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1" r:id="rId3"/>
    <p:sldId id="370" r:id="rId4"/>
    <p:sldId id="382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7" r:id="rId13"/>
    <p:sldId id="395" r:id="rId14"/>
    <p:sldId id="380" r:id="rId15"/>
    <p:sldId id="393" r:id="rId16"/>
    <p:sldId id="394" r:id="rId17"/>
    <p:sldId id="270" r:id="rId18"/>
    <p:sldId id="348" r:id="rId19"/>
    <p:sldId id="345" r:id="rId20"/>
    <p:sldId id="346" r:id="rId21"/>
    <p:sldId id="350" r:id="rId22"/>
    <p:sldId id="353" r:id="rId23"/>
    <p:sldId id="351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7" r:id="rId36"/>
    <p:sldId id="342" r:id="rId37"/>
    <p:sldId id="344" r:id="rId3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FFC000"/>
    <a:srgbClr val="FFFFFF"/>
    <a:srgbClr val="E9AB1C"/>
    <a:srgbClr val="4BB0D0"/>
    <a:srgbClr val="FF7C80"/>
    <a:srgbClr val="0033CC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36" autoAdjust="0"/>
    <p:restoredTop sz="95320" autoAdjust="0"/>
  </p:normalViewPr>
  <p:slideViewPr>
    <p:cSldViewPr snapToGrid="0">
      <p:cViewPr varScale="1">
        <p:scale>
          <a:sx n="107" d="100"/>
          <a:sy n="107" d="100"/>
        </p:scale>
        <p:origin x="12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E9AA-0A13-4D65-BB63-DEC3401B806E}" type="datetimeFigureOut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8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9659C-DFDD-4990-AC29-F8B6FF5BF0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77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3D7C-3C3E-4DB8-AF7E-1708B4F33F63}" type="datetimeFigureOut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C3A5E-A223-46DE-A5B4-63EDB85C7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74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8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5A67-54CF-4D94-8205-D31BC38629EF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51543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5" y="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4BF3-100B-488A-B9FF-A9D984D27335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29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0121-2A17-4720-BE01-E329AEC73141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77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" y="0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3841-9827-43A5-8CBC-BC734C153C8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A457-E89F-46B4-AEAB-6C87385F89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71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9757-4ABF-4537-BAE2-0AEF841713E5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5" y="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5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A4BD-8407-4D42-AB97-4F62C8F267DD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4BCD-A1B4-4D89-9706-9B0C739A2FF3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4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2DE8-CA77-42AD-BB6D-45B7B0047767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6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001B-08AE-4D95-97D0-E4206E803004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5" y="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1277-A080-4743-BA90-3AD345A6B329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37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85B47E-2CD4-418A-BC4C-E0C02191C6BD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46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05A9-603F-4FEC-A0EE-E565EB1F3FD3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3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EE674A-5F8F-4D9F-A487-7766A37AD6D5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81480B-4131-4A0B-A9A2-0D43660F3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7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tdcc.com.tw/portal/zh/download" TargetMode="External"/><Relationship Id="rId1" Type="http://schemas.openxmlformats.org/officeDocument/2006/relationships/slideLayout" Target="../slideLayouts/slideLayout3.xml"/><Relationship Id="rId5" Type="http://schemas.openxmlformats.org/officeDocument/2006/relationships/slide" Target="slide1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438417" y="5596468"/>
            <a:ext cx="3686783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92"/>
            <a:ext cx="12192000" cy="5743796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3831336"/>
            <a:ext cx="9134856" cy="192024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角三角形 6"/>
          <p:cNvSpPr/>
          <p:nvPr/>
        </p:nvSpPr>
        <p:spPr>
          <a:xfrm flipH="1">
            <a:off x="3273552" y="3400171"/>
            <a:ext cx="8918448" cy="235140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5687681"/>
            <a:ext cx="12192000" cy="1179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2676525"/>
            <a:ext cx="10845800" cy="356711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中文編碼</a:t>
            </a: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轉換案</a:t>
            </a:r>
          </a:p>
        </p:txBody>
      </p:sp>
      <p:pic>
        <p:nvPicPr>
          <p:cNvPr id="5" name="Picture 2" descr="ãTDCC icon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9" b="32093"/>
          <a:stretch/>
        </p:blipFill>
        <p:spPr bwMode="auto">
          <a:xfrm>
            <a:off x="8980121" y="6111849"/>
            <a:ext cx="3089245" cy="5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590288" y="6394351"/>
            <a:ext cx="2633472" cy="39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20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37882" y="1265755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椭圆形标注 33"/>
          <p:cNvSpPr/>
          <p:nvPr/>
        </p:nvSpPr>
        <p:spPr>
          <a:xfrm>
            <a:off x="3418439" y="1178279"/>
            <a:ext cx="2238233" cy="2102513"/>
          </a:xfrm>
          <a:prstGeom prst="wedgeEllipseCallout">
            <a:avLst>
              <a:gd name="adj1" fmla="val 42641"/>
              <a:gd name="adj2" fmla="val 47172"/>
            </a:avLst>
          </a:prstGeom>
          <a:solidFill>
            <a:srgbClr val="FFFFFF"/>
          </a:solidFill>
          <a:ln w="76200">
            <a:solidFill>
              <a:srgbClr val="136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6772"/>
              </a:solidFill>
            </a:endParaRPr>
          </a:p>
        </p:txBody>
      </p:sp>
      <p:sp>
        <p:nvSpPr>
          <p:cNvPr id="49" name="文本框 41"/>
          <p:cNvSpPr txBox="1"/>
          <p:nvPr/>
        </p:nvSpPr>
        <p:spPr>
          <a:xfrm>
            <a:off x="4004998" y="1323997"/>
            <a:ext cx="1040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13677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</a:t>
            </a:r>
            <a:r>
              <a:rPr lang="en-US" altLang="zh-TW" sz="4400" dirty="0" smtClean="0">
                <a:solidFill>
                  <a:srgbClr val="13677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3</a:t>
            </a:r>
            <a:endParaRPr lang="zh-CN" altLang="en-US" sz="4400" dirty="0">
              <a:solidFill>
                <a:srgbClr val="136772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0" name="椭圆形标注 34"/>
          <p:cNvSpPr/>
          <p:nvPr/>
        </p:nvSpPr>
        <p:spPr>
          <a:xfrm>
            <a:off x="5946699" y="1194753"/>
            <a:ext cx="2231965" cy="2034590"/>
          </a:xfrm>
          <a:prstGeom prst="wedgeEllipseCallout">
            <a:avLst>
              <a:gd name="adj1" fmla="val -37818"/>
              <a:gd name="adj2" fmla="val 50340"/>
            </a:avLst>
          </a:prstGeom>
          <a:solidFill>
            <a:srgbClr val="FFFFFF"/>
          </a:solidFill>
          <a:ln w="76200">
            <a:solidFill>
              <a:srgbClr val="F9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5"/>
          <p:cNvSpPr txBox="1"/>
          <p:nvPr/>
        </p:nvSpPr>
        <p:spPr>
          <a:xfrm>
            <a:off x="6469622" y="1234065"/>
            <a:ext cx="116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9A71F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04</a:t>
            </a:r>
            <a:endParaRPr lang="zh-CN" altLang="en-US" sz="4400" dirty="0">
              <a:solidFill>
                <a:srgbClr val="F9A71F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2" name="椭圆形标注 32"/>
          <p:cNvSpPr/>
          <p:nvPr/>
        </p:nvSpPr>
        <p:spPr>
          <a:xfrm>
            <a:off x="2670777" y="4268357"/>
            <a:ext cx="2077037" cy="2058629"/>
          </a:xfrm>
          <a:prstGeom prst="wedgeEllipseCallout">
            <a:avLst>
              <a:gd name="adj1" fmla="val 45459"/>
              <a:gd name="adj2" fmla="val -37291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文本框 37"/>
          <p:cNvSpPr txBox="1"/>
          <p:nvPr/>
        </p:nvSpPr>
        <p:spPr>
          <a:xfrm>
            <a:off x="3106460" y="4353030"/>
            <a:ext cx="10403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66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0066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4" name="文本框 39"/>
          <p:cNvSpPr txBox="1"/>
          <p:nvPr/>
        </p:nvSpPr>
        <p:spPr>
          <a:xfrm>
            <a:off x="7904300" y="4261141"/>
            <a:ext cx="108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06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5" name="椭圆形标注 35"/>
          <p:cNvSpPr/>
          <p:nvPr/>
        </p:nvSpPr>
        <p:spPr>
          <a:xfrm>
            <a:off x="7382391" y="4222166"/>
            <a:ext cx="2238233" cy="2102513"/>
          </a:xfrm>
          <a:prstGeom prst="wedgeEllipseCallout">
            <a:avLst>
              <a:gd name="adj1" fmla="val -49982"/>
              <a:gd name="adj2" fmla="val -32360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5910161" y="1914111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報表產製系統</a:t>
            </a:r>
            <a:endParaRPr lang="en-US" altLang="zh-TW" sz="2800" dirty="0" smtClean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  <a:p>
            <a:pPr algn="ctr"/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(e-report)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17181" y="2045286"/>
            <a:ext cx="1980029" cy="138499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證券所有人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名冊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endParaRPr lang="zh-CN" altLang="en-US" sz="2800" b="1" dirty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23491" y="5122471"/>
            <a:ext cx="15969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SMART</a:t>
            </a:r>
          </a:p>
          <a:p>
            <a:pPr algn="ctr"/>
            <a:r>
              <a:rPr lang="zh-TW" altLang="en-US" sz="2800" b="1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系統</a:t>
            </a:r>
            <a:endParaRPr lang="zh-CN" altLang="en-US" sz="2800" b="1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487189" y="5040305"/>
            <a:ext cx="1980029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股務資訊網</a:t>
            </a:r>
            <a:endParaRPr lang="en-US" altLang="zh-TW" sz="2800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(</a:t>
            </a:r>
            <a:r>
              <a:rPr lang="en-US" altLang="zh-TW" sz="2800" dirty="0" err="1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CANet</a:t>
            </a:r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)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43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、系統調整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椭圆形标注 33"/>
          <p:cNvSpPr/>
          <p:nvPr/>
        </p:nvSpPr>
        <p:spPr>
          <a:xfrm>
            <a:off x="1464207" y="2350871"/>
            <a:ext cx="2238233" cy="2102513"/>
          </a:xfrm>
          <a:prstGeom prst="wedgeEllipseCallout">
            <a:avLst>
              <a:gd name="adj1" fmla="val 58261"/>
              <a:gd name="adj2" fmla="val 20310"/>
            </a:avLst>
          </a:prstGeom>
          <a:solidFill>
            <a:srgbClr val="FFFFFF"/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6772"/>
              </a:solidFill>
            </a:endParaRPr>
          </a:p>
        </p:txBody>
      </p:sp>
      <p:sp>
        <p:nvSpPr>
          <p:cNvPr id="83" name="文本框 41"/>
          <p:cNvSpPr txBox="1"/>
          <p:nvPr/>
        </p:nvSpPr>
        <p:spPr>
          <a:xfrm>
            <a:off x="2050766" y="2496589"/>
            <a:ext cx="10401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0033CC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</a:t>
            </a:r>
            <a:r>
              <a:rPr lang="en-US" altLang="zh-TW" sz="4400" dirty="0" smtClean="0">
                <a:solidFill>
                  <a:srgbClr val="0033CC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2</a:t>
            </a:r>
            <a:endParaRPr lang="zh-CN" altLang="en-US" sz="4400" dirty="0">
              <a:solidFill>
                <a:srgbClr val="0033CC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03244" y="3334665"/>
            <a:ext cx="2371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發行作業平台</a:t>
            </a:r>
            <a:endParaRPr lang="zh-CN" altLang="en-US" sz="2800" b="1" dirty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84" name="椭圆形标注 34"/>
          <p:cNvSpPr/>
          <p:nvPr/>
        </p:nvSpPr>
        <p:spPr>
          <a:xfrm>
            <a:off x="8051988" y="2163481"/>
            <a:ext cx="2231965" cy="2034590"/>
          </a:xfrm>
          <a:prstGeom prst="wedgeEllipseCallout">
            <a:avLst>
              <a:gd name="adj1" fmla="val -59909"/>
              <a:gd name="adj2" fmla="val 31393"/>
            </a:avLst>
          </a:prstGeom>
          <a:solidFill>
            <a:srgbClr val="FFFFFF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45"/>
          <p:cNvSpPr txBox="1"/>
          <p:nvPr/>
        </p:nvSpPr>
        <p:spPr>
          <a:xfrm>
            <a:off x="8574911" y="2202793"/>
            <a:ext cx="116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8000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05</a:t>
            </a:r>
            <a:endParaRPr lang="zh-CN" altLang="en-US" sz="4400" dirty="0">
              <a:solidFill>
                <a:srgbClr val="008000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010550" y="2836266"/>
            <a:ext cx="2339102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股東會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電子投票平台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694317" y="3319552"/>
            <a:ext cx="271966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華康楷書體W5外字集" panose="02010609000101010101" pitchFamily="49" charset="-120"/>
                <a:ea typeface="華康楷書體W5外字集" panose="02010609000101010101" pitchFamily="49" charset="-120"/>
              </a:defRPr>
            </a:lvl1pPr>
          </a:lstStyle>
          <a:p>
            <a:r>
              <a:rPr lang="zh-TW" altLang="en-US" sz="4000" dirty="0"/>
              <a:t>發行公司</a:t>
            </a:r>
            <a:endParaRPr lang="en-US" altLang="zh-TW" sz="4000" dirty="0"/>
          </a:p>
          <a:p>
            <a:r>
              <a:rPr lang="zh-TW" altLang="en-US" sz="4000" dirty="0"/>
              <a:t>股代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7336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內容版面配置區 2"/>
          <p:cNvSpPr>
            <a:spLocks/>
          </p:cNvSpPr>
          <p:nvPr/>
        </p:nvSpPr>
        <p:spPr bwMode="auto">
          <a:xfrm>
            <a:off x="927293" y="972107"/>
            <a:ext cx="10234076" cy="8921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4375" lvl="0" indent="-714375">
              <a:lnSpc>
                <a:spcPts val="4000"/>
              </a:lnSpc>
              <a:spcAft>
                <a:spcPts val="200"/>
              </a:spcAft>
              <a:tabLst>
                <a:tab pos="444500" algn="l"/>
              </a:tabLst>
              <a:defRPr/>
            </a:pP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中文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之檔案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格式改變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lvl="0" indent="-714375">
              <a:lnSpc>
                <a:spcPts val="4000"/>
              </a:lnSpc>
              <a:spcAft>
                <a:spcPts val="200"/>
              </a:spcAft>
              <a:tabLst>
                <a:tab pos="444500" algn="l"/>
              </a:tabLst>
              <a:defRPr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lvl="0" indent="-714375">
              <a:lnSpc>
                <a:spcPts val="4000"/>
              </a:lnSpc>
              <a:spcAft>
                <a:spcPts val="200"/>
              </a:spcAft>
              <a:tabLst>
                <a:tab pos="444500" algn="l"/>
              </a:tabLst>
              <a:defRPr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lvl="0" indent="-714375">
              <a:lnSpc>
                <a:spcPts val="4000"/>
              </a:lnSpc>
              <a:spcAft>
                <a:spcPts val="2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3000"/>
              </a:lnSpc>
              <a:tabLst>
                <a:tab pos="444500" algn="l"/>
              </a:tabLst>
              <a:defRPr/>
            </a:pP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zh-TW" altLang="zh-TW" sz="28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597679" y="2416406"/>
            <a:ext cx="2042579" cy="1974669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80" y="4362161"/>
            <a:ext cx="658579" cy="141920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518346" y="2321162"/>
            <a:ext cx="1518160" cy="1494118"/>
          </a:xfrm>
          <a:prstGeom prst="ellipse">
            <a:avLst/>
          </a:prstGeom>
          <a:solidFill>
            <a:srgbClr val="FF996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02220" y="2324608"/>
            <a:ext cx="97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</a:t>
            </a:r>
            <a:r>
              <a:rPr lang="en-US" altLang="zh-TW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3</a:t>
            </a:r>
            <a:endParaRPr lang="zh-CN" alt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1" name="椭圆 10"/>
          <p:cNvSpPr/>
          <p:nvPr/>
        </p:nvSpPr>
        <p:spPr>
          <a:xfrm>
            <a:off x="6403008" y="2257306"/>
            <a:ext cx="1638791" cy="1639106"/>
          </a:xfrm>
          <a:prstGeom prst="ellipse">
            <a:avLst/>
          </a:prstGeom>
          <a:solidFill>
            <a:srgbClr val="FF996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43378" y="2965818"/>
            <a:ext cx="217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714375" algn="ctr">
              <a:lnSpc>
                <a:spcPts val="3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欄位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Pipe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|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 algn="ctr">
              <a:lnSpc>
                <a:spcPts val="3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結尾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標題 4"/>
          <p:cNvSpPr txBox="1">
            <a:spLocks/>
          </p:cNvSpPr>
          <p:nvPr/>
        </p:nvSpPr>
        <p:spPr>
          <a:xfrm>
            <a:off x="569368" y="50486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參、系統調整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本框 16"/>
          <p:cNvSpPr txBox="1"/>
          <p:nvPr/>
        </p:nvSpPr>
        <p:spPr>
          <a:xfrm>
            <a:off x="4372904" y="1694527"/>
            <a:ext cx="97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40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1pPr>
          </a:lstStyle>
          <a:p>
            <a:r>
              <a:rPr lang="en-US" altLang="zh-CN" dirty="0" smtClean="0">
                <a:ln>
                  <a:noFill/>
                </a:ln>
                <a:solidFill>
                  <a:srgbClr val="FF9966"/>
                </a:solidFill>
              </a:rPr>
              <a:t>02</a:t>
            </a:r>
            <a:endParaRPr lang="zh-CN" altLang="en-US" dirty="0">
              <a:ln>
                <a:noFill/>
              </a:ln>
              <a:solidFill>
                <a:srgbClr val="FF9966"/>
              </a:solidFill>
            </a:endParaRPr>
          </a:p>
        </p:txBody>
      </p:sp>
      <p:sp>
        <p:nvSpPr>
          <p:cNvPr id="68" name="文本框 15"/>
          <p:cNvSpPr txBox="1"/>
          <p:nvPr/>
        </p:nvSpPr>
        <p:spPr>
          <a:xfrm>
            <a:off x="3082706" y="2765221"/>
            <a:ext cx="2356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起始不可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空白</a:t>
            </a:r>
            <a:endParaRPr lang="zh-CN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1" name="文本框 15"/>
          <p:cNvSpPr txBox="1"/>
          <p:nvPr/>
        </p:nvSpPr>
        <p:spPr>
          <a:xfrm>
            <a:off x="6328364" y="2634675"/>
            <a:ext cx="1773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字尾不需空白補滿</a:t>
            </a:r>
            <a:endParaRPr lang="zh-CN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2" name="椭圆 10"/>
          <p:cNvSpPr/>
          <p:nvPr/>
        </p:nvSpPr>
        <p:spPr>
          <a:xfrm>
            <a:off x="949788" y="2483636"/>
            <a:ext cx="2022550" cy="1924118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3" name="文本框 16"/>
          <p:cNvSpPr txBox="1"/>
          <p:nvPr/>
        </p:nvSpPr>
        <p:spPr>
          <a:xfrm>
            <a:off x="1461003" y="2444350"/>
            <a:ext cx="97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40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1pPr>
          </a:lstStyle>
          <a:p>
            <a:r>
              <a:rPr lang="en-US" altLang="zh-TW" dirty="0" smtClean="0"/>
              <a:t>01</a:t>
            </a:r>
            <a:endParaRPr lang="zh-CN" altLang="en-US" dirty="0"/>
          </a:p>
        </p:txBody>
      </p:sp>
      <p:sp>
        <p:nvSpPr>
          <p:cNvPr id="74" name="文本框 15"/>
          <p:cNvSpPr txBox="1"/>
          <p:nvPr/>
        </p:nvSpPr>
        <p:spPr>
          <a:xfrm>
            <a:off x="769851" y="3196691"/>
            <a:ext cx="2356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UTF-8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BOM</a:t>
            </a:r>
          </a:p>
        </p:txBody>
      </p:sp>
      <p:sp>
        <p:nvSpPr>
          <p:cNvPr id="93" name="內容版面配置區 2"/>
          <p:cNvSpPr>
            <a:spLocks/>
          </p:cNvSpPr>
          <p:nvPr/>
        </p:nvSpPr>
        <p:spPr bwMode="auto">
          <a:xfrm>
            <a:off x="978408" y="5795879"/>
            <a:ext cx="10234076" cy="57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詳細內容請參照各「檔案規格說明書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lvl="0" indent="-714375">
              <a:lnSpc>
                <a:spcPts val="4000"/>
              </a:lnSpc>
              <a:spcAft>
                <a:spcPts val="200"/>
              </a:spcAft>
              <a:tabLst>
                <a:tab pos="444500" algn="l"/>
              </a:tabLst>
              <a:defRPr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4375" lvl="0" indent="-714375">
              <a:lnSpc>
                <a:spcPts val="4000"/>
              </a:lnSpc>
              <a:spcAft>
                <a:spcPts val="2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3000"/>
              </a:lnSpc>
              <a:tabLst>
                <a:tab pos="444500" algn="l"/>
              </a:tabLst>
              <a:defRPr/>
            </a:pP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zh-TW" altLang="zh-TW" sz="28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9" name="椭圆 10"/>
          <p:cNvSpPr/>
          <p:nvPr/>
        </p:nvSpPr>
        <p:spPr>
          <a:xfrm>
            <a:off x="4991470" y="2309148"/>
            <a:ext cx="1518160" cy="1494118"/>
          </a:xfrm>
          <a:prstGeom prst="ellipse">
            <a:avLst/>
          </a:prstGeom>
          <a:solidFill>
            <a:srgbClr val="FF996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動作按鈕: 文件 1">
            <a:hlinkClick r:id="rId3" action="ppaction://hlinksldjump" highlightClick="1"/>
          </p:cNvPr>
          <p:cNvSpPr/>
          <p:nvPr/>
        </p:nvSpPr>
        <p:spPr>
          <a:xfrm>
            <a:off x="8878330" y="5795879"/>
            <a:ext cx="484745" cy="490621"/>
          </a:xfrm>
          <a:prstGeom prst="actionButton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5" name="文本框 15"/>
          <p:cNvSpPr txBox="1"/>
          <p:nvPr/>
        </p:nvSpPr>
        <p:spPr>
          <a:xfrm>
            <a:off x="4569118" y="2871373"/>
            <a:ext cx="235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為全形字</a:t>
            </a:r>
            <a:endParaRPr lang="zh-CN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51" y="4376670"/>
            <a:ext cx="658579" cy="141920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189239" y="178256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欄位</a:t>
            </a:r>
            <a:endParaRPr lang="zh-TW" altLang="en-US" sz="2800" dirty="0"/>
          </a:p>
        </p:txBody>
      </p:sp>
      <p:sp>
        <p:nvSpPr>
          <p:cNvPr id="30" name="橢圓 29"/>
          <p:cNvSpPr/>
          <p:nvPr/>
        </p:nvSpPr>
        <p:spPr>
          <a:xfrm>
            <a:off x="3091251" y="1553185"/>
            <a:ext cx="5416868" cy="3030071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93" y="4387338"/>
            <a:ext cx="982746" cy="14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560291" y="3112289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010084" y="686645"/>
            <a:ext cx="171827" cy="12192000"/>
          </a:xfrm>
          <a:prstGeom prst="rect">
            <a:avLst/>
          </a:prstGeom>
        </p:spPr>
      </p:pic>
      <p:sp>
        <p:nvSpPr>
          <p:cNvPr id="66" name="任意多边形 57"/>
          <p:cNvSpPr/>
          <p:nvPr/>
        </p:nvSpPr>
        <p:spPr>
          <a:xfrm flipH="1">
            <a:off x="6048364" y="1152232"/>
            <a:ext cx="4683724" cy="4745647"/>
          </a:xfrm>
          <a:custGeom>
            <a:avLst/>
            <a:gdLst>
              <a:gd name="connsiteX0" fmla="*/ 1552966 w 1770165"/>
              <a:gd name="connsiteY0" fmla="*/ 0 h 1495426"/>
              <a:gd name="connsiteX1" fmla="*/ 317507 w 1770165"/>
              <a:gd name="connsiteY1" fmla="*/ 0 h 1495426"/>
              <a:gd name="connsiteX2" fmla="*/ 0 w 1770165"/>
              <a:gd name="connsiteY2" fmla="*/ 317507 h 1495426"/>
              <a:gd name="connsiteX3" fmla="*/ 0 w 1770165"/>
              <a:gd name="connsiteY3" fmla="*/ 1495426 h 1495426"/>
              <a:gd name="connsiteX4" fmla="*/ 1552966 w 1770165"/>
              <a:gd name="connsiteY4" fmla="*/ 1495426 h 1495426"/>
              <a:gd name="connsiteX5" fmla="*/ 1552966 w 1770165"/>
              <a:gd name="connsiteY5" fmla="*/ 1000637 h 1495426"/>
              <a:gd name="connsiteX6" fmla="*/ 1578130 w 1770165"/>
              <a:gd name="connsiteY6" fmla="*/ 998100 h 1495426"/>
              <a:gd name="connsiteX7" fmla="*/ 1770165 w 1770165"/>
              <a:gd name="connsiteY7" fmla="*/ 762480 h 1495426"/>
              <a:gd name="connsiteX8" fmla="*/ 1578130 w 1770165"/>
              <a:gd name="connsiteY8" fmla="*/ 526860 h 1495426"/>
              <a:gd name="connsiteX9" fmla="*/ 1552966 w 1770165"/>
              <a:gd name="connsiteY9" fmla="*/ 524324 h 1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165" h="1495426">
                <a:moveTo>
                  <a:pt x="1552966" y="0"/>
                </a:moveTo>
                <a:lnTo>
                  <a:pt x="317507" y="0"/>
                </a:lnTo>
                <a:cubicBezTo>
                  <a:pt x="142153" y="0"/>
                  <a:pt x="0" y="142153"/>
                  <a:pt x="0" y="317507"/>
                </a:cubicBezTo>
                <a:lnTo>
                  <a:pt x="0" y="1495426"/>
                </a:lnTo>
                <a:lnTo>
                  <a:pt x="1552966" y="1495426"/>
                </a:lnTo>
                <a:lnTo>
                  <a:pt x="1552966" y="1000637"/>
                </a:lnTo>
                <a:lnTo>
                  <a:pt x="1578130" y="998100"/>
                </a:lnTo>
                <a:cubicBezTo>
                  <a:pt x="1687724" y="975674"/>
                  <a:pt x="1770165" y="878705"/>
                  <a:pt x="1770165" y="762480"/>
                </a:cubicBezTo>
                <a:cubicBezTo>
                  <a:pt x="1770165" y="646256"/>
                  <a:pt x="1687724" y="549287"/>
                  <a:pt x="1578130" y="526860"/>
                </a:cubicBezTo>
                <a:lnTo>
                  <a:pt x="1552966" y="524324"/>
                </a:lnTo>
                <a:close/>
              </a:path>
            </a:pathLst>
          </a:custGeom>
          <a:solidFill>
            <a:srgbClr val="E9AB1C"/>
          </a:solidFill>
          <a:ln w="12700">
            <a:gradFill>
              <a:gsLst>
                <a:gs pos="100000">
                  <a:srgbClr val="768EA2"/>
                </a:gs>
                <a:gs pos="0">
                  <a:srgbClr val="839AAB"/>
                </a:gs>
              </a:gsLst>
              <a:lin ang="5400000" scaled="1"/>
            </a:gradFill>
          </a:ln>
          <a:effectLst>
            <a:outerShdw blurRad="2032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任意多边形 55"/>
          <p:cNvSpPr/>
          <p:nvPr/>
        </p:nvSpPr>
        <p:spPr>
          <a:xfrm>
            <a:off x="1262905" y="1169634"/>
            <a:ext cx="5282140" cy="4728246"/>
          </a:xfrm>
          <a:custGeom>
            <a:avLst/>
            <a:gdLst>
              <a:gd name="connsiteX0" fmla="*/ 317507 w 1770165"/>
              <a:gd name="connsiteY0" fmla="*/ 0 h 1495426"/>
              <a:gd name="connsiteX1" fmla="*/ 1552966 w 1770165"/>
              <a:gd name="connsiteY1" fmla="*/ 0 h 1495426"/>
              <a:gd name="connsiteX2" fmla="*/ 1552966 w 1770165"/>
              <a:gd name="connsiteY2" fmla="*/ 524324 h 1495426"/>
              <a:gd name="connsiteX3" fmla="*/ 1578130 w 1770165"/>
              <a:gd name="connsiteY3" fmla="*/ 526860 h 1495426"/>
              <a:gd name="connsiteX4" fmla="*/ 1770165 w 1770165"/>
              <a:gd name="connsiteY4" fmla="*/ 762480 h 1495426"/>
              <a:gd name="connsiteX5" fmla="*/ 1578130 w 1770165"/>
              <a:gd name="connsiteY5" fmla="*/ 998100 h 1495426"/>
              <a:gd name="connsiteX6" fmla="*/ 1552966 w 1770165"/>
              <a:gd name="connsiteY6" fmla="*/ 1000637 h 1495426"/>
              <a:gd name="connsiteX7" fmla="*/ 1552966 w 1770165"/>
              <a:gd name="connsiteY7" fmla="*/ 1495426 h 1495426"/>
              <a:gd name="connsiteX8" fmla="*/ 0 w 1770165"/>
              <a:gd name="connsiteY8" fmla="*/ 1495426 h 1495426"/>
              <a:gd name="connsiteX9" fmla="*/ 0 w 1770165"/>
              <a:gd name="connsiteY9" fmla="*/ 317507 h 1495426"/>
              <a:gd name="connsiteX10" fmla="*/ 317507 w 1770165"/>
              <a:gd name="connsiteY10" fmla="*/ 0 h 1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165" h="1495426">
                <a:moveTo>
                  <a:pt x="317507" y="0"/>
                </a:moveTo>
                <a:lnTo>
                  <a:pt x="1552966" y="0"/>
                </a:lnTo>
                <a:lnTo>
                  <a:pt x="1552966" y="524324"/>
                </a:lnTo>
                <a:lnTo>
                  <a:pt x="1578130" y="526860"/>
                </a:lnTo>
                <a:cubicBezTo>
                  <a:pt x="1687724" y="549287"/>
                  <a:pt x="1770165" y="646256"/>
                  <a:pt x="1770165" y="762480"/>
                </a:cubicBezTo>
                <a:cubicBezTo>
                  <a:pt x="1770165" y="878705"/>
                  <a:pt x="1687724" y="975674"/>
                  <a:pt x="1578130" y="998100"/>
                </a:cubicBezTo>
                <a:lnTo>
                  <a:pt x="1552966" y="1000637"/>
                </a:lnTo>
                <a:lnTo>
                  <a:pt x="1552966" y="1495426"/>
                </a:lnTo>
                <a:lnTo>
                  <a:pt x="0" y="1495426"/>
                </a:lnTo>
                <a:lnTo>
                  <a:pt x="0" y="317507"/>
                </a:lnTo>
                <a:cubicBezTo>
                  <a:pt x="0" y="142153"/>
                  <a:pt x="142153" y="0"/>
                  <a:pt x="317507" y="0"/>
                </a:cubicBezTo>
                <a:close/>
              </a:path>
            </a:pathLst>
          </a:custGeom>
          <a:solidFill>
            <a:srgbClr val="4BB0D0"/>
          </a:solidFill>
          <a:ln w="12700">
            <a:gradFill>
              <a:gsLst>
                <a:gs pos="0">
                  <a:srgbClr val="FBD0C1"/>
                </a:gs>
                <a:gs pos="100000">
                  <a:srgbClr val="FAA782"/>
                </a:gs>
              </a:gsLst>
              <a:lin ang="5400000" scaled="1"/>
            </a:gra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8197971" y="2049642"/>
            <a:ext cx="655102" cy="603434"/>
          </a:xfrm>
          <a:custGeom>
            <a:avLst/>
            <a:gdLst>
              <a:gd name="T0" fmla="*/ 276 w 358"/>
              <a:gd name="T1" fmla="*/ 176 h 353"/>
              <a:gd name="T2" fmla="*/ 166 w 358"/>
              <a:gd name="T3" fmla="*/ 263 h 353"/>
              <a:gd name="T4" fmla="*/ 179 w 358"/>
              <a:gd name="T5" fmla="*/ 329 h 353"/>
              <a:gd name="T6" fmla="*/ 239 w 358"/>
              <a:gd name="T7" fmla="*/ 263 h 353"/>
              <a:gd name="T8" fmla="*/ 331 w 358"/>
              <a:gd name="T9" fmla="*/ 172 h 353"/>
              <a:gd name="T10" fmla="*/ 179 w 358"/>
              <a:gd name="T11" fmla="*/ 353 h 353"/>
              <a:gd name="T12" fmla="*/ 81 w 358"/>
              <a:gd name="T13" fmla="*/ 172 h 353"/>
              <a:gd name="T14" fmla="*/ 15 w 358"/>
              <a:gd name="T15" fmla="*/ 111 h 353"/>
              <a:gd name="T16" fmla="*/ 98 w 358"/>
              <a:gd name="T17" fmla="*/ 91 h 353"/>
              <a:gd name="T18" fmla="*/ 192 w 358"/>
              <a:gd name="T19" fmla="*/ 91 h 353"/>
              <a:gd name="T20" fmla="*/ 179 w 358"/>
              <a:gd name="T21" fmla="*/ 24 h 353"/>
              <a:gd name="T22" fmla="*/ 118 w 358"/>
              <a:gd name="T23" fmla="*/ 91 h 353"/>
              <a:gd name="T24" fmla="*/ 138 w 358"/>
              <a:gd name="T25" fmla="*/ 29 h 353"/>
              <a:gd name="T26" fmla="*/ 179 w 358"/>
              <a:gd name="T27" fmla="*/ 0 h 353"/>
              <a:gd name="T28" fmla="*/ 219 w 358"/>
              <a:gd name="T29" fmla="*/ 29 h 353"/>
              <a:gd name="T30" fmla="*/ 164 w 358"/>
              <a:gd name="T31" fmla="*/ 244 h 353"/>
              <a:gd name="T32" fmla="*/ 106 w 358"/>
              <a:gd name="T33" fmla="*/ 192 h 353"/>
              <a:gd name="T34" fmla="*/ 164 w 358"/>
              <a:gd name="T35" fmla="*/ 244 h 353"/>
              <a:gd name="T36" fmla="*/ 245 w 358"/>
              <a:gd name="T37" fmla="*/ 244 h 353"/>
              <a:gd name="T38" fmla="*/ 195 w 358"/>
              <a:gd name="T39" fmla="*/ 192 h 353"/>
              <a:gd name="T40" fmla="*/ 42 w 358"/>
              <a:gd name="T41" fmla="*/ 244 h 353"/>
              <a:gd name="T42" fmla="*/ 82 w 358"/>
              <a:gd name="T43" fmla="*/ 192 h 353"/>
              <a:gd name="T44" fmla="*/ 42 w 358"/>
              <a:gd name="T45" fmla="*/ 244 h 353"/>
              <a:gd name="T46" fmla="*/ 54 w 358"/>
              <a:gd name="T47" fmla="*/ 263 h 353"/>
              <a:gd name="T48" fmla="*/ 99 w 358"/>
              <a:gd name="T49" fmla="*/ 263 h 353"/>
              <a:gd name="T50" fmla="*/ 163 w 358"/>
              <a:gd name="T51" fmla="*/ 172 h 353"/>
              <a:gd name="T52" fmla="*/ 112 w 358"/>
              <a:gd name="T53" fmla="*/ 111 h 353"/>
              <a:gd name="T54" fmla="*/ 246 w 358"/>
              <a:gd name="T55" fmla="*/ 111 h 353"/>
              <a:gd name="T56" fmla="*/ 195 w 358"/>
              <a:gd name="T57" fmla="*/ 172 h 353"/>
              <a:gd name="T58" fmla="*/ 246 w 358"/>
              <a:gd name="T59" fmla="*/ 111 h 353"/>
              <a:gd name="T60" fmla="*/ 248 w 358"/>
              <a:gd name="T61" fmla="*/ 37 h 353"/>
              <a:gd name="T62" fmla="*/ 330 w 358"/>
              <a:gd name="T63" fmla="*/ 83 h 353"/>
              <a:gd name="T64" fmla="*/ 333 w 358"/>
              <a:gd name="T65" fmla="*/ 91 h 353"/>
              <a:gd name="T66" fmla="*/ 317 w 358"/>
              <a:gd name="T67" fmla="*/ 111 h 353"/>
              <a:gd name="T68" fmla="*/ 333 w 358"/>
              <a:gd name="T69" fmla="*/ 91 h 353"/>
              <a:gd name="T70" fmla="*/ 321 w 358"/>
              <a:gd name="T71" fmla="*/ 122 h 353"/>
              <a:gd name="T72" fmla="*/ 355 w 358"/>
              <a:gd name="T73" fmla="*/ 162 h 353"/>
              <a:gd name="T74" fmla="*/ 3 w 358"/>
              <a:gd name="T75" fmla="*/ 161 h 353"/>
              <a:gd name="T76" fmla="*/ 36 w 358"/>
              <a:gd name="T77" fmla="*/ 122 h 353"/>
              <a:gd name="T78" fmla="*/ 3 w 358"/>
              <a:gd name="T79" fmla="*/ 161 h 353"/>
              <a:gd name="T80" fmla="*/ 61 w 358"/>
              <a:gd name="T81" fmla="*/ 83 h 353"/>
              <a:gd name="T82" fmla="*/ 75 w 358"/>
              <a:gd name="T83" fmla="*/ 3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8" h="353">
                <a:moveTo>
                  <a:pt x="179" y="24"/>
                </a:moveTo>
                <a:cubicBezTo>
                  <a:pt x="233" y="24"/>
                  <a:pt x="276" y="92"/>
                  <a:pt x="276" y="176"/>
                </a:cubicBezTo>
                <a:cubicBezTo>
                  <a:pt x="276" y="261"/>
                  <a:pt x="233" y="329"/>
                  <a:pt x="179" y="329"/>
                </a:cubicBezTo>
                <a:cubicBezTo>
                  <a:pt x="173" y="329"/>
                  <a:pt x="168" y="303"/>
                  <a:pt x="166" y="263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32" y="303"/>
                  <a:pt x="154" y="329"/>
                  <a:pt x="179" y="329"/>
                </a:cubicBezTo>
                <a:cubicBezTo>
                  <a:pt x="184" y="329"/>
                  <a:pt x="189" y="303"/>
                  <a:pt x="192" y="263"/>
                </a:cubicBezTo>
                <a:cubicBezTo>
                  <a:pt x="239" y="263"/>
                  <a:pt x="239" y="263"/>
                  <a:pt x="239" y="263"/>
                </a:cubicBezTo>
                <a:cubicBezTo>
                  <a:pt x="226" y="303"/>
                  <a:pt x="204" y="329"/>
                  <a:pt x="179" y="329"/>
                </a:cubicBezTo>
                <a:cubicBezTo>
                  <a:pt x="265" y="329"/>
                  <a:pt x="334" y="258"/>
                  <a:pt x="331" y="172"/>
                </a:cubicBezTo>
                <a:cubicBezTo>
                  <a:pt x="355" y="172"/>
                  <a:pt x="355" y="172"/>
                  <a:pt x="355" y="172"/>
                </a:cubicBezTo>
                <a:cubicBezTo>
                  <a:pt x="358" y="271"/>
                  <a:pt x="278" y="353"/>
                  <a:pt x="179" y="353"/>
                </a:cubicBezTo>
                <a:cubicBezTo>
                  <a:pt x="80" y="353"/>
                  <a:pt x="0" y="271"/>
                  <a:pt x="3" y="172"/>
                </a:cubicBezTo>
                <a:cubicBezTo>
                  <a:pt x="29" y="172"/>
                  <a:pt x="55" y="172"/>
                  <a:pt x="81" y="172"/>
                </a:cubicBezTo>
                <a:cubicBezTo>
                  <a:pt x="82" y="150"/>
                  <a:pt x="85" y="130"/>
                  <a:pt x="91" y="111"/>
                </a:cubicBezTo>
                <a:cubicBezTo>
                  <a:pt x="65" y="111"/>
                  <a:pt x="40" y="111"/>
                  <a:pt x="15" y="111"/>
                </a:cubicBezTo>
                <a:cubicBezTo>
                  <a:pt x="18" y="104"/>
                  <a:pt x="21" y="97"/>
                  <a:pt x="25" y="91"/>
                </a:cubicBezTo>
                <a:cubicBezTo>
                  <a:pt x="49" y="91"/>
                  <a:pt x="73" y="91"/>
                  <a:pt x="98" y="91"/>
                </a:cubicBezTo>
                <a:cubicBezTo>
                  <a:pt x="116" y="50"/>
                  <a:pt x="145" y="24"/>
                  <a:pt x="179" y="24"/>
                </a:cubicBezTo>
                <a:cubicBezTo>
                  <a:pt x="184" y="24"/>
                  <a:pt x="189" y="50"/>
                  <a:pt x="192" y="91"/>
                </a:cubicBezTo>
                <a:cubicBezTo>
                  <a:pt x="240" y="91"/>
                  <a:pt x="240" y="91"/>
                  <a:pt x="240" y="91"/>
                </a:cubicBezTo>
                <a:cubicBezTo>
                  <a:pt x="227" y="50"/>
                  <a:pt x="204" y="24"/>
                  <a:pt x="179" y="24"/>
                </a:cubicBezTo>
                <a:cubicBezTo>
                  <a:pt x="173" y="24"/>
                  <a:pt x="168" y="50"/>
                  <a:pt x="165" y="9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31" y="50"/>
                  <a:pt x="153" y="24"/>
                  <a:pt x="179" y="24"/>
                </a:cubicBezTo>
                <a:cubicBezTo>
                  <a:pt x="165" y="24"/>
                  <a:pt x="151" y="26"/>
                  <a:pt x="138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110" y="11"/>
                  <a:pt x="143" y="0"/>
                  <a:pt x="179" y="0"/>
                </a:cubicBezTo>
                <a:cubicBezTo>
                  <a:pt x="215" y="0"/>
                  <a:pt x="248" y="11"/>
                  <a:pt x="276" y="29"/>
                </a:cubicBezTo>
                <a:cubicBezTo>
                  <a:pt x="219" y="29"/>
                  <a:pt x="219" y="29"/>
                  <a:pt x="219" y="29"/>
                </a:cubicBezTo>
                <a:cubicBezTo>
                  <a:pt x="207" y="26"/>
                  <a:pt x="193" y="24"/>
                  <a:pt x="179" y="24"/>
                </a:cubicBezTo>
                <a:close/>
                <a:moveTo>
                  <a:pt x="164" y="244"/>
                </a:moveTo>
                <a:cubicBezTo>
                  <a:pt x="163" y="228"/>
                  <a:pt x="163" y="211"/>
                  <a:pt x="163" y="192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6" y="211"/>
                  <a:pt x="109" y="228"/>
                  <a:pt x="113" y="244"/>
                </a:cubicBezTo>
                <a:cubicBezTo>
                  <a:pt x="164" y="244"/>
                  <a:pt x="164" y="244"/>
                  <a:pt x="164" y="244"/>
                </a:cubicBezTo>
                <a:close/>
                <a:moveTo>
                  <a:pt x="193" y="244"/>
                </a:moveTo>
                <a:cubicBezTo>
                  <a:pt x="245" y="244"/>
                  <a:pt x="245" y="244"/>
                  <a:pt x="245" y="244"/>
                </a:cubicBezTo>
                <a:cubicBezTo>
                  <a:pt x="249" y="228"/>
                  <a:pt x="251" y="211"/>
                  <a:pt x="252" y="192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195" y="211"/>
                  <a:pt x="194" y="228"/>
                  <a:pt x="193" y="244"/>
                </a:cubicBezTo>
                <a:close/>
                <a:moveTo>
                  <a:pt x="42" y="244"/>
                </a:moveTo>
                <a:cubicBezTo>
                  <a:pt x="91" y="244"/>
                  <a:pt x="91" y="244"/>
                  <a:pt x="91" y="244"/>
                </a:cubicBezTo>
                <a:cubicBezTo>
                  <a:pt x="86" y="228"/>
                  <a:pt x="83" y="211"/>
                  <a:pt x="82" y="192"/>
                </a:cubicBezTo>
                <a:cubicBezTo>
                  <a:pt x="27" y="192"/>
                  <a:pt x="27" y="192"/>
                  <a:pt x="27" y="192"/>
                </a:cubicBezTo>
                <a:cubicBezTo>
                  <a:pt x="29" y="211"/>
                  <a:pt x="34" y="228"/>
                  <a:pt x="42" y="244"/>
                </a:cubicBezTo>
                <a:close/>
                <a:moveTo>
                  <a:pt x="99" y="263"/>
                </a:moveTo>
                <a:cubicBezTo>
                  <a:pt x="54" y="263"/>
                  <a:pt x="54" y="263"/>
                  <a:pt x="54" y="263"/>
                </a:cubicBezTo>
                <a:cubicBezTo>
                  <a:pt x="81" y="303"/>
                  <a:pt x="127" y="329"/>
                  <a:pt x="179" y="329"/>
                </a:cubicBezTo>
                <a:cubicBezTo>
                  <a:pt x="146" y="329"/>
                  <a:pt x="116" y="303"/>
                  <a:pt x="99" y="263"/>
                </a:cubicBezTo>
                <a:close/>
                <a:moveTo>
                  <a:pt x="105" y="172"/>
                </a:moveTo>
                <a:cubicBezTo>
                  <a:pt x="163" y="172"/>
                  <a:pt x="163" y="172"/>
                  <a:pt x="163" y="172"/>
                </a:cubicBezTo>
                <a:cubicBezTo>
                  <a:pt x="163" y="150"/>
                  <a:pt x="163" y="130"/>
                  <a:pt x="164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08" y="130"/>
                  <a:pt x="105" y="150"/>
                  <a:pt x="105" y="172"/>
                </a:cubicBezTo>
                <a:close/>
                <a:moveTo>
                  <a:pt x="246" y="111"/>
                </a:moveTo>
                <a:cubicBezTo>
                  <a:pt x="194" y="111"/>
                  <a:pt x="194" y="111"/>
                  <a:pt x="194" y="111"/>
                </a:cubicBezTo>
                <a:cubicBezTo>
                  <a:pt x="194" y="130"/>
                  <a:pt x="195" y="150"/>
                  <a:pt x="195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52" y="150"/>
                  <a:pt x="250" y="130"/>
                  <a:pt x="246" y="111"/>
                </a:cubicBezTo>
                <a:close/>
                <a:moveTo>
                  <a:pt x="284" y="37"/>
                </a:moveTo>
                <a:cubicBezTo>
                  <a:pt x="248" y="37"/>
                  <a:pt x="248" y="37"/>
                  <a:pt x="248" y="37"/>
                </a:cubicBezTo>
                <a:cubicBezTo>
                  <a:pt x="261" y="43"/>
                  <a:pt x="285" y="66"/>
                  <a:pt x="301" y="83"/>
                </a:cubicBezTo>
                <a:cubicBezTo>
                  <a:pt x="330" y="83"/>
                  <a:pt x="330" y="83"/>
                  <a:pt x="330" y="83"/>
                </a:cubicBezTo>
                <a:cubicBezTo>
                  <a:pt x="318" y="66"/>
                  <a:pt x="299" y="45"/>
                  <a:pt x="284" y="37"/>
                </a:cubicBezTo>
                <a:close/>
                <a:moveTo>
                  <a:pt x="333" y="91"/>
                </a:moveTo>
                <a:cubicBezTo>
                  <a:pt x="305" y="91"/>
                  <a:pt x="305" y="91"/>
                  <a:pt x="305" y="91"/>
                </a:cubicBezTo>
                <a:cubicBezTo>
                  <a:pt x="310" y="97"/>
                  <a:pt x="314" y="104"/>
                  <a:pt x="317" y="111"/>
                </a:cubicBezTo>
                <a:cubicBezTo>
                  <a:pt x="343" y="111"/>
                  <a:pt x="343" y="111"/>
                  <a:pt x="343" y="111"/>
                </a:cubicBezTo>
                <a:cubicBezTo>
                  <a:pt x="340" y="104"/>
                  <a:pt x="337" y="97"/>
                  <a:pt x="333" y="91"/>
                </a:cubicBezTo>
                <a:close/>
                <a:moveTo>
                  <a:pt x="347" y="122"/>
                </a:moveTo>
                <a:cubicBezTo>
                  <a:pt x="321" y="122"/>
                  <a:pt x="321" y="122"/>
                  <a:pt x="321" y="122"/>
                </a:cubicBezTo>
                <a:cubicBezTo>
                  <a:pt x="324" y="129"/>
                  <a:pt x="328" y="146"/>
                  <a:pt x="330" y="162"/>
                </a:cubicBezTo>
                <a:cubicBezTo>
                  <a:pt x="355" y="162"/>
                  <a:pt x="355" y="162"/>
                  <a:pt x="355" y="162"/>
                </a:cubicBezTo>
                <a:cubicBezTo>
                  <a:pt x="354" y="150"/>
                  <a:pt x="350" y="129"/>
                  <a:pt x="347" y="122"/>
                </a:cubicBezTo>
                <a:close/>
                <a:moveTo>
                  <a:pt x="3" y="161"/>
                </a:moveTo>
                <a:cubicBezTo>
                  <a:pt x="27" y="161"/>
                  <a:pt x="27" y="161"/>
                  <a:pt x="27" y="161"/>
                </a:cubicBezTo>
                <a:cubicBezTo>
                  <a:pt x="28" y="154"/>
                  <a:pt x="33" y="129"/>
                  <a:pt x="36" y="122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8" y="129"/>
                  <a:pt x="4" y="147"/>
                  <a:pt x="3" y="161"/>
                </a:cubicBezTo>
                <a:close/>
                <a:moveTo>
                  <a:pt x="28" y="83"/>
                </a:moveTo>
                <a:cubicBezTo>
                  <a:pt x="61" y="83"/>
                  <a:pt x="61" y="83"/>
                  <a:pt x="61" y="83"/>
                </a:cubicBezTo>
                <a:cubicBezTo>
                  <a:pt x="67" y="73"/>
                  <a:pt x="97" y="42"/>
                  <a:pt x="112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64" y="39"/>
                  <a:pt x="43" y="58"/>
                  <a:pt x="28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標題 4"/>
          <p:cNvSpPr txBox="1">
            <a:spLocks/>
          </p:cNvSpPr>
          <p:nvPr/>
        </p:nvSpPr>
        <p:spPr>
          <a:xfrm>
            <a:off x="313336" y="90546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肆、測試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TextBox 58">
            <a:extLst>
              <a:ext uri="{FF2B5EF4-FFF2-40B4-BE49-F238E27FC236}">
                <a16:creationId xmlns:a16="http://schemas.microsoft.com/office/drawing/2014/main" id="{D4E3C76D-20D6-4732-80D7-7099679A566D}"/>
              </a:ext>
            </a:extLst>
          </p:cNvPr>
          <p:cNvSpPr txBox="1"/>
          <p:nvPr/>
        </p:nvSpPr>
        <p:spPr>
          <a:xfrm>
            <a:off x="2146036" y="1491666"/>
            <a:ext cx="3240841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14375" lvl="0" indent="-714375">
              <a:lnSpc>
                <a:spcPts val="28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參加人平日測試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1" name="TextBox 59">
            <a:extLst>
              <a:ext uri="{FF2B5EF4-FFF2-40B4-BE49-F238E27FC236}">
                <a16:creationId xmlns:a16="http://schemas.microsoft.com/office/drawing/2014/main" id="{686ACBA1-C900-4A90-BA80-CC6F4C898AF7}"/>
              </a:ext>
            </a:extLst>
          </p:cNvPr>
          <p:cNvSpPr txBox="1"/>
          <p:nvPr/>
        </p:nvSpPr>
        <p:spPr>
          <a:xfrm>
            <a:off x="7282048" y="1478310"/>
            <a:ext cx="2857500" cy="363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buClr>
                <a:srgbClr val="002060"/>
              </a:buClr>
              <a:buSzPts val="2200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假日市場會測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89258" y="2860964"/>
            <a:ext cx="32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月辦理</a:t>
            </a:r>
          </a:p>
        </p:txBody>
      </p:sp>
      <p:sp>
        <p:nvSpPr>
          <p:cNvPr id="62" name="Google Shape;1281;p153"/>
          <p:cNvSpPr txBox="1"/>
          <p:nvPr/>
        </p:nvSpPr>
        <p:spPr>
          <a:xfrm>
            <a:off x="1298284" y="2653076"/>
            <a:ext cx="4774728" cy="306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179388" indent="-179388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200"/>
              <a:buFont typeface="Microsoft JhengHei"/>
              <a:buChar char="•"/>
              <a:tabLst>
                <a:tab pos="444500" algn="l"/>
              </a:tabLst>
              <a:defRPr/>
            </a:pPr>
            <a:r>
              <a:rPr lang="zh-TW" altLang="en-US" sz="2400" b="1" dirty="0" smtClean="0">
                <a:latin typeface="Microsoft JhengHei"/>
                <a:ea typeface="Microsoft JhengHei"/>
                <a:cs typeface="Microsoft JhengHei"/>
              </a:rPr>
              <a:t>日期</a:t>
            </a:r>
            <a:r>
              <a:rPr lang="zh-TW" altLang="en-US" sz="2400" b="1" dirty="0">
                <a:latin typeface="Microsoft JhengHei"/>
                <a:ea typeface="Microsoft JhengHei"/>
                <a:cs typeface="Microsoft JhengHei"/>
              </a:rPr>
              <a:t>：</a:t>
            </a:r>
            <a:r>
              <a:rPr lang="en-US" altLang="zh-TW" sz="2400" b="1" dirty="0">
                <a:latin typeface="Microsoft JhengHei"/>
                <a:ea typeface="Microsoft JhengHei"/>
                <a:cs typeface="Microsoft JhengHei"/>
              </a:rPr>
              <a:t>109</a:t>
            </a:r>
            <a:r>
              <a:rPr lang="zh-TW" altLang="en-US" sz="2400" b="1" dirty="0">
                <a:latin typeface="Microsoft JhengHei"/>
                <a:ea typeface="Microsoft JhengHei"/>
                <a:cs typeface="Microsoft JhengHei"/>
              </a:rPr>
              <a:t>年</a:t>
            </a:r>
            <a:r>
              <a:rPr lang="en-US" altLang="zh-TW" sz="2400" b="1" dirty="0">
                <a:latin typeface="Microsoft JhengHei"/>
                <a:ea typeface="Microsoft JhengHei"/>
                <a:cs typeface="Microsoft JhengHei"/>
              </a:rPr>
              <a:t>12</a:t>
            </a:r>
            <a:r>
              <a:rPr lang="zh-TW" altLang="en-US" sz="2400" b="1" dirty="0">
                <a:latin typeface="Microsoft JhengHei"/>
                <a:ea typeface="Microsoft JhengHei"/>
                <a:cs typeface="Microsoft JhengHei"/>
              </a:rPr>
              <a:t>月</a:t>
            </a:r>
            <a:r>
              <a:rPr lang="en-US" altLang="zh-TW" sz="2400" b="1" dirty="0">
                <a:latin typeface="Microsoft JhengHei"/>
                <a:ea typeface="Microsoft JhengHei"/>
                <a:cs typeface="Microsoft JhengHei"/>
              </a:rPr>
              <a:t>~110</a:t>
            </a:r>
            <a:r>
              <a:rPr lang="zh-TW" altLang="en-US" sz="2400" b="1" dirty="0">
                <a:latin typeface="Microsoft JhengHei"/>
                <a:ea typeface="Microsoft JhengHei"/>
                <a:cs typeface="Microsoft JhengHei"/>
              </a:rPr>
              <a:t>年</a:t>
            </a:r>
            <a:r>
              <a:rPr lang="en-US" altLang="zh-TW" sz="2400" b="1" dirty="0" smtClean="0">
                <a:latin typeface="Microsoft JhengHei"/>
                <a:ea typeface="Microsoft JhengHei"/>
                <a:cs typeface="Microsoft JhengHei"/>
              </a:rPr>
              <a:t>5</a:t>
            </a:r>
            <a:r>
              <a:rPr lang="zh-TW" altLang="en-US" sz="2400" b="1" dirty="0" smtClean="0">
                <a:latin typeface="Microsoft JhengHei"/>
                <a:ea typeface="Microsoft JhengHei"/>
                <a:cs typeface="Microsoft JhengHei"/>
              </a:rPr>
              <a:t>月</a:t>
            </a:r>
            <a:endParaRPr lang="en-US" altLang="zh-TW" sz="2400" b="1" dirty="0" smtClean="0">
              <a:latin typeface="Microsoft JhengHei"/>
              <a:ea typeface="Microsoft JhengHei"/>
              <a:cs typeface="Microsoft JhengHei"/>
            </a:endParaRPr>
          </a:p>
          <a:p>
            <a:pPr marL="896938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200"/>
              <a:tabLst>
                <a:tab pos="444500" algn="l"/>
              </a:tabLst>
              <a:defRPr/>
            </a:pPr>
            <a:r>
              <a:rPr lang="en-US" altLang="zh-TW" sz="2400" b="1" dirty="0" smtClean="0">
                <a:latin typeface="Microsoft JhengHei"/>
                <a:ea typeface="Microsoft JhengHei"/>
                <a:cs typeface="Microsoft JhengHei"/>
              </a:rPr>
              <a:t>(</a:t>
            </a:r>
            <a:r>
              <a:rPr lang="zh-TW" altLang="en-US" sz="2400" b="1" dirty="0">
                <a:latin typeface="Microsoft JhengHei"/>
                <a:ea typeface="Microsoft JhengHei"/>
                <a:cs typeface="Microsoft JhengHei"/>
              </a:rPr>
              <a:t>為期六個月</a:t>
            </a:r>
            <a:r>
              <a:rPr lang="en-US" altLang="zh-TW" sz="2400" b="1" dirty="0">
                <a:latin typeface="Microsoft JhengHei"/>
                <a:ea typeface="Microsoft JhengHei"/>
                <a:cs typeface="Microsoft JhengHei"/>
              </a:rPr>
              <a:t>)</a:t>
            </a:r>
          </a:p>
          <a:p>
            <a:pPr marL="179388" indent="-179388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200"/>
              <a:buFont typeface="Microsoft JhengHei"/>
              <a:buChar char="•"/>
              <a:tabLst>
                <a:tab pos="444500" algn="l"/>
              </a:tabLst>
              <a:defRPr/>
            </a:pPr>
            <a:r>
              <a:rPr lang="zh-TW" altLang="en-US" sz="2400" b="1" dirty="0" smtClean="0">
                <a:latin typeface="Microsoft JhengHei"/>
                <a:ea typeface="Microsoft JhengHei"/>
                <a:cs typeface="Microsoft JhengHei"/>
              </a:rPr>
              <a:t>開放</a:t>
            </a:r>
            <a:r>
              <a:rPr lang="zh-TW" altLang="en-US" sz="2400" b="1" dirty="0">
                <a:latin typeface="Microsoft JhengHei"/>
                <a:ea typeface="Microsoft JhengHei"/>
                <a:cs typeface="Microsoft JhengHei"/>
              </a:rPr>
              <a:t>時間：</a:t>
            </a:r>
            <a:r>
              <a:rPr lang="en-US" altLang="zh-TW" sz="2400" b="1" dirty="0">
                <a:latin typeface="Microsoft JhengHei"/>
                <a:ea typeface="Microsoft JhengHei"/>
                <a:cs typeface="Microsoft JhengHei"/>
              </a:rPr>
              <a:t>9:00 ~ </a:t>
            </a:r>
            <a:r>
              <a:rPr lang="en-US" altLang="zh-TW" sz="2400" b="1" dirty="0" smtClean="0">
                <a:latin typeface="Microsoft JhengHei"/>
                <a:ea typeface="Microsoft JhengHei"/>
                <a:cs typeface="Microsoft JhengHei"/>
              </a:rPr>
              <a:t>17:00</a:t>
            </a:r>
          </a:p>
          <a:p>
            <a:pPr marL="179388" indent="-179388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200"/>
              <a:buFont typeface="Microsoft JhengHei"/>
              <a:buChar char="•"/>
              <a:tabLst>
                <a:tab pos="444500" algn="l"/>
              </a:tabLst>
              <a:defRPr/>
            </a:pPr>
            <a:r>
              <a:rPr lang="zh-TW" altLang="en-US" sz="2400" b="1" dirty="0" smtClean="0">
                <a:latin typeface="Microsoft JhengHei"/>
                <a:ea typeface="Microsoft JhengHei"/>
                <a:cs typeface="Microsoft JhengHei"/>
              </a:rPr>
              <a:t>於</a:t>
            </a:r>
            <a:r>
              <a:rPr lang="zh-TW" altLang="en-US" sz="2400" b="1" dirty="0">
                <a:latin typeface="Microsoft JhengHei"/>
                <a:ea typeface="Microsoft JhengHei"/>
                <a:cs typeface="Microsoft JhengHei"/>
              </a:rPr>
              <a:t>官網下載</a:t>
            </a:r>
            <a:r>
              <a:rPr lang="zh-TW" altLang="en-US" sz="2400" b="1" dirty="0" smtClean="0">
                <a:latin typeface="Microsoft JhengHei"/>
                <a:ea typeface="Microsoft JhengHei"/>
                <a:cs typeface="Microsoft JhengHei"/>
              </a:rPr>
              <a:t>專區提供檔案測試</a:t>
            </a:r>
            <a:r>
              <a:rPr lang="en-US" altLang="zh-TW" sz="2400" b="1" dirty="0" smtClean="0">
                <a:latin typeface="Microsoft JhengHei"/>
                <a:ea typeface="Microsoft JhengHei"/>
                <a:cs typeface="Microsoft JhengHei"/>
              </a:rPr>
              <a:t>(</a:t>
            </a:r>
            <a:r>
              <a:rPr lang="en-US" altLang="zh-TW" sz="2400" b="1" dirty="0">
                <a:latin typeface="Microsoft JhengHei"/>
                <a:ea typeface="Microsoft JhengHei"/>
                <a:cs typeface="Microsoft JhengHei"/>
              </a:rPr>
              <a:t>109/11)</a:t>
            </a:r>
            <a:endParaRPr lang="zh-TW" altLang="zh-TW" sz="2400" b="1" dirty="0">
              <a:latin typeface="Microsoft JhengHei"/>
              <a:ea typeface="Microsoft JhengHei"/>
              <a:cs typeface="Microsoft JhengHei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200"/>
              <a:tabLst>
                <a:tab pos="444500" algn="l"/>
              </a:tabLst>
              <a:defRPr/>
            </a:pPr>
            <a:endParaRPr lang="en-US" altLang="zh-TW" sz="2400" dirty="0">
              <a:latin typeface="Microsoft JhengHei"/>
              <a:ea typeface="Microsoft JhengHei"/>
              <a:cs typeface="Microsoft JhengHei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232674" y="1940771"/>
            <a:ext cx="671301" cy="615059"/>
            <a:chOff x="1222376" y="7121526"/>
            <a:chExt cx="525463" cy="414338"/>
          </a:xfrm>
        </p:grpSpPr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1589089" y="7223126"/>
              <a:ext cx="115888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544639" y="7334251"/>
              <a:ext cx="203200" cy="149225"/>
            </a:xfrm>
            <a:custGeom>
              <a:avLst/>
              <a:gdLst>
                <a:gd name="T0" fmla="*/ 139 w 139"/>
                <a:gd name="T1" fmla="*/ 78 h 102"/>
                <a:gd name="T2" fmla="*/ 0 w 139"/>
                <a:gd name="T3" fmla="*/ 78 h 102"/>
                <a:gd name="T4" fmla="*/ 50 w 139"/>
                <a:gd name="T5" fmla="*/ 0 h 102"/>
                <a:gd name="T6" fmla="*/ 69 w 139"/>
                <a:gd name="T7" fmla="*/ 28 h 102"/>
                <a:gd name="T8" fmla="*/ 87 w 139"/>
                <a:gd name="T9" fmla="*/ 0 h 102"/>
                <a:gd name="T10" fmla="*/ 139 w 139"/>
                <a:gd name="T11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02">
                  <a:moveTo>
                    <a:pt x="139" y="78"/>
                  </a:moveTo>
                  <a:cubicBezTo>
                    <a:pt x="93" y="102"/>
                    <a:pt x="46" y="102"/>
                    <a:pt x="0" y="78"/>
                  </a:cubicBezTo>
                  <a:cubicBezTo>
                    <a:pt x="6" y="43"/>
                    <a:pt x="21" y="20"/>
                    <a:pt x="50" y="0"/>
                  </a:cubicBezTo>
                  <a:cubicBezTo>
                    <a:pt x="61" y="4"/>
                    <a:pt x="68" y="15"/>
                    <a:pt x="69" y="28"/>
                  </a:cubicBezTo>
                  <a:cubicBezTo>
                    <a:pt x="71" y="15"/>
                    <a:pt x="74" y="6"/>
                    <a:pt x="87" y="0"/>
                  </a:cubicBezTo>
                  <a:cubicBezTo>
                    <a:pt x="120" y="21"/>
                    <a:pt x="132" y="41"/>
                    <a:pt x="139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1266826" y="7223126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1222376" y="7334251"/>
              <a:ext cx="204788" cy="149225"/>
            </a:xfrm>
            <a:custGeom>
              <a:avLst/>
              <a:gdLst>
                <a:gd name="T0" fmla="*/ 0 w 140"/>
                <a:gd name="T1" fmla="*/ 78 h 102"/>
                <a:gd name="T2" fmla="*/ 140 w 140"/>
                <a:gd name="T3" fmla="*/ 78 h 102"/>
                <a:gd name="T4" fmla="*/ 90 w 140"/>
                <a:gd name="T5" fmla="*/ 0 h 102"/>
                <a:gd name="T6" fmla="*/ 70 w 140"/>
                <a:gd name="T7" fmla="*/ 28 h 102"/>
                <a:gd name="T8" fmla="*/ 52 w 140"/>
                <a:gd name="T9" fmla="*/ 0 h 102"/>
                <a:gd name="T10" fmla="*/ 0 w 140"/>
                <a:gd name="T11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02">
                  <a:moveTo>
                    <a:pt x="0" y="78"/>
                  </a:moveTo>
                  <a:cubicBezTo>
                    <a:pt x="47" y="102"/>
                    <a:pt x="93" y="102"/>
                    <a:pt x="140" y="78"/>
                  </a:cubicBezTo>
                  <a:cubicBezTo>
                    <a:pt x="133" y="43"/>
                    <a:pt x="118" y="20"/>
                    <a:pt x="90" y="0"/>
                  </a:cubicBezTo>
                  <a:cubicBezTo>
                    <a:pt x="78" y="4"/>
                    <a:pt x="72" y="15"/>
                    <a:pt x="70" y="28"/>
                  </a:cubicBezTo>
                  <a:cubicBezTo>
                    <a:pt x="68" y="15"/>
                    <a:pt x="65" y="6"/>
                    <a:pt x="52" y="0"/>
                  </a:cubicBezTo>
                  <a:cubicBezTo>
                    <a:pt x="20" y="21"/>
                    <a:pt x="8" y="41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395414" y="7121526"/>
              <a:ext cx="180975" cy="179388"/>
            </a:xfrm>
            <a:custGeom>
              <a:avLst/>
              <a:gdLst>
                <a:gd name="T0" fmla="*/ 62 w 123"/>
                <a:gd name="T1" fmla="*/ 0 h 123"/>
                <a:gd name="T2" fmla="*/ 123 w 123"/>
                <a:gd name="T3" fmla="*/ 61 h 123"/>
                <a:gd name="T4" fmla="*/ 61 w 123"/>
                <a:gd name="T5" fmla="*/ 123 h 123"/>
                <a:gd name="T6" fmla="*/ 0 w 123"/>
                <a:gd name="T7" fmla="*/ 61 h 123"/>
                <a:gd name="T8" fmla="*/ 62 w 123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96"/>
                    <a:pt x="95" y="123"/>
                    <a:pt x="61" y="123"/>
                  </a:cubicBezTo>
                  <a:cubicBezTo>
                    <a:pt x="27" y="123"/>
                    <a:pt x="0" y="96"/>
                    <a:pt x="0" y="61"/>
                  </a:cubicBezTo>
                  <a:cubicBezTo>
                    <a:pt x="0" y="27"/>
                    <a:pt x="27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331914" y="7296151"/>
              <a:ext cx="307975" cy="239713"/>
            </a:xfrm>
            <a:custGeom>
              <a:avLst/>
              <a:gdLst>
                <a:gd name="T0" fmla="*/ 211 w 211"/>
                <a:gd name="T1" fmla="*/ 125 h 164"/>
                <a:gd name="T2" fmla="*/ 0 w 211"/>
                <a:gd name="T3" fmla="*/ 125 h 164"/>
                <a:gd name="T4" fmla="*/ 69 w 211"/>
                <a:gd name="T5" fmla="*/ 105 h 164"/>
                <a:gd name="T6" fmla="*/ 31 w 211"/>
                <a:gd name="T7" fmla="*/ 39 h 164"/>
                <a:gd name="T8" fmla="*/ 74 w 211"/>
                <a:gd name="T9" fmla="*/ 0 h 164"/>
                <a:gd name="T10" fmla="*/ 106 w 211"/>
                <a:gd name="T11" fmla="*/ 44 h 164"/>
                <a:gd name="T12" fmla="*/ 134 w 211"/>
                <a:gd name="T13" fmla="*/ 0 h 164"/>
                <a:gd name="T14" fmla="*/ 180 w 211"/>
                <a:gd name="T15" fmla="*/ 39 h 164"/>
                <a:gd name="T16" fmla="*/ 142 w 211"/>
                <a:gd name="T17" fmla="*/ 104 h 164"/>
                <a:gd name="T18" fmla="*/ 211 w 211"/>
                <a:gd name="T19" fmla="*/ 1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164">
                  <a:moveTo>
                    <a:pt x="211" y="125"/>
                  </a:moveTo>
                  <a:cubicBezTo>
                    <a:pt x="138" y="164"/>
                    <a:pt x="73" y="164"/>
                    <a:pt x="0" y="125"/>
                  </a:cubicBezTo>
                  <a:cubicBezTo>
                    <a:pt x="31" y="125"/>
                    <a:pt x="56" y="113"/>
                    <a:pt x="69" y="105"/>
                  </a:cubicBezTo>
                  <a:cubicBezTo>
                    <a:pt x="63" y="75"/>
                    <a:pt x="52" y="54"/>
                    <a:pt x="31" y="39"/>
                  </a:cubicBezTo>
                  <a:cubicBezTo>
                    <a:pt x="43" y="25"/>
                    <a:pt x="57" y="12"/>
                    <a:pt x="74" y="0"/>
                  </a:cubicBezTo>
                  <a:cubicBezTo>
                    <a:pt x="93" y="5"/>
                    <a:pt x="103" y="23"/>
                    <a:pt x="106" y="44"/>
                  </a:cubicBezTo>
                  <a:cubicBezTo>
                    <a:pt x="109" y="23"/>
                    <a:pt x="113" y="9"/>
                    <a:pt x="134" y="0"/>
                  </a:cubicBezTo>
                  <a:cubicBezTo>
                    <a:pt x="153" y="13"/>
                    <a:pt x="168" y="25"/>
                    <a:pt x="180" y="39"/>
                  </a:cubicBezTo>
                  <a:cubicBezTo>
                    <a:pt x="159" y="56"/>
                    <a:pt x="146" y="77"/>
                    <a:pt x="142" y="104"/>
                  </a:cubicBezTo>
                  <a:cubicBezTo>
                    <a:pt x="154" y="115"/>
                    <a:pt x="190" y="126"/>
                    <a:pt x="21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109960" y="0"/>
            <a:ext cx="1082038" cy="86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17" y="6205097"/>
            <a:ext cx="546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04" y="6205097"/>
            <a:ext cx="546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7" y="6205097"/>
            <a:ext cx="5619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329" y="2555434"/>
            <a:ext cx="5794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537882" y="1265755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42" y="1306072"/>
            <a:ext cx="5794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60707" r="13430" b="14957"/>
          <a:stretch/>
        </p:blipFill>
        <p:spPr>
          <a:xfrm rot="14348207">
            <a:off x="7049859" y="2373216"/>
            <a:ext cx="6511780" cy="11327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60707" r="13430" b="14957"/>
          <a:stretch/>
        </p:blipFill>
        <p:spPr>
          <a:xfrm>
            <a:off x="689317" y="5459944"/>
            <a:ext cx="11732248" cy="1132764"/>
          </a:xfrm>
          <a:prstGeom prst="rect">
            <a:avLst/>
          </a:prstGeom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92" y="3731772"/>
            <a:ext cx="577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1"/>
          <p:cNvSpPr>
            <a:spLocks/>
          </p:cNvSpPr>
          <p:nvPr/>
        </p:nvSpPr>
        <p:spPr bwMode="auto">
          <a:xfrm>
            <a:off x="11813567" y="4685859"/>
            <a:ext cx="11112" cy="11112"/>
          </a:xfrm>
          <a:custGeom>
            <a:avLst/>
            <a:gdLst>
              <a:gd name="T0" fmla="*/ 0 w 7"/>
              <a:gd name="T1" fmla="*/ 7 h 7"/>
              <a:gd name="T2" fmla="*/ 0 w 7"/>
              <a:gd name="T3" fmla="*/ 7 h 7"/>
              <a:gd name="T4" fmla="*/ 4 w 7"/>
              <a:gd name="T5" fmla="*/ 7 h 7"/>
              <a:gd name="T6" fmla="*/ 5 w 7"/>
              <a:gd name="T7" fmla="*/ 5 h 7"/>
              <a:gd name="T8" fmla="*/ 7 w 7"/>
              <a:gd name="T9" fmla="*/ 0 h 7"/>
              <a:gd name="T10" fmla="*/ 0 w 7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5" y="5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rgbClr val="E721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1896117" y="4388997"/>
            <a:ext cx="1587" cy="1587"/>
          </a:xfrm>
          <a:prstGeom prst="rect">
            <a:avLst/>
          </a:prstGeom>
          <a:solidFill>
            <a:srgbClr val="E721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8373454" y="64971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1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9062429" y="3936559"/>
            <a:ext cx="2952750" cy="2949575"/>
          </a:xfrm>
          <a:custGeom>
            <a:avLst/>
            <a:gdLst>
              <a:gd name="T0" fmla="*/ 1830 w 1860"/>
              <a:gd name="T1" fmla="*/ 616 h 1858"/>
              <a:gd name="T2" fmla="*/ 1846 w 1860"/>
              <a:gd name="T3" fmla="*/ 589 h 1858"/>
              <a:gd name="T4" fmla="*/ 1858 w 1860"/>
              <a:gd name="T5" fmla="*/ 556 h 1858"/>
              <a:gd name="T6" fmla="*/ 1860 w 1860"/>
              <a:gd name="T7" fmla="*/ 516 h 1858"/>
              <a:gd name="T8" fmla="*/ 1846 w 1860"/>
              <a:gd name="T9" fmla="*/ 472 h 1858"/>
              <a:gd name="T10" fmla="*/ 1620 w 1860"/>
              <a:gd name="T11" fmla="*/ 75 h 1858"/>
              <a:gd name="T12" fmla="*/ 1575 w 1860"/>
              <a:gd name="T13" fmla="*/ 0 h 1858"/>
              <a:gd name="T14" fmla="*/ 1580 w 1860"/>
              <a:gd name="T15" fmla="*/ 16 h 1858"/>
              <a:gd name="T16" fmla="*/ 1586 w 1860"/>
              <a:gd name="T17" fmla="*/ 52 h 1858"/>
              <a:gd name="T18" fmla="*/ 1584 w 1860"/>
              <a:gd name="T19" fmla="*/ 75 h 1858"/>
              <a:gd name="T20" fmla="*/ 1575 w 1860"/>
              <a:gd name="T21" fmla="*/ 102 h 1858"/>
              <a:gd name="T22" fmla="*/ 1561 w 1860"/>
              <a:gd name="T23" fmla="*/ 132 h 1858"/>
              <a:gd name="T24" fmla="*/ 1539 w 1860"/>
              <a:gd name="T25" fmla="*/ 165 h 1858"/>
              <a:gd name="T26" fmla="*/ 1455 w 1860"/>
              <a:gd name="T27" fmla="*/ 240 h 1858"/>
              <a:gd name="T28" fmla="*/ 167 w 1860"/>
              <a:gd name="T29" fmla="*/ 1530 h 1858"/>
              <a:gd name="T30" fmla="*/ 134 w 1860"/>
              <a:gd name="T31" fmla="*/ 1556 h 1858"/>
              <a:gd name="T32" fmla="*/ 103 w 1860"/>
              <a:gd name="T33" fmla="*/ 1571 h 1858"/>
              <a:gd name="T34" fmla="*/ 76 w 1860"/>
              <a:gd name="T35" fmla="*/ 1580 h 1858"/>
              <a:gd name="T36" fmla="*/ 52 w 1860"/>
              <a:gd name="T37" fmla="*/ 1584 h 1858"/>
              <a:gd name="T38" fmla="*/ 17 w 1860"/>
              <a:gd name="T39" fmla="*/ 1577 h 1858"/>
              <a:gd name="T40" fmla="*/ 0 w 1860"/>
              <a:gd name="T41" fmla="*/ 1568 h 1858"/>
              <a:gd name="T42" fmla="*/ 75 w 1860"/>
              <a:gd name="T43" fmla="*/ 1620 h 1858"/>
              <a:gd name="T44" fmla="*/ 472 w 1860"/>
              <a:gd name="T45" fmla="*/ 1846 h 1858"/>
              <a:gd name="T46" fmla="*/ 483 w 1860"/>
              <a:gd name="T47" fmla="*/ 1849 h 1858"/>
              <a:gd name="T48" fmla="*/ 516 w 1860"/>
              <a:gd name="T49" fmla="*/ 1858 h 1858"/>
              <a:gd name="T50" fmla="*/ 556 w 1860"/>
              <a:gd name="T51" fmla="*/ 1855 h 1858"/>
              <a:gd name="T52" fmla="*/ 589 w 1860"/>
              <a:gd name="T53" fmla="*/ 1842 h 1858"/>
              <a:gd name="T54" fmla="*/ 624 w 1860"/>
              <a:gd name="T55" fmla="*/ 1830 h 1858"/>
              <a:gd name="T56" fmla="*/ 1815 w 1860"/>
              <a:gd name="T57" fmla="*/ 637 h 1858"/>
              <a:gd name="T58" fmla="*/ 1820 w 1860"/>
              <a:gd name="T59" fmla="*/ 632 h 1858"/>
              <a:gd name="T60" fmla="*/ 1824 w 1860"/>
              <a:gd name="T61" fmla="*/ 623 h 1858"/>
              <a:gd name="T62" fmla="*/ 1830 w 1860"/>
              <a:gd name="T63" fmla="*/ 61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0" h="1858">
                <a:moveTo>
                  <a:pt x="1830" y="616"/>
                </a:moveTo>
                <a:lnTo>
                  <a:pt x="1830" y="616"/>
                </a:lnTo>
                <a:lnTo>
                  <a:pt x="1839" y="602"/>
                </a:lnTo>
                <a:lnTo>
                  <a:pt x="1846" y="589"/>
                </a:lnTo>
                <a:lnTo>
                  <a:pt x="1853" y="573"/>
                </a:lnTo>
                <a:lnTo>
                  <a:pt x="1858" y="556"/>
                </a:lnTo>
                <a:lnTo>
                  <a:pt x="1860" y="537"/>
                </a:lnTo>
                <a:lnTo>
                  <a:pt x="1860" y="516"/>
                </a:lnTo>
                <a:lnTo>
                  <a:pt x="1855" y="495"/>
                </a:lnTo>
                <a:lnTo>
                  <a:pt x="1846" y="472"/>
                </a:lnTo>
                <a:lnTo>
                  <a:pt x="1846" y="472"/>
                </a:lnTo>
                <a:lnTo>
                  <a:pt x="1620" y="75"/>
                </a:lnTo>
                <a:lnTo>
                  <a:pt x="1620" y="75"/>
                </a:lnTo>
                <a:lnTo>
                  <a:pt x="1575" y="0"/>
                </a:lnTo>
                <a:lnTo>
                  <a:pt x="1575" y="0"/>
                </a:lnTo>
                <a:lnTo>
                  <a:pt x="1580" y="16"/>
                </a:lnTo>
                <a:lnTo>
                  <a:pt x="1584" y="31"/>
                </a:lnTo>
                <a:lnTo>
                  <a:pt x="1586" y="52"/>
                </a:lnTo>
                <a:lnTo>
                  <a:pt x="1584" y="62"/>
                </a:lnTo>
                <a:lnTo>
                  <a:pt x="1584" y="75"/>
                </a:lnTo>
                <a:lnTo>
                  <a:pt x="1580" y="88"/>
                </a:lnTo>
                <a:lnTo>
                  <a:pt x="1575" y="102"/>
                </a:lnTo>
                <a:lnTo>
                  <a:pt x="1570" y="116"/>
                </a:lnTo>
                <a:lnTo>
                  <a:pt x="1561" y="132"/>
                </a:lnTo>
                <a:lnTo>
                  <a:pt x="1551" y="148"/>
                </a:lnTo>
                <a:lnTo>
                  <a:pt x="1539" y="165"/>
                </a:lnTo>
                <a:lnTo>
                  <a:pt x="1455" y="248"/>
                </a:lnTo>
                <a:lnTo>
                  <a:pt x="1455" y="240"/>
                </a:lnTo>
                <a:lnTo>
                  <a:pt x="167" y="1530"/>
                </a:lnTo>
                <a:lnTo>
                  <a:pt x="167" y="1530"/>
                </a:lnTo>
                <a:lnTo>
                  <a:pt x="149" y="1544"/>
                </a:lnTo>
                <a:lnTo>
                  <a:pt x="134" y="1556"/>
                </a:lnTo>
                <a:lnTo>
                  <a:pt x="118" y="1565"/>
                </a:lnTo>
                <a:lnTo>
                  <a:pt x="103" y="1571"/>
                </a:lnTo>
                <a:lnTo>
                  <a:pt x="89" y="1577"/>
                </a:lnTo>
                <a:lnTo>
                  <a:pt x="76" y="1580"/>
                </a:lnTo>
                <a:lnTo>
                  <a:pt x="64" y="1582"/>
                </a:lnTo>
                <a:lnTo>
                  <a:pt x="52" y="1584"/>
                </a:lnTo>
                <a:lnTo>
                  <a:pt x="33" y="1582"/>
                </a:lnTo>
                <a:lnTo>
                  <a:pt x="17" y="1577"/>
                </a:lnTo>
                <a:lnTo>
                  <a:pt x="5" y="1571"/>
                </a:lnTo>
                <a:lnTo>
                  <a:pt x="0" y="1568"/>
                </a:lnTo>
                <a:lnTo>
                  <a:pt x="75" y="1620"/>
                </a:lnTo>
                <a:lnTo>
                  <a:pt x="75" y="1620"/>
                </a:lnTo>
                <a:lnTo>
                  <a:pt x="472" y="1846"/>
                </a:lnTo>
                <a:lnTo>
                  <a:pt x="472" y="1846"/>
                </a:lnTo>
                <a:lnTo>
                  <a:pt x="472" y="1846"/>
                </a:lnTo>
                <a:lnTo>
                  <a:pt x="483" y="1849"/>
                </a:lnTo>
                <a:lnTo>
                  <a:pt x="495" y="1853"/>
                </a:lnTo>
                <a:lnTo>
                  <a:pt x="516" y="1858"/>
                </a:lnTo>
                <a:lnTo>
                  <a:pt x="537" y="1858"/>
                </a:lnTo>
                <a:lnTo>
                  <a:pt x="556" y="1855"/>
                </a:lnTo>
                <a:lnTo>
                  <a:pt x="573" y="1849"/>
                </a:lnTo>
                <a:lnTo>
                  <a:pt x="589" y="1842"/>
                </a:lnTo>
                <a:lnTo>
                  <a:pt x="615" y="1830"/>
                </a:lnTo>
                <a:lnTo>
                  <a:pt x="624" y="1830"/>
                </a:lnTo>
                <a:lnTo>
                  <a:pt x="1808" y="646"/>
                </a:lnTo>
                <a:lnTo>
                  <a:pt x="1815" y="637"/>
                </a:lnTo>
                <a:lnTo>
                  <a:pt x="1815" y="637"/>
                </a:lnTo>
                <a:lnTo>
                  <a:pt x="1820" y="632"/>
                </a:lnTo>
                <a:lnTo>
                  <a:pt x="1822" y="629"/>
                </a:lnTo>
                <a:lnTo>
                  <a:pt x="1824" y="623"/>
                </a:lnTo>
                <a:lnTo>
                  <a:pt x="1830" y="623"/>
                </a:lnTo>
                <a:lnTo>
                  <a:pt x="1830" y="616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1562742" y="3936559"/>
            <a:ext cx="0" cy="0"/>
          </a:xfrm>
          <a:prstGeom prst="line">
            <a:avLst/>
          </a:prstGeom>
          <a:noFill/>
          <a:ln w="0">
            <a:solidFill>
              <a:srgbClr val="E7211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7217754" y="2757047"/>
            <a:ext cx="4122737" cy="4129087"/>
          </a:xfrm>
          <a:custGeom>
            <a:avLst/>
            <a:gdLst>
              <a:gd name="T0" fmla="*/ 2581 w 2597"/>
              <a:gd name="T1" fmla="*/ 474 h 2601"/>
              <a:gd name="T2" fmla="*/ 2364 w 2597"/>
              <a:gd name="T3" fmla="*/ 76 h 2601"/>
              <a:gd name="T4" fmla="*/ 2312 w 2597"/>
              <a:gd name="T5" fmla="*/ 0 h 2601"/>
              <a:gd name="T6" fmla="*/ 2320 w 2597"/>
              <a:gd name="T7" fmla="*/ 33 h 2601"/>
              <a:gd name="T8" fmla="*/ 2322 w 2597"/>
              <a:gd name="T9" fmla="*/ 64 h 2601"/>
              <a:gd name="T10" fmla="*/ 2317 w 2597"/>
              <a:gd name="T11" fmla="*/ 88 h 2601"/>
              <a:gd name="T12" fmla="*/ 2307 w 2597"/>
              <a:gd name="T13" fmla="*/ 118 h 2601"/>
              <a:gd name="T14" fmla="*/ 2287 w 2597"/>
              <a:gd name="T15" fmla="*/ 149 h 2601"/>
              <a:gd name="T16" fmla="*/ 983 w 2597"/>
              <a:gd name="T17" fmla="*/ 1457 h 2601"/>
              <a:gd name="T18" fmla="*/ 165 w 2597"/>
              <a:gd name="T19" fmla="*/ 2273 h 2601"/>
              <a:gd name="T20" fmla="*/ 148 w 2597"/>
              <a:gd name="T21" fmla="*/ 2287 h 2601"/>
              <a:gd name="T22" fmla="*/ 117 w 2597"/>
              <a:gd name="T23" fmla="*/ 2308 h 2601"/>
              <a:gd name="T24" fmla="*/ 87 w 2597"/>
              <a:gd name="T25" fmla="*/ 2320 h 2601"/>
              <a:gd name="T26" fmla="*/ 61 w 2597"/>
              <a:gd name="T27" fmla="*/ 2325 h 2601"/>
              <a:gd name="T28" fmla="*/ 28 w 2597"/>
              <a:gd name="T29" fmla="*/ 2325 h 2601"/>
              <a:gd name="T30" fmla="*/ 4 w 2597"/>
              <a:gd name="T31" fmla="*/ 2314 h 2601"/>
              <a:gd name="T32" fmla="*/ 82 w 2597"/>
              <a:gd name="T33" fmla="*/ 2363 h 2601"/>
              <a:gd name="T34" fmla="*/ 473 w 2597"/>
              <a:gd name="T35" fmla="*/ 2589 h 2601"/>
              <a:gd name="T36" fmla="*/ 473 w 2597"/>
              <a:gd name="T37" fmla="*/ 2589 h 2601"/>
              <a:gd name="T38" fmla="*/ 500 w 2597"/>
              <a:gd name="T39" fmla="*/ 2598 h 2601"/>
              <a:gd name="T40" fmla="*/ 526 w 2597"/>
              <a:gd name="T41" fmla="*/ 2601 h 2601"/>
              <a:gd name="T42" fmla="*/ 553 w 2597"/>
              <a:gd name="T43" fmla="*/ 2599 h 2601"/>
              <a:gd name="T44" fmla="*/ 575 w 2597"/>
              <a:gd name="T45" fmla="*/ 2592 h 2601"/>
              <a:gd name="T46" fmla="*/ 613 w 2597"/>
              <a:gd name="T47" fmla="*/ 2571 h 2601"/>
              <a:gd name="T48" fmla="*/ 638 w 2597"/>
              <a:gd name="T49" fmla="*/ 2551 h 2601"/>
              <a:gd name="T50" fmla="*/ 1831 w 2597"/>
              <a:gd name="T51" fmla="*/ 1366 h 2601"/>
              <a:gd name="T52" fmla="*/ 2543 w 2597"/>
              <a:gd name="T53" fmla="*/ 646 h 2601"/>
              <a:gd name="T54" fmla="*/ 2551 w 2597"/>
              <a:gd name="T55" fmla="*/ 639 h 2601"/>
              <a:gd name="T56" fmla="*/ 2567 w 2597"/>
              <a:gd name="T57" fmla="*/ 616 h 2601"/>
              <a:gd name="T58" fmla="*/ 2588 w 2597"/>
              <a:gd name="T59" fmla="*/ 578 h 2601"/>
              <a:gd name="T60" fmla="*/ 2595 w 2597"/>
              <a:gd name="T61" fmla="*/ 554 h 2601"/>
              <a:gd name="T62" fmla="*/ 2597 w 2597"/>
              <a:gd name="T63" fmla="*/ 528 h 2601"/>
              <a:gd name="T64" fmla="*/ 2593 w 2597"/>
              <a:gd name="T65" fmla="*/ 502 h 2601"/>
              <a:gd name="T66" fmla="*/ 2581 w 2597"/>
              <a:gd name="T67" fmla="*/ 474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97" h="2601">
                <a:moveTo>
                  <a:pt x="2581" y="474"/>
                </a:moveTo>
                <a:lnTo>
                  <a:pt x="2581" y="474"/>
                </a:lnTo>
                <a:lnTo>
                  <a:pt x="2364" y="76"/>
                </a:lnTo>
                <a:lnTo>
                  <a:pt x="2364" y="76"/>
                </a:lnTo>
                <a:lnTo>
                  <a:pt x="2312" y="0"/>
                </a:lnTo>
                <a:lnTo>
                  <a:pt x="2312" y="0"/>
                </a:lnTo>
                <a:lnTo>
                  <a:pt x="2317" y="17"/>
                </a:lnTo>
                <a:lnTo>
                  <a:pt x="2320" y="33"/>
                </a:lnTo>
                <a:lnTo>
                  <a:pt x="2322" y="52"/>
                </a:lnTo>
                <a:lnTo>
                  <a:pt x="2322" y="64"/>
                </a:lnTo>
                <a:lnTo>
                  <a:pt x="2320" y="76"/>
                </a:lnTo>
                <a:lnTo>
                  <a:pt x="2317" y="88"/>
                </a:lnTo>
                <a:lnTo>
                  <a:pt x="2313" y="102"/>
                </a:lnTo>
                <a:lnTo>
                  <a:pt x="2307" y="118"/>
                </a:lnTo>
                <a:lnTo>
                  <a:pt x="2298" y="133"/>
                </a:lnTo>
                <a:lnTo>
                  <a:pt x="2287" y="149"/>
                </a:lnTo>
                <a:lnTo>
                  <a:pt x="2274" y="165"/>
                </a:lnTo>
                <a:lnTo>
                  <a:pt x="983" y="1457"/>
                </a:lnTo>
                <a:lnTo>
                  <a:pt x="983" y="1457"/>
                </a:lnTo>
                <a:lnTo>
                  <a:pt x="165" y="2273"/>
                </a:lnTo>
                <a:lnTo>
                  <a:pt x="165" y="2273"/>
                </a:lnTo>
                <a:lnTo>
                  <a:pt x="148" y="2287"/>
                </a:lnTo>
                <a:lnTo>
                  <a:pt x="132" y="2299"/>
                </a:lnTo>
                <a:lnTo>
                  <a:pt x="117" y="2308"/>
                </a:lnTo>
                <a:lnTo>
                  <a:pt x="101" y="2314"/>
                </a:lnTo>
                <a:lnTo>
                  <a:pt x="87" y="2320"/>
                </a:lnTo>
                <a:lnTo>
                  <a:pt x="73" y="2323"/>
                </a:lnTo>
                <a:lnTo>
                  <a:pt x="61" y="2325"/>
                </a:lnTo>
                <a:lnTo>
                  <a:pt x="49" y="2327"/>
                </a:lnTo>
                <a:lnTo>
                  <a:pt x="28" y="2325"/>
                </a:lnTo>
                <a:lnTo>
                  <a:pt x="12" y="2320"/>
                </a:lnTo>
                <a:lnTo>
                  <a:pt x="4" y="2314"/>
                </a:lnTo>
                <a:lnTo>
                  <a:pt x="0" y="2311"/>
                </a:lnTo>
                <a:lnTo>
                  <a:pt x="82" y="2363"/>
                </a:lnTo>
                <a:lnTo>
                  <a:pt x="82" y="2363"/>
                </a:lnTo>
                <a:lnTo>
                  <a:pt x="473" y="2589"/>
                </a:lnTo>
                <a:lnTo>
                  <a:pt x="473" y="2589"/>
                </a:lnTo>
                <a:lnTo>
                  <a:pt x="473" y="2589"/>
                </a:lnTo>
                <a:lnTo>
                  <a:pt x="487" y="2594"/>
                </a:lnTo>
                <a:lnTo>
                  <a:pt x="500" y="2598"/>
                </a:lnTo>
                <a:lnTo>
                  <a:pt x="514" y="2601"/>
                </a:lnTo>
                <a:lnTo>
                  <a:pt x="526" y="2601"/>
                </a:lnTo>
                <a:lnTo>
                  <a:pt x="540" y="2601"/>
                </a:lnTo>
                <a:lnTo>
                  <a:pt x="553" y="2599"/>
                </a:lnTo>
                <a:lnTo>
                  <a:pt x="563" y="2596"/>
                </a:lnTo>
                <a:lnTo>
                  <a:pt x="575" y="2592"/>
                </a:lnTo>
                <a:lnTo>
                  <a:pt x="594" y="2582"/>
                </a:lnTo>
                <a:lnTo>
                  <a:pt x="613" y="2571"/>
                </a:lnTo>
                <a:lnTo>
                  <a:pt x="627" y="2561"/>
                </a:lnTo>
                <a:lnTo>
                  <a:pt x="638" y="2551"/>
                </a:lnTo>
                <a:lnTo>
                  <a:pt x="645" y="2544"/>
                </a:lnTo>
                <a:lnTo>
                  <a:pt x="1831" y="1366"/>
                </a:lnTo>
                <a:lnTo>
                  <a:pt x="1831" y="1366"/>
                </a:lnTo>
                <a:lnTo>
                  <a:pt x="2543" y="646"/>
                </a:lnTo>
                <a:lnTo>
                  <a:pt x="2551" y="639"/>
                </a:lnTo>
                <a:lnTo>
                  <a:pt x="2551" y="639"/>
                </a:lnTo>
                <a:lnTo>
                  <a:pt x="2558" y="630"/>
                </a:lnTo>
                <a:lnTo>
                  <a:pt x="2567" y="616"/>
                </a:lnTo>
                <a:lnTo>
                  <a:pt x="2579" y="599"/>
                </a:lnTo>
                <a:lnTo>
                  <a:pt x="2588" y="578"/>
                </a:lnTo>
                <a:lnTo>
                  <a:pt x="2591" y="566"/>
                </a:lnTo>
                <a:lnTo>
                  <a:pt x="2595" y="554"/>
                </a:lnTo>
                <a:lnTo>
                  <a:pt x="2597" y="541"/>
                </a:lnTo>
                <a:lnTo>
                  <a:pt x="2597" y="528"/>
                </a:lnTo>
                <a:lnTo>
                  <a:pt x="2597" y="515"/>
                </a:lnTo>
                <a:lnTo>
                  <a:pt x="2593" y="502"/>
                </a:lnTo>
                <a:lnTo>
                  <a:pt x="2588" y="488"/>
                </a:lnTo>
                <a:lnTo>
                  <a:pt x="2581" y="474"/>
                </a:lnTo>
                <a:lnTo>
                  <a:pt x="2581" y="47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0888054" y="2757047"/>
            <a:ext cx="0" cy="0"/>
          </a:xfrm>
          <a:prstGeom prst="line">
            <a:avLst/>
          </a:prstGeom>
          <a:noFill/>
          <a:ln w="0">
            <a:solidFill>
              <a:srgbClr val="E7211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5133367" y="1436247"/>
            <a:ext cx="5451475" cy="5449887"/>
          </a:xfrm>
          <a:custGeom>
            <a:avLst/>
            <a:gdLst>
              <a:gd name="T0" fmla="*/ 3420 w 3434"/>
              <a:gd name="T1" fmla="*/ 472 h 3433"/>
              <a:gd name="T2" fmla="*/ 3196 w 3434"/>
              <a:gd name="T3" fmla="*/ 83 h 3433"/>
              <a:gd name="T4" fmla="*/ 3151 w 3434"/>
              <a:gd name="T5" fmla="*/ 0 h 3433"/>
              <a:gd name="T6" fmla="*/ 3158 w 3434"/>
              <a:gd name="T7" fmla="*/ 28 h 3433"/>
              <a:gd name="T8" fmla="*/ 3158 w 3434"/>
              <a:gd name="T9" fmla="*/ 61 h 3433"/>
              <a:gd name="T10" fmla="*/ 3152 w 3434"/>
              <a:gd name="T11" fmla="*/ 87 h 3433"/>
              <a:gd name="T12" fmla="*/ 3140 w 3434"/>
              <a:gd name="T13" fmla="*/ 116 h 3433"/>
              <a:gd name="T14" fmla="*/ 3119 w 3434"/>
              <a:gd name="T15" fmla="*/ 149 h 3433"/>
              <a:gd name="T16" fmla="*/ 1883 w 3434"/>
              <a:gd name="T17" fmla="*/ 1394 h 3433"/>
              <a:gd name="T18" fmla="*/ 1456 w 3434"/>
              <a:gd name="T19" fmla="*/ 1815 h 3433"/>
              <a:gd name="T20" fmla="*/ 165 w 3434"/>
              <a:gd name="T21" fmla="*/ 3105 h 3433"/>
              <a:gd name="T22" fmla="*/ 148 w 3434"/>
              <a:gd name="T23" fmla="*/ 3119 h 3433"/>
              <a:gd name="T24" fmla="*/ 117 w 3434"/>
              <a:gd name="T25" fmla="*/ 3140 h 3433"/>
              <a:gd name="T26" fmla="*/ 87 w 3434"/>
              <a:gd name="T27" fmla="*/ 3152 h 3433"/>
              <a:gd name="T28" fmla="*/ 61 w 3434"/>
              <a:gd name="T29" fmla="*/ 3157 h 3433"/>
              <a:gd name="T30" fmla="*/ 28 w 3434"/>
              <a:gd name="T31" fmla="*/ 3157 h 3433"/>
              <a:gd name="T32" fmla="*/ 4 w 3434"/>
              <a:gd name="T33" fmla="*/ 3146 h 3433"/>
              <a:gd name="T34" fmla="*/ 75 w 3434"/>
              <a:gd name="T35" fmla="*/ 3195 h 3433"/>
              <a:gd name="T36" fmla="*/ 473 w 3434"/>
              <a:gd name="T37" fmla="*/ 3421 h 3433"/>
              <a:gd name="T38" fmla="*/ 473 w 3434"/>
              <a:gd name="T39" fmla="*/ 3421 h 3433"/>
              <a:gd name="T40" fmla="*/ 501 w 3434"/>
              <a:gd name="T41" fmla="*/ 3430 h 3433"/>
              <a:gd name="T42" fmla="*/ 527 w 3434"/>
              <a:gd name="T43" fmla="*/ 3433 h 3433"/>
              <a:gd name="T44" fmla="*/ 553 w 3434"/>
              <a:gd name="T45" fmla="*/ 3431 h 3433"/>
              <a:gd name="T46" fmla="*/ 575 w 3434"/>
              <a:gd name="T47" fmla="*/ 3424 h 3433"/>
              <a:gd name="T48" fmla="*/ 613 w 3434"/>
              <a:gd name="T49" fmla="*/ 3403 h 3433"/>
              <a:gd name="T50" fmla="*/ 638 w 3434"/>
              <a:gd name="T51" fmla="*/ 3383 h 3433"/>
              <a:gd name="T52" fmla="*/ 1681 w 3434"/>
              <a:gd name="T53" fmla="*/ 2341 h 3433"/>
              <a:gd name="T54" fmla="*/ 2190 w 3434"/>
              <a:gd name="T55" fmla="*/ 1830 h 3433"/>
              <a:gd name="T56" fmla="*/ 3375 w 3434"/>
              <a:gd name="T57" fmla="*/ 646 h 3433"/>
              <a:gd name="T58" fmla="*/ 3383 w 3434"/>
              <a:gd name="T59" fmla="*/ 637 h 3433"/>
              <a:gd name="T60" fmla="*/ 3404 w 3434"/>
              <a:gd name="T61" fmla="*/ 613 h 3433"/>
              <a:gd name="T62" fmla="*/ 3425 w 3434"/>
              <a:gd name="T63" fmla="*/ 575 h 3433"/>
              <a:gd name="T64" fmla="*/ 3432 w 3434"/>
              <a:gd name="T65" fmla="*/ 552 h 3433"/>
              <a:gd name="T66" fmla="*/ 3434 w 3434"/>
              <a:gd name="T67" fmla="*/ 526 h 3433"/>
              <a:gd name="T68" fmla="*/ 3430 w 3434"/>
              <a:gd name="T69" fmla="*/ 500 h 3433"/>
              <a:gd name="T70" fmla="*/ 3420 w 3434"/>
              <a:gd name="T71" fmla="*/ 472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34" h="3433">
                <a:moveTo>
                  <a:pt x="3420" y="472"/>
                </a:moveTo>
                <a:lnTo>
                  <a:pt x="3420" y="472"/>
                </a:lnTo>
                <a:lnTo>
                  <a:pt x="3196" y="75"/>
                </a:lnTo>
                <a:lnTo>
                  <a:pt x="3196" y="83"/>
                </a:lnTo>
                <a:lnTo>
                  <a:pt x="3151" y="0"/>
                </a:lnTo>
                <a:lnTo>
                  <a:pt x="3151" y="0"/>
                </a:lnTo>
                <a:lnTo>
                  <a:pt x="3156" y="14"/>
                </a:lnTo>
                <a:lnTo>
                  <a:pt x="3158" y="28"/>
                </a:lnTo>
                <a:lnTo>
                  <a:pt x="3159" y="49"/>
                </a:lnTo>
                <a:lnTo>
                  <a:pt x="3158" y="61"/>
                </a:lnTo>
                <a:lnTo>
                  <a:pt x="3156" y="73"/>
                </a:lnTo>
                <a:lnTo>
                  <a:pt x="3152" y="87"/>
                </a:lnTo>
                <a:lnTo>
                  <a:pt x="3147" y="101"/>
                </a:lnTo>
                <a:lnTo>
                  <a:pt x="3140" y="116"/>
                </a:lnTo>
                <a:lnTo>
                  <a:pt x="3132" y="132"/>
                </a:lnTo>
                <a:lnTo>
                  <a:pt x="3119" y="149"/>
                </a:lnTo>
                <a:lnTo>
                  <a:pt x="3105" y="165"/>
                </a:lnTo>
                <a:lnTo>
                  <a:pt x="1883" y="1394"/>
                </a:lnTo>
                <a:lnTo>
                  <a:pt x="1883" y="1394"/>
                </a:lnTo>
                <a:lnTo>
                  <a:pt x="1456" y="1815"/>
                </a:lnTo>
                <a:lnTo>
                  <a:pt x="1456" y="1815"/>
                </a:lnTo>
                <a:lnTo>
                  <a:pt x="165" y="3105"/>
                </a:lnTo>
                <a:lnTo>
                  <a:pt x="165" y="3105"/>
                </a:lnTo>
                <a:lnTo>
                  <a:pt x="148" y="3119"/>
                </a:lnTo>
                <a:lnTo>
                  <a:pt x="132" y="3131"/>
                </a:lnTo>
                <a:lnTo>
                  <a:pt x="117" y="3140"/>
                </a:lnTo>
                <a:lnTo>
                  <a:pt x="101" y="3146"/>
                </a:lnTo>
                <a:lnTo>
                  <a:pt x="87" y="3152"/>
                </a:lnTo>
                <a:lnTo>
                  <a:pt x="73" y="3155"/>
                </a:lnTo>
                <a:lnTo>
                  <a:pt x="61" y="3157"/>
                </a:lnTo>
                <a:lnTo>
                  <a:pt x="49" y="3159"/>
                </a:lnTo>
                <a:lnTo>
                  <a:pt x="28" y="3157"/>
                </a:lnTo>
                <a:lnTo>
                  <a:pt x="14" y="3152"/>
                </a:lnTo>
                <a:lnTo>
                  <a:pt x="4" y="3146"/>
                </a:lnTo>
                <a:lnTo>
                  <a:pt x="0" y="3143"/>
                </a:lnTo>
                <a:lnTo>
                  <a:pt x="75" y="3195"/>
                </a:lnTo>
                <a:lnTo>
                  <a:pt x="75" y="3195"/>
                </a:lnTo>
                <a:lnTo>
                  <a:pt x="473" y="3421"/>
                </a:lnTo>
                <a:lnTo>
                  <a:pt x="473" y="3421"/>
                </a:lnTo>
                <a:lnTo>
                  <a:pt x="473" y="3421"/>
                </a:lnTo>
                <a:lnTo>
                  <a:pt x="487" y="3426"/>
                </a:lnTo>
                <a:lnTo>
                  <a:pt x="501" y="3430"/>
                </a:lnTo>
                <a:lnTo>
                  <a:pt x="514" y="3433"/>
                </a:lnTo>
                <a:lnTo>
                  <a:pt x="527" y="3433"/>
                </a:lnTo>
                <a:lnTo>
                  <a:pt x="539" y="3433"/>
                </a:lnTo>
                <a:lnTo>
                  <a:pt x="553" y="3431"/>
                </a:lnTo>
                <a:lnTo>
                  <a:pt x="563" y="3428"/>
                </a:lnTo>
                <a:lnTo>
                  <a:pt x="575" y="3424"/>
                </a:lnTo>
                <a:lnTo>
                  <a:pt x="596" y="3414"/>
                </a:lnTo>
                <a:lnTo>
                  <a:pt x="613" y="3403"/>
                </a:lnTo>
                <a:lnTo>
                  <a:pt x="627" y="3393"/>
                </a:lnTo>
                <a:lnTo>
                  <a:pt x="638" y="3383"/>
                </a:lnTo>
                <a:lnTo>
                  <a:pt x="645" y="3376"/>
                </a:lnTo>
                <a:lnTo>
                  <a:pt x="1681" y="2341"/>
                </a:lnTo>
                <a:lnTo>
                  <a:pt x="1681" y="2341"/>
                </a:lnTo>
                <a:lnTo>
                  <a:pt x="2190" y="1830"/>
                </a:lnTo>
                <a:lnTo>
                  <a:pt x="2190" y="1830"/>
                </a:lnTo>
                <a:lnTo>
                  <a:pt x="3375" y="646"/>
                </a:lnTo>
                <a:lnTo>
                  <a:pt x="3383" y="637"/>
                </a:lnTo>
                <a:lnTo>
                  <a:pt x="3383" y="637"/>
                </a:lnTo>
                <a:lnTo>
                  <a:pt x="3394" y="627"/>
                </a:lnTo>
                <a:lnTo>
                  <a:pt x="3404" y="613"/>
                </a:lnTo>
                <a:lnTo>
                  <a:pt x="3415" y="596"/>
                </a:lnTo>
                <a:lnTo>
                  <a:pt x="3425" y="575"/>
                </a:lnTo>
                <a:lnTo>
                  <a:pt x="3428" y="564"/>
                </a:lnTo>
                <a:lnTo>
                  <a:pt x="3432" y="552"/>
                </a:lnTo>
                <a:lnTo>
                  <a:pt x="3434" y="540"/>
                </a:lnTo>
                <a:lnTo>
                  <a:pt x="3434" y="526"/>
                </a:lnTo>
                <a:lnTo>
                  <a:pt x="3434" y="514"/>
                </a:lnTo>
                <a:lnTo>
                  <a:pt x="3430" y="500"/>
                </a:lnTo>
                <a:lnTo>
                  <a:pt x="3427" y="486"/>
                </a:lnTo>
                <a:lnTo>
                  <a:pt x="3420" y="472"/>
                </a:lnTo>
                <a:lnTo>
                  <a:pt x="3420" y="4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0135579" y="1436247"/>
            <a:ext cx="0" cy="0"/>
          </a:xfrm>
          <a:prstGeom prst="line">
            <a:avLst/>
          </a:prstGeom>
          <a:noFill/>
          <a:ln w="0">
            <a:solidFill>
              <a:srgbClr val="E7211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964683" y="3265243"/>
            <a:ext cx="2468598" cy="2939854"/>
            <a:chOff x="2522538" y="1997075"/>
            <a:chExt cx="3209925" cy="3822701"/>
          </a:xfrm>
        </p:grpSpPr>
        <p:sp>
          <p:nvSpPr>
            <p:cNvPr id="20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522538" y="1997075"/>
              <a:ext cx="3209925" cy="382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522538" y="1997075"/>
              <a:ext cx="539750" cy="2033588"/>
            </a:xfrm>
            <a:custGeom>
              <a:avLst/>
              <a:gdLst>
                <a:gd name="T0" fmla="*/ 263 w 340"/>
                <a:gd name="T1" fmla="*/ 1267 h 1281"/>
                <a:gd name="T2" fmla="*/ 263 w 340"/>
                <a:gd name="T3" fmla="*/ 1281 h 1281"/>
                <a:gd name="T4" fmla="*/ 293 w 340"/>
                <a:gd name="T5" fmla="*/ 1281 h 1281"/>
                <a:gd name="T6" fmla="*/ 304 w 340"/>
                <a:gd name="T7" fmla="*/ 1280 h 1281"/>
                <a:gd name="T8" fmla="*/ 321 w 340"/>
                <a:gd name="T9" fmla="*/ 1275 h 1281"/>
                <a:gd name="T10" fmla="*/ 333 w 340"/>
                <a:gd name="T11" fmla="*/ 1263 h 1281"/>
                <a:gd name="T12" fmla="*/ 339 w 340"/>
                <a:gd name="T13" fmla="*/ 1246 h 1281"/>
                <a:gd name="T14" fmla="*/ 340 w 340"/>
                <a:gd name="T15" fmla="*/ 1234 h 1281"/>
                <a:gd name="T16" fmla="*/ 337 w 340"/>
                <a:gd name="T17" fmla="*/ 1225 h 1281"/>
                <a:gd name="T18" fmla="*/ 328 w 340"/>
                <a:gd name="T19" fmla="*/ 1210 h 1281"/>
                <a:gd name="T20" fmla="*/ 323 w 340"/>
                <a:gd name="T21" fmla="*/ 1204 h 1281"/>
                <a:gd name="T22" fmla="*/ 323 w 340"/>
                <a:gd name="T23" fmla="*/ 1204 h 1281"/>
                <a:gd name="T24" fmla="*/ 273 w 340"/>
                <a:gd name="T25" fmla="*/ 1148 h 1281"/>
                <a:gd name="T26" fmla="*/ 229 w 340"/>
                <a:gd name="T27" fmla="*/ 1089 h 1281"/>
                <a:gd name="T28" fmla="*/ 190 w 340"/>
                <a:gd name="T29" fmla="*/ 1024 h 1281"/>
                <a:gd name="T30" fmla="*/ 156 w 340"/>
                <a:gd name="T31" fmla="*/ 955 h 1281"/>
                <a:gd name="T32" fmla="*/ 129 w 340"/>
                <a:gd name="T33" fmla="*/ 882 h 1281"/>
                <a:gd name="T34" fmla="*/ 109 w 340"/>
                <a:gd name="T35" fmla="*/ 806 h 1281"/>
                <a:gd name="T36" fmla="*/ 97 w 340"/>
                <a:gd name="T37" fmla="*/ 728 h 1281"/>
                <a:gd name="T38" fmla="*/ 92 w 340"/>
                <a:gd name="T39" fmla="*/ 648 h 1281"/>
                <a:gd name="T40" fmla="*/ 93 w 340"/>
                <a:gd name="T41" fmla="*/ 605 h 1281"/>
                <a:gd name="T42" fmla="*/ 102 w 340"/>
                <a:gd name="T43" fmla="*/ 522 h 1281"/>
                <a:gd name="T44" fmla="*/ 119 w 340"/>
                <a:gd name="T45" fmla="*/ 444 h 1281"/>
                <a:gd name="T46" fmla="*/ 142 w 340"/>
                <a:gd name="T47" fmla="*/ 370 h 1281"/>
                <a:gd name="T48" fmla="*/ 172 w 340"/>
                <a:gd name="T49" fmla="*/ 299 h 1281"/>
                <a:gd name="T50" fmla="*/ 208 w 340"/>
                <a:gd name="T51" fmla="*/ 231 h 1281"/>
                <a:gd name="T52" fmla="*/ 251 w 340"/>
                <a:gd name="T53" fmla="*/ 168 h 1281"/>
                <a:gd name="T54" fmla="*/ 298 w 340"/>
                <a:gd name="T55" fmla="*/ 106 h 1281"/>
                <a:gd name="T56" fmla="*/ 323 w 340"/>
                <a:gd name="T57" fmla="*/ 77 h 1281"/>
                <a:gd name="T58" fmla="*/ 333 w 340"/>
                <a:gd name="T59" fmla="*/ 74 h 1281"/>
                <a:gd name="T60" fmla="*/ 337 w 340"/>
                <a:gd name="T61" fmla="*/ 67 h 1281"/>
                <a:gd name="T62" fmla="*/ 339 w 340"/>
                <a:gd name="T63" fmla="*/ 58 h 1281"/>
                <a:gd name="T64" fmla="*/ 340 w 340"/>
                <a:gd name="T65" fmla="*/ 47 h 1281"/>
                <a:gd name="T66" fmla="*/ 336 w 340"/>
                <a:gd name="T67" fmla="*/ 27 h 1281"/>
                <a:gd name="T68" fmla="*/ 328 w 340"/>
                <a:gd name="T69" fmla="*/ 12 h 1281"/>
                <a:gd name="T70" fmla="*/ 313 w 340"/>
                <a:gd name="T71" fmla="*/ 3 h 1281"/>
                <a:gd name="T72" fmla="*/ 293 w 340"/>
                <a:gd name="T73" fmla="*/ 0 h 1281"/>
                <a:gd name="T74" fmla="*/ 284 w 340"/>
                <a:gd name="T75" fmla="*/ 0 h 1281"/>
                <a:gd name="T76" fmla="*/ 271 w 340"/>
                <a:gd name="T77" fmla="*/ 7 h 1281"/>
                <a:gd name="T78" fmla="*/ 263 w 340"/>
                <a:gd name="T79" fmla="*/ 16 h 1281"/>
                <a:gd name="T80" fmla="*/ 232 w 340"/>
                <a:gd name="T81" fmla="*/ 45 h 1281"/>
                <a:gd name="T82" fmla="*/ 175 w 340"/>
                <a:gd name="T83" fmla="*/ 111 h 1281"/>
                <a:gd name="T84" fmla="*/ 126 w 340"/>
                <a:gd name="T85" fmla="*/ 181 h 1281"/>
                <a:gd name="T86" fmla="*/ 85 w 340"/>
                <a:gd name="T87" fmla="*/ 257 h 1281"/>
                <a:gd name="T88" fmla="*/ 51 w 340"/>
                <a:gd name="T89" fmla="*/ 337 h 1281"/>
                <a:gd name="T90" fmla="*/ 27 w 340"/>
                <a:gd name="T91" fmla="*/ 422 h 1281"/>
                <a:gd name="T92" fmla="*/ 9 w 340"/>
                <a:gd name="T93" fmla="*/ 511 h 1281"/>
                <a:gd name="T94" fmla="*/ 0 w 340"/>
                <a:gd name="T95" fmla="*/ 601 h 1281"/>
                <a:gd name="T96" fmla="*/ 0 w 340"/>
                <a:gd name="T97" fmla="*/ 648 h 1281"/>
                <a:gd name="T98" fmla="*/ 3 w 340"/>
                <a:gd name="T99" fmla="*/ 739 h 1281"/>
                <a:gd name="T100" fmla="*/ 16 w 340"/>
                <a:gd name="T101" fmla="*/ 826 h 1281"/>
                <a:gd name="T102" fmla="*/ 38 w 340"/>
                <a:gd name="T103" fmla="*/ 911 h 1281"/>
                <a:gd name="T104" fmla="*/ 67 w 340"/>
                <a:gd name="T105" fmla="*/ 991 h 1281"/>
                <a:gd name="T106" fmla="*/ 105 w 340"/>
                <a:gd name="T107" fmla="*/ 1067 h 1281"/>
                <a:gd name="T108" fmla="*/ 150 w 340"/>
                <a:gd name="T109" fmla="*/ 1139 h 1281"/>
                <a:gd name="T110" fmla="*/ 202 w 340"/>
                <a:gd name="T111" fmla="*/ 1205 h 1281"/>
                <a:gd name="T112" fmla="*/ 263 w 340"/>
                <a:gd name="T113" fmla="*/ 1267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0" h="1281">
                  <a:moveTo>
                    <a:pt x="263" y="1267"/>
                  </a:moveTo>
                  <a:lnTo>
                    <a:pt x="263" y="1267"/>
                  </a:lnTo>
                  <a:lnTo>
                    <a:pt x="263" y="1281"/>
                  </a:lnTo>
                  <a:lnTo>
                    <a:pt x="263" y="1281"/>
                  </a:lnTo>
                  <a:lnTo>
                    <a:pt x="263" y="1281"/>
                  </a:lnTo>
                  <a:lnTo>
                    <a:pt x="293" y="1281"/>
                  </a:lnTo>
                  <a:lnTo>
                    <a:pt x="293" y="1281"/>
                  </a:lnTo>
                  <a:lnTo>
                    <a:pt x="304" y="1280"/>
                  </a:lnTo>
                  <a:lnTo>
                    <a:pt x="313" y="1278"/>
                  </a:lnTo>
                  <a:lnTo>
                    <a:pt x="321" y="1275"/>
                  </a:lnTo>
                  <a:lnTo>
                    <a:pt x="328" y="1269"/>
                  </a:lnTo>
                  <a:lnTo>
                    <a:pt x="333" y="1263"/>
                  </a:lnTo>
                  <a:lnTo>
                    <a:pt x="336" y="1255"/>
                  </a:lnTo>
                  <a:lnTo>
                    <a:pt x="339" y="1246"/>
                  </a:lnTo>
                  <a:lnTo>
                    <a:pt x="340" y="1234"/>
                  </a:lnTo>
                  <a:lnTo>
                    <a:pt x="340" y="1234"/>
                  </a:lnTo>
                  <a:lnTo>
                    <a:pt x="339" y="1232"/>
                  </a:lnTo>
                  <a:lnTo>
                    <a:pt x="337" y="1225"/>
                  </a:lnTo>
                  <a:lnTo>
                    <a:pt x="333" y="1216"/>
                  </a:lnTo>
                  <a:lnTo>
                    <a:pt x="328" y="1210"/>
                  </a:lnTo>
                  <a:lnTo>
                    <a:pt x="323" y="1204"/>
                  </a:lnTo>
                  <a:lnTo>
                    <a:pt x="323" y="1204"/>
                  </a:lnTo>
                  <a:lnTo>
                    <a:pt x="323" y="1204"/>
                  </a:lnTo>
                  <a:lnTo>
                    <a:pt x="323" y="1204"/>
                  </a:lnTo>
                  <a:lnTo>
                    <a:pt x="298" y="1177"/>
                  </a:lnTo>
                  <a:lnTo>
                    <a:pt x="273" y="1148"/>
                  </a:lnTo>
                  <a:lnTo>
                    <a:pt x="251" y="1119"/>
                  </a:lnTo>
                  <a:lnTo>
                    <a:pt x="229" y="1089"/>
                  </a:lnTo>
                  <a:lnTo>
                    <a:pt x="208" y="1056"/>
                  </a:lnTo>
                  <a:lnTo>
                    <a:pt x="190" y="1024"/>
                  </a:lnTo>
                  <a:lnTo>
                    <a:pt x="172" y="990"/>
                  </a:lnTo>
                  <a:lnTo>
                    <a:pt x="156" y="955"/>
                  </a:lnTo>
                  <a:lnTo>
                    <a:pt x="142" y="919"/>
                  </a:lnTo>
                  <a:lnTo>
                    <a:pt x="129" y="882"/>
                  </a:lnTo>
                  <a:lnTo>
                    <a:pt x="119" y="845"/>
                  </a:lnTo>
                  <a:lnTo>
                    <a:pt x="109" y="806"/>
                  </a:lnTo>
                  <a:lnTo>
                    <a:pt x="102" y="768"/>
                  </a:lnTo>
                  <a:lnTo>
                    <a:pt x="97" y="728"/>
                  </a:lnTo>
                  <a:lnTo>
                    <a:pt x="93" y="688"/>
                  </a:lnTo>
                  <a:lnTo>
                    <a:pt x="92" y="648"/>
                  </a:lnTo>
                  <a:lnTo>
                    <a:pt x="92" y="648"/>
                  </a:lnTo>
                  <a:lnTo>
                    <a:pt x="93" y="605"/>
                  </a:lnTo>
                  <a:lnTo>
                    <a:pt x="97" y="563"/>
                  </a:lnTo>
                  <a:lnTo>
                    <a:pt x="102" y="522"/>
                  </a:lnTo>
                  <a:lnTo>
                    <a:pt x="109" y="483"/>
                  </a:lnTo>
                  <a:lnTo>
                    <a:pt x="119" y="444"/>
                  </a:lnTo>
                  <a:lnTo>
                    <a:pt x="129" y="407"/>
                  </a:lnTo>
                  <a:lnTo>
                    <a:pt x="142" y="370"/>
                  </a:lnTo>
                  <a:lnTo>
                    <a:pt x="156" y="334"/>
                  </a:lnTo>
                  <a:lnTo>
                    <a:pt x="172" y="299"/>
                  </a:lnTo>
                  <a:lnTo>
                    <a:pt x="190" y="265"/>
                  </a:lnTo>
                  <a:lnTo>
                    <a:pt x="208" y="231"/>
                  </a:lnTo>
                  <a:lnTo>
                    <a:pt x="229" y="199"/>
                  </a:lnTo>
                  <a:lnTo>
                    <a:pt x="251" y="168"/>
                  </a:lnTo>
                  <a:lnTo>
                    <a:pt x="273" y="136"/>
                  </a:lnTo>
                  <a:lnTo>
                    <a:pt x="298" y="106"/>
                  </a:lnTo>
                  <a:lnTo>
                    <a:pt x="323" y="77"/>
                  </a:lnTo>
                  <a:lnTo>
                    <a:pt x="323" y="77"/>
                  </a:lnTo>
                  <a:lnTo>
                    <a:pt x="328" y="77"/>
                  </a:lnTo>
                  <a:lnTo>
                    <a:pt x="333" y="74"/>
                  </a:lnTo>
                  <a:lnTo>
                    <a:pt x="335" y="71"/>
                  </a:lnTo>
                  <a:lnTo>
                    <a:pt x="337" y="67"/>
                  </a:lnTo>
                  <a:lnTo>
                    <a:pt x="339" y="63"/>
                  </a:lnTo>
                  <a:lnTo>
                    <a:pt x="339" y="58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39" y="36"/>
                  </a:lnTo>
                  <a:lnTo>
                    <a:pt x="336" y="27"/>
                  </a:lnTo>
                  <a:lnTo>
                    <a:pt x="333" y="19"/>
                  </a:lnTo>
                  <a:lnTo>
                    <a:pt x="328" y="12"/>
                  </a:lnTo>
                  <a:lnTo>
                    <a:pt x="321" y="7"/>
                  </a:lnTo>
                  <a:lnTo>
                    <a:pt x="313" y="3"/>
                  </a:lnTo>
                  <a:lnTo>
                    <a:pt x="304" y="1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84" y="0"/>
                  </a:lnTo>
                  <a:lnTo>
                    <a:pt x="277" y="2"/>
                  </a:lnTo>
                  <a:lnTo>
                    <a:pt x="271" y="7"/>
                  </a:lnTo>
                  <a:lnTo>
                    <a:pt x="263" y="16"/>
                  </a:lnTo>
                  <a:lnTo>
                    <a:pt x="263" y="16"/>
                  </a:lnTo>
                  <a:lnTo>
                    <a:pt x="263" y="16"/>
                  </a:lnTo>
                  <a:lnTo>
                    <a:pt x="232" y="45"/>
                  </a:lnTo>
                  <a:lnTo>
                    <a:pt x="202" y="77"/>
                  </a:lnTo>
                  <a:lnTo>
                    <a:pt x="175" y="111"/>
                  </a:lnTo>
                  <a:lnTo>
                    <a:pt x="150" y="145"/>
                  </a:lnTo>
                  <a:lnTo>
                    <a:pt x="126" y="181"/>
                  </a:lnTo>
                  <a:lnTo>
                    <a:pt x="105" y="219"/>
                  </a:lnTo>
                  <a:lnTo>
                    <a:pt x="85" y="257"/>
                  </a:lnTo>
                  <a:lnTo>
                    <a:pt x="67" y="297"/>
                  </a:lnTo>
                  <a:lnTo>
                    <a:pt x="51" y="337"/>
                  </a:lnTo>
                  <a:lnTo>
                    <a:pt x="38" y="379"/>
                  </a:lnTo>
                  <a:lnTo>
                    <a:pt x="27" y="422"/>
                  </a:lnTo>
                  <a:lnTo>
                    <a:pt x="16" y="466"/>
                  </a:lnTo>
                  <a:lnTo>
                    <a:pt x="9" y="511"/>
                  </a:lnTo>
                  <a:lnTo>
                    <a:pt x="3" y="556"/>
                  </a:lnTo>
                  <a:lnTo>
                    <a:pt x="0" y="601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693"/>
                  </a:lnTo>
                  <a:lnTo>
                    <a:pt x="3" y="739"/>
                  </a:lnTo>
                  <a:lnTo>
                    <a:pt x="9" y="783"/>
                  </a:lnTo>
                  <a:lnTo>
                    <a:pt x="16" y="826"/>
                  </a:lnTo>
                  <a:lnTo>
                    <a:pt x="27" y="869"/>
                  </a:lnTo>
                  <a:lnTo>
                    <a:pt x="38" y="911"/>
                  </a:lnTo>
                  <a:lnTo>
                    <a:pt x="51" y="952"/>
                  </a:lnTo>
                  <a:lnTo>
                    <a:pt x="67" y="991"/>
                  </a:lnTo>
                  <a:lnTo>
                    <a:pt x="85" y="1030"/>
                  </a:lnTo>
                  <a:lnTo>
                    <a:pt x="105" y="1067"/>
                  </a:lnTo>
                  <a:lnTo>
                    <a:pt x="126" y="1104"/>
                  </a:lnTo>
                  <a:lnTo>
                    <a:pt x="150" y="1139"/>
                  </a:lnTo>
                  <a:lnTo>
                    <a:pt x="175" y="1173"/>
                  </a:lnTo>
                  <a:lnTo>
                    <a:pt x="202" y="1205"/>
                  </a:lnTo>
                  <a:lnTo>
                    <a:pt x="232" y="1237"/>
                  </a:lnTo>
                  <a:lnTo>
                    <a:pt x="263" y="1267"/>
                  </a:lnTo>
                  <a:lnTo>
                    <a:pt x="263" y="126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840038" y="2219325"/>
              <a:ext cx="465138" cy="1589088"/>
            </a:xfrm>
            <a:custGeom>
              <a:avLst/>
              <a:gdLst>
                <a:gd name="T0" fmla="*/ 200 w 293"/>
                <a:gd name="T1" fmla="*/ 987 h 1001"/>
                <a:gd name="T2" fmla="*/ 200 w 293"/>
                <a:gd name="T3" fmla="*/ 987 h 1001"/>
                <a:gd name="T4" fmla="*/ 210 w 293"/>
                <a:gd name="T5" fmla="*/ 995 h 1001"/>
                <a:gd name="T6" fmla="*/ 222 w 293"/>
                <a:gd name="T7" fmla="*/ 1001 h 1001"/>
                <a:gd name="T8" fmla="*/ 233 w 293"/>
                <a:gd name="T9" fmla="*/ 1001 h 1001"/>
                <a:gd name="T10" fmla="*/ 255 w 293"/>
                <a:gd name="T11" fmla="*/ 999 h 1001"/>
                <a:gd name="T12" fmla="*/ 275 w 293"/>
                <a:gd name="T13" fmla="*/ 991 h 1001"/>
                <a:gd name="T14" fmla="*/ 287 w 293"/>
                <a:gd name="T15" fmla="*/ 977 h 1001"/>
                <a:gd name="T16" fmla="*/ 293 w 293"/>
                <a:gd name="T17" fmla="*/ 962 h 1001"/>
                <a:gd name="T18" fmla="*/ 293 w 293"/>
                <a:gd name="T19" fmla="*/ 957 h 1001"/>
                <a:gd name="T20" fmla="*/ 291 w 293"/>
                <a:gd name="T21" fmla="*/ 947 h 1001"/>
                <a:gd name="T22" fmla="*/ 285 w 293"/>
                <a:gd name="T23" fmla="*/ 941 h 1001"/>
                <a:gd name="T24" fmla="*/ 279 w 293"/>
                <a:gd name="T25" fmla="*/ 934 h 1001"/>
                <a:gd name="T26" fmla="*/ 277 w 293"/>
                <a:gd name="T27" fmla="*/ 924 h 1001"/>
                <a:gd name="T28" fmla="*/ 277 w 293"/>
                <a:gd name="T29" fmla="*/ 924 h 1001"/>
                <a:gd name="T30" fmla="*/ 239 w 293"/>
                <a:gd name="T31" fmla="*/ 881 h 1001"/>
                <a:gd name="T32" fmla="*/ 203 w 293"/>
                <a:gd name="T33" fmla="*/ 836 h 1001"/>
                <a:gd name="T34" fmla="*/ 171 w 293"/>
                <a:gd name="T35" fmla="*/ 786 h 1001"/>
                <a:gd name="T36" fmla="*/ 144 w 293"/>
                <a:gd name="T37" fmla="*/ 734 h 1001"/>
                <a:gd name="T38" fmla="*/ 122 w 293"/>
                <a:gd name="T39" fmla="*/ 679 h 1001"/>
                <a:gd name="T40" fmla="*/ 106 w 293"/>
                <a:gd name="T41" fmla="*/ 623 h 1001"/>
                <a:gd name="T42" fmla="*/ 97 w 293"/>
                <a:gd name="T43" fmla="*/ 566 h 1001"/>
                <a:gd name="T44" fmla="*/ 93 w 293"/>
                <a:gd name="T45" fmla="*/ 508 h 1001"/>
                <a:gd name="T46" fmla="*/ 93 w 293"/>
                <a:gd name="T47" fmla="*/ 477 h 1001"/>
                <a:gd name="T48" fmla="*/ 100 w 293"/>
                <a:gd name="T49" fmla="*/ 416 h 1001"/>
                <a:gd name="T50" fmla="*/ 114 w 293"/>
                <a:gd name="T51" fmla="*/ 358 h 1001"/>
                <a:gd name="T52" fmla="*/ 133 w 293"/>
                <a:gd name="T53" fmla="*/ 303 h 1001"/>
                <a:gd name="T54" fmla="*/ 157 w 293"/>
                <a:gd name="T55" fmla="*/ 252 h 1001"/>
                <a:gd name="T56" fmla="*/ 186 w 293"/>
                <a:gd name="T57" fmla="*/ 202 h 1001"/>
                <a:gd name="T58" fmla="*/ 220 w 293"/>
                <a:gd name="T59" fmla="*/ 157 h 1001"/>
                <a:gd name="T60" fmla="*/ 257 w 293"/>
                <a:gd name="T61" fmla="*/ 112 h 1001"/>
                <a:gd name="T62" fmla="*/ 277 w 293"/>
                <a:gd name="T63" fmla="*/ 93 h 1001"/>
                <a:gd name="T64" fmla="*/ 278 w 293"/>
                <a:gd name="T65" fmla="*/ 87 h 1001"/>
                <a:gd name="T66" fmla="*/ 285 w 293"/>
                <a:gd name="T67" fmla="*/ 71 h 1001"/>
                <a:gd name="T68" fmla="*/ 293 w 293"/>
                <a:gd name="T69" fmla="*/ 60 h 1001"/>
                <a:gd name="T70" fmla="*/ 292 w 293"/>
                <a:gd name="T71" fmla="*/ 48 h 1001"/>
                <a:gd name="T72" fmla="*/ 282 w 293"/>
                <a:gd name="T73" fmla="*/ 28 h 1001"/>
                <a:gd name="T74" fmla="*/ 265 w 293"/>
                <a:gd name="T75" fmla="*/ 11 h 1001"/>
                <a:gd name="T76" fmla="*/ 243 w 293"/>
                <a:gd name="T77" fmla="*/ 1 h 1001"/>
                <a:gd name="T78" fmla="*/ 233 w 293"/>
                <a:gd name="T79" fmla="*/ 0 h 1001"/>
                <a:gd name="T80" fmla="*/ 216 w 293"/>
                <a:gd name="T81" fmla="*/ 1 h 1001"/>
                <a:gd name="T82" fmla="*/ 200 w 293"/>
                <a:gd name="T83" fmla="*/ 14 h 1001"/>
                <a:gd name="T84" fmla="*/ 200 w 293"/>
                <a:gd name="T85" fmla="*/ 14 h 1001"/>
                <a:gd name="T86" fmla="*/ 200 w 293"/>
                <a:gd name="T87" fmla="*/ 14 h 1001"/>
                <a:gd name="T88" fmla="*/ 156 w 293"/>
                <a:gd name="T89" fmla="*/ 62 h 1001"/>
                <a:gd name="T90" fmla="*/ 116 w 293"/>
                <a:gd name="T91" fmla="*/ 116 h 1001"/>
                <a:gd name="T92" fmla="*/ 83 w 293"/>
                <a:gd name="T93" fmla="*/ 172 h 1001"/>
                <a:gd name="T94" fmla="*/ 54 w 293"/>
                <a:gd name="T95" fmla="*/ 232 h 1001"/>
                <a:gd name="T96" fmla="*/ 30 w 293"/>
                <a:gd name="T97" fmla="*/ 296 h 1001"/>
                <a:gd name="T98" fmla="*/ 14 w 293"/>
                <a:gd name="T99" fmla="*/ 364 h 1001"/>
                <a:gd name="T100" fmla="*/ 4 w 293"/>
                <a:gd name="T101" fmla="*/ 433 h 1001"/>
                <a:gd name="T102" fmla="*/ 0 w 293"/>
                <a:gd name="T103" fmla="*/ 508 h 1001"/>
                <a:gd name="T104" fmla="*/ 1 w 293"/>
                <a:gd name="T105" fmla="*/ 542 h 1001"/>
                <a:gd name="T106" fmla="*/ 8 w 293"/>
                <a:gd name="T107" fmla="*/ 610 h 1001"/>
                <a:gd name="T108" fmla="*/ 21 w 293"/>
                <a:gd name="T109" fmla="*/ 677 h 1001"/>
                <a:gd name="T110" fmla="*/ 42 w 293"/>
                <a:gd name="T111" fmla="*/ 739 h 1001"/>
                <a:gd name="T112" fmla="*/ 68 w 293"/>
                <a:gd name="T113" fmla="*/ 801 h 1001"/>
                <a:gd name="T114" fmla="*/ 99 w 293"/>
                <a:gd name="T115" fmla="*/ 858 h 1001"/>
                <a:gd name="T116" fmla="*/ 136 w 293"/>
                <a:gd name="T117" fmla="*/ 913 h 1001"/>
                <a:gd name="T118" fmla="*/ 178 w 293"/>
                <a:gd name="T119" fmla="*/ 963 h 1001"/>
                <a:gd name="T120" fmla="*/ 200 w 293"/>
                <a:gd name="T121" fmla="*/ 987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1001">
                  <a:moveTo>
                    <a:pt x="200" y="987"/>
                  </a:moveTo>
                  <a:lnTo>
                    <a:pt x="200" y="987"/>
                  </a:lnTo>
                  <a:lnTo>
                    <a:pt x="200" y="987"/>
                  </a:lnTo>
                  <a:lnTo>
                    <a:pt x="200" y="987"/>
                  </a:lnTo>
                  <a:lnTo>
                    <a:pt x="200" y="987"/>
                  </a:lnTo>
                  <a:lnTo>
                    <a:pt x="210" y="995"/>
                  </a:lnTo>
                  <a:lnTo>
                    <a:pt x="216" y="999"/>
                  </a:lnTo>
                  <a:lnTo>
                    <a:pt x="222" y="1001"/>
                  </a:lnTo>
                  <a:lnTo>
                    <a:pt x="233" y="1001"/>
                  </a:lnTo>
                  <a:lnTo>
                    <a:pt x="233" y="1001"/>
                  </a:lnTo>
                  <a:lnTo>
                    <a:pt x="243" y="1000"/>
                  </a:lnTo>
                  <a:lnTo>
                    <a:pt x="255" y="999"/>
                  </a:lnTo>
                  <a:lnTo>
                    <a:pt x="265" y="995"/>
                  </a:lnTo>
                  <a:lnTo>
                    <a:pt x="275" y="991"/>
                  </a:lnTo>
                  <a:lnTo>
                    <a:pt x="282" y="984"/>
                  </a:lnTo>
                  <a:lnTo>
                    <a:pt x="287" y="977"/>
                  </a:lnTo>
                  <a:lnTo>
                    <a:pt x="292" y="967"/>
                  </a:lnTo>
                  <a:lnTo>
                    <a:pt x="293" y="962"/>
                  </a:lnTo>
                  <a:lnTo>
                    <a:pt x="293" y="957"/>
                  </a:lnTo>
                  <a:lnTo>
                    <a:pt x="293" y="957"/>
                  </a:lnTo>
                  <a:lnTo>
                    <a:pt x="292" y="951"/>
                  </a:lnTo>
                  <a:lnTo>
                    <a:pt x="291" y="947"/>
                  </a:lnTo>
                  <a:lnTo>
                    <a:pt x="289" y="943"/>
                  </a:lnTo>
                  <a:lnTo>
                    <a:pt x="285" y="941"/>
                  </a:lnTo>
                  <a:lnTo>
                    <a:pt x="282" y="937"/>
                  </a:lnTo>
                  <a:lnTo>
                    <a:pt x="279" y="934"/>
                  </a:lnTo>
                  <a:lnTo>
                    <a:pt x="278" y="929"/>
                  </a:lnTo>
                  <a:lnTo>
                    <a:pt x="277" y="924"/>
                  </a:lnTo>
                  <a:lnTo>
                    <a:pt x="277" y="924"/>
                  </a:lnTo>
                  <a:lnTo>
                    <a:pt x="277" y="924"/>
                  </a:lnTo>
                  <a:lnTo>
                    <a:pt x="257" y="903"/>
                  </a:lnTo>
                  <a:lnTo>
                    <a:pt x="239" y="881"/>
                  </a:lnTo>
                  <a:lnTo>
                    <a:pt x="220" y="859"/>
                  </a:lnTo>
                  <a:lnTo>
                    <a:pt x="203" y="836"/>
                  </a:lnTo>
                  <a:lnTo>
                    <a:pt x="186" y="812"/>
                  </a:lnTo>
                  <a:lnTo>
                    <a:pt x="171" y="786"/>
                  </a:lnTo>
                  <a:lnTo>
                    <a:pt x="157" y="760"/>
                  </a:lnTo>
                  <a:lnTo>
                    <a:pt x="144" y="734"/>
                  </a:lnTo>
                  <a:lnTo>
                    <a:pt x="133" y="707"/>
                  </a:lnTo>
                  <a:lnTo>
                    <a:pt x="122" y="679"/>
                  </a:lnTo>
                  <a:lnTo>
                    <a:pt x="114" y="651"/>
                  </a:lnTo>
                  <a:lnTo>
                    <a:pt x="106" y="623"/>
                  </a:lnTo>
                  <a:lnTo>
                    <a:pt x="100" y="594"/>
                  </a:lnTo>
                  <a:lnTo>
                    <a:pt x="97" y="566"/>
                  </a:lnTo>
                  <a:lnTo>
                    <a:pt x="93" y="537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477"/>
                  </a:lnTo>
                  <a:lnTo>
                    <a:pt x="97" y="446"/>
                  </a:lnTo>
                  <a:lnTo>
                    <a:pt x="100" y="416"/>
                  </a:lnTo>
                  <a:lnTo>
                    <a:pt x="106" y="387"/>
                  </a:lnTo>
                  <a:lnTo>
                    <a:pt x="114" y="358"/>
                  </a:lnTo>
                  <a:lnTo>
                    <a:pt x="122" y="331"/>
                  </a:lnTo>
                  <a:lnTo>
                    <a:pt x="133" y="303"/>
                  </a:lnTo>
                  <a:lnTo>
                    <a:pt x="144" y="278"/>
                  </a:lnTo>
                  <a:lnTo>
                    <a:pt x="157" y="252"/>
                  </a:lnTo>
                  <a:lnTo>
                    <a:pt x="171" y="226"/>
                  </a:lnTo>
                  <a:lnTo>
                    <a:pt x="186" y="202"/>
                  </a:lnTo>
                  <a:lnTo>
                    <a:pt x="203" y="179"/>
                  </a:lnTo>
                  <a:lnTo>
                    <a:pt x="220" y="157"/>
                  </a:lnTo>
                  <a:lnTo>
                    <a:pt x="239" y="135"/>
                  </a:lnTo>
                  <a:lnTo>
                    <a:pt x="257" y="112"/>
                  </a:lnTo>
                  <a:lnTo>
                    <a:pt x="277" y="93"/>
                  </a:lnTo>
                  <a:lnTo>
                    <a:pt x="277" y="93"/>
                  </a:lnTo>
                  <a:lnTo>
                    <a:pt x="277" y="93"/>
                  </a:lnTo>
                  <a:lnTo>
                    <a:pt x="278" y="87"/>
                  </a:lnTo>
                  <a:lnTo>
                    <a:pt x="279" y="81"/>
                  </a:lnTo>
                  <a:lnTo>
                    <a:pt x="285" y="71"/>
                  </a:lnTo>
                  <a:lnTo>
                    <a:pt x="291" y="64"/>
                  </a:lnTo>
                  <a:lnTo>
                    <a:pt x="293" y="60"/>
                  </a:lnTo>
                  <a:lnTo>
                    <a:pt x="293" y="60"/>
                  </a:lnTo>
                  <a:lnTo>
                    <a:pt x="292" y="48"/>
                  </a:lnTo>
                  <a:lnTo>
                    <a:pt x="287" y="38"/>
                  </a:lnTo>
                  <a:lnTo>
                    <a:pt x="282" y="28"/>
                  </a:lnTo>
                  <a:lnTo>
                    <a:pt x="275" y="18"/>
                  </a:lnTo>
                  <a:lnTo>
                    <a:pt x="265" y="11"/>
                  </a:lnTo>
                  <a:lnTo>
                    <a:pt x="255" y="4"/>
                  </a:lnTo>
                  <a:lnTo>
                    <a:pt x="243" y="1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22" y="0"/>
                  </a:lnTo>
                  <a:lnTo>
                    <a:pt x="216" y="1"/>
                  </a:lnTo>
                  <a:lnTo>
                    <a:pt x="210" y="5"/>
                  </a:lnTo>
                  <a:lnTo>
                    <a:pt x="200" y="14"/>
                  </a:lnTo>
                  <a:lnTo>
                    <a:pt x="200" y="14"/>
                  </a:lnTo>
                  <a:lnTo>
                    <a:pt x="200" y="14"/>
                  </a:lnTo>
                  <a:lnTo>
                    <a:pt x="200" y="14"/>
                  </a:lnTo>
                  <a:lnTo>
                    <a:pt x="200" y="14"/>
                  </a:lnTo>
                  <a:lnTo>
                    <a:pt x="178" y="38"/>
                  </a:lnTo>
                  <a:lnTo>
                    <a:pt x="156" y="62"/>
                  </a:lnTo>
                  <a:lnTo>
                    <a:pt x="136" y="89"/>
                  </a:lnTo>
                  <a:lnTo>
                    <a:pt x="116" y="116"/>
                  </a:lnTo>
                  <a:lnTo>
                    <a:pt x="99" y="144"/>
                  </a:lnTo>
                  <a:lnTo>
                    <a:pt x="83" y="172"/>
                  </a:lnTo>
                  <a:lnTo>
                    <a:pt x="68" y="202"/>
                  </a:lnTo>
                  <a:lnTo>
                    <a:pt x="54" y="232"/>
                  </a:lnTo>
                  <a:lnTo>
                    <a:pt x="42" y="264"/>
                  </a:lnTo>
                  <a:lnTo>
                    <a:pt x="30" y="296"/>
                  </a:lnTo>
                  <a:lnTo>
                    <a:pt x="21" y="330"/>
                  </a:lnTo>
                  <a:lnTo>
                    <a:pt x="14" y="364"/>
                  </a:lnTo>
                  <a:lnTo>
                    <a:pt x="8" y="399"/>
                  </a:lnTo>
                  <a:lnTo>
                    <a:pt x="4" y="433"/>
                  </a:lnTo>
                  <a:lnTo>
                    <a:pt x="1" y="471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542"/>
                  </a:lnTo>
                  <a:lnTo>
                    <a:pt x="4" y="577"/>
                  </a:lnTo>
                  <a:lnTo>
                    <a:pt x="8" y="610"/>
                  </a:lnTo>
                  <a:lnTo>
                    <a:pt x="14" y="644"/>
                  </a:lnTo>
                  <a:lnTo>
                    <a:pt x="21" y="677"/>
                  </a:lnTo>
                  <a:lnTo>
                    <a:pt x="30" y="708"/>
                  </a:lnTo>
                  <a:lnTo>
                    <a:pt x="42" y="739"/>
                  </a:lnTo>
                  <a:lnTo>
                    <a:pt x="54" y="771"/>
                  </a:lnTo>
                  <a:lnTo>
                    <a:pt x="68" y="801"/>
                  </a:lnTo>
                  <a:lnTo>
                    <a:pt x="83" y="830"/>
                  </a:lnTo>
                  <a:lnTo>
                    <a:pt x="99" y="858"/>
                  </a:lnTo>
                  <a:lnTo>
                    <a:pt x="116" y="886"/>
                  </a:lnTo>
                  <a:lnTo>
                    <a:pt x="136" y="913"/>
                  </a:lnTo>
                  <a:lnTo>
                    <a:pt x="156" y="938"/>
                  </a:lnTo>
                  <a:lnTo>
                    <a:pt x="178" y="963"/>
                  </a:lnTo>
                  <a:lnTo>
                    <a:pt x="200" y="987"/>
                  </a:lnTo>
                  <a:lnTo>
                    <a:pt x="200" y="9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157538" y="2439988"/>
              <a:ext cx="344488" cy="1150938"/>
            </a:xfrm>
            <a:custGeom>
              <a:avLst/>
              <a:gdLst>
                <a:gd name="T0" fmla="*/ 140 w 217"/>
                <a:gd name="T1" fmla="*/ 709 h 725"/>
                <a:gd name="T2" fmla="*/ 148 w 217"/>
                <a:gd name="T3" fmla="*/ 718 h 725"/>
                <a:gd name="T4" fmla="*/ 161 w 217"/>
                <a:gd name="T5" fmla="*/ 724 h 725"/>
                <a:gd name="T6" fmla="*/ 170 w 217"/>
                <a:gd name="T7" fmla="*/ 725 h 725"/>
                <a:gd name="T8" fmla="*/ 190 w 217"/>
                <a:gd name="T9" fmla="*/ 721 h 725"/>
                <a:gd name="T10" fmla="*/ 205 w 217"/>
                <a:gd name="T11" fmla="*/ 712 h 725"/>
                <a:gd name="T12" fmla="*/ 213 w 217"/>
                <a:gd name="T13" fmla="*/ 698 h 725"/>
                <a:gd name="T14" fmla="*/ 217 w 217"/>
                <a:gd name="T15" fmla="*/ 678 h 725"/>
                <a:gd name="T16" fmla="*/ 217 w 217"/>
                <a:gd name="T17" fmla="*/ 666 h 725"/>
                <a:gd name="T18" fmla="*/ 213 w 217"/>
                <a:gd name="T19" fmla="*/ 649 h 725"/>
                <a:gd name="T20" fmla="*/ 206 w 217"/>
                <a:gd name="T21" fmla="*/ 638 h 725"/>
                <a:gd name="T22" fmla="*/ 200 w 217"/>
                <a:gd name="T23" fmla="*/ 632 h 725"/>
                <a:gd name="T24" fmla="*/ 178 w 217"/>
                <a:gd name="T25" fmla="*/ 607 h 725"/>
                <a:gd name="T26" fmla="*/ 158 w 217"/>
                <a:gd name="T27" fmla="*/ 580 h 725"/>
                <a:gd name="T28" fmla="*/ 140 w 217"/>
                <a:gd name="T29" fmla="*/ 550 h 725"/>
                <a:gd name="T30" fmla="*/ 124 w 217"/>
                <a:gd name="T31" fmla="*/ 518 h 725"/>
                <a:gd name="T32" fmla="*/ 111 w 217"/>
                <a:gd name="T33" fmla="*/ 484 h 725"/>
                <a:gd name="T34" fmla="*/ 101 w 217"/>
                <a:gd name="T35" fmla="*/ 447 h 725"/>
                <a:gd name="T36" fmla="*/ 96 w 217"/>
                <a:gd name="T37" fmla="*/ 409 h 725"/>
                <a:gd name="T38" fmla="*/ 93 w 217"/>
                <a:gd name="T39" fmla="*/ 369 h 725"/>
                <a:gd name="T40" fmla="*/ 93 w 217"/>
                <a:gd name="T41" fmla="*/ 348 h 725"/>
                <a:gd name="T42" fmla="*/ 98 w 217"/>
                <a:gd name="T43" fmla="*/ 308 h 725"/>
                <a:gd name="T44" fmla="*/ 106 w 217"/>
                <a:gd name="T45" fmla="*/ 269 h 725"/>
                <a:gd name="T46" fmla="*/ 118 w 217"/>
                <a:gd name="T47" fmla="*/ 232 h 725"/>
                <a:gd name="T48" fmla="*/ 132 w 217"/>
                <a:gd name="T49" fmla="*/ 196 h 725"/>
                <a:gd name="T50" fmla="*/ 149 w 217"/>
                <a:gd name="T51" fmla="*/ 162 h 725"/>
                <a:gd name="T52" fmla="*/ 168 w 217"/>
                <a:gd name="T53" fmla="*/ 130 h 725"/>
                <a:gd name="T54" fmla="*/ 190 w 217"/>
                <a:gd name="T55" fmla="*/ 104 h 725"/>
                <a:gd name="T56" fmla="*/ 200 w 217"/>
                <a:gd name="T57" fmla="*/ 91 h 725"/>
                <a:gd name="T58" fmla="*/ 210 w 217"/>
                <a:gd name="T59" fmla="*/ 89 h 725"/>
                <a:gd name="T60" fmla="*/ 214 w 217"/>
                <a:gd name="T61" fmla="*/ 82 h 725"/>
                <a:gd name="T62" fmla="*/ 217 w 217"/>
                <a:gd name="T63" fmla="*/ 72 h 725"/>
                <a:gd name="T64" fmla="*/ 217 w 217"/>
                <a:gd name="T65" fmla="*/ 61 h 725"/>
                <a:gd name="T66" fmla="*/ 213 w 217"/>
                <a:gd name="T67" fmla="*/ 39 h 725"/>
                <a:gd name="T68" fmla="*/ 205 w 217"/>
                <a:gd name="T69" fmla="*/ 19 h 725"/>
                <a:gd name="T70" fmla="*/ 190 w 217"/>
                <a:gd name="T71" fmla="*/ 5 h 725"/>
                <a:gd name="T72" fmla="*/ 176 w 217"/>
                <a:gd name="T73" fmla="*/ 0 h 725"/>
                <a:gd name="T74" fmla="*/ 170 w 217"/>
                <a:gd name="T75" fmla="*/ 0 h 725"/>
                <a:gd name="T76" fmla="*/ 161 w 217"/>
                <a:gd name="T77" fmla="*/ 3 h 725"/>
                <a:gd name="T78" fmla="*/ 148 w 217"/>
                <a:gd name="T79" fmla="*/ 12 h 725"/>
                <a:gd name="T80" fmla="*/ 140 w 217"/>
                <a:gd name="T81" fmla="*/ 14 h 725"/>
                <a:gd name="T82" fmla="*/ 140 w 217"/>
                <a:gd name="T83" fmla="*/ 14 h 725"/>
                <a:gd name="T84" fmla="*/ 107 w 217"/>
                <a:gd name="T85" fmla="*/ 50 h 725"/>
                <a:gd name="T86" fmla="*/ 78 w 217"/>
                <a:gd name="T87" fmla="*/ 90 h 725"/>
                <a:gd name="T88" fmla="*/ 55 w 217"/>
                <a:gd name="T89" fmla="*/ 130 h 725"/>
                <a:gd name="T90" fmla="*/ 35 w 217"/>
                <a:gd name="T91" fmla="*/ 175 h 725"/>
                <a:gd name="T92" fmla="*/ 20 w 217"/>
                <a:gd name="T93" fmla="*/ 220 h 725"/>
                <a:gd name="T94" fmla="*/ 8 w 217"/>
                <a:gd name="T95" fmla="*/ 268 h 725"/>
                <a:gd name="T96" fmla="*/ 3 w 217"/>
                <a:gd name="T97" fmla="*/ 318 h 725"/>
                <a:gd name="T98" fmla="*/ 0 w 217"/>
                <a:gd name="T99" fmla="*/ 369 h 725"/>
                <a:gd name="T100" fmla="*/ 0 w 217"/>
                <a:gd name="T101" fmla="*/ 395 h 725"/>
                <a:gd name="T102" fmla="*/ 5 w 217"/>
                <a:gd name="T103" fmla="*/ 445 h 725"/>
                <a:gd name="T104" fmla="*/ 14 w 217"/>
                <a:gd name="T105" fmla="*/ 493 h 725"/>
                <a:gd name="T106" fmla="*/ 27 w 217"/>
                <a:gd name="T107" fmla="*/ 540 h 725"/>
                <a:gd name="T108" fmla="*/ 44 w 217"/>
                <a:gd name="T109" fmla="*/ 583 h 725"/>
                <a:gd name="T110" fmla="*/ 67 w 217"/>
                <a:gd name="T111" fmla="*/ 624 h 725"/>
                <a:gd name="T112" fmla="*/ 92 w 217"/>
                <a:gd name="T113" fmla="*/ 661 h 725"/>
                <a:gd name="T114" fmla="*/ 122 w 217"/>
                <a:gd name="T115" fmla="*/ 694 h 725"/>
                <a:gd name="T116" fmla="*/ 140 w 217"/>
                <a:gd name="T117" fmla="*/ 70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7" h="725">
                  <a:moveTo>
                    <a:pt x="140" y="709"/>
                  </a:moveTo>
                  <a:lnTo>
                    <a:pt x="140" y="709"/>
                  </a:lnTo>
                  <a:lnTo>
                    <a:pt x="140" y="709"/>
                  </a:lnTo>
                  <a:lnTo>
                    <a:pt x="148" y="718"/>
                  </a:lnTo>
                  <a:lnTo>
                    <a:pt x="154" y="723"/>
                  </a:lnTo>
                  <a:lnTo>
                    <a:pt x="161" y="724"/>
                  </a:lnTo>
                  <a:lnTo>
                    <a:pt x="170" y="725"/>
                  </a:lnTo>
                  <a:lnTo>
                    <a:pt x="170" y="725"/>
                  </a:lnTo>
                  <a:lnTo>
                    <a:pt x="181" y="724"/>
                  </a:lnTo>
                  <a:lnTo>
                    <a:pt x="190" y="721"/>
                  </a:lnTo>
                  <a:lnTo>
                    <a:pt x="198" y="718"/>
                  </a:lnTo>
                  <a:lnTo>
                    <a:pt x="205" y="712"/>
                  </a:lnTo>
                  <a:lnTo>
                    <a:pt x="210" y="706"/>
                  </a:lnTo>
                  <a:lnTo>
                    <a:pt x="213" y="698"/>
                  </a:lnTo>
                  <a:lnTo>
                    <a:pt x="215" y="689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66"/>
                  </a:lnTo>
                  <a:lnTo>
                    <a:pt x="214" y="655"/>
                  </a:lnTo>
                  <a:lnTo>
                    <a:pt x="213" y="649"/>
                  </a:lnTo>
                  <a:lnTo>
                    <a:pt x="210" y="643"/>
                  </a:lnTo>
                  <a:lnTo>
                    <a:pt x="206" y="638"/>
                  </a:lnTo>
                  <a:lnTo>
                    <a:pt x="200" y="632"/>
                  </a:lnTo>
                  <a:lnTo>
                    <a:pt x="200" y="632"/>
                  </a:lnTo>
                  <a:lnTo>
                    <a:pt x="190" y="620"/>
                  </a:lnTo>
                  <a:lnTo>
                    <a:pt x="178" y="607"/>
                  </a:lnTo>
                  <a:lnTo>
                    <a:pt x="168" y="593"/>
                  </a:lnTo>
                  <a:lnTo>
                    <a:pt x="158" y="580"/>
                  </a:lnTo>
                  <a:lnTo>
                    <a:pt x="149" y="566"/>
                  </a:lnTo>
                  <a:lnTo>
                    <a:pt x="140" y="550"/>
                  </a:lnTo>
                  <a:lnTo>
                    <a:pt x="132" y="534"/>
                  </a:lnTo>
                  <a:lnTo>
                    <a:pt x="124" y="518"/>
                  </a:lnTo>
                  <a:lnTo>
                    <a:pt x="118" y="502"/>
                  </a:lnTo>
                  <a:lnTo>
                    <a:pt x="111" y="484"/>
                  </a:lnTo>
                  <a:lnTo>
                    <a:pt x="106" y="466"/>
                  </a:lnTo>
                  <a:lnTo>
                    <a:pt x="101" y="447"/>
                  </a:lnTo>
                  <a:lnTo>
                    <a:pt x="98" y="428"/>
                  </a:lnTo>
                  <a:lnTo>
                    <a:pt x="96" y="409"/>
                  </a:lnTo>
                  <a:lnTo>
                    <a:pt x="93" y="389"/>
                  </a:lnTo>
                  <a:lnTo>
                    <a:pt x="93" y="369"/>
                  </a:lnTo>
                  <a:lnTo>
                    <a:pt x="93" y="369"/>
                  </a:lnTo>
                  <a:lnTo>
                    <a:pt x="93" y="348"/>
                  </a:lnTo>
                  <a:lnTo>
                    <a:pt x="96" y="328"/>
                  </a:lnTo>
                  <a:lnTo>
                    <a:pt x="98" y="308"/>
                  </a:lnTo>
                  <a:lnTo>
                    <a:pt x="101" y="289"/>
                  </a:lnTo>
                  <a:lnTo>
                    <a:pt x="106" y="269"/>
                  </a:lnTo>
                  <a:lnTo>
                    <a:pt x="111" y="250"/>
                  </a:lnTo>
                  <a:lnTo>
                    <a:pt x="118" y="232"/>
                  </a:lnTo>
                  <a:lnTo>
                    <a:pt x="124" y="213"/>
                  </a:lnTo>
                  <a:lnTo>
                    <a:pt x="132" y="196"/>
                  </a:lnTo>
                  <a:lnTo>
                    <a:pt x="140" y="178"/>
                  </a:lnTo>
                  <a:lnTo>
                    <a:pt x="149" y="162"/>
                  </a:lnTo>
                  <a:lnTo>
                    <a:pt x="158" y="146"/>
                  </a:lnTo>
                  <a:lnTo>
                    <a:pt x="168" y="130"/>
                  </a:lnTo>
                  <a:lnTo>
                    <a:pt x="178" y="117"/>
                  </a:lnTo>
                  <a:lnTo>
                    <a:pt x="190" y="104"/>
                  </a:lnTo>
                  <a:lnTo>
                    <a:pt x="200" y="91"/>
                  </a:lnTo>
                  <a:lnTo>
                    <a:pt x="200" y="91"/>
                  </a:lnTo>
                  <a:lnTo>
                    <a:pt x="206" y="91"/>
                  </a:lnTo>
                  <a:lnTo>
                    <a:pt x="210" y="89"/>
                  </a:lnTo>
                  <a:lnTo>
                    <a:pt x="213" y="86"/>
                  </a:lnTo>
                  <a:lnTo>
                    <a:pt x="214" y="82"/>
                  </a:lnTo>
                  <a:lnTo>
                    <a:pt x="215" y="77"/>
                  </a:lnTo>
                  <a:lnTo>
                    <a:pt x="217" y="72"/>
                  </a:lnTo>
                  <a:lnTo>
                    <a:pt x="217" y="61"/>
                  </a:lnTo>
                  <a:lnTo>
                    <a:pt x="217" y="61"/>
                  </a:lnTo>
                  <a:lnTo>
                    <a:pt x="215" y="49"/>
                  </a:lnTo>
                  <a:lnTo>
                    <a:pt x="213" y="39"/>
                  </a:lnTo>
                  <a:lnTo>
                    <a:pt x="210" y="28"/>
                  </a:lnTo>
                  <a:lnTo>
                    <a:pt x="205" y="19"/>
                  </a:lnTo>
                  <a:lnTo>
                    <a:pt x="198" y="12"/>
                  </a:lnTo>
                  <a:lnTo>
                    <a:pt x="190" y="5"/>
                  </a:lnTo>
                  <a:lnTo>
                    <a:pt x="181" y="1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1" y="3"/>
                  </a:lnTo>
                  <a:lnTo>
                    <a:pt x="154" y="7"/>
                  </a:lnTo>
                  <a:lnTo>
                    <a:pt x="148" y="12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22" y="32"/>
                  </a:lnTo>
                  <a:lnTo>
                    <a:pt x="107" y="50"/>
                  </a:lnTo>
                  <a:lnTo>
                    <a:pt x="92" y="70"/>
                  </a:lnTo>
                  <a:lnTo>
                    <a:pt x="78" y="90"/>
                  </a:lnTo>
                  <a:lnTo>
                    <a:pt x="67" y="110"/>
                  </a:lnTo>
                  <a:lnTo>
                    <a:pt x="55" y="130"/>
                  </a:lnTo>
                  <a:lnTo>
                    <a:pt x="44" y="153"/>
                  </a:lnTo>
                  <a:lnTo>
                    <a:pt x="35" y="175"/>
                  </a:lnTo>
                  <a:lnTo>
                    <a:pt x="27" y="197"/>
                  </a:lnTo>
                  <a:lnTo>
                    <a:pt x="20" y="220"/>
                  </a:lnTo>
                  <a:lnTo>
                    <a:pt x="14" y="244"/>
                  </a:lnTo>
                  <a:lnTo>
                    <a:pt x="8" y="268"/>
                  </a:lnTo>
                  <a:lnTo>
                    <a:pt x="5" y="292"/>
                  </a:lnTo>
                  <a:lnTo>
                    <a:pt x="3" y="318"/>
                  </a:lnTo>
                  <a:lnTo>
                    <a:pt x="0" y="343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95"/>
                  </a:lnTo>
                  <a:lnTo>
                    <a:pt x="3" y="420"/>
                  </a:lnTo>
                  <a:lnTo>
                    <a:pt x="5" y="445"/>
                  </a:lnTo>
                  <a:lnTo>
                    <a:pt x="8" y="470"/>
                  </a:lnTo>
                  <a:lnTo>
                    <a:pt x="14" y="493"/>
                  </a:lnTo>
                  <a:lnTo>
                    <a:pt x="20" y="517"/>
                  </a:lnTo>
                  <a:lnTo>
                    <a:pt x="27" y="540"/>
                  </a:lnTo>
                  <a:lnTo>
                    <a:pt x="35" y="562"/>
                  </a:lnTo>
                  <a:lnTo>
                    <a:pt x="44" y="583"/>
                  </a:lnTo>
                  <a:lnTo>
                    <a:pt x="55" y="604"/>
                  </a:lnTo>
                  <a:lnTo>
                    <a:pt x="67" y="624"/>
                  </a:lnTo>
                  <a:lnTo>
                    <a:pt x="78" y="642"/>
                  </a:lnTo>
                  <a:lnTo>
                    <a:pt x="92" y="661"/>
                  </a:lnTo>
                  <a:lnTo>
                    <a:pt x="107" y="677"/>
                  </a:lnTo>
                  <a:lnTo>
                    <a:pt x="122" y="694"/>
                  </a:lnTo>
                  <a:lnTo>
                    <a:pt x="140" y="709"/>
                  </a:lnTo>
                  <a:lnTo>
                    <a:pt x="140" y="70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192713" y="1997075"/>
              <a:ext cx="539750" cy="2033588"/>
            </a:xfrm>
            <a:custGeom>
              <a:avLst/>
              <a:gdLst>
                <a:gd name="T0" fmla="*/ 247 w 340"/>
                <a:gd name="T1" fmla="*/ 648 h 1281"/>
                <a:gd name="T2" fmla="*/ 242 w 340"/>
                <a:gd name="T3" fmla="*/ 728 h 1281"/>
                <a:gd name="T4" fmla="*/ 229 w 340"/>
                <a:gd name="T5" fmla="*/ 806 h 1281"/>
                <a:gd name="T6" fmla="*/ 210 w 340"/>
                <a:gd name="T7" fmla="*/ 882 h 1281"/>
                <a:gd name="T8" fmla="*/ 183 w 340"/>
                <a:gd name="T9" fmla="*/ 955 h 1281"/>
                <a:gd name="T10" fmla="*/ 149 w 340"/>
                <a:gd name="T11" fmla="*/ 1024 h 1281"/>
                <a:gd name="T12" fmla="*/ 110 w 340"/>
                <a:gd name="T13" fmla="*/ 1089 h 1281"/>
                <a:gd name="T14" fmla="*/ 64 w 340"/>
                <a:gd name="T15" fmla="*/ 1148 h 1281"/>
                <a:gd name="T16" fmla="*/ 14 w 340"/>
                <a:gd name="T17" fmla="*/ 1204 h 1281"/>
                <a:gd name="T18" fmla="*/ 14 w 340"/>
                <a:gd name="T19" fmla="*/ 1204 h 1281"/>
                <a:gd name="T20" fmla="*/ 10 w 340"/>
                <a:gd name="T21" fmla="*/ 1210 h 1281"/>
                <a:gd name="T22" fmla="*/ 1 w 340"/>
                <a:gd name="T23" fmla="*/ 1225 h 1281"/>
                <a:gd name="T24" fmla="*/ 0 w 340"/>
                <a:gd name="T25" fmla="*/ 1234 h 1281"/>
                <a:gd name="T26" fmla="*/ 0 w 340"/>
                <a:gd name="T27" fmla="*/ 1246 h 1281"/>
                <a:gd name="T28" fmla="*/ 6 w 340"/>
                <a:gd name="T29" fmla="*/ 1263 h 1281"/>
                <a:gd name="T30" fmla="*/ 18 w 340"/>
                <a:gd name="T31" fmla="*/ 1275 h 1281"/>
                <a:gd name="T32" fmla="*/ 35 w 340"/>
                <a:gd name="T33" fmla="*/ 1280 h 1281"/>
                <a:gd name="T34" fmla="*/ 47 w 340"/>
                <a:gd name="T35" fmla="*/ 1281 h 1281"/>
                <a:gd name="T36" fmla="*/ 75 w 340"/>
                <a:gd name="T37" fmla="*/ 1281 h 1281"/>
                <a:gd name="T38" fmla="*/ 75 w 340"/>
                <a:gd name="T39" fmla="*/ 1267 h 1281"/>
                <a:gd name="T40" fmla="*/ 106 w 340"/>
                <a:gd name="T41" fmla="*/ 1237 h 1281"/>
                <a:gd name="T42" fmla="*/ 163 w 340"/>
                <a:gd name="T43" fmla="*/ 1173 h 1281"/>
                <a:gd name="T44" fmla="*/ 212 w 340"/>
                <a:gd name="T45" fmla="*/ 1104 h 1281"/>
                <a:gd name="T46" fmla="*/ 254 w 340"/>
                <a:gd name="T47" fmla="*/ 1030 h 1281"/>
                <a:gd name="T48" fmla="*/ 288 w 340"/>
                <a:gd name="T49" fmla="*/ 952 h 1281"/>
                <a:gd name="T50" fmla="*/ 313 w 340"/>
                <a:gd name="T51" fmla="*/ 869 h 1281"/>
                <a:gd name="T52" fmla="*/ 331 w 340"/>
                <a:gd name="T53" fmla="*/ 783 h 1281"/>
                <a:gd name="T54" fmla="*/ 339 w 340"/>
                <a:gd name="T55" fmla="*/ 693 h 1281"/>
                <a:gd name="T56" fmla="*/ 340 w 340"/>
                <a:gd name="T57" fmla="*/ 648 h 1281"/>
                <a:gd name="T58" fmla="*/ 335 w 340"/>
                <a:gd name="T59" fmla="*/ 556 h 1281"/>
                <a:gd name="T60" fmla="*/ 323 w 340"/>
                <a:gd name="T61" fmla="*/ 466 h 1281"/>
                <a:gd name="T62" fmla="*/ 302 w 340"/>
                <a:gd name="T63" fmla="*/ 379 h 1281"/>
                <a:gd name="T64" fmla="*/ 271 w 340"/>
                <a:gd name="T65" fmla="*/ 297 h 1281"/>
                <a:gd name="T66" fmla="*/ 234 w 340"/>
                <a:gd name="T67" fmla="*/ 219 h 1281"/>
                <a:gd name="T68" fmla="*/ 189 w 340"/>
                <a:gd name="T69" fmla="*/ 145 h 1281"/>
                <a:gd name="T70" fmla="*/ 135 w 340"/>
                <a:gd name="T71" fmla="*/ 77 h 1281"/>
                <a:gd name="T72" fmla="*/ 75 w 340"/>
                <a:gd name="T73" fmla="*/ 16 h 1281"/>
                <a:gd name="T74" fmla="*/ 75 w 340"/>
                <a:gd name="T75" fmla="*/ 16 h 1281"/>
                <a:gd name="T76" fmla="*/ 61 w 340"/>
                <a:gd name="T77" fmla="*/ 2 h 1281"/>
                <a:gd name="T78" fmla="*/ 47 w 340"/>
                <a:gd name="T79" fmla="*/ 0 h 1281"/>
                <a:gd name="T80" fmla="*/ 35 w 340"/>
                <a:gd name="T81" fmla="*/ 1 h 1281"/>
                <a:gd name="T82" fmla="*/ 18 w 340"/>
                <a:gd name="T83" fmla="*/ 7 h 1281"/>
                <a:gd name="T84" fmla="*/ 6 w 340"/>
                <a:gd name="T85" fmla="*/ 19 h 1281"/>
                <a:gd name="T86" fmla="*/ 0 w 340"/>
                <a:gd name="T87" fmla="*/ 36 h 1281"/>
                <a:gd name="T88" fmla="*/ 0 w 340"/>
                <a:gd name="T89" fmla="*/ 47 h 1281"/>
                <a:gd name="T90" fmla="*/ 1 w 340"/>
                <a:gd name="T91" fmla="*/ 67 h 1281"/>
                <a:gd name="T92" fmla="*/ 6 w 340"/>
                <a:gd name="T93" fmla="*/ 74 h 1281"/>
                <a:gd name="T94" fmla="*/ 14 w 340"/>
                <a:gd name="T95" fmla="*/ 77 h 1281"/>
                <a:gd name="T96" fmla="*/ 40 w 340"/>
                <a:gd name="T97" fmla="*/ 106 h 1281"/>
                <a:gd name="T98" fmla="*/ 88 w 340"/>
                <a:gd name="T99" fmla="*/ 168 h 1281"/>
                <a:gd name="T100" fmla="*/ 131 w 340"/>
                <a:gd name="T101" fmla="*/ 231 h 1281"/>
                <a:gd name="T102" fmla="*/ 167 w 340"/>
                <a:gd name="T103" fmla="*/ 299 h 1281"/>
                <a:gd name="T104" fmla="*/ 197 w 340"/>
                <a:gd name="T105" fmla="*/ 370 h 1281"/>
                <a:gd name="T106" fmla="*/ 221 w 340"/>
                <a:gd name="T107" fmla="*/ 444 h 1281"/>
                <a:gd name="T108" fmla="*/ 238 w 340"/>
                <a:gd name="T109" fmla="*/ 522 h 1281"/>
                <a:gd name="T110" fmla="*/ 246 w 340"/>
                <a:gd name="T111" fmla="*/ 605 h 1281"/>
                <a:gd name="T112" fmla="*/ 247 w 340"/>
                <a:gd name="T113" fmla="*/ 648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0" h="1281">
                  <a:moveTo>
                    <a:pt x="247" y="648"/>
                  </a:moveTo>
                  <a:lnTo>
                    <a:pt x="247" y="648"/>
                  </a:lnTo>
                  <a:lnTo>
                    <a:pt x="246" y="688"/>
                  </a:lnTo>
                  <a:lnTo>
                    <a:pt x="242" y="728"/>
                  </a:lnTo>
                  <a:lnTo>
                    <a:pt x="238" y="768"/>
                  </a:lnTo>
                  <a:lnTo>
                    <a:pt x="229" y="806"/>
                  </a:lnTo>
                  <a:lnTo>
                    <a:pt x="221" y="845"/>
                  </a:lnTo>
                  <a:lnTo>
                    <a:pt x="210" y="882"/>
                  </a:lnTo>
                  <a:lnTo>
                    <a:pt x="197" y="919"/>
                  </a:lnTo>
                  <a:lnTo>
                    <a:pt x="183" y="955"/>
                  </a:lnTo>
                  <a:lnTo>
                    <a:pt x="167" y="990"/>
                  </a:lnTo>
                  <a:lnTo>
                    <a:pt x="149" y="1024"/>
                  </a:lnTo>
                  <a:lnTo>
                    <a:pt x="131" y="1056"/>
                  </a:lnTo>
                  <a:lnTo>
                    <a:pt x="110" y="1089"/>
                  </a:lnTo>
                  <a:lnTo>
                    <a:pt x="88" y="1119"/>
                  </a:lnTo>
                  <a:lnTo>
                    <a:pt x="64" y="1148"/>
                  </a:lnTo>
                  <a:lnTo>
                    <a:pt x="40" y="1177"/>
                  </a:lnTo>
                  <a:lnTo>
                    <a:pt x="14" y="1204"/>
                  </a:lnTo>
                  <a:lnTo>
                    <a:pt x="14" y="1204"/>
                  </a:lnTo>
                  <a:lnTo>
                    <a:pt x="14" y="1204"/>
                  </a:lnTo>
                  <a:lnTo>
                    <a:pt x="14" y="1204"/>
                  </a:lnTo>
                  <a:lnTo>
                    <a:pt x="10" y="1210"/>
                  </a:lnTo>
                  <a:lnTo>
                    <a:pt x="6" y="1216"/>
                  </a:lnTo>
                  <a:lnTo>
                    <a:pt x="1" y="1225"/>
                  </a:lnTo>
                  <a:lnTo>
                    <a:pt x="0" y="123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0" y="1246"/>
                  </a:lnTo>
                  <a:lnTo>
                    <a:pt x="3" y="1255"/>
                  </a:lnTo>
                  <a:lnTo>
                    <a:pt x="6" y="1263"/>
                  </a:lnTo>
                  <a:lnTo>
                    <a:pt x="11" y="1269"/>
                  </a:lnTo>
                  <a:lnTo>
                    <a:pt x="18" y="1275"/>
                  </a:lnTo>
                  <a:lnTo>
                    <a:pt x="26" y="1278"/>
                  </a:lnTo>
                  <a:lnTo>
                    <a:pt x="35" y="1280"/>
                  </a:lnTo>
                  <a:lnTo>
                    <a:pt x="47" y="1281"/>
                  </a:lnTo>
                  <a:lnTo>
                    <a:pt x="47" y="1281"/>
                  </a:lnTo>
                  <a:lnTo>
                    <a:pt x="75" y="1281"/>
                  </a:lnTo>
                  <a:lnTo>
                    <a:pt x="75" y="1281"/>
                  </a:lnTo>
                  <a:lnTo>
                    <a:pt x="75" y="1281"/>
                  </a:lnTo>
                  <a:lnTo>
                    <a:pt x="75" y="1267"/>
                  </a:lnTo>
                  <a:lnTo>
                    <a:pt x="75" y="1267"/>
                  </a:lnTo>
                  <a:lnTo>
                    <a:pt x="106" y="1237"/>
                  </a:lnTo>
                  <a:lnTo>
                    <a:pt x="135" y="1205"/>
                  </a:lnTo>
                  <a:lnTo>
                    <a:pt x="163" y="1173"/>
                  </a:lnTo>
                  <a:lnTo>
                    <a:pt x="189" y="1139"/>
                  </a:lnTo>
                  <a:lnTo>
                    <a:pt x="212" y="1104"/>
                  </a:lnTo>
                  <a:lnTo>
                    <a:pt x="234" y="1067"/>
                  </a:lnTo>
                  <a:lnTo>
                    <a:pt x="254" y="1030"/>
                  </a:lnTo>
                  <a:lnTo>
                    <a:pt x="271" y="991"/>
                  </a:lnTo>
                  <a:lnTo>
                    <a:pt x="288" y="952"/>
                  </a:lnTo>
                  <a:lnTo>
                    <a:pt x="302" y="911"/>
                  </a:lnTo>
                  <a:lnTo>
                    <a:pt x="313" y="869"/>
                  </a:lnTo>
                  <a:lnTo>
                    <a:pt x="323" y="826"/>
                  </a:lnTo>
                  <a:lnTo>
                    <a:pt x="331" y="783"/>
                  </a:lnTo>
                  <a:lnTo>
                    <a:pt x="335" y="739"/>
                  </a:lnTo>
                  <a:lnTo>
                    <a:pt x="339" y="693"/>
                  </a:lnTo>
                  <a:lnTo>
                    <a:pt x="340" y="648"/>
                  </a:lnTo>
                  <a:lnTo>
                    <a:pt x="340" y="648"/>
                  </a:lnTo>
                  <a:lnTo>
                    <a:pt x="339" y="601"/>
                  </a:lnTo>
                  <a:lnTo>
                    <a:pt x="335" y="556"/>
                  </a:lnTo>
                  <a:lnTo>
                    <a:pt x="331" y="511"/>
                  </a:lnTo>
                  <a:lnTo>
                    <a:pt x="323" y="466"/>
                  </a:lnTo>
                  <a:lnTo>
                    <a:pt x="313" y="422"/>
                  </a:lnTo>
                  <a:lnTo>
                    <a:pt x="302" y="379"/>
                  </a:lnTo>
                  <a:lnTo>
                    <a:pt x="288" y="337"/>
                  </a:lnTo>
                  <a:lnTo>
                    <a:pt x="271" y="297"/>
                  </a:lnTo>
                  <a:lnTo>
                    <a:pt x="254" y="257"/>
                  </a:lnTo>
                  <a:lnTo>
                    <a:pt x="234" y="219"/>
                  </a:lnTo>
                  <a:lnTo>
                    <a:pt x="212" y="181"/>
                  </a:lnTo>
                  <a:lnTo>
                    <a:pt x="189" y="145"/>
                  </a:lnTo>
                  <a:lnTo>
                    <a:pt x="163" y="111"/>
                  </a:lnTo>
                  <a:lnTo>
                    <a:pt x="135" y="77"/>
                  </a:lnTo>
                  <a:lnTo>
                    <a:pt x="106" y="45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67" y="7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8" y="7"/>
                  </a:lnTo>
                  <a:lnTo>
                    <a:pt x="11" y="12"/>
                  </a:lnTo>
                  <a:lnTo>
                    <a:pt x="6" y="19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1" y="67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10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40" y="106"/>
                  </a:lnTo>
                  <a:lnTo>
                    <a:pt x="64" y="136"/>
                  </a:lnTo>
                  <a:lnTo>
                    <a:pt x="88" y="168"/>
                  </a:lnTo>
                  <a:lnTo>
                    <a:pt x="110" y="199"/>
                  </a:lnTo>
                  <a:lnTo>
                    <a:pt x="131" y="231"/>
                  </a:lnTo>
                  <a:lnTo>
                    <a:pt x="149" y="265"/>
                  </a:lnTo>
                  <a:lnTo>
                    <a:pt x="167" y="299"/>
                  </a:lnTo>
                  <a:lnTo>
                    <a:pt x="183" y="334"/>
                  </a:lnTo>
                  <a:lnTo>
                    <a:pt x="197" y="370"/>
                  </a:lnTo>
                  <a:lnTo>
                    <a:pt x="210" y="407"/>
                  </a:lnTo>
                  <a:lnTo>
                    <a:pt x="221" y="444"/>
                  </a:lnTo>
                  <a:lnTo>
                    <a:pt x="229" y="483"/>
                  </a:lnTo>
                  <a:lnTo>
                    <a:pt x="238" y="522"/>
                  </a:lnTo>
                  <a:lnTo>
                    <a:pt x="242" y="563"/>
                  </a:lnTo>
                  <a:lnTo>
                    <a:pt x="246" y="605"/>
                  </a:lnTo>
                  <a:lnTo>
                    <a:pt x="247" y="648"/>
                  </a:lnTo>
                  <a:lnTo>
                    <a:pt x="247" y="64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948238" y="2219325"/>
              <a:ext cx="466725" cy="1589088"/>
            </a:xfrm>
            <a:custGeom>
              <a:avLst/>
              <a:gdLst>
                <a:gd name="T0" fmla="*/ 14 w 294"/>
                <a:gd name="T1" fmla="*/ 93 h 1001"/>
                <a:gd name="T2" fmla="*/ 53 w 294"/>
                <a:gd name="T3" fmla="*/ 135 h 1001"/>
                <a:gd name="T4" fmla="*/ 88 w 294"/>
                <a:gd name="T5" fmla="*/ 179 h 1001"/>
                <a:gd name="T6" fmla="*/ 121 w 294"/>
                <a:gd name="T7" fmla="*/ 226 h 1001"/>
                <a:gd name="T8" fmla="*/ 147 w 294"/>
                <a:gd name="T9" fmla="*/ 278 h 1001"/>
                <a:gd name="T10" fmla="*/ 169 w 294"/>
                <a:gd name="T11" fmla="*/ 331 h 1001"/>
                <a:gd name="T12" fmla="*/ 187 w 294"/>
                <a:gd name="T13" fmla="*/ 387 h 1001"/>
                <a:gd name="T14" fmla="*/ 197 w 294"/>
                <a:gd name="T15" fmla="*/ 446 h 1001"/>
                <a:gd name="T16" fmla="*/ 201 w 294"/>
                <a:gd name="T17" fmla="*/ 508 h 1001"/>
                <a:gd name="T18" fmla="*/ 200 w 294"/>
                <a:gd name="T19" fmla="*/ 537 h 1001"/>
                <a:gd name="T20" fmla="*/ 193 w 294"/>
                <a:gd name="T21" fmla="*/ 594 h 1001"/>
                <a:gd name="T22" fmla="*/ 179 w 294"/>
                <a:gd name="T23" fmla="*/ 651 h 1001"/>
                <a:gd name="T24" fmla="*/ 159 w 294"/>
                <a:gd name="T25" fmla="*/ 707 h 1001"/>
                <a:gd name="T26" fmla="*/ 135 w 294"/>
                <a:gd name="T27" fmla="*/ 760 h 1001"/>
                <a:gd name="T28" fmla="*/ 104 w 294"/>
                <a:gd name="T29" fmla="*/ 812 h 1001"/>
                <a:gd name="T30" fmla="*/ 71 w 294"/>
                <a:gd name="T31" fmla="*/ 859 h 1001"/>
                <a:gd name="T32" fmla="*/ 33 w 294"/>
                <a:gd name="T33" fmla="*/ 903 h 1001"/>
                <a:gd name="T34" fmla="*/ 14 w 294"/>
                <a:gd name="T35" fmla="*/ 924 h 1001"/>
                <a:gd name="T36" fmla="*/ 12 w 294"/>
                <a:gd name="T37" fmla="*/ 929 h 1001"/>
                <a:gd name="T38" fmla="*/ 7 w 294"/>
                <a:gd name="T39" fmla="*/ 941 h 1001"/>
                <a:gd name="T40" fmla="*/ 0 w 294"/>
                <a:gd name="T41" fmla="*/ 951 h 1001"/>
                <a:gd name="T42" fmla="*/ 0 w 294"/>
                <a:gd name="T43" fmla="*/ 957 h 1001"/>
                <a:gd name="T44" fmla="*/ 1 w 294"/>
                <a:gd name="T45" fmla="*/ 967 h 1001"/>
                <a:gd name="T46" fmla="*/ 10 w 294"/>
                <a:gd name="T47" fmla="*/ 984 h 1001"/>
                <a:gd name="T48" fmla="*/ 27 w 294"/>
                <a:gd name="T49" fmla="*/ 995 h 1001"/>
                <a:gd name="T50" fmla="*/ 50 w 294"/>
                <a:gd name="T51" fmla="*/ 1000 h 1001"/>
                <a:gd name="T52" fmla="*/ 61 w 294"/>
                <a:gd name="T53" fmla="*/ 1001 h 1001"/>
                <a:gd name="T54" fmla="*/ 71 w 294"/>
                <a:gd name="T55" fmla="*/ 999 h 1001"/>
                <a:gd name="T56" fmla="*/ 87 w 294"/>
                <a:gd name="T57" fmla="*/ 992 h 1001"/>
                <a:gd name="T58" fmla="*/ 93 w 294"/>
                <a:gd name="T59" fmla="*/ 987 h 1001"/>
                <a:gd name="T60" fmla="*/ 93 w 294"/>
                <a:gd name="T61" fmla="*/ 987 h 1001"/>
                <a:gd name="T62" fmla="*/ 116 w 294"/>
                <a:gd name="T63" fmla="*/ 963 h 1001"/>
                <a:gd name="T64" fmla="*/ 157 w 294"/>
                <a:gd name="T65" fmla="*/ 913 h 1001"/>
                <a:gd name="T66" fmla="*/ 194 w 294"/>
                <a:gd name="T67" fmla="*/ 858 h 1001"/>
                <a:gd name="T68" fmla="*/ 225 w 294"/>
                <a:gd name="T69" fmla="*/ 801 h 1001"/>
                <a:gd name="T70" fmla="*/ 251 w 294"/>
                <a:gd name="T71" fmla="*/ 739 h 1001"/>
                <a:gd name="T72" fmla="*/ 272 w 294"/>
                <a:gd name="T73" fmla="*/ 677 h 1001"/>
                <a:gd name="T74" fmla="*/ 286 w 294"/>
                <a:gd name="T75" fmla="*/ 610 h 1001"/>
                <a:gd name="T76" fmla="*/ 293 w 294"/>
                <a:gd name="T77" fmla="*/ 542 h 1001"/>
                <a:gd name="T78" fmla="*/ 294 w 294"/>
                <a:gd name="T79" fmla="*/ 508 h 1001"/>
                <a:gd name="T80" fmla="*/ 290 w 294"/>
                <a:gd name="T81" fmla="*/ 433 h 1001"/>
                <a:gd name="T82" fmla="*/ 279 w 294"/>
                <a:gd name="T83" fmla="*/ 364 h 1001"/>
                <a:gd name="T84" fmla="*/ 262 w 294"/>
                <a:gd name="T85" fmla="*/ 296 h 1001"/>
                <a:gd name="T86" fmla="*/ 239 w 294"/>
                <a:gd name="T87" fmla="*/ 232 h 1001"/>
                <a:gd name="T88" fmla="*/ 210 w 294"/>
                <a:gd name="T89" fmla="*/ 172 h 1001"/>
                <a:gd name="T90" fmla="*/ 175 w 294"/>
                <a:gd name="T91" fmla="*/ 116 h 1001"/>
                <a:gd name="T92" fmla="*/ 137 w 294"/>
                <a:gd name="T93" fmla="*/ 62 h 1001"/>
                <a:gd name="T94" fmla="*/ 93 w 294"/>
                <a:gd name="T95" fmla="*/ 14 h 1001"/>
                <a:gd name="T96" fmla="*/ 93 w 294"/>
                <a:gd name="T97" fmla="*/ 14 h 1001"/>
                <a:gd name="T98" fmla="*/ 93 w 294"/>
                <a:gd name="T99" fmla="*/ 14 h 1001"/>
                <a:gd name="T100" fmla="*/ 75 w 294"/>
                <a:gd name="T101" fmla="*/ 1 h 1001"/>
                <a:gd name="T102" fmla="*/ 61 w 294"/>
                <a:gd name="T103" fmla="*/ 0 h 1001"/>
                <a:gd name="T104" fmla="*/ 55 w 294"/>
                <a:gd name="T105" fmla="*/ 0 h 1001"/>
                <a:gd name="T106" fmla="*/ 40 w 294"/>
                <a:gd name="T107" fmla="*/ 4 h 1001"/>
                <a:gd name="T108" fmla="*/ 25 w 294"/>
                <a:gd name="T109" fmla="*/ 18 h 1001"/>
                <a:gd name="T110" fmla="*/ 17 w 294"/>
                <a:gd name="T111" fmla="*/ 38 h 1001"/>
                <a:gd name="T112" fmla="*/ 14 w 294"/>
                <a:gd name="T113" fmla="*/ 60 h 1001"/>
                <a:gd name="T114" fmla="*/ 14 w 294"/>
                <a:gd name="T115" fmla="*/ 93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4" h="1001">
                  <a:moveTo>
                    <a:pt x="14" y="93"/>
                  </a:moveTo>
                  <a:lnTo>
                    <a:pt x="14" y="93"/>
                  </a:lnTo>
                  <a:lnTo>
                    <a:pt x="33" y="112"/>
                  </a:lnTo>
                  <a:lnTo>
                    <a:pt x="53" y="135"/>
                  </a:lnTo>
                  <a:lnTo>
                    <a:pt x="71" y="157"/>
                  </a:lnTo>
                  <a:lnTo>
                    <a:pt x="88" y="179"/>
                  </a:lnTo>
                  <a:lnTo>
                    <a:pt x="104" y="202"/>
                  </a:lnTo>
                  <a:lnTo>
                    <a:pt x="121" y="226"/>
                  </a:lnTo>
                  <a:lnTo>
                    <a:pt x="135" y="252"/>
                  </a:lnTo>
                  <a:lnTo>
                    <a:pt x="147" y="278"/>
                  </a:lnTo>
                  <a:lnTo>
                    <a:pt x="159" y="303"/>
                  </a:lnTo>
                  <a:lnTo>
                    <a:pt x="169" y="331"/>
                  </a:lnTo>
                  <a:lnTo>
                    <a:pt x="179" y="358"/>
                  </a:lnTo>
                  <a:lnTo>
                    <a:pt x="187" y="387"/>
                  </a:lnTo>
                  <a:lnTo>
                    <a:pt x="193" y="416"/>
                  </a:lnTo>
                  <a:lnTo>
                    <a:pt x="197" y="446"/>
                  </a:lnTo>
                  <a:lnTo>
                    <a:pt x="200" y="477"/>
                  </a:lnTo>
                  <a:lnTo>
                    <a:pt x="201" y="508"/>
                  </a:lnTo>
                  <a:lnTo>
                    <a:pt x="201" y="508"/>
                  </a:lnTo>
                  <a:lnTo>
                    <a:pt x="200" y="537"/>
                  </a:lnTo>
                  <a:lnTo>
                    <a:pt x="197" y="566"/>
                  </a:lnTo>
                  <a:lnTo>
                    <a:pt x="193" y="594"/>
                  </a:lnTo>
                  <a:lnTo>
                    <a:pt x="187" y="623"/>
                  </a:lnTo>
                  <a:lnTo>
                    <a:pt x="179" y="651"/>
                  </a:lnTo>
                  <a:lnTo>
                    <a:pt x="169" y="679"/>
                  </a:lnTo>
                  <a:lnTo>
                    <a:pt x="159" y="707"/>
                  </a:lnTo>
                  <a:lnTo>
                    <a:pt x="147" y="734"/>
                  </a:lnTo>
                  <a:lnTo>
                    <a:pt x="135" y="760"/>
                  </a:lnTo>
                  <a:lnTo>
                    <a:pt x="121" y="786"/>
                  </a:lnTo>
                  <a:lnTo>
                    <a:pt x="104" y="812"/>
                  </a:lnTo>
                  <a:lnTo>
                    <a:pt x="88" y="836"/>
                  </a:lnTo>
                  <a:lnTo>
                    <a:pt x="71" y="859"/>
                  </a:lnTo>
                  <a:lnTo>
                    <a:pt x="53" y="881"/>
                  </a:lnTo>
                  <a:lnTo>
                    <a:pt x="33" y="903"/>
                  </a:lnTo>
                  <a:lnTo>
                    <a:pt x="14" y="924"/>
                  </a:lnTo>
                  <a:lnTo>
                    <a:pt x="14" y="924"/>
                  </a:lnTo>
                  <a:lnTo>
                    <a:pt x="14" y="924"/>
                  </a:lnTo>
                  <a:lnTo>
                    <a:pt x="12" y="929"/>
                  </a:lnTo>
                  <a:lnTo>
                    <a:pt x="11" y="934"/>
                  </a:lnTo>
                  <a:lnTo>
                    <a:pt x="7" y="941"/>
                  </a:lnTo>
                  <a:lnTo>
                    <a:pt x="2" y="947"/>
                  </a:lnTo>
                  <a:lnTo>
                    <a:pt x="0" y="951"/>
                  </a:lnTo>
                  <a:lnTo>
                    <a:pt x="0" y="957"/>
                  </a:lnTo>
                  <a:lnTo>
                    <a:pt x="0" y="957"/>
                  </a:lnTo>
                  <a:lnTo>
                    <a:pt x="0" y="962"/>
                  </a:lnTo>
                  <a:lnTo>
                    <a:pt x="1" y="967"/>
                  </a:lnTo>
                  <a:lnTo>
                    <a:pt x="4" y="977"/>
                  </a:lnTo>
                  <a:lnTo>
                    <a:pt x="10" y="984"/>
                  </a:lnTo>
                  <a:lnTo>
                    <a:pt x="18" y="991"/>
                  </a:lnTo>
                  <a:lnTo>
                    <a:pt x="27" y="995"/>
                  </a:lnTo>
                  <a:lnTo>
                    <a:pt x="38" y="999"/>
                  </a:lnTo>
                  <a:lnTo>
                    <a:pt x="50" y="1000"/>
                  </a:lnTo>
                  <a:lnTo>
                    <a:pt x="61" y="1001"/>
                  </a:lnTo>
                  <a:lnTo>
                    <a:pt x="61" y="1001"/>
                  </a:lnTo>
                  <a:lnTo>
                    <a:pt x="64" y="1001"/>
                  </a:lnTo>
                  <a:lnTo>
                    <a:pt x="71" y="999"/>
                  </a:lnTo>
                  <a:lnTo>
                    <a:pt x="81" y="995"/>
                  </a:lnTo>
                  <a:lnTo>
                    <a:pt x="87" y="992"/>
                  </a:lnTo>
                  <a:lnTo>
                    <a:pt x="93" y="987"/>
                  </a:lnTo>
                  <a:lnTo>
                    <a:pt x="93" y="987"/>
                  </a:lnTo>
                  <a:lnTo>
                    <a:pt x="93" y="987"/>
                  </a:lnTo>
                  <a:lnTo>
                    <a:pt x="93" y="987"/>
                  </a:lnTo>
                  <a:lnTo>
                    <a:pt x="93" y="987"/>
                  </a:lnTo>
                  <a:lnTo>
                    <a:pt x="116" y="963"/>
                  </a:lnTo>
                  <a:lnTo>
                    <a:pt x="137" y="938"/>
                  </a:lnTo>
                  <a:lnTo>
                    <a:pt x="157" y="913"/>
                  </a:lnTo>
                  <a:lnTo>
                    <a:pt x="175" y="886"/>
                  </a:lnTo>
                  <a:lnTo>
                    <a:pt x="194" y="858"/>
                  </a:lnTo>
                  <a:lnTo>
                    <a:pt x="210" y="830"/>
                  </a:lnTo>
                  <a:lnTo>
                    <a:pt x="225" y="801"/>
                  </a:lnTo>
                  <a:lnTo>
                    <a:pt x="239" y="771"/>
                  </a:lnTo>
                  <a:lnTo>
                    <a:pt x="251" y="739"/>
                  </a:lnTo>
                  <a:lnTo>
                    <a:pt x="262" y="708"/>
                  </a:lnTo>
                  <a:lnTo>
                    <a:pt x="272" y="677"/>
                  </a:lnTo>
                  <a:lnTo>
                    <a:pt x="279" y="644"/>
                  </a:lnTo>
                  <a:lnTo>
                    <a:pt x="286" y="610"/>
                  </a:lnTo>
                  <a:lnTo>
                    <a:pt x="290" y="577"/>
                  </a:lnTo>
                  <a:lnTo>
                    <a:pt x="293" y="542"/>
                  </a:lnTo>
                  <a:lnTo>
                    <a:pt x="294" y="508"/>
                  </a:lnTo>
                  <a:lnTo>
                    <a:pt x="294" y="508"/>
                  </a:lnTo>
                  <a:lnTo>
                    <a:pt x="293" y="471"/>
                  </a:lnTo>
                  <a:lnTo>
                    <a:pt x="290" y="433"/>
                  </a:lnTo>
                  <a:lnTo>
                    <a:pt x="286" y="399"/>
                  </a:lnTo>
                  <a:lnTo>
                    <a:pt x="279" y="364"/>
                  </a:lnTo>
                  <a:lnTo>
                    <a:pt x="272" y="330"/>
                  </a:lnTo>
                  <a:lnTo>
                    <a:pt x="262" y="296"/>
                  </a:lnTo>
                  <a:lnTo>
                    <a:pt x="251" y="264"/>
                  </a:lnTo>
                  <a:lnTo>
                    <a:pt x="239" y="232"/>
                  </a:lnTo>
                  <a:lnTo>
                    <a:pt x="225" y="202"/>
                  </a:lnTo>
                  <a:lnTo>
                    <a:pt x="210" y="172"/>
                  </a:lnTo>
                  <a:lnTo>
                    <a:pt x="194" y="144"/>
                  </a:lnTo>
                  <a:lnTo>
                    <a:pt x="175" y="116"/>
                  </a:lnTo>
                  <a:lnTo>
                    <a:pt x="157" y="89"/>
                  </a:lnTo>
                  <a:lnTo>
                    <a:pt x="137" y="62"/>
                  </a:lnTo>
                  <a:lnTo>
                    <a:pt x="116" y="38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82" y="5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1"/>
                  </a:lnTo>
                  <a:lnTo>
                    <a:pt x="40" y="4"/>
                  </a:lnTo>
                  <a:lnTo>
                    <a:pt x="32" y="11"/>
                  </a:lnTo>
                  <a:lnTo>
                    <a:pt x="25" y="18"/>
                  </a:lnTo>
                  <a:lnTo>
                    <a:pt x="20" y="28"/>
                  </a:lnTo>
                  <a:lnTo>
                    <a:pt x="17" y="38"/>
                  </a:lnTo>
                  <a:lnTo>
                    <a:pt x="15" y="48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51388" y="2439988"/>
              <a:ext cx="344488" cy="1150938"/>
            </a:xfrm>
            <a:custGeom>
              <a:avLst/>
              <a:gdLst>
                <a:gd name="T0" fmla="*/ 15 w 217"/>
                <a:gd name="T1" fmla="*/ 91 h 725"/>
                <a:gd name="T2" fmla="*/ 42 w 217"/>
                <a:gd name="T3" fmla="*/ 117 h 725"/>
                <a:gd name="T4" fmla="*/ 65 w 217"/>
                <a:gd name="T5" fmla="*/ 146 h 725"/>
                <a:gd name="T6" fmla="*/ 84 w 217"/>
                <a:gd name="T7" fmla="*/ 178 h 725"/>
                <a:gd name="T8" fmla="*/ 98 w 217"/>
                <a:gd name="T9" fmla="*/ 213 h 725"/>
                <a:gd name="T10" fmla="*/ 110 w 217"/>
                <a:gd name="T11" fmla="*/ 250 h 725"/>
                <a:gd name="T12" fmla="*/ 118 w 217"/>
                <a:gd name="T13" fmla="*/ 289 h 725"/>
                <a:gd name="T14" fmla="*/ 121 w 217"/>
                <a:gd name="T15" fmla="*/ 328 h 725"/>
                <a:gd name="T16" fmla="*/ 124 w 217"/>
                <a:gd name="T17" fmla="*/ 369 h 725"/>
                <a:gd name="T18" fmla="*/ 122 w 217"/>
                <a:gd name="T19" fmla="*/ 389 h 725"/>
                <a:gd name="T20" fmla="*/ 120 w 217"/>
                <a:gd name="T21" fmla="*/ 428 h 725"/>
                <a:gd name="T22" fmla="*/ 114 w 217"/>
                <a:gd name="T23" fmla="*/ 466 h 725"/>
                <a:gd name="T24" fmla="*/ 105 w 217"/>
                <a:gd name="T25" fmla="*/ 502 h 725"/>
                <a:gd name="T26" fmla="*/ 91 w 217"/>
                <a:gd name="T27" fmla="*/ 534 h 725"/>
                <a:gd name="T28" fmla="*/ 75 w 217"/>
                <a:gd name="T29" fmla="*/ 566 h 725"/>
                <a:gd name="T30" fmla="*/ 55 w 217"/>
                <a:gd name="T31" fmla="*/ 593 h 725"/>
                <a:gd name="T32" fmla="*/ 29 w 217"/>
                <a:gd name="T33" fmla="*/ 620 h 725"/>
                <a:gd name="T34" fmla="*/ 15 w 217"/>
                <a:gd name="T35" fmla="*/ 632 h 725"/>
                <a:gd name="T36" fmla="*/ 6 w 217"/>
                <a:gd name="T37" fmla="*/ 643 h 725"/>
                <a:gd name="T38" fmla="*/ 1 w 217"/>
                <a:gd name="T39" fmla="*/ 655 h 725"/>
                <a:gd name="T40" fmla="*/ 0 w 217"/>
                <a:gd name="T41" fmla="*/ 678 h 725"/>
                <a:gd name="T42" fmla="*/ 0 w 217"/>
                <a:gd name="T43" fmla="*/ 689 h 725"/>
                <a:gd name="T44" fmla="*/ 6 w 217"/>
                <a:gd name="T45" fmla="*/ 706 h 725"/>
                <a:gd name="T46" fmla="*/ 18 w 217"/>
                <a:gd name="T47" fmla="*/ 718 h 725"/>
                <a:gd name="T48" fmla="*/ 35 w 217"/>
                <a:gd name="T49" fmla="*/ 724 h 725"/>
                <a:gd name="T50" fmla="*/ 47 w 217"/>
                <a:gd name="T51" fmla="*/ 725 h 725"/>
                <a:gd name="T52" fmla="*/ 61 w 217"/>
                <a:gd name="T53" fmla="*/ 723 h 725"/>
                <a:gd name="T54" fmla="*/ 77 w 217"/>
                <a:gd name="T55" fmla="*/ 709 h 725"/>
                <a:gd name="T56" fmla="*/ 77 w 217"/>
                <a:gd name="T57" fmla="*/ 709 h 725"/>
                <a:gd name="T58" fmla="*/ 110 w 217"/>
                <a:gd name="T59" fmla="*/ 677 h 725"/>
                <a:gd name="T60" fmla="*/ 138 w 217"/>
                <a:gd name="T61" fmla="*/ 642 h 725"/>
                <a:gd name="T62" fmla="*/ 162 w 217"/>
                <a:gd name="T63" fmla="*/ 604 h 725"/>
                <a:gd name="T64" fmla="*/ 182 w 217"/>
                <a:gd name="T65" fmla="*/ 562 h 725"/>
                <a:gd name="T66" fmla="*/ 197 w 217"/>
                <a:gd name="T67" fmla="*/ 517 h 725"/>
                <a:gd name="T68" fmla="*/ 208 w 217"/>
                <a:gd name="T69" fmla="*/ 470 h 725"/>
                <a:gd name="T70" fmla="*/ 215 w 217"/>
                <a:gd name="T71" fmla="*/ 420 h 725"/>
                <a:gd name="T72" fmla="*/ 217 w 217"/>
                <a:gd name="T73" fmla="*/ 369 h 725"/>
                <a:gd name="T74" fmla="*/ 217 w 217"/>
                <a:gd name="T75" fmla="*/ 343 h 725"/>
                <a:gd name="T76" fmla="*/ 212 w 217"/>
                <a:gd name="T77" fmla="*/ 292 h 725"/>
                <a:gd name="T78" fmla="*/ 204 w 217"/>
                <a:gd name="T79" fmla="*/ 244 h 725"/>
                <a:gd name="T80" fmla="*/ 190 w 217"/>
                <a:gd name="T81" fmla="*/ 197 h 725"/>
                <a:gd name="T82" fmla="*/ 172 w 217"/>
                <a:gd name="T83" fmla="*/ 153 h 725"/>
                <a:gd name="T84" fmla="*/ 150 w 217"/>
                <a:gd name="T85" fmla="*/ 110 h 725"/>
                <a:gd name="T86" fmla="*/ 125 w 217"/>
                <a:gd name="T87" fmla="*/ 70 h 725"/>
                <a:gd name="T88" fmla="*/ 93 w 217"/>
                <a:gd name="T89" fmla="*/ 32 h 725"/>
                <a:gd name="T90" fmla="*/ 77 w 217"/>
                <a:gd name="T91" fmla="*/ 14 h 725"/>
                <a:gd name="T92" fmla="*/ 71 w 217"/>
                <a:gd name="T93" fmla="*/ 14 h 725"/>
                <a:gd name="T94" fmla="*/ 61 w 217"/>
                <a:gd name="T95" fmla="*/ 7 h 725"/>
                <a:gd name="T96" fmla="*/ 51 w 217"/>
                <a:gd name="T97" fmla="*/ 0 h 725"/>
                <a:gd name="T98" fmla="*/ 47 w 217"/>
                <a:gd name="T99" fmla="*/ 0 h 725"/>
                <a:gd name="T100" fmla="*/ 35 w 217"/>
                <a:gd name="T101" fmla="*/ 1 h 725"/>
                <a:gd name="T102" fmla="*/ 18 w 217"/>
                <a:gd name="T103" fmla="*/ 12 h 725"/>
                <a:gd name="T104" fmla="*/ 6 w 217"/>
                <a:gd name="T105" fmla="*/ 28 h 725"/>
                <a:gd name="T106" fmla="*/ 0 w 217"/>
                <a:gd name="T107" fmla="*/ 49 h 725"/>
                <a:gd name="T108" fmla="*/ 0 w 217"/>
                <a:gd name="T109" fmla="*/ 61 h 725"/>
                <a:gd name="T110" fmla="*/ 0 w 217"/>
                <a:gd name="T111" fmla="*/ 77 h 725"/>
                <a:gd name="T112" fmla="*/ 4 w 217"/>
                <a:gd name="T113" fmla="*/ 86 h 725"/>
                <a:gd name="T114" fmla="*/ 11 w 217"/>
                <a:gd name="T115" fmla="*/ 91 h 725"/>
                <a:gd name="T116" fmla="*/ 15 w 217"/>
                <a:gd name="T117" fmla="*/ 9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7" h="725">
                  <a:moveTo>
                    <a:pt x="15" y="91"/>
                  </a:moveTo>
                  <a:lnTo>
                    <a:pt x="15" y="91"/>
                  </a:lnTo>
                  <a:lnTo>
                    <a:pt x="29" y="104"/>
                  </a:lnTo>
                  <a:lnTo>
                    <a:pt x="42" y="117"/>
                  </a:lnTo>
                  <a:lnTo>
                    <a:pt x="55" y="130"/>
                  </a:lnTo>
                  <a:lnTo>
                    <a:pt x="65" y="146"/>
                  </a:lnTo>
                  <a:lnTo>
                    <a:pt x="75" y="162"/>
                  </a:lnTo>
                  <a:lnTo>
                    <a:pt x="84" y="178"/>
                  </a:lnTo>
                  <a:lnTo>
                    <a:pt x="91" y="196"/>
                  </a:lnTo>
                  <a:lnTo>
                    <a:pt x="98" y="213"/>
                  </a:lnTo>
                  <a:lnTo>
                    <a:pt x="105" y="232"/>
                  </a:lnTo>
                  <a:lnTo>
                    <a:pt x="110" y="250"/>
                  </a:lnTo>
                  <a:lnTo>
                    <a:pt x="114" y="269"/>
                  </a:lnTo>
                  <a:lnTo>
                    <a:pt x="118" y="289"/>
                  </a:lnTo>
                  <a:lnTo>
                    <a:pt x="120" y="308"/>
                  </a:lnTo>
                  <a:lnTo>
                    <a:pt x="121" y="328"/>
                  </a:lnTo>
                  <a:lnTo>
                    <a:pt x="122" y="348"/>
                  </a:lnTo>
                  <a:lnTo>
                    <a:pt x="124" y="369"/>
                  </a:lnTo>
                  <a:lnTo>
                    <a:pt x="124" y="369"/>
                  </a:lnTo>
                  <a:lnTo>
                    <a:pt x="122" y="389"/>
                  </a:lnTo>
                  <a:lnTo>
                    <a:pt x="121" y="409"/>
                  </a:lnTo>
                  <a:lnTo>
                    <a:pt x="120" y="428"/>
                  </a:lnTo>
                  <a:lnTo>
                    <a:pt x="118" y="447"/>
                  </a:lnTo>
                  <a:lnTo>
                    <a:pt x="114" y="466"/>
                  </a:lnTo>
                  <a:lnTo>
                    <a:pt x="110" y="484"/>
                  </a:lnTo>
                  <a:lnTo>
                    <a:pt x="105" y="502"/>
                  </a:lnTo>
                  <a:lnTo>
                    <a:pt x="98" y="518"/>
                  </a:lnTo>
                  <a:lnTo>
                    <a:pt x="91" y="534"/>
                  </a:lnTo>
                  <a:lnTo>
                    <a:pt x="84" y="550"/>
                  </a:lnTo>
                  <a:lnTo>
                    <a:pt x="75" y="566"/>
                  </a:lnTo>
                  <a:lnTo>
                    <a:pt x="65" y="580"/>
                  </a:lnTo>
                  <a:lnTo>
                    <a:pt x="55" y="593"/>
                  </a:lnTo>
                  <a:lnTo>
                    <a:pt x="42" y="607"/>
                  </a:lnTo>
                  <a:lnTo>
                    <a:pt x="29" y="620"/>
                  </a:lnTo>
                  <a:lnTo>
                    <a:pt x="15" y="632"/>
                  </a:lnTo>
                  <a:lnTo>
                    <a:pt x="15" y="632"/>
                  </a:lnTo>
                  <a:lnTo>
                    <a:pt x="11" y="638"/>
                  </a:lnTo>
                  <a:lnTo>
                    <a:pt x="6" y="643"/>
                  </a:lnTo>
                  <a:lnTo>
                    <a:pt x="4" y="649"/>
                  </a:lnTo>
                  <a:lnTo>
                    <a:pt x="1" y="655"/>
                  </a:lnTo>
                  <a:lnTo>
                    <a:pt x="0" y="666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9"/>
                  </a:lnTo>
                  <a:lnTo>
                    <a:pt x="3" y="698"/>
                  </a:lnTo>
                  <a:lnTo>
                    <a:pt x="6" y="706"/>
                  </a:lnTo>
                  <a:lnTo>
                    <a:pt x="12" y="712"/>
                  </a:lnTo>
                  <a:lnTo>
                    <a:pt x="18" y="718"/>
                  </a:lnTo>
                  <a:lnTo>
                    <a:pt x="26" y="721"/>
                  </a:lnTo>
                  <a:lnTo>
                    <a:pt x="35" y="724"/>
                  </a:lnTo>
                  <a:lnTo>
                    <a:pt x="47" y="725"/>
                  </a:lnTo>
                  <a:lnTo>
                    <a:pt x="47" y="725"/>
                  </a:lnTo>
                  <a:lnTo>
                    <a:pt x="55" y="724"/>
                  </a:lnTo>
                  <a:lnTo>
                    <a:pt x="61" y="723"/>
                  </a:lnTo>
                  <a:lnTo>
                    <a:pt x="67" y="718"/>
                  </a:lnTo>
                  <a:lnTo>
                    <a:pt x="77" y="709"/>
                  </a:lnTo>
                  <a:lnTo>
                    <a:pt x="77" y="709"/>
                  </a:lnTo>
                  <a:lnTo>
                    <a:pt x="77" y="709"/>
                  </a:lnTo>
                  <a:lnTo>
                    <a:pt x="93" y="694"/>
                  </a:lnTo>
                  <a:lnTo>
                    <a:pt x="110" y="677"/>
                  </a:lnTo>
                  <a:lnTo>
                    <a:pt x="125" y="661"/>
                  </a:lnTo>
                  <a:lnTo>
                    <a:pt x="138" y="642"/>
                  </a:lnTo>
                  <a:lnTo>
                    <a:pt x="150" y="624"/>
                  </a:lnTo>
                  <a:lnTo>
                    <a:pt x="162" y="604"/>
                  </a:lnTo>
                  <a:lnTo>
                    <a:pt x="172" y="583"/>
                  </a:lnTo>
                  <a:lnTo>
                    <a:pt x="182" y="562"/>
                  </a:lnTo>
                  <a:lnTo>
                    <a:pt x="190" y="540"/>
                  </a:lnTo>
                  <a:lnTo>
                    <a:pt x="197" y="517"/>
                  </a:lnTo>
                  <a:lnTo>
                    <a:pt x="204" y="493"/>
                  </a:lnTo>
                  <a:lnTo>
                    <a:pt x="208" y="470"/>
                  </a:lnTo>
                  <a:lnTo>
                    <a:pt x="212" y="445"/>
                  </a:lnTo>
                  <a:lnTo>
                    <a:pt x="215" y="420"/>
                  </a:lnTo>
                  <a:lnTo>
                    <a:pt x="217" y="395"/>
                  </a:lnTo>
                  <a:lnTo>
                    <a:pt x="217" y="369"/>
                  </a:lnTo>
                  <a:lnTo>
                    <a:pt x="217" y="369"/>
                  </a:lnTo>
                  <a:lnTo>
                    <a:pt x="217" y="343"/>
                  </a:lnTo>
                  <a:lnTo>
                    <a:pt x="215" y="318"/>
                  </a:lnTo>
                  <a:lnTo>
                    <a:pt x="212" y="292"/>
                  </a:lnTo>
                  <a:lnTo>
                    <a:pt x="208" y="268"/>
                  </a:lnTo>
                  <a:lnTo>
                    <a:pt x="204" y="244"/>
                  </a:lnTo>
                  <a:lnTo>
                    <a:pt x="197" y="220"/>
                  </a:lnTo>
                  <a:lnTo>
                    <a:pt x="190" y="197"/>
                  </a:lnTo>
                  <a:lnTo>
                    <a:pt x="182" y="175"/>
                  </a:lnTo>
                  <a:lnTo>
                    <a:pt x="172" y="153"/>
                  </a:lnTo>
                  <a:lnTo>
                    <a:pt x="162" y="130"/>
                  </a:lnTo>
                  <a:lnTo>
                    <a:pt x="150" y="110"/>
                  </a:lnTo>
                  <a:lnTo>
                    <a:pt x="138" y="90"/>
                  </a:lnTo>
                  <a:lnTo>
                    <a:pt x="125" y="70"/>
                  </a:lnTo>
                  <a:lnTo>
                    <a:pt x="110" y="50"/>
                  </a:lnTo>
                  <a:lnTo>
                    <a:pt x="93" y="32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1" y="14"/>
                  </a:lnTo>
                  <a:lnTo>
                    <a:pt x="67" y="12"/>
                  </a:lnTo>
                  <a:lnTo>
                    <a:pt x="61" y="7"/>
                  </a:lnTo>
                  <a:lnTo>
                    <a:pt x="55" y="3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26" y="5"/>
                  </a:lnTo>
                  <a:lnTo>
                    <a:pt x="18" y="12"/>
                  </a:lnTo>
                  <a:lnTo>
                    <a:pt x="12" y="19"/>
                  </a:lnTo>
                  <a:lnTo>
                    <a:pt x="6" y="28"/>
                  </a:lnTo>
                  <a:lnTo>
                    <a:pt x="3" y="39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6"/>
                  </a:lnTo>
                  <a:lnTo>
                    <a:pt x="6" y="89"/>
                  </a:lnTo>
                  <a:lnTo>
                    <a:pt x="11" y="91"/>
                  </a:lnTo>
                  <a:lnTo>
                    <a:pt x="15" y="91"/>
                  </a:lnTo>
                  <a:lnTo>
                    <a:pt x="15" y="9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830513" y="2389188"/>
              <a:ext cx="2592388" cy="3430588"/>
            </a:xfrm>
            <a:custGeom>
              <a:avLst/>
              <a:gdLst>
                <a:gd name="T0" fmla="*/ 1164 w 1633"/>
                <a:gd name="T1" fmla="*/ 941 h 2161"/>
                <a:gd name="T2" fmla="*/ 1078 w 1633"/>
                <a:gd name="T3" fmla="*/ 684 h 2161"/>
                <a:gd name="T4" fmla="*/ 1140 w 1633"/>
                <a:gd name="T5" fmla="*/ 617 h 2161"/>
                <a:gd name="T6" fmla="*/ 1185 w 1633"/>
                <a:gd name="T7" fmla="*/ 537 h 2161"/>
                <a:gd name="T8" fmla="*/ 1207 w 1633"/>
                <a:gd name="T9" fmla="*/ 447 h 2161"/>
                <a:gd name="T10" fmla="*/ 1209 w 1633"/>
                <a:gd name="T11" fmla="*/ 382 h 2161"/>
                <a:gd name="T12" fmla="*/ 1200 w 1633"/>
                <a:gd name="T13" fmla="*/ 310 h 2161"/>
                <a:gd name="T14" fmla="*/ 1179 w 1633"/>
                <a:gd name="T15" fmla="*/ 244 h 2161"/>
                <a:gd name="T16" fmla="*/ 1146 w 1633"/>
                <a:gd name="T17" fmla="*/ 185 h 2161"/>
                <a:gd name="T18" fmla="*/ 1103 w 1633"/>
                <a:gd name="T19" fmla="*/ 132 h 2161"/>
                <a:gd name="T20" fmla="*/ 1052 w 1633"/>
                <a:gd name="T21" fmla="*/ 88 h 2161"/>
                <a:gd name="T22" fmla="*/ 992 w 1633"/>
                <a:gd name="T23" fmla="*/ 53 h 2161"/>
                <a:gd name="T24" fmla="*/ 924 w 1633"/>
                <a:gd name="T25" fmla="*/ 28 h 2161"/>
                <a:gd name="T26" fmla="*/ 869 w 1633"/>
                <a:gd name="T27" fmla="*/ 16 h 2161"/>
                <a:gd name="T28" fmla="*/ 851 w 1633"/>
                <a:gd name="T29" fmla="*/ 9 h 2161"/>
                <a:gd name="T30" fmla="*/ 823 w 1633"/>
                <a:gd name="T31" fmla="*/ 0 h 2161"/>
                <a:gd name="T32" fmla="*/ 703 w 1633"/>
                <a:gd name="T33" fmla="*/ 18 h 2161"/>
                <a:gd name="T34" fmla="*/ 598 w 1633"/>
                <a:gd name="T35" fmla="*/ 69 h 2161"/>
                <a:gd name="T36" fmla="*/ 513 w 1633"/>
                <a:gd name="T37" fmla="*/ 144 h 2161"/>
                <a:gd name="T38" fmla="*/ 453 w 1633"/>
                <a:gd name="T39" fmla="*/ 232 h 2161"/>
                <a:gd name="T40" fmla="*/ 428 w 1633"/>
                <a:gd name="T41" fmla="*/ 332 h 2161"/>
                <a:gd name="T42" fmla="*/ 423 w 1633"/>
                <a:gd name="T43" fmla="*/ 401 h 2161"/>
                <a:gd name="T44" fmla="*/ 432 w 1633"/>
                <a:gd name="T45" fmla="*/ 478 h 2161"/>
                <a:gd name="T46" fmla="*/ 477 w 1633"/>
                <a:gd name="T47" fmla="*/ 591 h 2161"/>
                <a:gd name="T48" fmla="*/ 546 w 1633"/>
                <a:gd name="T49" fmla="*/ 680 h 2161"/>
                <a:gd name="T50" fmla="*/ 570 w 1633"/>
                <a:gd name="T51" fmla="*/ 696 h 2161"/>
                <a:gd name="T52" fmla="*/ 587 w 1633"/>
                <a:gd name="T53" fmla="*/ 709 h 2161"/>
                <a:gd name="T54" fmla="*/ 299 w 1633"/>
                <a:gd name="T55" fmla="*/ 1297 h 2161"/>
                <a:gd name="T56" fmla="*/ 4 w 1633"/>
                <a:gd name="T57" fmla="*/ 1846 h 2161"/>
                <a:gd name="T58" fmla="*/ 1 w 1633"/>
                <a:gd name="T59" fmla="*/ 1896 h 2161"/>
                <a:gd name="T60" fmla="*/ 13 w 1633"/>
                <a:gd name="T61" fmla="*/ 1936 h 2161"/>
                <a:gd name="T62" fmla="*/ 36 w 1633"/>
                <a:gd name="T63" fmla="*/ 1967 h 2161"/>
                <a:gd name="T64" fmla="*/ 64 w 1633"/>
                <a:gd name="T65" fmla="*/ 1980 h 2161"/>
                <a:gd name="T66" fmla="*/ 108 w 1633"/>
                <a:gd name="T67" fmla="*/ 1991 h 2161"/>
                <a:gd name="T68" fmla="*/ 150 w 1633"/>
                <a:gd name="T69" fmla="*/ 1983 h 2161"/>
                <a:gd name="T70" fmla="*/ 186 w 1633"/>
                <a:gd name="T71" fmla="*/ 1959 h 2161"/>
                <a:gd name="T72" fmla="*/ 360 w 1633"/>
                <a:gd name="T73" fmla="*/ 1635 h 2161"/>
                <a:gd name="T74" fmla="*/ 701 w 1633"/>
                <a:gd name="T75" fmla="*/ 2063 h 2161"/>
                <a:gd name="T76" fmla="*/ 712 w 1633"/>
                <a:gd name="T77" fmla="*/ 2104 h 2161"/>
                <a:gd name="T78" fmla="*/ 739 w 1633"/>
                <a:gd name="T79" fmla="*/ 2137 h 2161"/>
                <a:gd name="T80" fmla="*/ 776 w 1633"/>
                <a:gd name="T81" fmla="*/ 2156 h 2161"/>
                <a:gd name="T82" fmla="*/ 809 w 1633"/>
                <a:gd name="T83" fmla="*/ 2161 h 2161"/>
                <a:gd name="T84" fmla="*/ 852 w 1633"/>
                <a:gd name="T85" fmla="*/ 2153 h 2161"/>
                <a:gd name="T86" fmla="*/ 886 w 1633"/>
                <a:gd name="T87" fmla="*/ 2130 h 2161"/>
                <a:gd name="T88" fmla="*/ 908 w 1633"/>
                <a:gd name="T89" fmla="*/ 2095 h 2161"/>
                <a:gd name="T90" fmla="*/ 916 w 1633"/>
                <a:gd name="T91" fmla="*/ 2052 h 2161"/>
                <a:gd name="T92" fmla="*/ 1427 w 1633"/>
                <a:gd name="T93" fmla="*/ 1928 h 2161"/>
                <a:gd name="T94" fmla="*/ 1455 w 1633"/>
                <a:gd name="T95" fmla="*/ 1967 h 2161"/>
                <a:gd name="T96" fmla="*/ 1491 w 1633"/>
                <a:gd name="T97" fmla="*/ 1987 h 2161"/>
                <a:gd name="T98" fmla="*/ 1534 w 1633"/>
                <a:gd name="T99" fmla="*/ 1990 h 2161"/>
                <a:gd name="T100" fmla="*/ 1581 w 1633"/>
                <a:gd name="T101" fmla="*/ 1975 h 2161"/>
                <a:gd name="T102" fmla="*/ 1603 w 1633"/>
                <a:gd name="T103" fmla="*/ 1961 h 2161"/>
                <a:gd name="T104" fmla="*/ 1623 w 1633"/>
                <a:gd name="T105" fmla="*/ 1927 h 2161"/>
                <a:gd name="T106" fmla="*/ 1633 w 1633"/>
                <a:gd name="T107" fmla="*/ 1875 h 2161"/>
                <a:gd name="T108" fmla="*/ 1628 w 1633"/>
                <a:gd name="T109" fmla="*/ 1836 h 2161"/>
                <a:gd name="T110" fmla="*/ 530 w 1633"/>
                <a:gd name="T111" fmla="*/ 1280 h 2161"/>
                <a:gd name="T112" fmla="*/ 639 w 1633"/>
                <a:gd name="T113" fmla="*/ 1097 h 2161"/>
                <a:gd name="T114" fmla="*/ 994 w 1633"/>
                <a:gd name="T115" fmla="*/ 1097 h 2161"/>
                <a:gd name="T116" fmla="*/ 916 w 1633"/>
                <a:gd name="T117" fmla="*/ 1434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3" h="2161">
                  <a:moveTo>
                    <a:pt x="1442" y="1497"/>
                  </a:moveTo>
                  <a:lnTo>
                    <a:pt x="1348" y="1297"/>
                  </a:lnTo>
                  <a:lnTo>
                    <a:pt x="1271" y="1141"/>
                  </a:lnTo>
                  <a:lnTo>
                    <a:pt x="1164" y="941"/>
                  </a:lnTo>
                  <a:lnTo>
                    <a:pt x="1040" y="710"/>
                  </a:lnTo>
                  <a:lnTo>
                    <a:pt x="1040" y="710"/>
                  </a:lnTo>
                  <a:lnTo>
                    <a:pt x="1059" y="698"/>
                  </a:lnTo>
                  <a:lnTo>
                    <a:pt x="1078" y="684"/>
                  </a:lnTo>
                  <a:lnTo>
                    <a:pt x="1095" y="669"/>
                  </a:lnTo>
                  <a:lnTo>
                    <a:pt x="1111" y="652"/>
                  </a:lnTo>
                  <a:lnTo>
                    <a:pt x="1126" y="636"/>
                  </a:lnTo>
                  <a:lnTo>
                    <a:pt x="1140" y="617"/>
                  </a:lnTo>
                  <a:lnTo>
                    <a:pt x="1153" y="599"/>
                  </a:lnTo>
                  <a:lnTo>
                    <a:pt x="1165" y="579"/>
                  </a:lnTo>
                  <a:lnTo>
                    <a:pt x="1175" y="558"/>
                  </a:lnTo>
                  <a:lnTo>
                    <a:pt x="1185" y="537"/>
                  </a:lnTo>
                  <a:lnTo>
                    <a:pt x="1192" y="515"/>
                  </a:lnTo>
                  <a:lnTo>
                    <a:pt x="1199" y="493"/>
                  </a:lnTo>
                  <a:lnTo>
                    <a:pt x="1203" y="471"/>
                  </a:lnTo>
                  <a:lnTo>
                    <a:pt x="1207" y="447"/>
                  </a:lnTo>
                  <a:lnTo>
                    <a:pt x="1209" y="424"/>
                  </a:lnTo>
                  <a:lnTo>
                    <a:pt x="1210" y="401"/>
                  </a:lnTo>
                  <a:lnTo>
                    <a:pt x="1210" y="401"/>
                  </a:lnTo>
                  <a:lnTo>
                    <a:pt x="1209" y="382"/>
                  </a:lnTo>
                  <a:lnTo>
                    <a:pt x="1208" y="364"/>
                  </a:lnTo>
                  <a:lnTo>
                    <a:pt x="1206" y="345"/>
                  </a:lnTo>
                  <a:lnTo>
                    <a:pt x="1203" y="328"/>
                  </a:lnTo>
                  <a:lnTo>
                    <a:pt x="1200" y="310"/>
                  </a:lnTo>
                  <a:lnTo>
                    <a:pt x="1195" y="293"/>
                  </a:lnTo>
                  <a:lnTo>
                    <a:pt x="1190" y="276"/>
                  </a:lnTo>
                  <a:lnTo>
                    <a:pt x="1185" y="260"/>
                  </a:lnTo>
                  <a:lnTo>
                    <a:pt x="1179" y="244"/>
                  </a:lnTo>
                  <a:lnTo>
                    <a:pt x="1172" y="229"/>
                  </a:lnTo>
                  <a:lnTo>
                    <a:pt x="1164" y="214"/>
                  </a:lnTo>
                  <a:lnTo>
                    <a:pt x="1156" y="199"/>
                  </a:lnTo>
                  <a:lnTo>
                    <a:pt x="1146" y="185"/>
                  </a:lnTo>
                  <a:lnTo>
                    <a:pt x="1136" y="171"/>
                  </a:lnTo>
                  <a:lnTo>
                    <a:pt x="1125" y="158"/>
                  </a:lnTo>
                  <a:lnTo>
                    <a:pt x="1115" y="145"/>
                  </a:lnTo>
                  <a:lnTo>
                    <a:pt x="1103" y="132"/>
                  </a:lnTo>
                  <a:lnTo>
                    <a:pt x="1092" y="121"/>
                  </a:lnTo>
                  <a:lnTo>
                    <a:pt x="1079" y="109"/>
                  </a:lnTo>
                  <a:lnTo>
                    <a:pt x="1066" y="98"/>
                  </a:lnTo>
                  <a:lnTo>
                    <a:pt x="1052" y="88"/>
                  </a:lnTo>
                  <a:lnTo>
                    <a:pt x="1037" y="79"/>
                  </a:lnTo>
                  <a:lnTo>
                    <a:pt x="1023" y="69"/>
                  </a:lnTo>
                  <a:lnTo>
                    <a:pt x="1008" y="60"/>
                  </a:lnTo>
                  <a:lnTo>
                    <a:pt x="992" y="53"/>
                  </a:lnTo>
                  <a:lnTo>
                    <a:pt x="975" y="45"/>
                  </a:lnTo>
                  <a:lnTo>
                    <a:pt x="959" y="39"/>
                  </a:lnTo>
                  <a:lnTo>
                    <a:pt x="941" y="33"/>
                  </a:lnTo>
                  <a:lnTo>
                    <a:pt x="924" y="28"/>
                  </a:lnTo>
                  <a:lnTo>
                    <a:pt x="907" y="23"/>
                  </a:lnTo>
                  <a:lnTo>
                    <a:pt x="888" y="19"/>
                  </a:lnTo>
                  <a:lnTo>
                    <a:pt x="869" y="16"/>
                  </a:lnTo>
                  <a:lnTo>
                    <a:pt x="869" y="16"/>
                  </a:lnTo>
                  <a:lnTo>
                    <a:pt x="867" y="16"/>
                  </a:lnTo>
                  <a:lnTo>
                    <a:pt x="860" y="14"/>
                  </a:lnTo>
                  <a:lnTo>
                    <a:pt x="855" y="12"/>
                  </a:lnTo>
                  <a:lnTo>
                    <a:pt x="851" y="9"/>
                  </a:lnTo>
                  <a:lnTo>
                    <a:pt x="845" y="5"/>
                  </a:lnTo>
                  <a:lnTo>
                    <a:pt x="839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791" y="1"/>
                  </a:lnTo>
                  <a:lnTo>
                    <a:pt x="761" y="4"/>
                  </a:lnTo>
                  <a:lnTo>
                    <a:pt x="731" y="11"/>
                  </a:lnTo>
                  <a:lnTo>
                    <a:pt x="703" y="18"/>
                  </a:lnTo>
                  <a:lnTo>
                    <a:pt x="675" y="29"/>
                  </a:lnTo>
                  <a:lnTo>
                    <a:pt x="648" y="40"/>
                  </a:lnTo>
                  <a:lnTo>
                    <a:pt x="623" y="54"/>
                  </a:lnTo>
                  <a:lnTo>
                    <a:pt x="598" y="69"/>
                  </a:lnTo>
                  <a:lnTo>
                    <a:pt x="575" y="87"/>
                  </a:lnTo>
                  <a:lnTo>
                    <a:pt x="553" y="104"/>
                  </a:lnTo>
                  <a:lnTo>
                    <a:pt x="532" y="124"/>
                  </a:lnTo>
                  <a:lnTo>
                    <a:pt x="513" y="144"/>
                  </a:lnTo>
                  <a:lnTo>
                    <a:pt x="496" y="165"/>
                  </a:lnTo>
                  <a:lnTo>
                    <a:pt x="480" y="187"/>
                  </a:lnTo>
                  <a:lnTo>
                    <a:pt x="466" y="209"/>
                  </a:lnTo>
                  <a:lnTo>
                    <a:pt x="453" y="232"/>
                  </a:lnTo>
                  <a:lnTo>
                    <a:pt x="453" y="232"/>
                  </a:lnTo>
                  <a:lnTo>
                    <a:pt x="442" y="269"/>
                  </a:lnTo>
                  <a:lnTo>
                    <a:pt x="432" y="311"/>
                  </a:lnTo>
                  <a:lnTo>
                    <a:pt x="428" y="332"/>
                  </a:lnTo>
                  <a:lnTo>
                    <a:pt x="425" y="356"/>
                  </a:lnTo>
                  <a:lnTo>
                    <a:pt x="424" y="378"/>
                  </a:lnTo>
                  <a:lnTo>
                    <a:pt x="423" y="401"/>
                  </a:lnTo>
                  <a:lnTo>
                    <a:pt x="423" y="401"/>
                  </a:lnTo>
                  <a:lnTo>
                    <a:pt x="424" y="418"/>
                  </a:lnTo>
                  <a:lnTo>
                    <a:pt x="425" y="438"/>
                  </a:lnTo>
                  <a:lnTo>
                    <a:pt x="428" y="458"/>
                  </a:lnTo>
                  <a:lnTo>
                    <a:pt x="432" y="478"/>
                  </a:lnTo>
                  <a:lnTo>
                    <a:pt x="442" y="518"/>
                  </a:lnTo>
                  <a:lnTo>
                    <a:pt x="453" y="556"/>
                  </a:lnTo>
                  <a:lnTo>
                    <a:pt x="453" y="556"/>
                  </a:lnTo>
                  <a:lnTo>
                    <a:pt x="477" y="591"/>
                  </a:lnTo>
                  <a:lnTo>
                    <a:pt x="501" y="623"/>
                  </a:lnTo>
                  <a:lnTo>
                    <a:pt x="523" y="653"/>
                  </a:lnTo>
                  <a:lnTo>
                    <a:pt x="534" y="667"/>
                  </a:lnTo>
                  <a:lnTo>
                    <a:pt x="546" y="680"/>
                  </a:lnTo>
                  <a:lnTo>
                    <a:pt x="562" y="694"/>
                  </a:lnTo>
                  <a:lnTo>
                    <a:pt x="562" y="694"/>
                  </a:lnTo>
                  <a:lnTo>
                    <a:pt x="567" y="694"/>
                  </a:lnTo>
                  <a:lnTo>
                    <a:pt x="570" y="696"/>
                  </a:lnTo>
                  <a:lnTo>
                    <a:pt x="576" y="702"/>
                  </a:lnTo>
                  <a:lnTo>
                    <a:pt x="580" y="705"/>
                  </a:lnTo>
                  <a:lnTo>
                    <a:pt x="583" y="707"/>
                  </a:lnTo>
                  <a:lnTo>
                    <a:pt x="587" y="709"/>
                  </a:lnTo>
                  <a:lnTo>
                    <a:pt x="592" y="710"/>
                  </a:lnTo>
                  <a:lnTo>
                    <a:pt x="469" y="941"/>
                  </a:lnTo>
                  <a:lnTo>
                    <a:pt x="360" y="1141"/>
                  </a:lnTo>
                  <a:lnTo>
                    <a:pt x="299" y="1297"/>
                  </a:lnTo>
                  <a:lnTo>
                    <a:pt x="192" y="1497"/>
                  </a:lnTo>
                  <a:lnTo>
                    <a:pt x="6" y="1836"/>
                  </a:lnTo>
                  <a:lnTo>
                    <a:pt x="6" y="1836"/>
                  </a:lnTo>
                  <a:lnTo>
                    <a:pt x="4" y="1846"/>
                  </a:lnTo>
                  <a:lnTo>
                    <a:pt x="1" y="1855"/>
                  </a:lnTo>
                  <a:lnTo>
                    <a:pt x="0" y="1866"/>
                  </a:lnTo>
                  <a:lnTo>
                    <a:pt x="0" y="1875"/>
                  </a:lnTo>
                  <a:lnTo>
                    <a:pt x="1" y="1896"/>
                  </a:lnTo>
                  <a:lnTo>
                    <a:pt x="4" y="1907"/>
                  </a:lnTo>
                  <a:lnTo>
                    <a:pt x="6" y="1917"/>
                  </a:lnTo>
                  <a:lnTo>
                    <a:pt x="10" y="1927"/>
                  </a:lnTo>
                  <a:lnTo>
                    <a:pt x="13" y="1936"/>
                  </a:lnTo>
                  <a:lnTo>
                    <a:pt x="18" y="1946"/>
                  </a:lnTo>
                  <a:lnTo>
                    <a:pt x="24" y="1953"/>
                  </a:lnTo>
                  <a:lnTo>
                    <a:pt x="29" y="1961"/>
                  </a:lnTo>
                  <a:lnTo>
                    <a:pt x="36" y="1967"/>
                  </a:lnTo>
                  <a:lnTo>
                    <a:pt x="44" y="1971"/>
                  </a:lnTo>
                  <a:lnTo>
                    <a:pt x="53" y="1975"/>
                  </a:lnTo>
                  <a:lnTo>
                    <a:pt x="53" y="1975"/>
                  </a:lnTo>
                  <a:lnTo>
                    <a:pt x="64" y="1980"/>
                  </a:lnTo>
                  <a:lnTo>
                    <a:pt x="75" y="1984"/>
                  </a:lnTo>
                  <a:lnTo>
                    <a:pt x="86" y="1988"/>
                  </a:lnTo>
                  <a:lnTo>
                    <a:pt x="98" y="1990"/>
                  </a:lnTo>
                  <a:lnTo>
                    <a:pt x="108" y="1991"/>
                  </a:lnTo>
                  <a:lnTo>
                    <a:pt x="120" y="1990"/>
                  </a:lnTo>
                  <a:lnTo>
                    <a:pt x="131" y="1989"/>
                  </a:lnTo>
                  <a:lnTo>
                    <a:pt x="141" y="1987"/>
                  </a:lnTo>
                  <a:lnTo>
                    <a:pt x="150" y="1983"/>
                  </a:lnTo>
                  <a:lnTo>
                    <a:pt x="160" y="1978"/>
                  </a:lnTo>
                  <a:lnTo>
                    <a:pt x="169" y="1973"/>
                  </a:lnTo>
                  <a:lnTo>
                    <a:pt x="178" y="1967"/>
                  </a:lnTo>
                  <a:lnTo>
                    <a:pt x="186" y="1959"/>
                  </a:lnTo>
                  <a:lnTo>
                    <a:pt x="193" y="1949"/>
                  </a:lnTo>
                  <a:lnTo>
                    <a:pt x="200" y="1939"/>
                  </a:lnTo>
                  <a:lnTo>
                    <a:pt x="206" y="1928"/>
                  </a:lnTo>
                  <a:lnTo>
                    <a:pt x="360" y="1635"/>
                  </a:lnTo>
                  <a:lnTo>
                    <a:pt x="699" y="1928"/>
                  </a:lnTo>
                  <a:lnTo>
                    <a:pt x="699" y="2052"/>
                  </a:lnTo>
                  <a:lnTo>
                    <a:pt x="699" y="2052"/>
                  </a:lnTo>
                  <a:lnTo>
                    <a:pt x="701" y="2063"/>
                  </a:lnTo>
                  <a:lnTo>
                    <a:pt x="702" y="2074"/>
                  </a:lnTo>
                  <a:lnTo>
                    <a:pt x="704" y="2084"/>
                  </a:lnTo>
                  <a:lnTo>
                    <a:pt x="708" y="2095"/>
                  </a:lnTo>
                  <a:lnTo>
                    <a:pt x="712" y="2104"/>
                  </a:lnTo>
                  <a:lnTo>
                    <a:pt x="718" y="2113"/>
                  </a:lnTo>
                  <a:lnTo>
                    <a:pt x="724" y="2121"/>
                  </a:lnTo>
                  <a:lnTo>
                    <a:pt x="731" y="2130"/>
                  </a:lnTo>
                  <a:lnTo>
                    <a:pt x="739" y="2137"/>
                  </a:lnTo>
                  <a:lnTo>
                    <a:pt x="747" y="2142"/>
                  </a:lnTo>
                  <a:lnTo>
                    <a:pt x="757" y="2148"/>
                  </a:lnTo>
                  <a:lnTo>
                    <a:pt x="766" y="2153"/>
                  </a:lnTo>
                  <a:lnTo>
                    <a:pt x="776" y="2156"/>
                  </a:lnTo>
                  <a:lnTo>
                    <a:pt x="787" y="2159"/>
                  </a:lnTo>
                  <a:lnTo>
                    <a:pt x="797" y="2160"/>
                  </a:lnTo>
                  <a:lnTo>
                    <a:pt x="809" y="2161"/>
                  </a:lnTo>
                  <a:lnTo>
                    <a:pt x="809" y="2161"/>
                  </a:lnTo>
                  <a:lnTo>
                    <a:pt x="820" y="2160"/>
                  </a:lnTo>
                  <a:lnTo>
                    <a:pt x="831" y="2159"/>
                  </a:lnTo>
                  <a:lnTo>
                    <a:pt x="841" y="2156"/>
                  </a:lnTo>
                  <a:lnTo>
                    <a:pt x="852" y="2153"/>
                  </a:lnTo>
                  <a:lnTo>
                    <a:pt x="861" y="2148"/>
                  </a:lnTo>
                  <a:lnTo>
                    <a:pt x="869" y="2142"/>
                  </a:lnTo>
                  <a:lnTo>
                    <a:pt x="877" y="2137"/>
                  </a:lnTo>
                  <a:lnTo>
                    <a:pt x="886" y="2130"/>
                  </a:lnTo>
                  <a:lnTo>
                    <a:pt x="893" y="2121"/>
                  </a:lnTo>
                  <a:lnTo>
                    <a:pt x="898" y="2113"/>
                  </a:lnTo>
                  <a:lnTo>
                    <a:pt x="904" y="2104"/>
                  </a:lnTo>
                  <a:lnTo>
                    <a:pt x="908" y="2095"/>
                  </a:lnTo>
                  <a:lnTo>
                    <a:pt x="911" y="2084"/>
                  </a:lnTo>
                  <a:lnTo>
                    <a:pt x="915" y="2074"/>
                  </a:lnTo>
                  <a:lnTo>
                    <a:pt x="916" y="2063"/>
                  </a:lnTo>
                  <a:lnTo>
                    <a:pt x="916" y="2052"/>
                  </a:lnTo>
                  <a:lnTo>
                    <a:pt x="916" y="1928"/>
                  </a:lnTo>
                  <a:lnTo>
                    <a:pt x="1271" y="1635"/>
                  </a:lnTo>
                  <a:lnTo>
                    <a:pt x="1427" y="1928"/>
                  </a:lnTo>
                  <a:lnTo>
                    <a:pt x="1427" y="1928"/>
                  </a:lnTo>
                  <a:lnTo>
                    <a:pt x="1432" y="1939"/>
                  </a:lnTo>
                  <a:lnTo>
                    <a:pt x="1439" y="1949"/>
                  </a:lnTo>
                  <a:lnTo>
                    <a:pt x="1446" y="1959"/>
                  </a:lnTo>
                  <a:lnTo>
                    <a:pt x="1455" y="1967"/>
                  </a:lnTo>
                  <a:lnTo>
                    <a:pt x="1463" y="1973"/>
                  </a:lnTo>
                  <a:lnTo>
                    <a:pt x="1471" y="1978"/>
                  </a:lnTo>
                  <a:lnTo>
                    <a:pt x="1481" y="1983"/>
                  </a:lnTo>
                  <a:lnTo>
                    <a:pt x="1491" y="1987"/>
                  </a:lnTo>
                  <a:lnTo>
                    <a:pt x="1501" y="1989"/>
                  </a:lnTo>
                  <a:lnTo>
                    <a:pt x="1512" y="1990"/>
                  </a:lnTo>
                  <a:lnTo>
                    <a:pt x="1522" y="1991"/>
                  </a:lnTo>
                  <a:lnTo>
                    <a:pt x="1534" y="1990"/>
                  </a:lnTo>
                  <a:lnTo>
                    <a:pt x="1545" y="1988"/>
                  </a:lnTo>
                  <a:lnTo>
                    <a:pt x="1557" y="1984"/>
                  </a:lnTo>
                  <a:lnTo>
                    <a:pt x="1569" y="1980"/>
                  </a:lnTo>
                  <a:lnTo>
                    <a:pt x="1581" y="1975"/>
                  </a:lnTo>
                  <a:lnTo>
                    <a:pt x="1581" y="1975"/>
                  </a:lnTo>
                  <a:lnTo>
                    <a:pt x="1590" y="1971"/>
                  </a:lnTo>
                  <a:lnTo>
                    <a:pt x="1596" y="1967"/>
                  </a:lnTo>
                  <a:lnTo>
                    <a:pt x="1603" y="1961"/>
                  </a:lnTo>
                  <a:lnTo>
                    <a:pt x="1609" y="1953"/>
                  </a:lnTo>
                  <a:lnTo>
                    <a:pt x="1615" y="1946"/>
                  </a:lnTo>
                  <a:lnTo>
                    <a:pt x="1620" y="1936"/>
                  </a:lnTo>
                  <a:lnTo>
                    <a:pt x="1623" y="1927"/>
                  </a:lnTo>
                  <a:lnTo>
                    <a:pt x="1627" y="1917"/>
                  </a:lnTo>
                  <a:lnTo>
                    <a:pt x="1629" y="1907"/>
                  </a:lnTo>
                  <a:lnTo>
                    <a:pt x="1631" y="1896"/>
                  </a:lnTo>
                  <a:lnTo>
                    <a:pt x="1633" y="1875"/>
                  </a:lnTo>
                  <a:lnTo>
                    <a:pt x="1633" y="1866"/>
                  </a:lnTo>
                  <a:lnTo>
                    <a:pt x="1631" y="1855"/>
                  </a:lnTo>
                  <a:lnTo>
                    <a:pt x="1630" y="1846"/>
                  </a:lnTo>
                  <a:lnTo>
                    <a:pt x="1628" y="1836"/>
                  </a:lnTo>
                  <a:lnTo>
                    <a:pt x="1442" y="1497"/>
                  </a:lnTo>
                  <a:close/>
                  <a:moveTo>
                    <a:pt x="699" y="1650"/>
                  </a:moveTo>
                  <a:lnTo>
                    <a:pt x="453" y="1434"/>
                  </a:lnTo>
                  <a:lnTo>
                    <a:pt x="530" y="1280"/>
                  </a:lnTo>
                  <a:lnTo>
                    <a:pt x="699" y="1434"/>
                  </a:lnTo>
                  <a:lnTo>
                    <a:pt x="699" y="1650"/>
                  </a:lnTo>
                  <a:close/>
                  <a:moveTo>
                    <a:pt x="699" y="1141"/>
                  </a:moveTo>
                  <a:lnTo>
                    <a:pt x="639" y="1097"/>
                  </a:lnTo>
                  <a:lnTo>
                    <a:pt x="699" y="941"/>
                  </a:lnTo>
                  <a:lnTo>
                    <a:pt x="699" y="1141"/>
                  </a:lnTo>
                  <a:close/>
                  <a:moveTo>
                    <a:pt x="932" y="941"/>
                  </a:moveTo>
                  <a:lnTo>
                    <a:pt x="994" y="1097"/>
                  </a:lnTo>
                  <a:lnTo>
                    <a:pt x="916" y="1157"/>
                  </a:lnTo>
                  <a:lnTo>
                    <a:pt x="932" y="941"/>
                  </a:lnTo>
                  <a:close/>
                  <a:moveTo>
                    <a:pt x="916" y="1650"/>
                  </a:moveTo>
                  <a:lnTo>
                    <a:pt x="916" y="1434"/>
                  </a:lnTo>
                  <a:lnTo>
                    <a:pt x="1086" y="1280"/>
                  </a:lnTo>
                  <a:lnTo>
                    <a:pt x="1179" y="1434"/>
                  </a:lnTo>
                  <a:lnTo>
                    <a:pt x="916" y="16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177933" y="919511"/>
            <a:ext cx="9208495" cy="2202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獨立之測試</a:t>
            </a:r>
            <a:r>
              <a:rPr lang="en-US" altLang="zh-TW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</a:p>
          <a:p>
            <a:pPr marL="3429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控管測試資料（加蓋測試用章，與正式區隔</a:t>
            </a: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 smtClean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登入測試版請認明有「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TEST 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參加人測試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」字樣</a:t>
            </a:r>
            <a:endParaRPr lang="en-US" altLang="zh-TW" sz="28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4375" indent="-71437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200"/>
              <a:tabLst>
                <a:tab pos="444500" algn="l"/>
              </a:tabLst>
              <a:defRPr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2" name="圖片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12" y="2541771"/>
            <a:ext cx="7719778" cy="36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橢圓 34"/>
          <p:cNvSpPr/>
          <p:nvPr/>
        </p:nvSpPr>
        <p:spPr>
          <a:xfrm>
            <a:off x="7633157" y="2572915"/>
            <a:ext cx="1478765" cy="9116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標題 4"/>
          <p:cNvSpPr txBox="1">
            <a:spLocks/>
          </p:cNvSpPr>
          <p:nvPr/>
        </p:nvSpPr>
        <p:spPr>
          <a:xfrm>
            <a:off x="462320" y="-13906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測試（續）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4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6893" y="135230"/>
            <a:ext cx="10445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 algn="ctr"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9pPr>
          </a:lstStyle>
          <a:p>
            <a:pPr marL="500063" indent="-500063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伍、時程</a:t>
            </a:r>
            <a:r>
              <a:rPr kumimoji="1"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endParaRPr kumimoji="1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pSp>
        <p:nvGrpSpPr>
          <p:cNvPr id="9" name="Google Shape;1453;p160"/>
          <p:cNvGrpSpPr/>
          <p:nvPr/>
        </p:nvGrpSpPr>
        <p:grpSpPr>
          <a:xfrm>
            <a:off x="66469" y="2829065"/>
            <a:ext cx="12125535" cy="3635235"/>
            <a:chOff x="-28575" y="1898650"/>
            <a:chExt cx="9956800" cy="4429126"/>
          </a:xfrm>
        </p:grpSpPr>
        <p:sp>
          <p:nvSpPr>
            <p:cNvPr id="10" name="Google Shape;1454;p160"/>
            <p:cNvSpPr/>
            <p:nvPr/>
          </p:nvSpPr>
          <p:spPr>
            <a:xfrm>
              <a:off x="3052763" y="2152650"/>
              <a:ext cx="3460750" cy="3467100"/>
            </a:xfrm>
            <a:custGeom>
              <a:avLst/>
              <a:gdLst/>
              <a:ahLst/>
              <a:cxnLst/>
              <a:rect l="l" t="t" r="r" b="b"/>
              <a:pathLst>
                <a:path w="1204" h="1205" extrusionOk="0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55;p160"/>
            <p:cNvSpPr/>
            <p:nvPr/>
          </p:nvSpPr>
          <p:spPr>
            <a:xfrm>
              <a:off x="-28575" y="1898650"/>
              <a:ext cx="1481138" cy="87313"/>
            </a:xfrm>
            <a:custGeom>
              <a:avLst/>
              <a:gdLst/>
              <a:ahLst/>
              <a:cxnLst/>
              <a:rect l="l" t="t" r="r" b="b"/>
              <a:pathLst>
                <a:path w="515" h="30" extrusionOk="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56;p160"/>
            <p:cNvSpPr/>
            <p:nvPr/>
          </p:nvSpPr>
          <p:spPr>
            <a:xfrm>
              <a:off x="1581150" y="1958975"/>
              <a:ext cx="2084388" cy="247650"/>
            </a:xfrm>
            <a:custGeom>
              <a:avLst/>
              <a:gdLst/>
              <a:ahLst/>
              <a:cxnLst/>
              <a:rect l="l" t="t" r="r" b="b"/>
              <a:pathLst>
                <a:path w="725" h="86" extrusionOk="0">
                  <a:moveTo>
                    <a:pt x="595" y="43"/>
                  </a:moveTo>
                  <a:cubicBezTo>
                    <a:pt x="430" y="28"/>
                    <a:pt x="220" y="12"/>
                    <a:pt x="1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2" y="18"/>
                    <a:pt x="192" y="25"/>
                    <a:pt x="298" y="36"/>
                  </a:cubicBezTo>
                  <a:cubicBezTo>
                    <a:pt x="461" y="53"/>
                    <a:pt x="590" y="69"/>
                    <a:pt x="695" y="86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683" y="52"/>
                    <a:pt x="639" y="47"/>
                    <a:pt x="595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57;p160"/>
            <p:cNvSpPr/>
            <p:nvPr/>
          </p:nvSpPr>
          <p:spPr>
            <a:xfrm>
              <a:off x="4826000" y="5472113"/>
              <a:ext cx="5102225" cy="855663"/>
            </a:xfrm>
            <a:custGeom>
              <a:avLst/>
              <a:gdLst/>
              <a:ahLst/>
              <a:cxnLst/>
              <a:rect l="l" t="t" r="r" b="b"/>
              <a:pathLst>
                <a:path w="1775" h="297" extrusionOk="0">
                  <a:moveTo>
                    <a:pt x="1775" y="213"/>
                  </a:moveTo>
                  <a:cubicBezTo>
                    <a:pt x="1443" y="57"/>
                    <a:pt x="1443" y="57"/>
                    <a:pt x="1443" y="57"/>
                  </a:cubicBezTo>
                  <a:cubicBezTo>
                    <a:pt x="1397" y="95"/>
                    <a:pt x="1397" y="95"/>
                    <a:pt x="1397" y="95"/>
                  </a:cubicBezTo>
                  <a:cubicBezTo>
                    <a:pt x="1397" y="95"/>
                    <a:pt x="730" y="100"/>
                    <a:pt x="20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5" y="117"/>
                    <a:pt x="198" y="138"/>
                    <a:pt x="309" y="153"/>
                  </a:cubicBezTo>
                  <a:cubicBezTo>
                    <a:pt x="859" y="229"/>
                    <a:pt x="1225" y="235"/>
                    <a:pt x="1225" y="235"/>
                  </a:cubicBezTo>
                  <a:cubicBezTo>
                    <a:pt x="1153" y="297"/>
                    <a:pt x="1153" y="297"/>
                    <a:pt x="1153" y="297"/>
                  </a:cubicBezTo>
                  <a:lnTo>
                    <a:pt x="1775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458;p160"/>
          <p:cNvGrpSpPr/>
          <p:nvPr/>
        </p:nvGrpSpPr>
        <p:grpSpPr>
          <a:xfrm>
            <a:off x="6971718" y="3185115"/>
            <a:ext cx="2181074" cy="2768138"/>
            <a:chOff x="6285507" y="4056652"/>
            <a:chExt cx="1361612" cy="1952296"/>
          </a:xfrm>
        </p:grpSpPr>
        <p:grpSp>
          <p:nvGrpSpPr>
            <p:cNvPr id="17" name="Google Shape;1459;p160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19" name="Google Shape;1460;p160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" name="Google Shape;1461;p160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21" name="Google Shape;1462;p160"/>
                <p:cNvSpPr/>
                <p:nvPr/>
              </p:nvSpPr>
              <p:spPr>
                <a:xfrm>
                  <a:off x="8140701" y="1890712"/>
                  <a:ext cx="1511300" cy="150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01" extrusionOk="0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E9AB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463;p160"/>
                <p:cNvSpPr/>
                <p:nvPr/>
              </p:nvSpPr>
              <p:spPr>
                <a:xfrm>
                  <a:off x="8283576" y="2033588"/>
                  <a:ext cx="1225550" cy="12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326" extrusionOk="0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" name="Google Shape;1464;p160"/>
            <p:cNvSpPr txBox="1"/>
            <p:nvPr/>
          </p:nvSpPr>
          <p:spPr>
            <a:xfrm>
              <a:off x="6358616" y="4588109"/>
              <a:ext cx="1189156" cy="279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110</a:t>
              </a:r>
              <a:r>
                <a:rPr lang="zh-TW" altLang="en-US" b="1" i="0" u="none" strike="noStrike" cap="none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年</a:t>
              </a:r>
              <a:r>
                <a:rPr lang="en-US" altLang="zh-TW" b="1" i="0" u="none" strike="noStrike" cap="none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6</a:t>
              </a:r>
              <a:r>
                <a:rPr lang="zh-TW" altLang="en-US" b="1" i="0" u="none" strike="noStrike" cap="none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月</a:t>
              </a:r>
              <a:endParaRPr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0" name="Google Shape;1472;p160"/>
          <p:cNvGrpSpPr/>
          <p:nvPr/>
        </p:nvGrpSpPr>
        <p:grpSpPr>
          <a:xfrm>
            <a:off x="2117495" y="907528"/>
            <a:ext cx="2432367" cy="2040504"/>
            <a:chOff x="6148050" y="4130203"/>
            <a:chExt cx="1741044" cy="1878746"/>
          </a:xfrm>
        </p:grpSpPr>
        <p:grpSp>
          <p:nvGrpSpPr>
            <p:cNvPr id="31" name="Google Shape;1473;p160"/>
            <p:cNvGrpSpPr/>
            <p:nvPr/>
          </p:nvGrpSpPr>
          <p:grpSpPr>
            <a:xfrm>
              <a:off x="6371633" y="4130203"/>
              <a:ext cx="1278975" cy="1878746"/>
              <a:chOff x="5934887" y="2379966"/>
              <a:chExt cx="1872548" cy="2750670"/>
            </a:xfrm>
          </p:grpSpPr>
          <p:sp>
            <p:nvSpPr>
              <p:cNvPr id="34" name="Google Shape;1474;p160"/>
              <p:cNvSpPr/>
              <p:nvPr/>
            </p:nvSpPr>
            <p:spPr>
              <a:xfrm>
                <a:off x="6766799" y="4445907"/>
                <a:ext cx="205298" cy="684729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grpSp>
            <p:nvGrpSpPr>
              <p:cNvPr id="35" name="Google Shape;1475;p160"/>
              <p:cNvGrpSpPr/>
              <p:nvPr/>
            </p:nvGrpSpPr>
            <p:grpSpPr>
              <a:xfrm>
                <a:off x="5934887" y="2379966"/>
                <a:ext cx="1872548" cy="2087959"/>
                <a:chOff x="8236302" y="1972348"/>
                <a:chExt cx="1419580" cy="1582882"/>
              </a:xfrm>
            </p:grpSpPr>
            <p:sp>
              <p:nvSpPr>
                <p:cNvPr id="36" name="Google Shape;1476;p160"/>
                <p:cNvSpPr/>
                <p:nvPr/>
              </p:nvSpPr>
              <p:spPr>
                <a:xfrm>
                  <a:off x="8236302" y="1972348"/>
                  <a:ext cx="1419580" cy="1582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01" extrusionOk="0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E9AB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  <p:sp>
              <p:nvSpPr>
                <p:cNvPr id="37" name="Google Shape;1477;p160"/>
                <p:cNvSpPr/>
                <p:nvPr/>
              </p:nvSpPr>
              <p:spPr>
                <a:xfrm>
                  <a:off x="8338172" y="2115947"/>
                  <a:ext cx="1199379" cy="1301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326" extrusionOk="0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</p:grpSp>
        <p:sp>
          <p:nvSpPr>
            <p:cNvPr id="33" name="Google Shape;1478;p160"/>
            <p:cNvSpPr txBox="1"/>
            <p:nvPr/>
          </p:nvSpPr>
          <p:spPr>
            <a:xfrm>
              <a:off x="6148050" y="4593243"/>
              <a:ext cx="1741044" cy="550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109</a:t>
              </a:r>
              <a:r>
                <a:rPr lang="zh-TW" altLang="en-US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年</a:t>
              </a:r>
              <a:r>
                <a:rPr lang="en-US" altLang="zh-TW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12</a:t>
              </a:r>
              <a:r>
                <a:rPr lang="zh-TW" altLang="en-US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月</a:t>
              </a:r>
              <a:r>
                <a:rPr lang="en-US" altLang="zh-TW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~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110</a:t>
              </a:r>
              <a:r>
                <a:rPr lang="zh-TW" altLang="en-US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年</a:t>
              </a:r>
              <a:r>
                <a:rPr lang="en-US" altLang="zh-TW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5</a:t>
              </a:r>
              <a:r>
                <a:rPr lang="zh-TW" altLang="en-US" sz="1400" b="1" dirty="0" smtClean="0">
                  <a:ln w="0"/>
                  <a:latin typeface="Microsoft JhengHei"/>
                  <a:ea typeface="Microsoft JhengHei"/>
                  <a:cs typeface="Microsoft JhengHei"/>
                  <a:sym typeface="Microsoft JhengHei"/>
                </a:rPr>
                <a:t>月</a:t>
              </a:r>
              <a:endParaRPr sz="1400" b="1" i="0" u="none" strike="noStrike" dirty="0">
                <a:ln w="0"/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8" name="Google Shape;1479;p160"/>
          <p:cNvGrpSpPr/>
          <p:nvPr/>
        </p:nvGrpSpPr>
        <p:grpSpPr>
          <a:xfrm>
            <a:off x="96907" y="1070702"/>
            <a:ext cx="1302852" cy="1775930"/>
            <a:chOff x="6154262" y="3929149"/>
            <a:chExt cx="1478212" cy="2079799"/>
          </a:xfrm>
        </p:grpSpPr>
        <p:grpSp>
          <p:nvGrpSpPr>
            <p:cNvPr id="39" name="Google Shape;1480;p160"/>
            <p:cNvGrpSpPr/>
            <p:nvPr/>
          </p:nvGrpSpPr>
          <p:grpSpPr>
            <a:xfrm>
              <a:off x="6154262" y="3929149"/>
              <a:ext cx="1478212" cy="2079799"/>
              <a:chOff x="5616634" y="2085604"/>
              <a:chExt cx="2164251" cy="3045032"/>
            </a:xfrm>
          </p:grpSpPr>
          <p:sp>
            <p:nvSpPr>
              <p:cNvPr id="41" name="Google Shape;1481;p160"/>
              <p:cNvSpPr/>
              <p:nvPr/>
            </p:nvSpPr>
            <p:spPr>
              <a:xfrm>
                <a:off x="6618155" y="4188899"/>
                <a:ext cx="211106" cy="941737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grpSp>
            <p:nvGrpSpPr>
              <p:cNvPr id="42" name="Google Shape;1482;p160"/>
              <p:cNvGrpSpPr/>
              <p:nvPr/>
            </p:nvGrpSpPr>
            <p:grpSpPr>
              <a:xfrm>
                <a:off x="5616634" y="2085604"/>
                <a:ext cx="2164251" cy="2176025"/>
                <a:chOff x="7995028" y="1749192"/>
                <a:chExt cx="1640719" cy="1649645"/>
              </a:xfrm>
            </p:grpSpPr>
            <p:sp>
              <p:nvSpPr>
                <p:cNvPr id="43" name="Google Shape;1483;p160"/>
                <p:cNvSpPr/>
                <p:nvPr/>
              </p:nvSpPr>
              <p:spPr>
                <a:xfrm>
                  <a:off x="7995028" y="1749192"/>
                  <a:ext cx="1640719" cy="1649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01" extrusionOk="0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E9AB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  <p:sp>
              <p:nvSpPr>
                <p:cNvPr id="44" name="Google Shape;1484;p160"/>
                <p:cNvSpPr/>
                <p:nvPr/>
              </p:nvSpPr>
              <p:spPr>
                <a:xfrm>
                  <a:off x="8126039" y="1926369"/>
                  <a:ext cx="1383088" cy="133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326" extrusionOk="0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</p:grpSp>
        <p:sp>
          <p:nvSpPr>
            <p:cNvPr id="40" name="Google Shape;1485;p160"/>
            <p:cNvSpPr txBox="1"/>
            <p:nvPr/>
          </p:nvSpPr>
          <p:spPr>
            <a:xfrm>
              <a:off x="6292504" y="4461095"/>
              <a:ext cx="1225891" cy="413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4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Arial"/>
                  <a:sym typeface="Microsoft JhengHei"/>
                </a:rPr>
                <a:t>109</a:t>
              </a:r>
              <a:r>
                <a:rPr lang="zh-TW" altLang="en-US" sz="14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Arial"/>
                  <a:sym typeface="Microsoft JhengHei"/>
                </a:rPr>
                <a:t>年</a:t>
              </a:r>
              <a:endParaRPr lang="en-US" altLang="zh-TW" sz="1400" b="1" dirty="0" smtClean="0">
                <a:solidFill>
                  <a:srgbClr val="000000"/>
                </a:solidFill>
                <a:latin typeface="Microsoft JhengHei"/>
                <a:ea typeface="Microsoft JhengHei"/>
                <a:cs typeface="Arial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4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Arial"/>
                  <a:sym typeface="Microsoft JhengHei"/>
                </a:rPr>
                <a:t>6</a:t>
              </a:r>
              <a:r>
                <a:rPr lang="zh-TW" altLang="en-US" sz="14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Arial"/>
                  <a:sym typeface="Microsoft JhengHei"/>
                </a:rPr>
                <a:t>月</a:t>
              </a:r>
              <a:r>
                <a:rPr lang="en-US" altLang="zh-TW" sz="14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Arial"/>
                  <a:sym typeface="Microsoft JhengHei"/>
                </a:rPr>
                <a:t>18</a:t>
              </a:r>
              <a:r>
                <a:rPr lang="zh-TW" altLang="en-US" sz="1400" b="1" dirty="0" smtClean="0">
                  <a:solidFill>
                    <a:srgbClr val="000000"/>
                  </a:solidFill>
                  <a:latin typeface="Microsoft JhengHei"/>
                  <a:ea typeface="Microsoft JhengHei"/>
                  <a:cs typeface="Arial"/>
                  <a:sym typeface="Microsoft JhengHei"/>
                </a:rPr>
                <a:t>日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1486;p160"/>
          <p:cNvSpPr/>
          <p:nvPr/>
        </p:nvSpPr>
        <p:spPr>
          <a:xfrm>
            <a:off x="1014340" y="1882033"/>
            <a:ext cx="1438018" cy="10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1600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en-US" altLang="zh-TW" sz="1600" kern="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TF8</a:t>
            </a:r>
            <a:r>
              <a:rPr lang="zh-TW" altLang="zh-TW" sz="1600" kern="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en-US" altLang="zh-TW" sz="1600" kern="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zh-TW" altLang="zh-TW" sz="1600" kern="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zh-TW" sz="1600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收檔</a:t>
            </a:r>
            <a:r>
              <a:rPr lang="zh-TW" altLang="zh-TW" sz="1600" kern="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規格</a:t>
            </a:r>
            <a:endParaRPr lang="en-US" altLang="zh-TW" sz="1600" kern="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1600" b="1" i="0" u="none" strike="noStrike" kern="0" cap="none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公</a:t>
            </a:r>
            <a:r>
              <a:rPr lang="zh-TW" altLang="en-US" sz="1600" b="1" i="0" u="none" strike="noStrike" kern="0" cap="none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告</a:t>
            </a:r>
            <a:endParaRPr sz="1600" b="1" i="0" u="none" strike="noStrike" cap="none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46" name="Google Shape;1487;p160"/>
          <p:cNvSpPr/>
          <p:nvPr/>
        </p:nvSpPr>
        <p:spPr>
          <a:xfrm>
            <a:off x="3861438" y="953896"/>
            <a:ext cx="1588293" cy="73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400" kern="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參加人平日測試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50" name="Google Shape;1492;p160"/>
          <p:cNvSpPr/>
          <p:nvPr/>
        </p:nvSpPr>
        <p:spPr>
          <a:xfrm>
            <a:off x="6189175" y="1852915"/>
            <a:ext cx="1695312" cy="79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400" kern="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假日市場</a:t>
            </a:r>
            <a:endParaRPr lang="en-US" altLang="zh-TW" sz="2400" kern="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400" kern="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會測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59" name="Google Shape;1986;p175"/>
          <p:cNvSpPr txBox="1"/>
          <p:nvPr/>
        </p:nvSpPr>
        <p:spPr>
          <a:xfrm>
            <a:off x="8440915" y="4626102"/>
            <a:ext cx="2399147" cy="925655"/>
          </a:xfrm>
          <a:prstGeom prst="rect">
            <a:avLst/>
          </a:prstGeom>
          <a:gradFill>
            <a:gsLst>
              <a:gs pos="100000">
                <a:schemeClr val="bg1"/>
              </a:gs>
              <a:gs pos="16000">
                <a:srgbClr val="FFFFCC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txBody>
          <a:bodyPr spcFirstLastPara="1" wrap="square" lIns="84375" tIns="42175" rIns="84375" bIns="42175" anchor="ctr" anchorCtr="0">
            <a:noAutofit/>
          </a:bodyPr>
          <a:lstStyle/>
          <a:p>
            <a:pPr marL="88900" lvl="0" indent="-8890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</a:rPr>
              <a:t>正式實施</a:t>
            </a:r>
            <a:endParaRPr lang="zh-TW" altLang="en-US" sz="2400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" y="4372307"/>
            <a:ext cx="3597628" cy="2141445"/>
          </a:xfrm>
          <a:prstGeom prst="rect">
            <a:avLst/>
          </a:prstGeom>
        </p:spPr>
      </p:pic>
      <p:grpSp>
        <p:nvGrpSpPr>
          <p:cNvPr id="47" name="Google Shape;1465;p160"/>
          <p:cNvGrpSpPr/>
          <p:nvPr/>
        </p:nvGrpSpPr>
        <p:grpSpPr>
          <a:xfrm>
            <a:off x="4722412" y="1824318"/>
            <a:ext cx="1992484" cy="2465727"/>
            <a:chOff x="6285507" y="4056652"/>
            <a:chExt cx="1361612" cy="1952296"/>
          </a:xfrm>
        </p:grpSpPr>
        <p:grpSp>
          <p:nvGrpSpPr>
            <p:cNvPr id="48" name="Google Shape;1466;p160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51" name="Google Shape;1467;p160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2" name="Google Shape;1468;p160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53" name="Google Shape;1469;p160"/>
                <p:cNvSpPr/>
                <p:nvPr/>
              </p:nvSpPr>
              <p:spPr>
                <a:xfrm>
                  <a:off x="8140701" y="1890712"/>
                  <a:ext cx="1511300" cy="150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01" extrusionOk="0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E9AB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470;p160"/>
                <p:cNvSpPr/>
                <p:nvPr/>
              </p:nvSpPr>
              <p:spPr>
                <a:xfrm>
                  <a:off x="8283576" y="2033588"/>
                  <a:ext cx="1225550" cy="12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326" extrusionOk="0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9" name="Google Shape;1471;p160"/>
            <p:cNvSpPr txBox="1"/>
            <p:nvPr/>
          </p:nvSpPr>
          <p:spPr>
            <a:xfrm>
              <a:off x="6382989" y="4457592"/>
              <a:ext cx="11891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</a:defRPr>
              </a:lvl1pPr>
            </a:lstStyle>
            <a:p>
              <a:r>
                <a:rPr lang="en-US" sz="1800" dirty="0">
                  <a:effectLst/>
                  <a:sym typeface="Microsoft JhengHei"/>
                </a:rPr>
                <a:t>110</a:t>
              </a:r>
              <a:r>
                <a:rPr lang="zh-TW" altLang="en-US" sz="1800" dirty="0">
                  <a:effectLst/>
                  <a:sym typeface="Microsoft JhengHei"/>
                </a:rPr>
                <a:t>年</a:t>
              </a:r>
              <a:endParaRPr lang="en-US" altLang="zh-TW" sz="1800" dirty="0">
                <a:effectLst/>
                <a:sym typeface="Microsoft JhengHei"/>
              </a:endParaRPr>
            </a:p>
            <a:p>
              <a:r>
                <a:rPr lang="en-US" altLang="zh-TW" sz="1800" dirty="0">
                  <a:effectLst/>
                  <a:sym typeface="Microsoft JhengHei"/>
                </a:rPr>
                <a:t>5</a:t>
              </a:r>
              <a:r>
                <a:rPr lang="zh-TW" altLang="en-US" sz="1800" dirty="0">
                  <a:effectLst/>
                  <a:sym typeface="Microsoft JhengHei"/>
                </a:rPr>
                <a:t>、</a:t>
              </a:r>
              <a:r>
                <a:rPr lang="en-US" altLang="zh-TW" sz="1800" dirty="0">
                  <a:effectLst/>
                  <a:sym typeface="Microsoft JhengHei"/>
                </a:rPr>
                <a:t>6</a:t>
              </a:r>
              <a:r>
                <a:rPr lang="zh-TW" altLang="en-US" sz="1800" dirty="0">
                  <a:effectLst/>
                  <a:sym typeface="Microsoft JhengHei"/>
                </a:rPr>
                <a:t>月</a:t>
              </a:r>
              <a:endParaRPr sz="1800" dirty="0">
                <a:effectLst/>
                <a:sym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2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>
            <a:extLst>
              <a:ext uri="{FF2B5EF4-FFF2-40B4-BE49-F238E27FC236}">
                <a16:creationId xmlns:a16="http://schemas.microsoft.com/office/drawing/2014/main" id="{D46BDEA3-2668-46CF-9275-89489AAAD99B}"/>
              </a:ext>
            </a:extLst>
          </p:cNvPr>
          <p:cNvSpPr/>
          <p:nvPr/>
        </p:nvSpPr>
        <p:spPr>
          <a:xfrm>
            <a:off x="0" y="2094221"/>
            <a:ext cx="12192000" cy="3691606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/>
              <a:sym typeface="Aria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164AA007-AF48-4F4E-8E74-55E42D8CB515}"/>
              </a:ext>
            </a:extLst>
          </p:cNvPr>
          <p:cNvSpPr/>
          <p:nvPr/>
        </p:nvSpPr>
        <p:spPr>
          <a:xfrm>
            <a:off x="6186102" y="1570003"/>
            <a:ext cx="3854369" cy="4710731"/>
          </a:xfrm>
          <a:prstGeom prst="rect">
            <a:avLst/>
          </a:prstGeom>
          <a:solidFill>
            <a:srgbClr val="E9AB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Arial"/>
              <a:sym typeface="Arial"/>
            </a:endParaRPr>
          </a:p>
        </p:txBody>
      </p:sp>
      <p:grpSp>
        <p:nvGrpSpPr>
          <p:cNvPr id="9" name="Group 49">
            <a:extLst>
              <a:ext uri="{FF2B5EF4-FFF2-40B4-BE49-F238E27FC236}">
                <a16:creationId xmlns:a16="http://schemas.microsoft.com/office/drawing/2014/main" id="{C1802716-8BAC-4B2D-BDBB-B38DA7167135}"/>
              </a:ext>
            </a:extLst>
          </p:cNvPr>
          <p:cNvGrpSpPr/>
          <p:nvPr/>
        </p:nvGrpSpPr>
        <p:grpSpPr>
          <a:xfrm flipH="1">
            <a:off x="1161795" y="1570004"/>
            <a:ext cx="3908091" cy="4710731"/>
            <a:chOff x="435429" y="1545771"/>
            <a:chExt cx="3434896" cy="4541758"/>
          </a:xfrm>
          <a:solidFill>
            <a:srgbClr val="4BB0D0"/>
          </a:solidFill>
        </p:grpSpPr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4A3C9208-77DC-44DD-97BA-6A2468A60458}"/>
                </a:ext>
              </a:extLst>
            </p:cNvPr>
            <p:cNvSpPr/>
            <p:nvPr/>
          </p:nvSpPr>
          <p:spPr>
            <a:xfrm>
              <a:off x="435429" y="1545771"/>
              <a:ext cx="3207657" cy="454175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Right Triangle 51">
              <a:extLst>
                <a:ext uri="{FF2B5EF4-FFF2-40B4-BE49-F238E27FC236}">
                  <a16:creationId xmlns:a16="http://schemas.microsoft.com/office/drawing/2014/main" id="{197B12A3-7A50-459C-A643-E07F09DBCA86}"/>
                </a:ext>
              </a:extLst>
            </p:cNvPr>
            <p:cNvSpPr/>
            <p:nvPr/>
          </p:nvSpPr>
          <p:spPr>
            <a:xfrm>
              <a:off x="3643086" y="1545771"/>
              <a:ext cx="227239" cy="425076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Right Triangle 52">
              <a:extLst>
                <a:ext uri="{FF2B5EF4-FFF2-40B4-BE49-F238E27FC236}">
                  <a16:creationId xmlns:a16="http://schemas.microsoft.com/office/drawing/2014/main" id="{3F8A8B79-AE52-42A9-8AAA-075448C32CBC}"/>
                </a:ext>
              </a:extLst>
            </p:cNvPr>
            <p:cNvSpPr/>
            <p:nvPr/>
          </p:nvSpPr>
          <p:spPr>
            <a:xfrm flipV="1">
              <a:off x="3643086" y="5662453"/>
              <a:ext cx="227239" cy="425076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TextBox 58">
            <a:extLst>
              <a:ext uri="{FF2B5EF4-FFF2-40B4-BE49-F238E27FC236}">
                <a16:creationId xmlns:a16="http://schemas.microsoft.com/office/drawing/2014/main" id="{D4E3C76D-20D6-4732-80D7-7099679A566D}"/>
              </a:ext>
            </a:extLst>
          </p:cNvPr>
          <p:cNvSpPr txBox="1"/>
          <p:nvPr/>
        </p:nvSpPr>
        <p:spPr>
          <a:xfrm>
            <a:off x="1816362" y="1681792"/>
            <a:ext cx="28575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lnSpc>
                <a:spcPts val="3800"/>
              </a:lnSpc>
              <a:tabLst>
                <a:tab pos="444500" algn="l"/>
              </a:tabLst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測試申請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grpSp>
        <p:nvGrpSpPr>
          <p:cNvPr id="22" name="Google Shape;1251;p152"/>
          <p:cNvGrpSpPr/>
          <p:nvPr/>
        </p:nvGrpSpPr>
        <p:grpSpPr>
          <a:xfrm>
            <a:off x="2932359" y="2300699"/>
            <a:ext cx="625505" cy="647973"/>
            <a:chOff x="1884363" y="2822576"/>
            <a:chExt cx="479425" cy="477838"/>
          </a:xfrm>
          <a:solidFill>
            <a:schemeClr val="bg1"/>
          </a:solidFill>
        </p:grpSpPr>
        <p:sp>
          <p:nvSpPr>
            <p:cNvPr id="23" name="Google Shape;1252;p152"/>
            <p:cNvSpPr/>
            <p:nvPr/>
          </p:nvSpPr>
          <p:spPr>
            <a:xfrm>
              <a:off x="1966913" y="2908301"/>
              <a:ext cx="206375" cy="42863"/>
            </a:xfrm>
            <a:custGeom>
              <a:avLst/>
              <a:gdLst/>
              <a:ahLst/>
              <a:cxnLst/>
              <a:rect l="l" t="t" r="r" b="b"/>
              <a:pathLst>
                <a:path w="1438" h="302" extrusionOk="0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53;p152"/>
            <p:cNvSpPr/>
            <p:nvPr/>
          </p:nvSpPr>
          <p:spPr>
            <a:xfrm>
              <a:off x="1966913" y="2989263"/>
              <a:ext cx="206375" cy="42863"/>
            </a:xfrm>
            <a:custGeom>
              <a:avLst/>
              <a:gdLst/>
              <a:ahLst/>
              <a:cxnLst/>
              <a:rect l="l" t="t" r="r" b="b"/>
              <a:pathLst>
                <a:path w="1438" h="301" extrusionOk="0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254;p152"/>
            <p:cNvSpPr/>
            <p:nvPr/>
          </p:nvSpPr>
          <p:spPr>
            <a:xfrm>
              <a:off x="1966913" y="3070226"/>
              <a:ext cx="125413" cy="44450"/>
            </a:xfrm>
            <a:custGeom>
              <a:avLst/>
              <a:gdLst/>
              <a:ahLst/>
              <a:cxnLst/>
              <a:rect l="l" t="t" r="r" b="b"/>
              <a:pathLst>
                <a:path w="870" h="301" extrusionOk="0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255;p152"/>
            <p:cNvSpPr/>
            <p:nvPr/>
          </p:nvSpPr>
          <p:spPr>
            <a:xfrm>
              <a:off x="1884363" y="2822576"/>
              <a:ext cx="371475" cy="477838"/>
            </a:xfrm>
            <a:custGeom>
              <a:avLst/>
              <a:gdLst/>
              <a:ahLst/>
              <a:cxnLst/>
              <a:rect l="l" t="t" r="r" b="b"/>
              <a:pathLst>
                <a:path w="2574" h="3310" extrusionOk="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56;p152"/>
            <p:cNvSpPr/>
            <p:nvPr/>
          </p:nvSpPr>
          <p:spPr>
            <a:xfrm>
              <a:off x="2135188" y="2876551"/>
              <a:ext cx="228600" cy="341313"/>
            </a:xfrm>
            <a:custGeom>
              <a:avLst/>
              <a:gdLst/>
              <a:ahLst/>
              <a:cxnLst/>
              <a:rect l="l" t="t" r="r" b="b"/>
              <a:pathLst>
                <a:path w="1591" h="2370" extrusionOk="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257;p152"/>
            <p:cNvSpPr/>
            <p:nvPr/>
          </p:nvSpPr>
          <p:spPr>
            <a:xfrm>
              <a:off x="1954213" y="3151188"/>
              <a:ext cx="166688" cy="84138"/>
            </a:xfrm>
            <a:custGeom>
              <a:avLst/>
              <a:gdLst/>
              <a:ahLst/>
              <a:cxnLst/>
              <a:rect l="l" t="t" r="r" b="b"/>
              <a:pathLst>
                <a:path w="1155" h="591" extrusionOk="0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1281;p153"/>
          <p:cNvSpPr txBox="1"/>
          <p:nvPr/>
        </p:nvSpPr>
        <p:spPr>
          <a:xfrm>
            <a:off x="1420339" y="3153459"/>
            <a:ext cx="3564727" cy="188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316507" indent="-316507">
              <a:spcBef>
                <a:spcPts val="600"/>
              </a:spcBef>
              <a:buClr>
                <a:srgbClr val="002060"/>
              </a:buClr>
              <a:buSzPts val="2200"/>
              <a:buFont typeface="Microsoft JhengHei"/>
              <a:buChar char="•"/>
              <a:defRPr/>
            </a:pPr>
            <a:r>
              <a:rPr lang="zh-TW" altLang="en-US" sz="2000" b="1" kern="0" dirty="0" smtClean="0">
                <a:latin typeface="Microsoft JhengHei"/>
                <a:ea typeface="Microsoft JhengHei"/>
                <a:cs typeface="Microsoft JhengHei"/>
              </a:rPr>
              <a:t>總公司</a:t>
            </a:r>
            <a:r>
              <a:rPr lang="zh-TW" altLang="en-US" sz="2000" b="1" kern="0" dirty="0">
                <a:latin typeface="Microsoft JhengHei"/>
                <a:ea typeface="Microsoft JhengHei"/>
                <a:cs typeface="Microsoft JhengHei"/>
              </a:rPr>
              <a:t>向集保公司提出申請 </a:t>
            </a:r>
            <a:endParaRPr lang="en-US" altLang="zh-TW" sz="2000" b="1" kern="0" dirty="0" smtClean="0">
              <a:latin typeface="Microsoft JhengHei"/>
              <a:ea typeface="Microsoft JhengHei"/>
              <a:cs typeface="Microsoft JhengHei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SzPts val="2200"/>
              <a:defRPr/>
            </a:pPr>
            <a:r>
              <a:rPr lang="en-US" altLang="zh-TW" sz="2000" b="1" kern="0" dirty="0" smtClean="0">
                <a:latin typeface="Microsoft JhengHei"/>
                <a:ea typeface="Microsoft JhengHei"/>
                <a:cs typeface="Microsoft JhengHei"/>
              </a:rPr>
              <a:t>     (</a:t>
            </a:r>
            <a:r>
              <a:rPr lang="zh-TW" altLang="en-US" sz="2000" b="1" kern="0" dirty="0">
                <a:latin typeface="Microsoft JhengHei"/>
                <a:ea typeface="Microsoft JhengHei"/>
                <a:cs typeface="Microsoft JhengHei"/>
              </a:rPr>
              <a:t>參考</a:t>
            </a:r>
            <a:r>
              <a:rPr lang="zh-TW" altLang="en-US" sz="2000" b="1" kern="0" dirty="0" smtClean="0">
                <a:latin typeface="Microsoft JhengHei"/>
                <a:ea typeface="Microsoft JhengHei"/>
                <a:cs typeface="Microsoft JhengHei"/>
              </a:rPr>
              <a:t>附錄申請書</a:t>
            </a:r>
            <a:r>
              <a:rPr lang="zh-TW" altLang="en-US" sz="2000" b="1" kern="0" dirty="0">
                <a:latin typeface="Microsoft JhengHei"/>
                <a:ea typeface="Microsoft JhengHei"/>
                <a:cs typeface="Microsoft JhengHei"/>
              </a:rPr>
              <a:t>範例</a:t>
            </a:r>
            <a:r>
              <a:rPr lang="en-US" altLang="zh-TW" sz="2000" b="1" kern="0" dirty="0" smtClean="0">
                <a:latin typeface="Microsoft JhengHei"/>
                <a:ea typeface="Microsoft JhengHei"/>
                <a:cs typeface="Microsoft JhengHei"/>
              </a:rPr>
              <a:t>)</a:t>
            </a:r>
            <a:endParaRPr lang="en-US" altLang="zh-TW" sz="2000" b="1" kern="0" dirty="0"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7" name="TextBox 59">
            <a:extLst>
              <a:ext uri="{FF2B5EF4-FFF2-40B4-BE49-F238E27FC236}">
                <a16:creationId xmlns:a16="http://schemas.microsoft.com/office/drawing/2014/main" id="{686ACBA1-C900-4A90-BA80-CC6F4C898AF7}"/>
              </a:ext>
            </a:extLst>
          </p:cNvPr>
          <p:cNvSpPr txBox="1"/>
          <p:nvPr/>
        </p:nvSpPr>
        <p:spPr>
          <a:xfrm>
            <a:off x="6719602" y="1726816"/>
            <a:ext cx="28575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-714375" algn="ctr">
              <a:lnSpc>
                <a:spcPts val="38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測試設備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9" name="Google Shape;1281;p153"/>
          <p:cNvSpPr txBox="1"/>
          <p:nvPr/>
        </p:nvSpPr>
        <p:spPr>
          <a:xfrm>
            <a:off x="6166285" y="2982447"/>
            <a:ext cx="3874186" cy="2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316507" indent="-316507">
              <a:spcBef>
                <a:spcPts val="600"/>
              </a:spcBef>
              <a:buClr>
                <a:srgbClr val="002060"/>
              </a:buClr>
              <a:buSzPts val="2200"/>
              <a:buFont typeface="Microsoft JhengHei"/>
              <a:buChar char="•"/>
            </a:pPr>
            <a:r>
              <a:rPr lang="zh-TW" altLang="en-US" sz="2000" b="1" dirty="0" smtClean="0">
                <a:latin typeface="Microsoft JhengHei"/>
                <a:ea typeface="Microsoft JhengHei"/>
                <a:cs typeface="Microsoft JhengHei"/>
              </a:rPr>
              <a:t>測試</a:t>
            </a:r>
            <a:r>
              <a:rPr lang="en-US" altLang="zh-TW" sz="2000" b="1" dirty="0" smtClean="0">
                <a:latin typeface="Microsoft JhengHei"/>
                <a:ea typeface="Microsoft JhengHei"/>
                <a:cs typeface="Microsoft JhengHei"/>
              </a:rPr>
              <a:t>PC</a:t>
            </a:r>
            <a:endParaRPr lang="en-US" altLang="zh-TW" sz="2000" b="1" dirty="0">
              <a:latin typeface="Microsoft JhengHei"/>
              <a:ea typeface="Microsoft JhengHei"/>
              <a:cs typeface="Microsoft JhengHei"/>
            </a:endParaRPr>
          </a:p>
          <a:p>
            <a:pPr marL="316507" indent="-316507">
              <a:spcBef>
                <a:spcPts val="600"/>
              </a:spcBef>
              <a:buClr>
                <a:srgbClr val="002060"/>
              </a:buClr>
              <a:buSzPts val="2200"/>
              <a:buFont typeface="Microsoft JhengHei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  <a:cs typeface="Microsoft JhengHei"/>
              </a:rPr>
              <a:t>單證印錄機、連續報表機乙</a:t>
            </a:r>
            <a:r>
              <a:rPr lang="zh-TW" altLang="en-US" sz="2000" b="1" dirty="0" smtClean="0">
                <a:latin typeface="Microsoft JhengHei"/>
                <a:ea typeface="Microsoft JhengHei"/>
                <a:cs typeface="Microsoft JhengHei"/>
              </a:rPr>
              <a:t>套</a:t>
            </a:r>
            <a:endParaRPr lang="en-US" altLang="zh-TW" sz="2000" b="1" dirty="0" smtClean="0">
              <a:latin typeface="Microsoft JhengHei"/>
              <a:ea typeface="Microsoft JhengHei"/>
              <a:cs typeface="Microsoft JhengHei"/>
            </a:endParaRPr>
          </a:p>
          <a:p>
            <a:pPr marL="316507" indent="-316507">
              <a:spcBef>
                <a:spcPts val="600"/>
              </a:spcBef>
              <a:buClr>
                <a:srgbClr val="002060"/>
              </a:buClr>
              <a:buSzPts val="2200"/>
              <a:buFont typeface="Microsoft JhengHei"/>
              <a:buChar char="•"/>
            </a:pPr>
            <a:r>
              <a:rPr lang="zh-TW" altLang="en-US" sz="2000" b="1" dirty="0" smtClean="0">
                <a:latin typeface="Microsoft JhengHei"/>
                <a:ea typeface="Microsoft JhengHei"/>
                <a:cs typeface="Microsoft JhengHei"/>
              </a:rPr>
              <a:t>相關測試</a:t>
            </a:r>
            <a:r>
              <a:rPr lang="zh-TW" altLang="en-US" sz="2000" b="1" dirty="0">
                <a:latin typeface="Microsoft JhengHei"/>
                <a:ea typeface="Microsoft JhengHei"/>
                <a:cs typeface="Microsoft JhengHei"/>
              </a:rPr>
              <a:t>版下載區另行公告，由參加人自行</a:t>
            </a:r>
            <a:r>
              <a:rPr lang="zh-TW" altLang="en-US" sz="2000" b="1" dirty="0" smtClean="0">
                <a:latin typeface="Microsoft JhengHei"/>
                <a:ea typeface="Microsoft JhengHei"/>
                <a:cs typeface="Microsoft JhengHei"/>
              </a:rPr>
              <a:t>安裝</a:t>
            </a:r>
            <a:endParaRPr lang="en-US" altLang="zh-TW" sz="2000" b="1" dirty="0" smtClean="0">
              <a:latin typeface="Microsoft JhengHei"/>
              <a:ea typeface="Microsoft JhengHei"/>
              <a:cs typeface="Microsoft JhengHei"/>
            </a:endParaRPr>
          </a:p>
          <a:p>
            <a:pPr marL="316507" indent="-316507">
              <a:spcBef>
                <a:spcPts val="600"/>
              </a:spcBef>
              <a:buClr>
                <a:srgbClr val="002060"/>
              </a:buClr>
              <a:buSzPts val="2200"/>
              <a:buFont typeface="Microsoft JhengHei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  <a:cs typeface="Microsoft JhengHei"/>
              </a:rPr>
              <a:t>防火牆開通 </a:t>
            </a:r>
            <a:endParaRPr lang="en-US" altLang="zh-TW" sz="2000" b="1" dirty="0">
              <a:latin typeface="Microsoft JhengHei"/>
              <a:ea typeface="Microsoft JhengHei"/>
              <a:cs typeface="Microsoft JhengHei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SzPts val="2200"/>
            </a:pPr>
            <a:endParaRPr lang="en-US" altLang="zh-TW" sz="2000" dirty="0" smtClean="0"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40" name="標題 4"/>
          <p:cNvSpPr txBox="1">
            <a:spLocks/>
          </p:cNvSpPr>
          <p:nvPr/>
        </p:nvSpPr>
        <p:spPr>
          <a:xfrm>
            <a:off x="569368" y="50486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陸、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內容版面配置區 2"/>
          <p:cNvSpPr>
            <a:spLocks/>
          </p:cNvSpPr>
          <p:nvPr/>
        </p:nvSpPr>
        <p:spPr bwMode="auto">
          <a:xfrm>
            <a:off x="569368" y="902522"/>
            <a:ext cx="10506457" cy="6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4375" indent="-714375">
              <a:lnSpc>
                <a:spcPts val="38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一、參加人平日測試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Freeform 141"/>
          <p:cNvSpPr>
            <a:spLocks noEditPoints="1"/>
          </p:cNvSpPr>
          <p:nvPr/>
        </p:nvSpPr>
        <p:spPr bwMode="auto">
          <a:xfrm>
            <a:off x="7839457" y="2300700"/>
            <a:ext cx="660045" cy="647973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Right Triangle 51">
            <a:extLst>
              <a:ext uri="{FF2B5EF4-FFF2-40B4-BE49-F238E27FC236}">
                <a16:creationId xmlns:a16="http://schemas.microsoft.com/office/drawing/2014/main" id="{197B12A3-7A50-459C-A643-E07F09DBCA86}"/>
              </a:ext>
            </a:extLst>
          </p:cNvPr>
          <p:cNvSpPr/>
          <p:nvPr/>
        </p:nvSpPr>
        <p:spPr>
          <a:xfrm flipH="1">
            <a:off x="5927555" y="1531653"/>
            <a:ext cx="258544" cy="440891"/>
          </a:xfrm>
          <a:prstGeom prst="rtTriangle">
            <a:avLst/>
          </a:prstGeom>
          <a:solidFill>
            <a:srgbClr val="E9AB1C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/>
              <a:sym typeface="Arial"/>
            </a:endParaRPr>
          </a:p>
        </p:txBody>
      </p:sp>
      <p:sp>
        <p:nvSpPr>
          <p:cNvPr id="33" name="Right Triangle 52">
            <a:extLst>
              <a:ext uri="{FF2B5EF4-FFF2-40B4-BE49-F238E27FC236}">
                <a16:creationId xmlns:a16="http://schemas.microsoft.com/office/drawing/2014/main" id="{3F8A8B79-AE52-42A9-8AAA-075448C32CBC}"/>
              </a:ext>
            </a:extLst>
          </p:cNvPr>
          <p:cNvSpPr/>
          <p:nvPr/>
        </p:nvSpPr>
        <p:spPr>
          <a:xfrm flipH="1" flipV="1">
            <a:off x="5927554" y="5801493"/>
            <a:ext cx="258544" cy="440891"/>
          </a:xfrm>
          <a:prstGeom prst="rtTriangle">
            <a:avLst/>
          </a:prstGeom>
          <a:solidFill>
            <a:srgbClr val="E9AB1C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/>
              <a:sym typeface="Arial"/>
            </a:endParaRPr>
          </a:p>
        </p:txBody>
      </p:sp>
      <p:sp>
        <p:nvSpPr>
          <p:cNvPr id="30" name="動作按鈕: 文件 29">
            <a:hlinkClick r:id="rId2" action="ppaction://hlinksldjump" highlightClick="1"/>
          </p:cNvPr>
          <p:cNvSpPr/>
          <p:nvPr/>
        </p:nvSpPr>
        <p:spPr>
          <a:xfrm>
            <a:off x="4385179" y="3694713"/>
            <a:ext cx="484745" cy="490621"/>
          </a:xfrm>
          <a:prstGeom prst="actionButton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2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467;p160"/>
          <p:cNvSpPr/>
          <p:nvPr/>
        </p:nvSpPr>
        <p:spPr>
          <a:xfrm>
            <a:off x="4112184" y="3335831"/>
            <a:ext cx="131229" cy="459549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內容版面配置區 2"/>
          <p:cNvSpPr>
            <a:spLocks/>
          </p:cNvSpPr>
          <p:nvPr/>
        </p:nvSpPr>
        <p:spPr bwMode="auto">
          <a:xfrm>
            <a:off x="714363" y="868712"/>
            <a:ext cx="10433304" cy="968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4375" indent="-714375">
              <a:lnSpc>
                <a:spcPts val="45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轉碼工具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8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標題 4"/>
          <p:cNvSpPr txBox="1">
            <a:spLocks/>
          </p:cNvSpPr>
          <p:nvPr/>
        </p:nvSpPr>
        <p:spPr>
          <a:xfrm>
            <a:off x="569368" y="50487"/>
            <a:ext cx="11029616" cy="11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陸、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64202" y="2150827"/>
            <a:ext cx="558642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僅處理字碼轉換</a:t>
            </a:r>
            <a:endParaRPr lang="en-US" altLang="zh-TW" sz="2800" b="1" dirty="0" smtClean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檔案格式不變</a:t>
            </a:r>
            <a:endParaRPr lang="en-US" altLang="zh-TW" sz="2800" b="1" dirty="0" smtClean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欄位仍以分隔符號區隔</a:t>
            </a:r>
            <a:endParaRPr lang="en-US" altLang="zh-TW" sz="2800" b="1" dirty="0" smtClean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碼工具需於</a:t>
            </a:r>
            <a:r>
              <a:rPr lang="en-US" altLang="zh-TW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Win10</a:t>
            </a:r>
            <a:r>
              <a:rPr lang="zh-TW" altLang="en-US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CN" sz="28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Google Shape;1467;p160"/>
          <p:cNvSpPr/>
          <p:nvPr/>
        </p:nvSpPr>
        <p:spPr>
          <a:xfrm>
            <a:off x="2574840" y="5499948"/>
            <a:ext cx="131229" cy="459549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橢圓 101"/>
          <p:cNvSpPr/>
          <p:nvPr/>
        </p:nvSpPr>
        <p:spPr>
          <a:xfrm>
            <a:off x="2322977" y="5959497"/>
            <a:ext cx="632427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147781" y="1473940"/>
            <a:ext cx="1933577" cy="1973406"/>
          </a:xfrm>
          <a:prstGeom prst="ellipse">
            <a:avLst/>
          </a:prstGeom>
          <a:solidFill>
            <a:srgbClr val="E9A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93" name="橢圓 92"/>
          <p:cNvSpPr/>
          <p:nvPr/>
        </p:nvSpPr>
        <p:spPr>
          <a:xfrm>
            <a:off x="1707263" y="3698116"/>
            <a:ext cx="1933577" cy="1973406"/>
          </a:xfrm>
          <a:prstGeom prst="ellipse">
            <a:avLst/>
          </a:prstGeom>
          <a:solidFill>
            <a:srgbClr val="E9A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94" name="橢圓 93"/>
          <p:cNvSpPr/>
          <p:nvPr/>
        </p:nvSpPr>
        <p:spPr>
          <a:xfrm>
            <a:off x="1845274" y="3841620"/>
            <a:ext cx="1593489" cy="1628357"/>
          </a:xfrm>
          <a:prstGeom prst="ellipse">
            <a:avLst/>
          </a:prstGeom>
          <a:noFill/>
          <a:ln w="57150">
            <a:solidFill>
              <a:srgbClr val="434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1805709" y="4147088"/>
            <a:ext cx="1699504" cy="1071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3600"/>
              </a:lnSpc>
              <a:spcAft>
                <a:spcPts val="600"/>
              </a:spcAft>
              <a:tabLst>
                <a:tab pos="444500" algn="l"/>
              </a:tabLst>
            </a:pPr>
            <a:r>
              <a:rPr lang="en-US" altLang="zh-TW" sz="2800" b="1" dirty="0" smtClean="0">
                <a:solidFill>
                  <a:srgbClr val="40404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EBCDIC</a:t>
            </a:r>
          </a:p>
          <a:p>
            <a:pPr marL="0" lvl="1" algn="just">
              <a:lnSpc>
                <a:spcPts val="3600"/>
              </a:lnSpc>
              <a:spcAft>
                <a:spcPts val="600"/>
              </a:spcAft>
              <a:tabLst>
                <a:tab pos="444500" algn="l"/>
              </a:tabLst>
            </a:pPr>
            <a:r>
              <a:rPr lang="en-US" altLang="zh-TW" sz="2800" b="1" dirty="0" smtClean="0">
                <a:solidFill>
                  <a:srgbClr val="40404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IBM937</a:t>
            </a:r>
            <a:endParaRPr lang="en-US" altLang="zh-TW" sz="2800" b="1" dirty="0">
              <a:solidFill>
                <a:srgbClr val="40404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9" name="Google Shape;1467;p160"/>
          <p:cNvSpPr/>
          <p:nvPr/>
        </p:nvSpPr>
        <p:spPr>
          <a:xfrm>
            <a:off x="5579529" y="5606317"/>
            <a:ext cx="131229" cy="459549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橢圓 99"/>
          <p:cNvSpPr/>
          <p:nvPr/>
        </p:nvSpPr>
        <p:spPr>
          <a:xfrm>
            <a:off x="5327666" y="6065866"/>
            <a:ext cx="632427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4669918" y="3795600"/>
            <a:ext cx="1933577" cy="1973406"/>
          </a:xfrm>
          <a:prstGeom prst="ellipse">
            <a:avLst/>
          </a:prstGeom>
          <a:solidFill>
            <a:srgbClr val="E9A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96" name="橢圓 95"/>
          <p:cNvSpPr/>
          <p:nvPr/>
        </p:nvSpPr>
        <p:spPr>
          <a:xfrm>
            <a:off x="4853298" y="3967377"/>
            <a:ext cx="1593489" cy="1628357"/>
          </a:xfrm>
          <a:prstGeom prst="ellipse">
            <a:avLst/>
          </a:prstGeom>
          <a:noFill/>
          <a:ln w="57150">
            <a:solidFill>
              <a:srgbClr val="434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3350326" y="2209621"/>
            <a:ext cx="1518364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36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altLang="zh-TW" sz="3600" b="1" dirty="0" smtClean="0">
                <a:solidFill>
                  <a:srgbClr val="40404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UTF8</a:t>
            </a:r>
            <a:endParaRPr lang="en-US" altLang="zh-TW" sz="3600" b="1" dirty="0">
              <a:solidFill>
                <a:srgbClr val="40404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3327213" y="1636987"/>
            <a:ext cx="1593489" cy="1628357"/>
          </a:xfrm>
          <a:prstGeom prst="ellipse">
            <a:avLst/>
          </a:prstGeom>
          <a:noFill/>
          <a:ln w="57150">
            <a:solidFill>
              <a:srgbClr val="434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5006374" y="3275974"/>
            <a:ext cx="617967" cy="719004"/>
            <a:chOff x="3809945" y="3236250"/>
            <a:chExt cx="549031" cy="539038"/>
          </a:xfrm>
        </p:grpSpPr>
        <p:sp>
          <p:nvSpPr>
            <p:cNvPr id="83" name="向右箭號 82"/>
            <p:cNvSpPr/>
            <p:nvPr/>
          </p:nvSpPr>
          <p:spPr>
            <a:xfrm rot="13577315" flipH="1">
              <a:off x="3814942" y="3231253"/>
              <a:ext cx="539038" cy="549031"/>
            </a:xfrm>
            <a:prstGeom prst="stripedRightArrow">
              <a:avLst/>
            </a:prstGeom>
            <a:solidFill>
              <a:srgbClr val="434154"/>
            </a:solidFill>
            <a:ln>
              <a:solidFill>
                <a:srgbClr val="434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91" name="直線接點 90"/>
            <p:cNvCxnSpPr/>
            <p:nvPr/>
          </p:nvCxnSpPr>
          <p:spPr>
            <a:xfrm flipH="1">
              <a:off x="3848995" y="3281126"/>
              <a:ext cx="189057" cy="1917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4631216" y="2905427"/>
            <a:ext cx="696450" cy="709913"/>
            <a:chOff x="3026947" y="3100483"/>
            <a:chExt cx="542113" cy="530238"/>
          </a:xfrm>
        </p:grpSpPr>
        <p:sp>
          <p:nvSpPr>
            <p:cNvPr id="79" name="向右箭號 78"/>
            <p:cNvSpPr/>
            <p:nvPr/>
          </p:nvSpPr>
          <p:spPr>
            <a:xfrm rot="2794632" flipH="1">
              <a:off x="3032160" y="3095270"/>
              <a:ext cx="493426" cy="503852"/>
            </a:xfrm>
            <a:prstGeom prst="stripedRightArrow">
              <a:avLst/>
            </a:prstGeom>
            <a:solidFill>
              <a:srgbClr val="434154"/>
            </a:solidFill>
            <a:ln>
              <a:solidFill>
                <a:srgbClr val="434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80" name="直線接點 79"/>
            <p:cNvCxnSpPr/>
            <p:nvPr/>
          </p:nvCxnSpPr>
          <p:spPr>
            <a:xfrm flipH="1">
              <a:off x="3333742" y="3415575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H="1">
              <a:off x="3300619" y="3378354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H="1">
              <a:off x="3374511" y="3443205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橢圓 4"/>
          <p:cNvSpPr/>
          <p:nvPr/>
        </p:nvSpPr>
        <p:spPr>
          <a:xfrm>
            <a:off x="3860321" y="3795380"/>
            <a:ext cx="632427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4974991" y="4550008"/>
            <a:ext cx="1415772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3600"/>
              </a:lnSpc>
              <a:spcAft>
                <a:spcPts val="600"/>
              </a:spcAft>
              <a:tabLst>
                <a:tab pos="444500" algn="l"/>
              </a:tabLst>
            </a:pPr>
            <a:r>
              <a:rPr lang="en-US" altLang="zh-TW" sz="3600" b="1" dirty="0">
                <a:solidFill>
                  <a:srgbClr val="40404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BIG5</a:t>
            </a:r>
            <a:endParaRPr lang="en-US" altLang="zh-TW" sz="2800" b="1" dirty="0">
              <a:solidFill>
                <a:srgbClr val="40404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 rot="5709802">
            <a:off x="2480352" y="3152217"/>
            <a:ext cx="617967" cy="719004"/>
            <a:chOff x="3809945" y="3236250"/>
            <a:chExt cx="549031" cy="53903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37" name="向右箭號 36"/>
            <p:cNvSpPr/>
            <p:nvPr/>
          </p:nvSpPr>
          <p:spPr>
            <a:xfrm rot="13577315" flipH="1">
              <a:off x="3814942" y="3231253"/>
              <a:ext cx="539038" cy="549031"/>
            </a:xfrm>
            <a:prstGeom prst="stripedRightArrow">
              <a:avLst/>
            </a:prstGeom>
            <a:solidFill>
              <a:srgbClr val="434154"/>
            </a:solidFill>
            <a:ln>
              <a:solidFill>
                <a:srgbClr val="434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 flipH="1">
              <a:off x="3848995" y="3281126"/>
              <a:ext cx="189057" cy="1917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3534480" y="4722961"/>
            <a:ext cx="617967" cy="719004"/>
            <a:chOff x="3809945" y="3236250"/>
            <a:chExt cx="549031" cy="539038"/>
          </a:xfrm>
          <a:scene3d>
            <a:camera prst="orthographicFront">
              <a:rot lat="0" lon="0" rev="13500001"/>
            </a:camera>
            <a:lightRig rig="threePt" dir="t"/>
          </a:scene3d>
        </p:grpSpPr>
        <p:sp>
          <p:nvSpPr>
            <p:cNvPr id="40" name="向右箭號 39"/>
            <p:cNvSpPr/>
            <p:nvPr/>
          </p:nvSpPr>
          <p:spPr>
            <a:xfrm rot="13577315" flipH="1">
              <a:off x="3814942" y="3231253"/>
              <a:ext cx="539038" cy="549031"/>
            </a:xfrm>
            <a:prstGeom prst="stripedRightArrow">
              <a:avLst/>
            </a:prstGeom>
            <a:solidFill>
              <a:srgbClr val="434154"/>
            </a:solidFill>
            <a:ln>
              <a:solidFill>
                <a:srgbClr val="434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41" name="直線接點 40"/>
            <p:cNvCxnSpPr/>
            <p:nvPr/>
          </p:nvCxnSpPr>
          <p:spPr>
            <a:xfrm flipH="1">
              <a:off x="3848995" y="3281126"/>
              <a:ext cx="189057" cy="1917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2908842" y="2812015"/>
            <a:ext cx="696450" cy="709913"/>
            <a:chOff x="3026947" y="3100483"/>
            <a:chExt cx="542113" cy="530238"/>
          </a:xfrm>
          <a:scene3d>
            <a:camera prst="orthographicFront">
              <a:rot lat="0" lon="0" rev="15900000"/>
            </a:camera>
            <a:lightRig rig="threePt" dir="t"/>
          </a:scene3d>
        </p:grpSpPr>
        <p:sp>
          <p:nvSpPr>
            <p:cNvPr id="30" name="向右箭號 29"/>
            <p:cNvSpPr/>
            <p:nvPr/>
          </p:nvSpPr>
          <p:spPr>
            <a:xfrm rot="2794632" flipH="1">
              <a:off x="3032160" y="3095270"/>
              <a:ext cx="493426" cy="503852"/>
            </a:xfrm>
            <a:prstGeom prst="stripedRightArrow">
              <a:avLst/>
            </a:prstGeom>
            <a:solidFill>
              <a:srgbClr val="434154"/>
            </a:solidFill>
            <a:ln>
              <a:solidFill>
                <a:srgbClr val="434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31" name="直線接點 30"/>
            <p:cNvCxnSpPr/>
            <p:nvPr/>
          </p:nvCxnSpPr>
          <p:spPr>
            <a:xfrm flipH="1">
              <a:off x="3333742" y="3415575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3300619" y="3378354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3374511" y="3443205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/>
          <p:cNvGrpSpPr/>
          <p:nvPr/>
        </p:nvGrpSpPr>
        <p:grpSpPr>
          <a:xfrm>
            <a:off x="4095070" y="4760064"/>
            <a:ext cx="696450" cy="709913"/>
            <a:chOff x="3026947" y="3100483"/>
            <a:chExt cx="542113" cy="530238"/>
          </a:xfrm>
          <a:scene3d>
            <a:camera prst="orthographicFront">
              <a:rot lat="0" lon="0" rev="13500001"/>
            </a:camera>
            <a:lightRig rig="threePt" dir="t"/>
          </a:scene3d>
        </p:grpSpPr>
        <p:sp>
          <p:nvSpPr>
            <p:cNvPr id="43" name="向右箭號 42"/>
            <p:cNvSpPr/>
            <p:nvPr/>
          </p:nvSpPr>
          <p:spPr>
            <a:xfrm rot="2794632" flipH="1">
              <a:off x="3032160" y="3095270"/>
              <a:ext cx="493426" cy="503852"/>
            </a:xfrm>
            <a:prstGeom prst="stripedRightArrow">
              <a:avLst/>
            </a:prstGeom>
            <a:solidFill>
              <a:srgbClr val="434154"/>
            </a:solidFill>
            <a:ln>
              <a:solidFill>
                <a:srgbClr val="434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44" name="直線接點 43"/>
            <p:cNvCxnSpPr/>
            <p:nvPr/>
          </p:nvCxnSpPr>
          <p:spPr>
            <a:xfrm flipH="1">
              <a:off x="3333742" y="3415575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flipH="1">
              <a:off x="3300619" y="3378354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flipH="1">
              <a:off x="3374511" y="3443205"/>
              <a:ext cx="194549" cy="187516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8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81480B-4131-4A0B-A9A2-0D43660F383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23512" y="3176453"/>
            <a:ext cx="3368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003399"/>
                </a:solidFill>
                <a:latin typeface="+mj-ea"/>
                <a:ea typeface="+mj-ea"/>
              </a:rPr>
              <a:t>Thank You!</a:t>
            </a:r>
            <a:endParaRPr lang="zh-TW" altLang="en-US" sz="5400" dirty="0">
              <a:solidFill>
                <a:srgbClr val="003399"/>
              </a:solidFill>
              <a:latin typeface="+mj-ea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0259309" y="4949449"/>
            <a:ext cx="1524719" cy="1341842"/>
            <a:chOff x="1398814" y="1935033"/>
            <a:chExt cx="4836886" cy="386886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l="17452"/>
            <a:stretch/>
          </p:blipFill>
          <p:spPr>
            <a:xfrm>
              <a:off x="1465684" y="1935033"/>
              <a:ext cx="4770016" cy="3868867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398814" y="4189186"/>
              <a:ext cx="11717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39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4"/>
          <p:cNvSpPr txBox="1">
            <a:spLocks/>
          </p:cNvSpPr>
          <p:nvPr/>
        </p:nvSpPr>
        <p:spPr>
          <a:xfrm>
            <a:off x="569368" y="50486"/>
            <a:ext cx="11029616" cy="845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附錄一、傳收檔範例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17" name="內容版面配置區 2"/>
          <p:cNvSpPr>
            <a:spLocks/>
          </p:cNvSpPr>
          <p:nvPr/>
        </p:nvSpPr>
        <p:spPr bwMode="auto">
          <a:xfrm>
            <a:off x="967138" y="676657"/>
            <a:ext cx="10234076" cy="138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傳檔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格式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交易為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28961"/>
              </p:ext>
            </p:extLst>
          </p:nvPr>
        </p:nvGraphicFramePr>
        <p:xfrm>
          <a:off x="2300667" y="1792224"/>
          <a:ext cx="7237833" cy="4321040"/>
        </p:xfrm>
        <a:graphic>
          <a:graphicData uri="http://schemas.openxmlformats.org/drawingml/2006/table">
            <a:tbl>
              <a:tblPr/>
              <a:tblGrid>
                <a:gridCol w="797965">
                  <a:extLst>
                    <a:ext uri="{9D8B030D-6E8A-4147-A177-3AD203B41FA5}">
                      <a16:colId xmlns:a16="http://schemas.microsoft.com/office/drawing/2014/main" val="1300250790"/>
                    </a:ext>
                  </a:extLst>
                </a:gridCol>
                <a:gridCol w="2127904">
                  <a:extLst>
                    <a:ext uri="{9D8B030D-6E8A-4147-A177-3AD203B41FA5}">
                      <a16:colId xmlns:a16="http://schemas.microsoft.com/office/drawing/2014/main" val="2330182757"/>
                    </a:ext>
                  </a:extLst>
                </a:gridCol>
                <a:gridCol w="797965">
                  <a:extLst>
                    <a:ext uri="{9D8B030D-6E8A-4147-A177-3AD203B41FA5}">
                      <a16:colId xmlns:a16="http://schemas.microsoft.com/office/drawing/2014/main" val="3992781865"/>
                    </a:ext>
                  </a:extLst>
                </a:gridCol>
                <a:gridCol w="797965">
                  <a:extLst>
                    <a:ext uri="{9D8B030D-6E8A-4147-A177-3AD203B41FA5}">
                      <a16:colId xmlns:a16="http://schemas.microsoft.com/office/drawing/2014/main" val="200716234"/>
                    </a:ext>
                  </a:extLst>
                </a:gridCol>
                <a:gridCol w="2716034">
                  <a:extLst>
                    <a:ext uri="{9D8B030D-6E8A-4147-A177-3AD203B41FA5}">
                      <a16:colId xmlns:a16="http://schemas.microsoft.com/office/drawing/2014/main" val="876199375"/>
                    </a:ext>
                  </a:extLst>
                </a:gridCol>
              </a:tblGrid>
              <a:tr h="34747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altLang="zh-TW" sz="16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 號</a:t>
                      </a:r>
                      <a:endParaRPr lang="zh-TW" alt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欄位名稱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 質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長度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2037"/>
                  </a:ext>
                </a:extLst>
              </a:tr>
              <a:tr h="60055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檔案類型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：申購 </a:t>
                      </a:r>
                      <a:r>
                        <a:rPr lang="en-US" altLang="zh-TW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買回</a:t>
                      </a:r>
                      <a:r>
                        <a:rPr lang="en-US" altLang="zh-TW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：更正入帳　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sz="12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：更正扣</a:t>
                      </a:r>
                      <a:r>
                        <a:rPr lang="zh-TW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</a:t>
                      </a:r>
                      <a:r>
                        <a:rPr lang="en-US" altLang="zh-TW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sz="1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：合併轉入　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：合併轉出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：清算轉出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7706"/>
                  </a:ext>
                </a:extLst>
              </a:tr>
              <a:tr h="24025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指定入扣帳日期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YYYYMMDD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西元年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31154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受益憑證代號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7642"/>
                  </a:ext>
                </a:extLst>
              </a:tr>
              <a:tr h="35266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集保帳號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請輸入登錄專戶帳號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(3XXX5555555)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5164"/>
                  </a:ext>
                </a:extLst>
              </a:tr>
              <a:tr h="24686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身分證字號或統一編號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8-10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6510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投資人之身分證號或統一編號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9064"/>
                  </a:ext>
                </a:extLst>
              </a:tr>
              <a:tr h="239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重號序號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6510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未重複者可不輸入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54825"/>
                  </a:ext>
                </a:extLst>
              </a:tr>
              <a:tr h="28434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明細類別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6510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請輸入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99145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入扣帳單位數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位整數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位小數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74055"/>
                  </a:ext>
                </a:extLst>
              </a:tr>
              <a:tr h="41435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戶名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0-76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6510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僅申購、更正入帳及合併轉入需要輸入，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最多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個全形字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770"/>
                  </a:ext>
                </a:extLst>
              </a:tr>
              <a:tr h="238052"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帳務日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YYYYMMDD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西元年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56887"/>
                  </a:ext>
                </a:extLst>
              </a:tr>
              <a:tr h="23805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補滿</a:t>
                      </a: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53946"/>
                  </a:ext>
                </a:extLst>
              </a:tr>
              <a:tr h="446899">
                <a:tc gridSpan="5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各欄位後以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Pipe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」間隔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非英文字母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L 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之小寫「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，該筆紀錄有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個序號欄位，則應有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Pipe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」分隔符號。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133" marR="15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內容版面配置區 2"/>
          <p:cNvSpPr>
            <a:spLocks/>
          </p:cNvSpPr>
          <p:nvPr/>
        </p:nvSpPr>
        <p:spPr bwMode="auto">
          <a:xfrm>
            <a:off x="896323" y="1079963"/>
            <a:ext cx="11295677" cy="51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傳檔類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格式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714375">
              <a:lnSpc>
                <a:spcPts val="4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交易為例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新格式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zh-TW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t="12609" r="30557" b="73845"/>
          <a:stretch/>
        </p:blipFill>
        <p:spPr bwMode="auto">
          <a:xfrm>
            <a:off x="1412240" y="2763746"/>
            <a:ext cx="9119154" cy="139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圖片 45"/>
          <p:cNvPicPr/>
          <p:nvPr/>
        </p:nvPicPr>
        <p:blipFill rotWithShape="1">
          <a:blip r:embed="rId3"/>
          <a:srcRect t="12072" r="21262" b="72260"/>
          <a:stretch/>
        </p:blipFill>
        <p:spPr bwMode="auto">
          <a:xfrm>
            <a:off x="1401831" y="4630856"/>
            <a:ext cx="10439649" cy="1232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2" name="肘形接點 111"/>
          <p:cNvCxnSpPr>
            <a:stCxn id="80" idx="5"/>
          </p:cNvCxnSpPr>
          <p:nvPr/>
        </p:nvCxnSpPr>
        <p:spPr>
          <a:xfrm rot="16200000" flipH="1">
            <a:off x="1322962" y="4418157"/>
            <a:ext cx="940261" cy="13923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肘形接點 113"/>
          <p:cNvCxnSpPr>
            <a:stCxn id="84" idx="4"/>
          </p:cNvCxnSpPr>
          <p:nvPr/>
        </p:nvCxnSpPr>
        <p:spPr>
          <a:xfrm rot="16200000" flipH="1">
            <a:off x="1955133" y="4225994"/>
            <a:ext cx="891479" cy="44741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標題 4"/>
          <p:cNvSpPr txBox="1">
            <a:spLocks/>
          </p:cNvSpPr>
          <p:nvPr/>
        </p:nvSpPr>
        <p:spPr>
          <a:xfrm>
            <a:off x="569368" y="50486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附錄一、傳收檔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範例（續）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4" name="右大括弧 3"/>
          <p:cNvSpPr/>
          <p:nvPr/>
        </p:nvSpPr>
        <p:spPr>
          <a:xfrm>
            <a:off x="8471899" y="3841502"/>
            <a:ext cx="200298" cy="3286598"/>
          </a:xfrm>
          <a:prstGeom prst="rightBrace">
            <a:avLst/>
          </a:prstGeom>
          <a:ln>
            <a:solidFill>
              <a:srgbClr val="0000CC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4008663" y="5557523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中文欄位不需以空白補滿長度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可不定長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，但不可超過定義最多全形字數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左右中括弧 77"/>
          <p:cNvSpPr/>
          <p:nvPr/>
        </p:nvSpPr>
        <p:spPr>
          <a:xfrm>
            <a:off x="1689869" y="2992483"/>
            <a:ext cx="113382" cy="865778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十二邊形 79"/>
          <p:cNvSpPr/>
          <p:nvPr/>
        </p:nvSpPr>
        <p:spPr>
          <a:xfrm>
            <a:off x="1669441" y="3878794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1</a:t>
            </a:r>
            <a:endParaRPr lang="zh-TW" altLang="en-US" sz="1600" dirty="0">
              <a:solidFill>
                <a:srgbClr val="0000CC"/>
              </a:solidFill>
            </a:endParaRPr>
          </a:p>
        </p:txBody>
      </p:sp>
      <p:sp>
        <p:nvSpPr>
          <p:cNvPr id="81" name="左右中括弧 80"/>
          <p:cNvSpPr/>
          <p:nvPr/>
        </p:nvSpPr>
        <p:spPr>
          <a:xfrm>
            <a:off x="1817073" y="2980975"/>
            <a:ext cx="654701" cy="894035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十二邊形 83"/>
          <p:cNvSpPr/>
          <p:nvPr/>
        </p:nvSpPr>
        <p:spPr>
          <a:xfrm>
            <a:off x="2083567" y="3865116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CC"/>
                </a:solidFill>
              </a:rPr>
              <a:t>2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85" name="左右中括弧 84"/>
          <p:cNvSpPr/>
          <p:nvPr/>
        </p:nvSpPr>
        <p:spPr>
          <a:xfrm>
            <a:off x="2495388" y="2976392"/>
            <a:ext cx="500734" cy="898617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十二邊形 85"/>
          <p:cNvSpPr/>
          <p:nvPr/>
        </p:nvSpPr>
        <p:spPr>
          <a:xfrm>
            <a:off x="2655844" y="3869879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3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87" name="左右中括弧 86"/>
          <p:cNvSpPr/>
          <p:nvPr/>
        </p:nvSpPr>
        <p:spPr>
          <a:xfrm>
            <a:off x="3009944" y="2959360"/>
            <a:ext cx="918423" cy="905756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十二邊形 92"/>
          <p:cNvSpPr/>
          <p:nvPr/>
        </p:nvSpPr>
        <p:spPr>
          <a:xfrm>
            <a:off x="3407334" y="3857071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4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94" name="左右中括弧 93"/>
          <p:cNvSpPr/>
          <p:nvPr/>
        </p:nvSpPr>
        <p:spPr>
          <a:xfrm>
            <a:off x="3941070" y="2961181"/>
            <a:ext cx="849920" cy="897079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左右中括弧 94"/>
          <p:cNvSpPr/>
          <p:nvPr/>
        </p:nvSpPr>
        <p:spPr>
          <a:xfrm>
            <a:off x="4803228" y="2951371"/>
            <a:ext cx="79787" cy="895382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十二邊形 95"/>
          <p:cNvSpPr/>
          <p:nvPr/>
        </p:nvSpPr>
        <p:spPr>
          <a:xfrm>
            <a:off x="4348010" y="3851818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5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97" name="十二邊形 96"/>
          <p:cNvSpPr/>
          <p:nvPr/>
        </p:nvSpPr>
        <p:spPr>
          <a:xfrm>
            <a:off x="4766432" y="3851116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6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98" name="左右中括弧 97"/>
          <p:cNvSpPr/>
          <p:nvPr/>
        </p:nvSpPr>
        <p:spPr>
          <a:xfrm>
            <a:off x="4883015" y="2959359"/>
            <a:ext cx="90885" cy="882143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十二邊形 99"/>
          <p:cNvSpPr/>
          <p:nvPr/>
        </p:nvSpPr>
        <p:spPr>
          <a:xfrm>
            <a:off x="4922859" y="3851116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CC"/>
                </a:solidFill>
              </a:rPr>
              <a:t>7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101" name="左右中括弧 100"/>
          <p:cNvSpPr/>
          <p:nvPr/>
        </p:nvSpPr>
        <p:spPr>
          <a:xfrm>
            <a:off x="4982486" y="2959359"/>
            <a:ext cx="1269267" cy="898901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3" name="十二邊形 102"/>
          <p:cNvSpPr/>
          <p:nvPr/>
        </p:nvSpPr>
        <p:spPr>
          <a:xfrm>
            <a:off x="5557229" y="3857071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CC"/>
                </a:solidFill>
              </a:rPr>
              <a:t>8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104" name="左右中括弧 103"/>
          <p:cNvSpPr/>
          <p:nvPr/>
        </p:nvSpPr>
        <p:spPr>
          <a:xfrm>
            <a:off x="6274136" y="2961181"/>
            <a:ext cx="3198127" cy="903934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十二邊形 106"/>
          <p:cNvSpPr/>
          <p:nvPr/>
        </p:nvSpPr>
        <p:spPr>
          <a:xfrm>
            <a:off x="7740586" y="3857914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9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108" name="左右中括弧 107"/>
          <p:cNvSpPr/>
          <p:nvPr/>
        </p:nvSpPr>
        <p:spPr>
          <a:xfrm>
            <a:off x="9489576" y="2959359"/>
            <a:ext cx="687425" cy="898555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左右中括弧 110"/>
          <p:cNvSpPr/>
          <p:nvPr/>
        </p:nvSpPr>
        <p:spPr>
          <a:xfrm>
            <a:off x="10189764" y="2959359"/>
            <a:ext cx="88096" cy="892654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3" name="肘形接點 122"/>
          <p:cNvCxnSpPr>
            <a:stCxn id="86" idx="5"/>
          </p:cNvCxnSpPr>
          <p:nvPr/>
        </p:nvCxnSpPr>
        <p:spPr>
          <a:xfrm rot="16200000" flipH="1">
            <a:off x="2487152" y="4231454"/>
            <a:ext cx="949178" cy="50372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肘形接點 124"/>
          <p:cNvCxnSpPr>
            <a:stCxn id="93" idx="4"/>
          </p:cNvCxnSpPr>
          <p:nvPr/>
        </p:nvCxnSpPr>
        <p:spPr>
          <a:xfrm rot="16200000" flipH="1">
            <a:off x="3390169" y="4106680"/>
            <a:ext cx="961984" cy="74046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肘形接點 126"/>
          <p:cNvCxnSpPr>
            <a:stCxn id="96" idx="4"/>
          </p:cNvCxnSpPr>
          <p:nvPr/>
        </p:nvCxnSpPr>
        <p:spPr>
          <a:xfrm rot="16200000" flipH="1">
            <a:off x="4376898" y="4055373"/>
            <a:ext cx="874170" cy="74475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肘形接點 129"/>
          <p:cNvCxnSpPr>
            <a:stCxn id="97" idx="5"/>
          </p:cNvCxnSpPr>
          <p:nvPr/>
        </p:nvCxnSpPr>
        <p:spPr>
          <a:xfrm rot="16200000" flipH="1">
            <a:off x="4598516" y="4211916"/>
            <a:ext cx="905477" cy="4615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肘形接點 131"/>
          <p:cNvCxnSpPr>
            <a:stCxn id="100" idx="4"/>
          </p:cNvCxnSpPr>
          <p:nvPr/>
        </p:nvCxnSpPr>
        <p:spPr>
          <a:xfrm rot="16200000" flipH="1">
            <a:off x="4806398" y="4200021"/>
            <a:ext cx="874872" cy="45475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肘形接點 134"/>
          <p:cNvCxnSpPr/>
          <p:nvPr/>
        </p:nvCxnSpPr>
        <p:spPr>
          <a:xfrm>
            <a:off x="5637922" y="3980915"/>
            <a:ext cx="1220689" cy="86864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肘形接點 136"/>
          <p:cNvCxnSpPr>
            <a:stCxn id="107" idx="4"/>
          </p:cNvCxnSpPr>
          <p:nvPr/>
        </p:nvCxnSpPr>
        <p:spPr>
          <a:xfrm rot="16200000" flipH="1">
            <a:off x="7716758" y="4114185"/>
            <a:ext cx="898679" cy="66383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十二邊形 139"/>
          <p:cNvSpPr/>
          <p:nvPr/>
        </p:nvSpPr>
        <p:spPr>
          <a:xfrm>
            <a:off x="10155491" y="3851818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rgbClr val="FF0000"/>
              </a:solidFill>
            </a:endParaRPr>
          </a:p>
        </p:txBody>
      </p:sp>
      <p:cxnSp>
        <p:nvCxnSpPr>
          <p:cNvPr id="157" name="肘形接點 156"/>
          <p:cNvCxnSpPr/>
          <p:nvPr/>
        </p:nvCxnSpPr>
        <p:spPr>
          <a:xfrm rot="10800000" flipV="1">
            <a:off x="9456199" y="4387595"/>
            <a:ext cx="778414" cy="5297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肘形接點 158"/>
          <p:cNvCxnSpPr/>
          <p:nvPr/>
        </p:nvCxnSpPr>
        <p:spPr>
          <a:xfrm rot="5400000">
            <a:off x="9211849" y="4287909"/>
            <a:ext cx="681370" cy="57594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十二邊形 41"/>
          <p:cNvSpPr/>
          <p:nvPr/>
        </p:nvSpPr>
        <p:spPr>
          <a:xfrm>
            <a:off x="9768395" y="3863720"/>
            <a:ext cx="147632" cy="133041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663759" y="3788838"/>
            <a:ext cx="48929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00CC"/>
                </a:solidFill>
              </a:rPr>
              <a:t>10</a:t>
            </a:r>
            <a:endParaRPr lang="zh-TW" altLang="en-US" sz="1200" dirty="0">
              <a:solidFill>
                <a:srgbClr val="0000CC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0064481" y="3784359"/>
            <a:ext cx="48929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00CC"/>
                </a:solidFill>
              </a:rPr>
              <a:t>11</a:t>
            </a:r>
            <a:endParaRPr lang="zh-TW" altLang="en-US" sz="1200" dirty="0">
              <a:solidFill>
                <a:srgbClr val="0000CC"/>
              </a:solidFill>
            </a:endParaRPr>
          </a:p>
        </p:txBody>
      </p:sp>
      <p:cxnSp>
        <p:nvCxnSpPr>
          <p:cNvPr id="58" name="直線接點 57"/>
          <p:cNvCxnSpPr/>
          <p:nvPr/>
        </p:nvCxnSpPr>
        <p:spPr>
          <a:xfrm flipV="1">
            <a:off x="9840504" y="4014534"/>
            <a:ext cx="1996" cy="225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H="1" flipV="1">
            <a:off x="10225088" y="4006596"/>
            <a:ext cx="1022" cy="375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6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847161" y="468361"/>
            <a:ext cx="229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綱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4076838" y="1848264"/>
            <a:ext cx="6552728" cy="512877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壹、緣由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貳、因應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參、系統調整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、測試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伍、時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陸、配合事項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28248" y="0"/>
            <a:ext cx="1063752" cy="85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4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4"/>
          <p:cNvSpPr txBox="1">
            <a:spLocks/>
          </p:cNvSpPr>
          <p:nvPr/>
        </p:nvSpPr>
        <p:spPr>
          <a:xfrm>
            <a:off x="546938" y="0"/>
            <a:ext cx="11029616" cy="790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附錄一、傳收檔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（續）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17" name="內容版面配置區 2"/>
          <p:cNvSpPr>
            <a:spLocks/>
          </p:cNvSpPr>
          <p:nvPr/>
        </p:nvSpPr>
        <p:spPr bwMode="auto">
          <a:xfrm>
            <a:off x="717295" y="538020"/>
            <a:ext cx="11304821" cy="135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indent="-714375">
              <a:lnSpc>
                <a:spcPts val="3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二、收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檔類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格式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714375">
              <a:lnSpc>
                <a:spcPts val="3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A12F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36842"/>
              </p:ext>
            </p:extLst>
          </p:nvPr>
        </p:nvGraphicFramePr>
        <p:xfrm>
          <a:off x="2223035" y="1424338"/>
          <a:ext cx="7677423" cy="4879999"/>
        </p:xfrm>
        <a:graphic>
          <a:graphicData uri="http://schemas.openxmlformats.org/drawingml/2006/table">
            <a:tbl>
              <a:tblPr/>
              <a:tblGrid>
                <a:gridCol w="892266">
                  <a:extLst>
                    <a:ext uri="{9D8B030D-6E8A-4147-A177-3AD203B41FA5}">
                      <a16:colId xmlns:a16="http://schemas.microsoft.com/office/drawing/2014/main" val="2424079430"/>
                    </a:ext>
                  </a:extLst>
                </a:gridCol>
                <a:gridCol w="1936257">
                  <a:extLst>
                    <a:ext uri="{9D8B030D-6E8A-4147-A177-3AD203B41FA5}">
                      <a16:colId xmlns:a16="http://schemas.microsoft.com/office/drawing/2014/main" val="101862758"/>
                    </a:ext>
                  </a:extLst>
                </a:gridCol>
                <a:gridCol w="849030">
                  <a:extLst>
                    <a:ext uri="{9D8B030D-6E8A-4147-A177-3AD203B41FA5}">
                      <a16:colId xmlns:a16="http://schemas.microsoft.com/office/drawing/2014/main" val="1063762446"/>
                    </a:ext>
                  </a:extLst>
                </a:gridCol>
                <a:gridCol w="849030">
                  <a:extLst>
                    <a:ext uri="{9D8B030D-6E8A-4147-A177-3AD203B41FA5}">
                      <a16:colId xmlns:a16="http://schemas.microsoft.com/office/drawing/2014/main" val="1701165567"/>
                    </a:ext>
                  </a:extLst>
                </a:gridCol>
                <a:gridCol w="3150840">
                  <a:extLst>
                    <a:ext uri="{9D8B030D-6E8A-4147-A177-3AD203B41FA5}">
                      <a16:colId xmlns:a16="http://schemas.microsoft.com/office/drawing/2014/main" val="4223909986"/>
                    </a:ext>
                  </a:extLst>
                </a:gridCol>
              </a:tblGrid>
              <a:tr h="23587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 號</a:t>
                      </a: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欄 位 名 稱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性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質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度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註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25652"/>
                  </a:ext>
                </a:extLst>
              </a:tr>
              <a:tr h="204228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首筆</a:t>
                      </a: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52619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檔案長度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altLang="zh-TW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20583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交易代號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A12</a:t>
                      </a: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89713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查詢日期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民國年</a:t>
                      </a: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YYYMMDD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6941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查詢時間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HHMMSS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88991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交易序號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518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承銷商代號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69992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債券代號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23384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預留欄位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空白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42648"/>
                  </a:ext>
                </a:extLst>
              </a:tr>
              <a:tr h="204228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4478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明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細</a:t>
                      </a: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266549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集保帳號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88216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</a:t>
                      </a: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營利事業統編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71186"/>
                  </a:ext>
                </a:extLst>
              </a:tr>
              <a:tr h="2272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戶名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最多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個全形字，不足以半形空白補滿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15934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債券代號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25474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往來金融機構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76187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外幣款項帳號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63924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英文戶名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22974"/>
                  </a:ext>
                </a:extLst>
              </a:tr>
              <a:tr h="20422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更新日期</a:t>
                      </a: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民國年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YYYMMDD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8563"/>
                  </a:ext>
                </a:extLst>
              </a:tr>
              <a:tr h="30634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註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明細各欄位後以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Pipe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」間隔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非英文字母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L 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之小寫「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，該筆紀錄有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個序號欄位，則應有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Pipe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」分隔符號。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989" marR="1098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27280"/>
                  </a:ext>
                </a:extLst>
              </a:tr>
              <a:tr h="227200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447800" algn="l"/>
                          <a:tab pos="2970530" algn="l"/>
                        </a:tabLs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末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筆</a:t>
                      </a: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48814"/>
                  </a:ext>
                </a:extLst>
              </a:tr>
              <a:tr h="2272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zh-TW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檔案結束記錄</a:t>
                      </a: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’</a:t>
                      </a: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8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2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4"/>
          <p:cNvSpPr txBox="1">
            <a:spLocks/>
          </p:cNvSpPr>
          <p:nvPr/>
        </p:nvSpPr>
        <p:spPr>
          <a:xfrm>
            <a:off x="487072" y="-7912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附錄一、傳收檔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（續）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17" name="內容版面配置區 2"/>
          <p:cNvSpPr>
            <a:spLocks/>
          </p:cNvSpPr>
          <p:nvPr/>
        </p:nvSpPr>
        <p:spPr bwMode="auto">
          <a:xfrm>
            <a:off x="718036" y="805419"/>
            <a:ext cx="11304821" cy="51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indent="-714375">
              <a:lnSpc>
                <a:spcPts val="3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二、收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檔類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格式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714375">
              <a:lnSpc>
                <a:spcPts val="30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A12F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交易為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例（續）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8900" lvl="1">
              <a:lnSpc>
                <a:spcPts val="4200"/>
              </a:lnSpc>
              <a:spcAft>
                <a:spcPts val="600"/>
              </a:spcAft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8900" lvl="1">
              <a:lnSpc>
                <a:spcPts val="4200"/>
              </a:lnSpc>
              <a:spcAft>
                <a:spcPts val="600"/>
              </a:spcAft>
              <a:defRPr/>
            </a:pP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8900" lvl="1">
              <a:lnSpc>
                <a:spcPts val="4200"/>
              </a:lnSpc>
              <a:spcAft>
                <a:spcPts val="600"/>
              </a:spcAft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新格式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en-US" altLang="zh-TW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2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zh-TW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t="11909" r="4571" b="69411"/>
          <a:stretch/>
        </p:blipFill>
        <p:spPr bwMode="auto">
          <a:xfrm>
            <a:off x="1432467" y="4162465"/>
            <a:ext cx="9798304" cy="1397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3"/>
          <a:srcRect t="12376" r="24935" b="69628"/>
          <a:stretch/>
        </p:blipFill>
        <p:spPr bwMode="auto">
          <a:xfrm>
            <a:off x="1432467" y="2237676"/>
            <a:ext cx="7647526" cy="1337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肘形接點 2"/>
          <p:cNvCxnSpPr/>
          <p:nvPr/>
        </p:nvCxnSpPr>
        <p:spPr>
          <a:xfrm rot="16200000" flipH="1">
            <a:off x="1548068" y="3822872"/>
            <a:ext cx="1114182" cy="202989"/>
          </a:xfrm>
          <a:prstGeom prst="bentConnector3">
            <a:avLst>
              <a:gd name="adj1" fmla="val 1124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>
            <a:stCxn id="37" idx="4"/>
          </p:cNvCxnSpPr>
          <p:nvPr/>
        </p:nvCxnSpPr>
        <p:spPr>
          <a:xfrm rot="16200000" flipH="1">
            <a:off x="2035311" y="3803223"/>
            <a:ext cx="1122151" cy="234313"/>
          </a:xfrm>
          <a:prstGeom prst="bentConnector3">
            <a:avLst>
              <a:gd name="adj1" fmla="val 1095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十二邊形 35"/>
          <p:cNvSpPr/>
          <p:nvPr/>
        </p:nvSpPr>
        <p:spPr>
          <a:xfrm>
            <a:off x="1887423" y="3227943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1</a:t>
            </a:r>
            <a:endParaRPr lang="zh-TW" altLang="en-US" sz="1600" dirty="0">
              <a:solidFill>
                <a:srgbClr val="0000CC"/>
              </a:solidFill>
            </a:endParaRPr>
          </a:p>
        </p:txBody>
      </p:sp>
      <p:sp>
        <p:nvSpPr>
          <p:cNvPr id="37" name="十二邊形 36"/>
          <p:cNvSpPr/>
          <p:nvPr/>
        </p:nvSpPr>
        <p:spPr>
          <a:xfrm>
            <a:off x="2385634" y="3220457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CC"/>
                </a:solidFill>
              </a:rPr>
              <a:t>2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38" name="十二邊形 37"/>
          <p:cNvSpPr/>
          <p:nvPr/>
        </p:nvSpPr>
        <p:spPr>
          <a:xfrm>
            <a:off x="3578025" y="3220457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3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39" name="十二邊形 38"/>
          <p:cNvSpPr/>
          <p:nvPr/>
        </p:nvSpPr>
        <p:spPr>
          <a:xfrm>
            <a:off x="4511669" y="3232463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4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40" name="十二邊形 39"/>
          <p:cNvSpPr/>
          <p:nvPr/>
        </p:nvSpPr>
        <p:spPr>
          <a:xfrm>
            <a:off x="4785484" y="3232463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5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44" name="十二邊形 43"/>
          <p:cNvSpPr/>
          <p:nvPr/>
        </p:nvSpPr>
        <p:spPr>
          <a:xfrm>
            <a:off x="8068810" y="3250013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7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45" name="十二邊形 44"/>
          <p:cNvSpPr/>
          <p:nvPr/>
        </p:nvSpPr>
        <p:spPr>
          <a:xfrm>
            <a:off x="8628888" y="3244662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8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sp>
        <p:nvSpPr>
          <p:cNvPr id="77" name="左右中括弧 76"/>
          <p:cNvSpPr/>
          <p:nvPr/>
        </p:nvSpPr>
        <p:spPr>
          <a:xfrm>
            <a:off x="1651826" y="2509076"/>
            <a:ext cx="531017" cy="741046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左右中括弧 78"/>
          <p:cNvSpPr/>
          <p:nvPr/>
        </p:nvSpPr>
        <p:spPr>
          <a:xfrm>
            <a:off x="2182843" y="2509560"/>
            <a:ext cx="454956" cy="741046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左右中括弧 85"/>
          <p:cNvSpPr/>
          <p:nvPr/>
        </p:nvSpPr>
        <p:spPr>
          <a:xfrm>
            <a:off x="2654619" y="2509560"/>
            <a:ext cx="1757869" cy="741046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9" name="肘形接點 98"/>
          <p:cNvCxnSpPr/>
          <p:nvPr/>
        </p:nvCxnSpPr>
        <p:spPr>
          <a:xfrm>
            <a:off x="3651841" y="3837767"/>
            <a:ext cx="1795059" cy="769067"/>
          </a:xfrm>
          <a:prstGeom prst="bentConnector3">
            <a:avLst>
              <a:gd name="adj1" fmla="val 9987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左右中括弧 103"/>
          <p:cNvSpPr/>
          <p:nvPr/>
        </p:nvSpPr>
        <p:spPr>
          <a:xfrm>
            <a:off x="4412489" y="2514654"/>
            <a:ext cx="279400" cy="741046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0" name="直線接點 109"/>
          <p:cNvCxnSpPr/>
          <p:nvPr/>
        </p:nvCxnSpPr>
        <p:spPr>
          <a:xfrm flipV="1">
            <a:off x="3651841" y="3421888"/>
            <a:ext cx="0" cy="4158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肘形接點 110"/>
          <p:cNvCxnSpPr>
            <a:stCxn id="39" idx="4"/>
          </p:cNvCxnSpPr>
          <p:nvPr/>
        </p:nvCxnSpPr>
        <p:spPr>
          <a:xfrm rot="16200000" flipH="1">
            <a:off x="4558910" y="3417665"/>
            <a:ext cx="1249436" cy="1156727"/>
          </a:xfrm>
          <a:prstGeom prst="bentConnector3">
            <a:avLst>
              <a:gd name="adj1" fmla="val 2586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左右中括弧 114"/>
          <p:cNvSpPr/>
          <p:nvPr/>
        </p:nvSpPr>
        <p:spPr>
          <a:xfrm>
            <a:off x="4691888" y="2511340"/>
            <a:ext cx="317499" cy="741046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2" name="肘形接點 131"/>
          <p:cNvCxnSpPr/>
          <p:nvPr/>
        </p:nvCxnSpPr>
        <p:spPr>
          <a:xfrm>
            <a:off x="4874216" y="3484350"/>
            <a:ext cx="1264834" cy="1129440"/>
          </a:xfrm>
          <a:prstGeom prst="bentConnector3">
            <a:avLst>
              <a:gd name="adj1" fmla="val 9970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接點 134"/>
          <p:cNvCxnSpPr/>
          <p:nvPr/>
        </p:nvCxnSpPr>
        <p:spPr>
          <a:xfrm flipH="1" flipV="1">
            <a:off x="4874216" y="3392277"/>
            <a:ext cx="1822" cy="1050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左右中括弧 139"/>
          <p:cNvSpPr/>
          <p:nvPr/>
        </p:nvSpPr>
        <p:spPr>
          <a:xfrm>
            <a:off x="5024879" y="2509560"/>
            <a:ext cx="1610110" cy="741046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十二邊形 140"/>
          <p:cNvSpPr/>
          <p:nvPr/>
        </p:nvSpPr>
        <p:spPr>
          <a:xfrm>
            <a:off x="6312414" y="3227943"/>
            <a:ext cx="147632" cy="138848"/>
          </a:xfrm>
          <a:prstGeom prst="dodec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00CC"/>
                </a:solidFill>
              </a:rPr>
              <a:t>6</a:t>
            </a:r>
            <a:endParaRPr lang="zh-TW" altLang="en-US" sz="1400" dirty="0">
              <a:solidFill>
                <a:srgbClr val="0000CC"/>
              </a:solidFill>
            </a:endParaRPr>
          </a:p>
        </p:txBody>
      </p:sp>
      <p:cxnSp>
        <p:nvCxnSpPr>
          <p:cNvPr id="142" name="肘形接點 141"/>
          <p:cNvCxnSpPr/>
          <p:nvPr/>
        </p:nvCxnSpPr>
        <p:spPr>
          <a:xfrm>
            <a:off x="6404012" y="3484350"/>
            <a:ext cx="1427972" cy="1136399"/>
          </a:xfrm>
          <a:prstGeom prst="bentConnector3">
            <a:avLst>
              <a:gd name="adj1" fmla="val 10002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接點 147"/>
          <p:cNvCxnSpPr/>
          <p:nvPr/>
        </p:nvCxnSpPr>
        <p:spPr>
          <a:xfrm flipH="1" flipV="1">
            <a:off x="6409420" y="3379333"/>
            <a:ext cx="1822" cy="1050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左右中括弧 148"/>
          <p:cNvSpPr/>
          <p:nvPr/>
        </p:nvSpPr>
        <p:spPr>
          <a:xfrm>
            <a:off x="6648100" y="2511340"/>
            <a:ext cx="1841217" cy="764487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左右中括弧 149"/>
          <p:cNvSpPr/>
          <p:nvPr/>
        </p:nvSpPr>
        <p:spPr>
          <a:xfrm>
            <a:off x="8502428" y="2509076"/>
            <a:ext cx="356034" cy="754568"/>
          </a:xfrm>
          <a:prstGeom prst="bracketPair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1" name="肘形接點 150"/>
          <p:cNvCxnSpPr/>
          <p:nvPr/>
        </p:nvCxnSpPr>
        <p:spPr>
          <a:xfrm>
            <a:off x="8142459" y="3872409"/>
            <a:ext cx="1596890" cy="748338"/>
          </a:xfrm>
          <a:prstGeom prst="bentConnector3">
            <a:avLst>
              <a:gd name="adj1" fmla="val 99706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接點 155"/>
          <p:cNvCxnSpPr/>
          <p:nvPr/>
        </p:nvCxnSpPr>
        <p:spPr>
          <a:xfrm flipV="1">
            <a:off x="8142459" y="3396002"/>
            <a:ext cx="0" cy="483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肘形接點 158"/>
          <p:cNvCxnSpPr/>
          <p:nvPr/>
        </p:nvCxnSpPr>
        <p:spPr>
          <a:xfrm>
            <a:off x="8722484" y="3484350"/>
            <a:ext cx="1398258" cy="1119118"/>
          </a:xfrm>
          <a:prstGeom prst="bentConnector3">
            <a:avLst>
              <a:gd name="adj1" fmla="val 9995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接點 167"/>
          <p:cNvCxnSpPr/>
          <p:nvPr/>
        </p:nvCxnSpPr>
        <p:spPr>
          <a:xfrm flipH="1" flipV="1">
            <a:off x="8722484" y="3392277"/>
            <a:ext cx="1654" cy="8993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>
            <a:off x="1162098" y="4416552"/>
            <a:ext cx="452635" cy="453843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 flipV="1">
            <a:off x="1162098" y="4870395"/>
            <a:ext cx="448056" cy="375566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-66794" y="4535814"/>
            <a:ext cx="15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首末筆欄位後</a:t>
            </a:r>
            <a:endParaRPr lang="en-US" altLang="zh-TW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無分隔符號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579771" y="5300356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中文欄位長度固定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以半形空白補滿長度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右大括弧 46"/>
          <p:cNvSpPr/>
          <p:nvPr/>
        </p:nvSpPr>
        <p:spPr>
          <a:xfrm>
            <a:off x="4356866" y="3526685"/>
            <a:ext cx="173091" cy="3377036"/>
          </a:xfrm>
          <a:prstGeom prst="rightBrace">
            <a:avLst/>
          </a:prstGeom>
          <a:ln>
            <a:solidFill>
              <a:srgbClr val="0000CC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動作按鈕: 返回 1">
            <a:hlinkClick r:id="rId4" action="ppaction://hlinksldjump" highlightClick="1"/>
          </p:cNvPr>
          <p:cNvSpPr/>
          <p:nvPr/>
        </p:nvSpPr>
        <p:spPr>
          <a:xfrm>
            <a:off x="10556470" y="5483394"/>
            <a:ext cx="874036" cy="790097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附錄二：申請書範例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050" y="1537623"/>
            <a:ext cx="4569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2"/>
              </a:rPr>
              <a:t>https</a:t>
            </a:r>
            <a:r>
              <a:rPr lang="zh-TW" altLang="en-US" dirty="0">
                <a:hlinkClick r:id="rId2"/>
              </a:rPr>
              <a:t>://www.tdcc.com.tw/portal/zh/downloa</a:t>
            </a:r>
            <a:r>
              <a:rPr lang="zh-TW" altLang="en-US" dirty="0" smtClean="0">
                <a:hlinkClick r:id="rId2"/>
              </a:rPr>
              <a:t>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6" y="2625388"/>
            <a:ext cx="6122593" cy="322679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084" y="809625"/>
            <a:ext cx="5807199" cy="5543550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1248642" y="4786407"/>
            <a:ext cx="190500" cy="2435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6304" y="5071759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搜尋關鍵字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連線申請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7666" y="21307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類別選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參加人專區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權益證券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SMART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新一代存託系統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/SMART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相關檔案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2410979" y="2770725"/>
            <a:ext cx="1" cy="966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09717" y="9530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表單網址</a:t>
            </a:r>
            <a:endParaRPr lang="zh-TW" altLang="en-US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05670" y="9617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填寫範例</a:t>
            </a:r>
            <a:endParaRPr lang="zh-TW" altLang="en-US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動作按鈕: 返回 12">
            <a:hlinkClick r:id="rId5" action="ppaction://hlinksldjump" highlightClick="1"/>
          </p:cNvPr>
          <p:cNvSpPr/>
          <p:nvPr/>
        </p:nvSpPr>
        <p:spPr>
          <a:xfrm>
            <a:off x="11220769" y="5852181"/>
            <a:ext cx="839019" cy="61107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66" y="1499138"/>
            <a:ext cx="6897940" cy="26269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標題 4"/>
          <p:cNvSpPr txBox="1">
            <a:spLocks/>
          </p:cNvSpPr>
          <p:nvPr/>
        </p:nvSpPr>
        <p:spPr>
          <a:xfrm>
            <a:off x="579669" y="-154139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附錄三 、轉碼工具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17" name="內容版面配置區 2"/>
          <p:cNvSpPr>
            <a:spLocks/>
          </p:cNvSpPr>
          <p:nvPr/>
        </p:nvSpPr>
        <p:spPr bwMode="auto">
          <a:xfrm>
            <a:off x="877825" y="704087"/>
            <a:ext cx="10433304" cy="515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lvl="1" indent="-342900" algn="just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u"/>
              <a:tabLst>
                <a:tab pos="444500" algn="l"/>
              </a:tabLst>
              <a:defRPr/>
            </a:pPr>
            <a:r>
              <a:rPr lang="zh-TW" altLang="en-US" sz="24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碼工具操作</a:t>
            </a:r>
            <a:r>
              <a:rPr lang="zh-TW" altLang="en-US" sz="24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示意圖</a:t>
            </a:r>
            <a:endParaRPr lang="en-US" altLang="zh-TW" sz="2800" u="sng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ts val="3800"/>
              </a:lnSpc>
              <a:spcAft>
                <a:spcPts val="600"/>
              </a:spcAft>
              <a:tabLst>
                <a:tab pos="444500" algn="l"/>
              </a:tabLst>
              <a:defRPr/>
            </a:pPr>
            <a:endParaRPr lang="zh-TW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14" y="4283948"/>
            <a:ext cx="1714286" cy="16761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14" y="4317711"/>
            <a:ext cx="1466667" cy="16285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49" y="4331567"/>
            <a:ext cx="4180952" cy="14476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9" name="直線接點 8"/>
          <p:cNvCxnSpPr/>
          <p:nvPr/>
        </p:nvCxnSpPr>
        <p:spPr>
          <a:xfrm flipH="1" flipV="1">
            <a:off x="1533773" y="1981568"/>
            <a:ext cx="1276243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33773" y="1981568"/>
            <a:ext cx="0" cy="21543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2952632" y="2662972"/>
            <a:ext cx="0" cy="16209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5605335" y="2867787"/>
            <a:ext cx="19194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7524750" y="2877312"/>
            <a:ext cx="1" cy="14221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620790" y="5913410"/>
            <a:ext cx="331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/>
              <a:t>(Big5</a:t>
            </a:r>
            <a:r>
              <a:rPr lang="zh-TW" altLang="en-US" sz="1400" b="1" dirty="0" smtClean="0"/>
              <a:t>無對應轉碼時，將以特殊字元替代</a:t>
            </a:r>
            <a:r>
              <a:rPr lang="en-US" altLang="zh-TW" sz="1400" b="1" dirty="0" smtClean="0"/>
              <a:t>)</a:t>
            </a:r>
            <a:endParaRPr lang="zh-TW" altLang="en-US" sz="1400" b="1" dirty="0"/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3885807" y="5164903"/>
            <a:ext cx="2591402" cy="2043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3885807" y="5369249"/>
            <a:ext cx="2591402" cy="2000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856753" y="5767448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/>
              <a:t>(</a:t>
            </a:r>
            <a:r>
              <a:rPr lang="zh-TW" altLang="en-US" sz="1400" b="1" dirty="0" smtClean="0"/>
              <a:t>目標檔內無法轉碼之中文處說明</a:t>
            </a:r>
            <a:r>
              <a:rPr lang="en-US" altLang="zh-TW" sz="1400" b="1" dirty="0" smtClean="0"/>
              <a:t>)</a:t>
            </a:r>
            <a:endParaRPr lang="zh-TW" altLang="en-US" sz="1400" b="1" dirty="0"/>
          </a:p>
        </p:txBody>
      </p:sp>
      <p:sp>
        <p:nvSpPr>
          <p:cNvPr id="38" name="矩形 37"/>
          <p:cNvSpPr/>
          <p:nvPr/>
        </p:nvSpPr>
        <p:spPr>
          <a:xfrm>
            <a:off x="2744883" y="18092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 smtClean="0">
                <a:cs typeface="Times New Roman" panose="02020603050405020304" pitchFamily="18" charset="0"/>
              </a:rPr>
              <a:t>①</a:t>
            </a:r>
            <a:endParaRPr lang="zh-TW" altLang="en-US" b="1" dirty="0"/>
          </a:p>
        </p:txBody>
      </p:sp>
      <p:sp>
        <p:nvSpPr>
          <p:cNvPr id="39" name="矩形 38"/>
          <p:cNvSpPr/>
          <p:nvPr/>
        </p:nvSpPr>
        <p:spPr>
          <a:xfrm>
            <a:off x="2730714" y="23103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 smtClean="0">
                <a:cs typeface="Times New Roman" panose="02020603050405020304" pitchFamily="18" charset="0"/>
              </a:rPr>
              <a:t>②</a:t>
            </a:r>
            <a:endParaRPr lang="zh-TW" altLang="en-US" b="1" dirty="0"/>
          </a:p>
        </p:txBody>
      </p:sp>
      <p:sp>
        <p:nvSpPr>
          <p:cNvPr id="40" name="矩形 39"/>
          <p:cNvSpPr/>
          <p:nvPr/>
        </p:nvSpPr>
        <p:spPr>
          <a:xfrm>
            <a:off x="5189837" y="268312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 smtClean="0">
                <a:cs typeface="Times New Roman" panose="02020603050405020304" pitchFamily="18" charset="0"/>
              </a:rPr>
              <a:t>③</a:t>
            </a:r>
            <a:endParaRPr lang="zh-TW" altLang="en-US" b="1" dirty="0"/>
          </a:p>
        </p:txBody>
      </p:sp>
      <p:sp>
        <p:nvSpPr>
          <p:cNvPr id="41" name="矩形 40"/>
          <p:cNvSpPr/>
          <p:nvPr/>
        </p:nvSpPr>
        <p:spPr>
          <a:xfrm>
            <a:off x="6061711" y="34037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cs typeface="Times New Roman" panose="02020603050405020304" pitchFamily="18" charset="0"/>
              </a:rPr>
              <a:t>④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841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附錄四：各系統調整清單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SMART-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傳收檔交易（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31032"/>
              </p:ext>
            </p:extLst>
          </p:nvPr>
        </p:nvGraphicFramePr>
        <p:xfrm>
          <a:off x="646982" y="1213004"/>
          <a:ext cx="10963830" cy="5048751"/>
        </p:xfrm>
        <a:graphic>
          <a:graphicData uri="http://schemas.openxmlformats.org/drawingml/2006/table">
            <a:tbl>
              <a:tblPr/>
              <a:tblGrid>
                <a:gridCol w="366183">
                  <a:extLst>
                    <a:ext uri="{9D8B030D-6E8A-4147-A177-3AD203B41FA5}">
                      <a16:colId xmlns:a16="http://schemas.microsoft.com/office/drawing/2014/main" val="3209968213"/>
                    </a:ext>
                  </a:extLst>
                </a:gridCol>
                <a:gridCol w="935994">
                  <a:extLst>
                    <a:ext uri="{9D8B030D-6E8A-4147-A177-3AD203B41FA5}">
                      <a16:colId xmlns:a16="http://schemas.microsoft.com/office/drawing/2014/main" val="4179024377"/>
                    </a:ext>
                  </a:extLst>
                </a:gridCol>
                <a:gridCol w="3667941">
                  <a:extLst>
                    <a:ext uri="{9D8B030D-6E8A-4147-A177-3AD203B41FA5}">
                      <a16:colId xmlns:a16="http://schemas.microsoft.com/office/drawing/2014/main" val="907641986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4040310294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2138394752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2195985543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4136859716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1747842119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3139293972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2493731921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3520284019"/>
                    </a:ext>
                  </a:extLst>
                </a:gridCol>
                <a:gridCol w="665968">
                  <a:extLst>
                    <a:ext uri="{9D8B030D-6E8A-4147-A177-3AD203B41FA5}">
                      <a16:colId xmlns:a16="http://schemas.microsoft.com/office/drawing/2014/main" val="2440507232"/>
                    </a:ext>
                  </a:extLst>
                </a:gridCol>
              </a:tblGrid>
              <a:tr h="365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交易代號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交易名稱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債券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自營商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發行公司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代理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國庫銀行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質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黃金</a:t>
                      </a:r>
                      <a:b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保管機構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5195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150S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法院扣押資料建置媒體傳送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1008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151S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法院扣押資料異動媒體傳送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151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156S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保管機構往來登記媒體傳送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7240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157S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保管機構往來登記變更媒體傳送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1260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179S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中文長戶名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英文戶名資料維護媒體傳送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9982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276S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非集保戶過戶基本資料傳送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804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540S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信託註記及關係人建檔媒體傳送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582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670S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股東資料登錄媒體傳送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9022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673S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登錄專戶持股明細調整媒體傳送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25537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699S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受益憑證基本資料維護傳送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23825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920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開戶基本資料建檔媒體傳送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0725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921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開戶基本資料變更媒體傳送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2448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A11S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國際債券投資人外幣存款帳戶媒體上傳交易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3281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A73S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債券存摺開立通知媒體傳送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0524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BNO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債券號碼資料傳檔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2533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BOK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帳簿劃撥交付登錄明細資料傳檔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3640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BOS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登錄專戶持股明細調整傳檔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3351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C46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客戶地址資料轉換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更正媒體傳送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2143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C54F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有價證券面額資料收檔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7087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C61S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拍賣專戶明細建檔媒體傳送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71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SMART-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傳收檔交易（續）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29060"/>
              </p:ext>
            </p:extLst>
          </p:nvPr>
        </p:nvGraphicFramePr>
        <p:xfrm>
          <a:off x="581196" y="1207702"/>
          <a:ext cx="11029610" cy="5158586"/>
        </p:xfrm>
        <a:graphic>
          <a:graphicData uri="http://schemas.openxmlformats.org/drawingml/2006/table">
            <a:tbl>
              <a:tblPr/>
              <a:tblGrid>
                <a:gridCol w="383681">
                  <a:extLst>
                    <a:ext uri="{9D8B030D-6E8A-4147-A177-3AD203B41FA5}">
                      <a16:colId xmlns:a16="http://schemas.microsoft.com/office/drawing/2014/main" val="3209968213"/>
                    </a:ext>
                  </a:extLst>
                </a:gridCol>
                <a:gridCol w="921511">
                  <a:extLst>
                    <a:ext uri="{9D8B030D-6E8A-4147-A177-3AD203B41FA5}">
                      <a16:colId xmlns:a16="http://schemas.microsoft.com/office/drawing/2014/main" val="4179024377"/>
                    </a:ext>
                  </a:extLst>
                </a:gridCol>
                <a:gridCol w="3394916">
                  <a:extLst>
                    <a:ext uri="{9D8B030D-6E8A-4147-A177-3AD203B41FA5}">
                      <a16:colId xmlns:a16="http://schemas.microsoft.com/office/drawing/2014/main" val="907641986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4040310294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2138394752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2195985543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4136859716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1747842119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3139293972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2493731921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3520284019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2440507232"/>
                    </a:ext>
                  </a:extLst>
                </a:gridCol>
              </a:tblGrid>
              <a:tr h="44921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交易代號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交易名稱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債券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自營商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發行公司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代理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國庫銀行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質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51955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C65F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拍賣專戶轉帳及明細維護異動收檔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19871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C85S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發行人申請債券登錄及基本資料維護媒體傳送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12094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EOA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認股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轉換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兌回再發行資料媒體傳送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06592"/>
                  </a:ext>
                </a:extLst>
              </a:tr>
              <a:tr h="25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FUY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開放式受益憑證登錄資料傳檔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88205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G70S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登錄專戶股東中文長戶名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英文戶名維護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46204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K33S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債券號碼銷號媒體傳送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20193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電子佈告欄收檔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49540"/>
                  </a:ext>
                </a:extLst>
              </a:tr>
              <a:tr h="25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160F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客戶餘額資料收檔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02884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184F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交割清單附表資料收檔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72476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241F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送存清冊收檔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575394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248F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領回股票號碼資料收檔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11413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249F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權證發行基本資料收檔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79881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256F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擔保品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全權委託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配發撥轉明細收檔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21334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286F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認購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售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權證履約收付計算表收檔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77819"/>
                  </a:ext>
                </a:extLst>
              </a:tr>
              <a:tr h="25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295F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出借人基本資料收檔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51488"/>
                  </a:ext>
                </a:extLst>
              </a:tr>
              <a:tr h="22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351F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客戶扣押餘額資料收檔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31001"/>
                  </a:ext>
                </a:extLst>
              </a:tr>
              <a:tr h="25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353F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扣押資料異動收檔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64626"/>
                  </a:ext>
                </a:extLst>
              </a:tr>
              <a:tr h="25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374F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借券明細資料收檔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75386"/>
                  </a:ext>
                </a:extLst>
              </a:tr>
              <a:tr h="25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644F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借券基本資料收檔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75006"/>
                  </a:ext>
                </a:extLst>
              </a:tr>
              <a:tr h="25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672F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登錄專戶明細資料收檔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4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8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SMART-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傳收檔交易（續）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6937"/>
              </p:ext>
            </p:extLst>
          </p:nvPr>
        </p:nvGraphicFramePr>
        <p:xfrm>
          <a:off x="581196" y="1194420"/>
          <a:ext cx="11029617" cy="3322389"/>
        </p:xfrm>
        <a:graphic>
          <a:graphicData uri="http://schemas.openxmlformats.org/drawingml/2006/table">
            <a:tbl>
              <a:tblPr/>
              <a:tblGrid>
                <a:gridCol w="378493">
                  <a:extLst>
                    <a:ext uri="{9D8B030D-6E8A-4147-A177-3AD203B41FA5}">
                      <a16:colId xmlns:a16="http://schemas.microsoft.com/office/drawing/2014/main" val="3209968213"/>
                    </a:ext>
                  </a:extLst>
                </a:gridCol>
                <a:gridCol w="940287">
                  <a:extLst>
                    <a:ext uri="{9D8B030D-6E8A-4147-A177-3AD203B41FA5}">
                      <a16:colId xmlns:a16="http://schemas.microsoft.com/office/drawing/2014/main" val="4179024377"/>
                    </a:ext>
                  </a:extLst>
                </a:gridCol>
                <a:gridCol w="3379220">
                  <a:extLst>
                    <a:ext uri="{9D8B030D-6E8A-4147-A177-3AD203B41FA5}">
                      <a16:colId xmlns:a16="http://schemas.microsoft.com/office/drawing/2014/main" val="907641986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4040310294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2138394752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2195985543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4136859716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1747842119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3139293972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2493731921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3520284019"/>
                    </a:ext>
                  </a:extLst>
                </a:gridCol>
                <a:gridCol w="703513">
                  <a:extLst>
                    <a:ext uri="{9D8B030D-6E8A-4147-A177-3AD203B41FA5}">
                      <a16:colId xmlns:a16="http://schemas.microsoft.com/office/drawing/2014/main" val="2440507232"/>
                    </a:ext>
                  </a:extLst>
                </a:gridCol>
              </a:tblGrid>
              <a:tr h="3889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交易代號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交易名稱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債券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自營商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發行公司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代理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國庫銀行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質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51955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809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存券領回代轉名冊媒體收檔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2511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A12F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國際債券發行人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承銷商提供投資人外幣存款帳戶資料收檔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023850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A39F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海外存託憑證標的證券暫存專戶明細收檔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72734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B02F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證券商買賣交割資料傳送收檔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74329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B86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債、票券買賣交割資料收檔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34076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C04F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提存明細資料收檔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91696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C05F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提存異動資料收檔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35688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C09F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寄存證資料收檔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5084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FUR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受益憑證相關資料收檔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39132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G21F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異議股東股票交存轉帳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退回資料收檔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0961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K73F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保管帳戶期初餘額收檔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7844"/>
                  </a:ext>
                </a:extLst>
              </a:tr>
              <a:tr h="21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K79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投信債票券買賣交割資料收檔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07801"/>
                  </a:ext>
                </a:extLst>
              </a:tr>
              <a:tr h="2138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1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二、自動化收檔系統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(FPC)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9966"/>
              </p:ext>
            </p:extLst>
          </p:nvPr>
        </p:nvGraphicFramePr>
        <p:xfrm>
          <a:off x="581195" y="1285689"/>
          <a:ext cx="9617370" cy="2916000"/>
        </p:xfrm>
        <a:graphic>
          <a:graphicData uri="http://schemas.openxmlformats.org/drawingml/2006/table">
            <a:tbl>
              <a:tblPr/>
              <a:tblGrid>
                <a:gridCol w="603813">
                  <a:extLst>
                    <a:ext uri="{9D8B030D-6E8A-4147-A177-3AD203B41FA5}">
                      <a16:colId xmlns:a16="http://schemas.microsoft.com/office/drawing/2014/main" val="4142560491"/>
                    </a:ext>
                  </a:extLst>
                </a:gridCol>
                <a:gridCol w="938974">
                  <a:extLst>
                    <a:ext uri="{9D8B030D-6E8A-4147-A177-3AD203B41FA5}">
                      <a16:colId xmlns:a16="http://schemas.microsoft.com/office/drawing/2014/main" val="3061886809"/>
                    </a:ext>
                  </a:extLst>
                </a:gridCol>
                <a:gridCol w="3131736">
                  <a:extLst>
                    <a:ext uri="{9D8B030D-6E8A-4147-A177-3AD203B41FA5}">
                      <a16:colId xmlns:a16="http://schemas.microsoft.com/office/drawing/2014/main" val="2478879187"/>
                    </a:ext>
                  </a:extLst>
                </a:gridCol>
                <a:gridCol w="706121">
                  <a:extLst>
                    <a:ext uri="{9D8B030D-6E8A-4147-A177-3AD203B41FA5}">
                      <a16:colId xmlns:a16="http://schemas.microsoft.com/office/drawing/2014/main" val="1111503857"/>
                    </a:ext>
                  </a:extLst>
                </a:gridCol>
                <a:gridCol w="706121">
                  <a:extLst>
                    <a:ext uri="{9D8B030D-6E8A-4147-A177-3AD203B41FA5}">
                      <a16:colId xmlns:a16="http://schemas.microsoft.com/office/drawing/2014/main" val="2173348716"/>
                    </a:ext>
                  </a:extLst>
                </a:gridCol>
                <a:gridCol w="706121">
                  <a:extLst>
                    <a:ext uri="{9D8B030D-6E8A-4147-A177-3AD203B41FA5}">
                      <a16:colId xmlns:a16="http://schemas.microsoft.com/office/drawing/2014/main" val="4143631742"/>
                    </a:ext>
                  </a:extLst>
                </a:gridCol>
                <a:gridCol w="706121">
                  <a:extLst>
                    <a:ext uri="{9D8B030D-6E8A-4147-A177-3AD203B41FA5}">
                      <a16:colId xmlns:a16="http://schemas.microsoft.com/office/drawing/2014/main" val="1465899378"/>
                    </a:ext>
                  </a:extLst>
                </a:gridCol>
                <a:gridCol w="706121">
                  <a:extLst>
                    <a:ext uri="{9D8B030D-6E8A-4147-A177-3AD203B41FA5}">
                      <a16:colId xmlns:a16="http://schemas.microsoft.com/office/drawing/2014/main" val="3509475792"/>
                    </a:ext>
                  </a:extLst>
                </a:gridCol>
                <a:gridCol w="706121">
                  <a:extLst>
                    <a:ext uri="{9D8B030D-6E8A-4147-A177-3AD203B41FA5}">
                      <a16:colId xmlns:a16="http://schemas.microsoft.com/office/drawing/2014/main" val="4016552032"/>
                    </a:ext>
                  </a:extLst>
                </a:gridCol>
                <a:gridCol w="706121">
                  <a:extLst>
                    <a:ext uri="{9D8B030D-6E8A-4147-A177-3AD203B41FA5}">
                      <a16:colId xmlns:a16="http://schemas.microsoft.com/office/drawing/2014/main" val="299042688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交易代號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交易名稱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債券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自營商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代理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國庫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質權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黃金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587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電子佈告欄收檔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179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交割清單附表資料收檔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089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權證發行基本資料收檔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522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擔保品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全權委託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配發撥轉明細收檔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349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認購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售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權證履約收付計算表收檔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987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客戶扣押餘額資料收檔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0277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借券明細資料收檔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026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B02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證券商買賣交割資料傳送收檔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747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C84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實體黃金提領自動化傳收檔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853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K73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保管帳戶期初餘額收檔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35000"/>
                  </a:ext>
                </a:extLst>
              </a:tr>
              <a:tr h="216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52" marR="5452" marT="5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67386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20770" y="4181124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三、資料交換自動化系統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(STP)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項）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18559"/>
              </p:ext>
            </p:extLst>
          </p:nvPr>
        </p:nvGraphicFramePr>
        <p:xfrm>
          <a:off x="581188" y="4592560"/>
          <a:ext cx="8195566" cy="1800000"/>
        </p:xfrm>
        <a:graphic>
          <a:graphicData uri="http://schemas.openxmlformats.org/drawingml/2006/table">
            <a:tbl>
              <a:tblPr/>
              <a:tblGrid>
                <a:gridCol w="583190">
                  <a:extLst>
                    <a:ext uri="{9D8B030D-6E8A-4147-A177-3AD203B41FA5}">
                      <a16:colId xmlns:a16="http://schemas.microsoft.com/office/drawing/2014/main" val="3129212823"/>
                    </a:ext>
                  </a:extLst>
                </a:gridCol>
                <a:gridCol w="942432">
                  <a:extLst>
                    <a:ext uri="{9D8B030D-6E8A-4147-A177-3AD203B41FA5}">
                      <a16:colId xmlns:a16="http://schemas.microsoft.com/office/drawing/2014/main" val="1448020473"/>
                    </a:ext>
                  </a:extLst>
                </a:gridCol>
                <a:gridCol w="3127379">
                  <a:extLst>
                    <a:ext uri="{9D8B030D-6E8A-4147-A177-3AD203B41FA5}">
                      <a16:colId xmlns:a16="http://schemas.microsoft.com/office/drawing/2014/main" val="1528958169"/>
                    </a:ext>
                  </a:extLst>
                </a:gridCol>
                <a:gridCol w="708513">
                  <a:extLst>
                    <a:ext uri="{9D8B030D-6E8A-4147-A177-3AD203B41FA5}">
                      <a16:colId xmlns:a16="http://schemas.microsoft.com/office/drawing/2014/main" val="1027670629"/>
                    </a:ext>
                  </a:extLst>
                </a:gridCol>
                <a:gridCol w="708513">
                  <a:extLst>
                    <a:ext uri="{9D8B030D-6E8A-4147-A177-3AD203B41FA5}">
                      <a16:colId xmlns:a16="http://schemas.microsoft.com/office/drawing/2014/main" val="1554216023"/>
                    </a:ext>
                  </a:extLst>
                </a:gridCol>
                <a:gridCol w="708513">
                  <a:extLst>
                    <a:ext uri="{9D8B030D-6E8A-4147-A177-3AD203B41FA5}">
                      <a16:colId xmlns:a16="http://schemas.microsoft.com/office/drawing/2014/main" val="3471089911"/>
                    </a:ext>
                  </a:extLst>
                </a:gridCol>
                <a:gridCol w="708513">
                  <a:extLst>
                    <a:ext uri="{9D8B030D-6E8A-4147-A177-3AD203B41FA5}">
                      <a16:colId xmlns:a16="http://schemas.microsoft.com/office/drawing/2014/main" val="2283303395"/>
                    </a:ext>
                  </a:extLst>
                </a:gridCol>
                <a:gridCol w="708513">
                  <a:extLst>
                    <a:ext uri="{9D8B030D-6E8A-4147-A177-3AD203B41FA5}">
                      <a16:colId xmlns:a16="http://schemas.microsoft.com/office/drawing/2014/main" val="45142390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交易代號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交易名稱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代理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國庫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質權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176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920/140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開戶基本資料建檔媒體傳送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522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921/146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開戶基本資料變更媒體傳送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664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156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保管機構往來登記媒體傳送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359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157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保管機構往來登記變更媒體傳送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886"/>
                  </a:ext>
                </a:extLst>
              </a:tr>
              <a:tr h="252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2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0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四、發行作業平台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檔案清單（共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90984"/>
              </p:ext>
            </p:extLst>
          </p:nvPr>
        </p:nvGraphicFramePr>
        <p:xfrm>
          <a:off x="581192" y="1340768"/>
          <a:ext cx="11029617" cy="1836000"/>
        </p:xfrm>
        <a:graphic>
          <a:graphicData uri="http://schemas.openxmlformats.org/drawingml/2006/table">
            <a:tbl>
              <a:tblPr/>
              <a:tblGrid>
                <a:gridCol w="1008522">
                  <a:extLst>
                    <a:ext uri="{9D8B030D-6E8A-4147-A177-3AD203B41FA5}">
                      <a16:colId xmlns:a16="http://schemas.microsoft.com/office/drawing/2014/main" val="2661565245"/>
                    </a:ext>
                  </a:extLst>
                </a:gridCol>
                <a:gridCol w="4371139">
                  <a:extLst>
                    <a:ext uri="{9D8B030D-6E8A-4147-A177-3AD203B41FA5}">
                      <a16:colId xmlns:a16="http://schemas.microsoft.com/office/drawing/2014/main" val="3303269498"/>
                    </a:ext>
                  </a:extLst>
                </a:gridCol>
                <a:gridCol w="2824978">
                  <a:extLst>
                    <a:ext uri="{9D8B030D-6E8A-4147-A177-3AD203B41FA5}">
                      <a16:colId xmlns:a16="http://schemas.microsoft.com/office/drawing/2014/main" val="909858510"/>
                    </a:ext>
                  </a:extLst>
                </a:gridCol>
                <a:gridCol w="2824978">
                  <a:extLst>
                    <a:ext uri="{9D8B030D-6E8A-4147-A177-3AD203B41FA5}">
                      <a16:colId xmlns:a16="http://schemas.microsoft.com/office/drawing/2014/main" val="2163349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發行公司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373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登錄資料配發媒體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(BOK)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688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登錄帳所有人名冊媒體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(ST270)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56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私募減資媒體格式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(PCOR)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5526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7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五、證券所有人名冊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檔案清單（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05720"/>
              </p:ext>
            </p:extLst>
          </p:nvPr>
        </p:nvGraphicFramePr>
        <p:xfrm>
          <a:off x="581193" y="1219947"/>
          <a:ext cx="11029616" cy="5018535"/>
        </p:xfrm>
        <a:graphic>
          <a:graphicData uri="http://schemas.openxmlformats.org/drawingml/2006/table">
            <a:tbl>
              <a:tblPr/>
              <a:tblGrid>
                <a:gridCol w="1014694">
                  <a:extLst>
                    <a:ext uri="{9D8B030D-6E8A-4147-A177-3AD203B41FA5}">
                      <a16:colId xmlns:a16="http://schemas.microsoft.com/office/drawing/2014/main" val="3116427321"/>
                    </a:ext>
                  </a:extLst>
                </a:gridCol>
                <a:gridCol w="6969952">
                  <a:extLst>
                    <a:ext uri="{9D8B030D-6E8A-4147-A177-3AD203B41FA5}">
                      <a16:colId xmlns:a16="http://schemas.microsoft.com/office/drawing/2014/main" val="2277710995"/>
                    </a:ext>
                  </a:extLst>
                </a:gridCol>
                <a:gridCol w="1522485">
                  <a:extLst>
                    <a:ext uri="{9D8B030D-6E8A-4147-A177-3AD203B41FA5}">
                      <a16:colId xmlns:a16="http://schemas.microsoft.com/office/drawing/2014/main" val="3344638170"/>
                    </a:ext>
                  </a:extLst>
                </a:gridCol>
                <a:gridCol w="1522485">
                  <a:extLst>
                    <a:ext uri="{9D8B030D-6E8A-4147-A177-3AD203B41FA5}">
                      <a16:colId xmlns:a16="http://schemas.microsoft.com/office/drawing/2014/main" val="3062944929"/>
                    </a:ext>
                  </a:extLst>
                </a:gridCol>
              </a:tblGrid>
              <a:tr h="5576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發行公司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46912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仟股股票號碼資料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(XXX)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00265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證券所有人信託戶檔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(TRU)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890216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限制員工權利新股名冊檔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(RSA)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56354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名冊罕用字檔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(RAE)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6663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登錄帳證券所有人名冊檔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(PSR)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25592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證券所有人名冊檔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(PSM)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36996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證券所有人名冊長戶名檔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(PSL)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98876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證券所有人全權委託檔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(PRU)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94357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證券所有人設質名冊檔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(PLA)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51199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證券所有人名冊檔統編相同出生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設立日期不同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(PID)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3782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證券所有人英文長戶名檔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(PEL)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5848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私募證券所有人名冊媒體檔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(PCO)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92207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股票號碼記錄檔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LNX)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24862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限制上市櫃證券所有人名冊檔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(LMK)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50489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法院提存名冊檔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(DRF)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43274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法院拍賣餘額明細檔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(CPM)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170353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證券所有人通信餘額資料檔﹙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F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﹚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(ST55F)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16431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證券所有人通信餘額資料檔﹙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E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﹚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(ST55E)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7362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證券所有人通信餘額資料檔﹙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C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﹚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(ST55C)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06007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證券所有人通信餘額資料檔﹙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A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﹚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(ST55A)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85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9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5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壹、緣由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组合 752"/>
          <p:cNvGrpSpPr/>
          <p:nvPr/>
        </p:nvGrpSpPr>
        <p:grpSpPr>
          <a:xfrm>
            <a:off x="4717539" y="2957322"/>
            <a:ext cx="2788025" cy="2796988"/>
            <a:chOff x="3806825" y="2813050"/>
            <a:chExt cx="4606925" cy="404495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06825" y="2813050"/>
              <a:ext cx="4606925" cy="404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3806825" y="6556375"/>
              <a:ext cx="4606925" cy="301625"/>
              <a:chOff x="2398" y="4130"/>
              <a:chExt cx="2902" cy="190"/>
            </a:xfrm>
          </p:grpSpPr>
          <p:sp>
            <p:nvSpPr>
              <p:cNvPr id="547" name="Freeform 5"/>
              <p:cNvSpPr>
                <a:spLocks noEditPoints="1"/>
              </p:cNvSpPr>
              <p:nvPr/>
            </p:nvSpPr>
            <p:spPr bwMode="auto">
              <a:xfrm>
                <a:off x="2398" y="4130"/>
                <a:ext cx="2902" cy="190"/>
              </a:xfrm>
              <a:custGeom>
                <a:avLst/>
                <a:gdLst>
                  <a:gd name="T0" fmla="*/ 1450 w 2902"/>
                  <a:gd name="T1" fmla="*/ 190 h 190"/>
                  <a:gd name="T2" fmla="*/ 888 w 2902"/>
                  <a:gd name="T3" fmla="*/ 182 h 190"/>
                  <a:gd name="T4" fmla="*/ 430 w 2902"/>
                  <a:gd name="T5" fmla="*/ 162 h 190"/>
                  <a:gd name="T6" fmla="*/ 252 w 2902"/>
                  <a:gd name="T7" fmla="*/ 148 h 190"/>
                  <a:gd name="T8" fmla="*/ 118 w 2902"/>
                  <a:gd name="T9" fmla="*/ 132 h 190"/>
                  <a:gd name="T10" fmla="*/ 34 w 2902"/>
                  <a:gd name="T11" fmla="*/ 114 h 190"/>
                  <a:gd name="T12" fmla="*/ 12 w 2902"/>
                  <a:gd name="T13" fmla="*/ 104 h 190"/>
                  <a:gd name="T14" fmla="*/ 6 w 2902"/>
                  <a:gd name="T15" fmla="*/ 96 h 190"/>
                  <a:gd name="T16" fmla="*/ 6 w 2902"/>
                  <a:gd name="T17" fmla="*/ 90 h 190"/>
                  <a:gd name="T18" fmla="*/ 22 w 2902"/>
                  <a:gd name="T19" fmla="*/ 80 h 190"/>
                  <a:gd name="T20" fmla="*/ 70 w 2902"/>
                  <a:gd name="T21" fmla="*/ 66 h 190"/>
                  <a:gd name="T22" fmla="*/ 180 w 2902"/>
                  <a:gd name="T23" fmla="*/ 50 h 190"/>
                  <a:gd name="T24" fmla="*/ 336 w 2902"/>
                  <a:gd name="T25" fmla="*/ 34 h 190"/>
                  <a:gd name="T26" fmla="*/ 644 w 2902"/>
                  <a:gd name="T27" fmla="*/ 16 h 190"/>
                  <a:gd name="T28" fmla="*/ 1160 w 2902"/>
                  <a:gd name="T29" fmla="*/ 2 h 190"/>
                  <a:gd name="T30" fmla="*/ 1450 w 2902"/>
                  <a:gd name="T31" fmla="*/ 0 h 190"/>
                  <a:gd name="T32" fmla="*/ 2016 w 2902"/>
                  <a:gd name="T33" fmla="*/ 6 h 190"/>
                  <a:gd name="T34" fmla="*/ 2474 w 2902"/>
                  <a:gd name="T35" fmla="*/ 28 h 190"/>
                  <a:gd name="T36" fmla="*/ 2650 w 2902"/>
                  <a:gd name="T37" fmla="*/ 42 h 190"/>
                  <a:gd name="T38" fmla="*/ 2784 w 2902"/>
                  <a:gd name="T39" fmla="*/ 58 h 190"/>
                  <a:gd name="T40" fmla="*/ 2868 w 2902"/>
                  <a:gd name="T41" fmla="*/ 76 h 190"/>
                  <a:gd name="T42" fmla="*/ 2890 w 2902"/>
                  <a:gd name="T43" fmla="*/ 86 h 190"/>
                  <a:gd name="T44" fmla="*/ 2896 w 2902"/>
                  <a:gd name="T45" fmla="*/ 96 h 190"/>
                  <a:gd name="T46" fmla="*/ 2894 w 2902"/>
                  <a:gd name="T47" fmla="*/ 100 h 190"/>
                  <a:gd name="T48" fmla="*/ 2880 w 2902"/>
                  <a:gd name="T49" fmla="*/ 110 h 190"/>
                  <a:gd name="T50" fmla="*/ 2832 w 2902"/>
                  <a:gd name="T51" fmla="*/ 124 h 190"/>
                  <a:gd name="T52" fmla="*/ 2724 w 2902"/>
                  <a:gd name="T53" fmla="*/ 140 h 190"/>
                  <a:gd name="T54" fmla="*/ 2568 w 2902"/>
                  <a:gd name="T55" fmla="*/ 154 h 190"/>
                  <a:gd name="T56" fmla="*/ 2260 w 2902"/>
                  <a:gd name="T57" fmla="*/ 172 h 190"/>
                  <a:gd name="T58" fmla="*/ 1742 w 2902"/>
                  <a:gd name="T59" fmla="*/ 188 h 190"/>
                  <a:gd name="T60" fmla="*/ 1450 w 2902"/>
                  <a:gd name="T61" fmla="*/ 0 h 190"/>
                  <a:gd name="T62" fmla="*/ 1158 w 2902"/>
                  <a:gd name="T63" fmla="*/ 2 h 190"/>
                  <a:gd name="T64" fmla="*/ 640 w 2902"/>
                  <a:gd name="T65" fmla="*/ 16 h 190"/>
                  <a:gd name="T66" fmla="*/ 332 w 2902"/>
                  <a:gd name="T67" fmla="*/ 34 h 190"/>
                  <a:gd name="T68" fmla="*/ 176 w 2902"/>
                  <a:gd name="T69" fmla="*/ 50 h 190"/>
                  <a:gd name="T70" fmla="*/ 66 w 2902"/>
                  <a:gd name="T71" fmla="*/ 66 h 190"/>
                  <a:gd name="T72" fmla="*/ 16 w 2902"/>
                  <a:gd name="T73" fmla="*/ 80 h 190"/>
                  <a:gd name="T74" fmla="*/ 2 w 2902"/>
                  <a:gd name="T75" fmla="*/ 90 h 190"/>
                  <a:gd name="T76" fmla="*/ 0 w 2902"/>
                  <a:gd name="T77" fmla="*/ 96 h 190"/>
                  <a:gd name="T78" fmla="*/ 8 w 2902"/>
                  <a:gd name="T79" fmla="*/ 106 h 190"/>
                  <a:gd name="T80" fmla="*/ 30 w 2902"/>
                  <a:gd name="T81" fmla="*/ 114 h 190"/>
                  <a:gd name="T82" fmla="*/ 114 w 2902"/>
                  <a:gd name="T83" fmla="*/ 132 h 190"/>
                  <a:gd name="T84" fmla="*/ 248 w 2902"/>
                  <a:gd name="T85" fmla="*/ 148 h 190"/>
                  <a:gd name="T86" fmla="*/ 426 w 2902"/>
                  <a:gd name="T87" fmla="*/ 162 h 190"/>
                  <a:gd name="T88" fmla="*/ 886 w 2902"/>
                  <a:gd name="T89" fmla="*/ 182 h 190"/>
                  <a:gd name="T90" fmla="*/ 1450 w 2902"/>
                  <a:gd name="T91" fmla="*/ 190 h 190"/>
                  <a:gd name="T92" fmla="*/ 1744 w 2902"/>
                  <a:gd name="T93" fmla="*/ 188 h 190"/>
                  <a:gd name="T94" fmla="*/ 2264 w 2902"/>
                  <a:gd name="T95" fmla="*/ 174 h 190"/>
                  <a:gd name="T96" fmla="*/ 2572 w 2902"/>
                  <a:gd name="T97" fmla="*/ 154 h 190"/>
                  <a:gd name="T98" fmla="*/ 2728 w 2902"/>
                  <a:gd name="T99" fmla="*/ 140 h 190"/>
                  <a:gd name="T100" fmla="*/ 2836 w 2902"/>
                  <a:gd name="T101" fmla="*/ 124 h 190"/>
                  <a:gd name="T102" fmla="*/ 2886 w 2902"/>
                  <a:gd name="T103" fmla="*/ 110 h 190"/>
                  <a:gd name="T104" fmla="*/ 2900 w 2902"/>
                  <a:gd name="T105" fmla="*/ 100 h 190"/>
                  <a:gd name="T106" fmla="*/ 2902 w 2902"/>
                  <a:gd name="T107" fmla="*/ 96 h 190"/>
                  <a:gd name="T108" fmla="*/ 2894 w 2902"/>
                  <a:gd name="T109" fmla="*/ 86 h 190"/>
                  <a:gd name="T110" fmla="*/ 2872 w 2902"/>
                  <a:gd name="T111" fmla="*/ 76 h 190"/>
                  <a:gd name="T112" fmla="*/ 2788 w 2902"/>
                  <a:gd name="T113" fmla="*/ 58 h 190"/>
                  <a:gd name="T114" fmla="*/ 2656 w 2902"/>
                  <a:gd name="T115" fmla="*/ 42 h 190"/>
                  <a:gd name="T116" fmla="*/ 2478 w 2902"/>
                  <a:gd name="T117" fmla="*/ 28 h 190"/>
                  <a:gd name="T118" fmla="*/ 2018 w 2902"/>
                  <a:gd name="T119" fmla="*/ 6 h 190"/>
                  <a:gd name="T120" fmla="*/ 1450 w 2902"/>
                  <a:gd name="T12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02" h="190">
                    <a:moveTo>
                      <a:pt x="1450" y="190"/>
                    </a:moveTo>
                    <a:lnTo>
                      <a:pt x="1450" y="190"/>
                    </a:lnTo>
                    <a:lnTo>
                      <a:pt x="1160" y="188"/>
                    </a:lnTo>
                    <a:lnTo>
                      <a:pt x="888" y="182"/>
                    </a:lnTo>
                    <a:lnTo>
                      <a:pt x="644" y="172"/>
                    </a:lnTo>
                    <a:lnTo>
                      <a:pt x="430" y="162"/>
                    </a:lnTo>
                    <a:lnTo>
                      <a:pt x="336" y="154"/>
                    </a:lnTo>
                    <a:lnTo>
                      <a:pt x="252" y="148"/>
                    </a:lnTo>
                    <a:lnTo>
                      <a:pt x="180" y="140"/>
                    </a:lnTo>
                    <a:lnTo>
                      <a:pt x="118" y="132"/>
                    </a:lnTo>
                    <a:lnTo>
                      <a:pt x="70" y="124"/>
                    </a:lnTo>
                    <a:lnTo>
                      <a:pt x="34" y="114"/>
                    </a:lnTo>
                    <a:lnTo>
                      <a:pt x="22" y="110"/>
                    </a:lnTo>
                    <a:lnTo>
                      <a:pt x="12" y="104"/>
                    </a:lnTo>
                    <a:lnTo>
                      <a:pt x="6" y="100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12" y="86"/>
                    </a:lnTo>
                    <a:lnTo>
                      <a:pt x="22" y="80"/>
                    </a:lnTo>
                    <a:lnTo>
                      <a:pt x="34" y="76"/>
                    </a:lnTo>
                    <a:lnTo>
                      <a:pt x="70" y="66"/>
                    </a:lnTo>
                    <a:lnTo>
                      <a:pt x="118" y="58"/>
                    </a:lnTo>
                    <a:lnTo>
                      <a:pt x="180" y="50"/>
                    </a:lnTo>
                    <a:lnTo>
                      <a:pt x="252" y="42"/>
                    </a:lnTo>
                    <a:lnTo>
                      <a:pt x="336" y="34"/>
                    </a:lnTo>
                    <a:lnTo>
                      <a:pt x="430" y="28"/>
                    </a:lnTo>
                    <a:lnTo>
                      <a:pt x="644" y="16"/>
                    </a:lnTo>
                    <a:lnTo>
                      <a:pt x="888" y="6"/>
                    </a:lnTo>
                    <a:lnTo>
                      <a:pt x="1160" y="2"/>
                    </a:lnTo>
                    <a:lnTo>
                      <a:pt x="1450" y="0"/>
                    </a:lnTo>
                    <a:lnTo>
                      <a:pt x="1450" y="0"/>
                    </a:lnTo>
                    <a:lnTo>
                      <a:pt x="1742" y="2"/>
                    </a:lnTo>
                    <a:lnTo>
                      <a:pt x="2016" y="6"/>
                    </a:lnTo>
                    <a:lnTo>
                      <a:pt x="2260" y="16"/>
                    </a:lnTo>
                    <a:lnTo>
                      <a:pt x="2474" y="28"/>
                    </a:lnTo>
                    <a:lnTo>
                      <a:pt x="2568" y="34"/>
                    </a:lnTo>
                    <a:lnTo>
                      <a:pt x="2650" y="42"/>
                    </a:lnTo>
                    <a:lnTo>
                      <a:pt x="2724" y="50"/>
                    </a:lnTo>
                    <a:lnTo>
                      <a:pt x="2784" y="58"/>
                    </a:lnTo>
                    <a:lnTo>
                      <a:pt x="2832" y="66"/>
                    </a:lnTo>
                    <a:lnTo>
                      <a:pt x="2868" y="76"/>
                    </a:lnTo>
                    <a:lnTo>
                      <a:pt x="2880" y="80"/>
                    </a:lnTo>
                    <a:lnTo>
                      <a:pt x="2890" y="86"/>
                    </a:lnTo>
                    <a:lnTo>
                      <a:pt x="2894" y="90"/>
                    </a:lnTo>
                    <a:lnTo>
                      <a:pt x="2896" y="96"/>
                    </a:lnTo>
                    <a:lnTo>
                      <a:pt x="2896" y="96"/>
                    </a:lnTo>
                    <a:lnTo>
                      <a:pt x="2894" y="100"/>
                    </a:lnTo>
                    <a:lnTo>
                      <a:pt x="2890" y="104"/>
                    </a:lnTo>
                    <a:lnTo>
                      <a:pt x="2880" y="110"/>
                    </a:lnTo>
                    <a:lnTo>
                      <a:pt x="2868" y="114"/>
                    </a:lnTo>
                    <a:lnTo>
                      <a:pt x="2832" y="124"/>
                    </a:lnTo>
                    <a:lnTo>
                      <a:pt x="2784" y="132"/>
                    </a:lnTo>
                    <a:lnTo>
                      <a:pt x="2724" y="140"/>
                    </a:lnTo>
                    <a:lnTo>
                      <a:pt x="2650" y="148"/>
                    </a:lnTo>
                    <a:lnTo>
                      <a:pt x="2568" y="154"/>
                    </a:lnTo>
                    <a:lnTo>
                      <a:pt x="2474" y="162"/>
                    </a:lnTo>
                    <a:lnTo>
                      <a:pt x="2260" y="172"/>
                    </a:lnTo>
                    <a:lnTo>
                      <a:pt x="2016" y="182"/>
                    </a:lnTo>
                    <a:lnTo>
                      <a:pt x="1742" y="188"/>
                    </a:lnTo>
                    <a:lnTo>
                      <a:pt x="1450" y="190"/>
                    </a:lnTo>
                    <a:close/>
                    <a:moveTo>
                      <a:pt x="1450" y="0"/>
                    </a:moveTo>
                    <a:lnTo>
                      <a:pt x="1450" y="0"/>
                    </a:lnTo>
                    <a:lnTo>
                      <a:pt x="1158" y="2"/>
                    </a:lnTo>
                    <a:lnTo>
                      <a:pt x="886" y="6"/>
                    </a:lnTo>
                    <a:lnTo>
                      <a:pt x="640" y="16"/>
                    </a:lnTo>
                    <a:lnTo>
                      <a:pt x="426" y="28"/>
                    </a:lnTo>
                    <a:lnTo>
                      <a:pt x="332" y="34"/>
                    </a:lnTo>
                    <a:lnTo>
                      <a:pt x="248" y="42"/>
                    </a:lnTo>
                    <a:lnTo>
                      <a:pt x="176" y="50"/>
                    </a:lnTo>
                    <a:lnTo>
                      <a:pt x="114" y="58"/>
                    </a:lnTo>
                    <a:lnTo>
                      <a:pt x="66" y="66"/>
                    </a:lnTo>
                    <a:lnTo>
                      <a:pt x="30" y="76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8" y="106"/>
                    </a:lnTo>
                    <a:lnTo>
                      <a:pt x="16" y="110"/>
                    </a:lnTo>
                    <a:lnTo>
                      <a:pt x="30" y="114"/>
                    </a:lnTo>
                    <a:lnTo>
                      <a:pt x="66" y="124"/>
                    </a:lnTo>
                    <a:lnTo>
                      <a:pt x="114" y="132"/>
                    </a:lnTo>
                    <a:lnTo>
                      <a:pt x="176" y="140"/>
                    </a:lnTo>
                    <a:lnTo>
                      <a:pt x="248" y="148"/>
                    </a:lnTo>
                    <a:lnTo>
                      <a:pt x="332" y="154"/>
                    </a:lnTo>
                    <a:lnTo>
                      <a:pt x="426" y="162"/>
                    </a:lnTo>
                    <a:lnTo>
                      <a:pt x="640" y="174"/>
                    </a:lnTo>
                    <a:lnTo>
                      <a:pt x="886" y="182"/>
                    </a:lnTo>
                    <a:lnTo>
                      <a:pt x="1158" y="188"/>
                    </a:lnTo>
                    <a:lnTo>
                      <a:pt x="1450" y="190"/>
                    </a:lnTo>
                    <a:lnTo>
                      <a:pt x="1450" y="190"/>
                    </a:lnTo>
                    <a:lnTo>
                      <a:pt x="1744" y="188"/>
                    </a:lnTo>
                    <a:lnTo>
                      <a:pt x="2018" y="182"/>
                    </a:lnTo>
                    <a:lnTo>
                      <a:pt x="2264" y="174"/>
                    </a:lnTo>
                    <a:lnTo>
                      <a:pt x="2478" y="162"/>
                    </a:lnTo>
                    <a:lnTo>
                      <a:pt x="2572" y="154"/>
                    </a:lnTo>
                    <a:lnTo>
                      <a:pt x="2656" y="148"/>
                    </a:lnTo>
                    <a:lnTo>
                      <a:pt x="2728" y="140"/>
                    </a:lnTo>
                    <a:lnTo>
                      <a:pt x="2788" y="132"/>
                    </a:lnTo>
                    <a:lnTo>
                      <a:pt x="2836" y="124"/>
                    </a:lnTo>
                    <a:lnTo>
                      <a:pt x="2872" y="114"/>
                    </a:lnTo>
                    <a:lnTo>
                      <a:pt x="2886" y="110"/>
                    </a:lnTo>
                    <a:lnTo>
                      <a:pt x="2894" y="106"/>
                    </a:lnTo>
                    <a:lnTo>
                      <a:pt x="2900" y="100"/>
                    </a:lnTo>
                    <a:lnTo>
                      <a:pt x="2902" y="96"/>
                    </a:lnTo>
                    <a:lnTo>
                      <a:pt x="2902" y="96"/>
                    </a:lnTo>
                    <a:lnTo>
                      <a:pt x="2900" y="90"/>
                    </a:lnTo>
                    <a:lnTo>
                      <a:pt x="2894" y="86"/>
                    </a:lnTo>
                    <a:lnTo>
                      <a:pt x="2886" y="80"/>
                    </a:lnTo>
                    <a:lnTo>
                      <a:pt x="2872" y="76"/>
                    </a:lnTo>
                    <a:lnTo>
                      <a:pt x="2836" y="66"/>
                    </a:lnTo>
                    <a:lnTo>
                      <a:pt x="2788" y="58"/>
                    </a:lnTo>
                    <a:lnTo>
                      <a:pt x="2728" y="50"/>
                    </a:lnTo>
                    <a:lnTo>
                      <a:pt x="2656" y="42"/>
                    </a:lnTo>
                    <a:lnTo>
                      <a:pt x="2572" y="34"/>
                    </a:lnTo>
                    <a:lnTo>
                      <a:pt x="2478" y="28"/>
                    </a:lnTo>
                    <a:lnTo>
                      <a:pt x="2264" y="16"/>
                    </a:lnTo>
                    <a:lnTo>
                      <a:pt x="2018" y="6"/>
                    </a:lnTo>
                    <a:lnTo>
                      <a:pt x="1744" y="2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6"/>
              <p:cNvSpPr>
                <a:spLocks/>
              </p:cNvSpPr>
              <p:nvPr/>
            </p:nvSpPr>
            <p:spPr bwMode="auto">
              <a:xfrm>
                <a:off x="2404" y="4130"/>
                <a:ext cx="2890" cy="190"/>
              </a:xfrm>
              <a:custGeom>
                <a:avLst/>
                <a:gdLst>
                  <a:gd name="T0" fmla="*/ 1444 w 2890"/>
                  <a:gd name="T1" fmla="*/ 190 h 190"/>
                  <a:gd name="T2" fmla="*/ 1444 w 2890"/>
                  <a:gd name="T3" fmla="*/ 190 h 190"/>
                  <a:gd name="T4" fmla="*/ 1154 w 2890"/>
                  <a:gd name="T5" fmla="*/ 188 h 190"/>
                  <a:gd name="T6" fmla="*/ 882 w 2890"/>
                  <a:gd name="T7" fmla="*/ 182 h 190"/>
                  <a:gd name="T8" fmla="*/ 638 w 2890"/>
                  <a:gd name="T9" fmla="*/ 172 h 190"/>
                  <a:gd name="T10" fmla="*/ 424 w 2890"/>
                  <a:gd name="T11" fmla="*/ 162 h 190"/>
                  <a:gd name="T12" fmla="*/ 330 w 2890"/>
                  <a:gd name="T13" fmla="*/ 154 h 190"/>
                  <a:gd name="T14" fmla="*/ 246 w 2890"/>
                  <a:gd name="T15" fmla="*/ 148 h 190"/>
                  <a:gd name="T16" fmla="*/ 174 w 2890"/>
                  <a:gd name="T17" fmla="*/ 140 h 190"/>
                  <a:gd name="T18" fmla="*/ 112 w 2890"/>
                  <a:gd name="T19" fmla="*/ 132 h 190"/>
                  <a:gd name="T20" fmla="*/ 64 w 2890"/>
                  <a:gd name="T21" fmla="*/ 124 h 190"/>
                  <a:gd name="T22" fmla="*/ 28 w 2890"/>
                  <a:gd name="T23" fmla="*/ 114 h 190"/>
                  <a:gd name="T24" fmla="*/ 16 w 2890"/>
                  <a:gd name="T25" fmla="*/ 110 h 190"/>
                  <a:gd name="T26" fmla="*/ 6 w 2890"/>
                  <a:gd name="T27" fmla="*/ 104 h 190"/>
                  <a:gd name="T28" fmla="*/ 0 w 2890"/>
                  <a:gd name="T29" fmla="*/ 100 h 190"/>
                  <a:gd name="T30" fmla="*/ 0 w 2890"/>
                  <a:gd name="T31" fmla="*/ 96 h 190"/>
                  <a:gd name="T32" fmla="*/ 0 w 2890"/>
                  <a:gd name="T33" fmla="*/ 96 h 190"/>
                  <a:gd name="T34" fmla="*/ 0 w 2890"/>
                  <a:gd name="T35" fmla="*/ 90 h 190"/>
                  <a:gd name="T36" fmla="*/ 6 w 2890"/>
                  <a:gd name="T37" fmla="*/ 86 h 190"/>
                  <a:gd name="T38" fmla="*/ 16 w 2890"/>
                  <a:gd name="T39" fmla="*/ 80 h 190"/>
                  <a:gd name="T40" fmla="*/ 28 w 2890"/>
                  <a:gd name="T41" fmla="*/ 76 h 190"/>
                  <a:gd name="T42" fmla="*/ 64 w 2890"/>
                  <a:gd name="T43" fmla="*/ 66 h 190"/>
                  <a:gd name="T44" fmla="*/ 112 w 2890"/>
                  <a:gd name="T45" fmla="*/ 58 h 190"/>
                  <a:gd name="T46" fmla="*/ 174 w 2890"/>
                  <a:gd name="T47" fmla="*/ 50 h 190"/>
                  <a:gd name="T48" fmla="*/ 246 w 2890"/>
                  <a:gd name="T49" fmla="*/ 42 h 190"/>
                  <a:gd name="T50" fmla="*/ 330 w 2890"/>
                  <a:gd name="T51" fmla="*/ 34 h 190"/>
                  <a:gd name="T52" fmla="*/ 424 w 2890"/>
                  <a:gd name="T53" fmla="*/ 28 h 190"/>
                  <a:gd name="T54" fmla="*/ 638 w 2890"/>
                  <a:gd name="T55" fmla="*/ 16 h 190"/>
                  <a:gd name="T56" fmla="*/ 882 w 2890"/>
                  <a:gd name="T57" fmla="*/ 6 h 190"/>
                  <a:gd name="T58" fmla="*/ 1154 w 2890"/>
                  <a:gd name="T59" fmla="*/ 2 h 190"/>
                  <a:gd name="T60" fmla="*/ 1444 w 2890"/>
                  <a:gd name="T61" fmla="*/ 0 h 190"/>
                  <a:gd name="T62" fmla="*/ 1444 w 2890"/>
                  <a:gd name="T63" fmla="*/ 0 h 190"/>
                  <a:gd name="T64" fmla="*/ 1736 w 2890"/>
                  <a:gd name="T65" fmla="*/ 2 h 190"/>
                  <a:gd name="T66" fmla="*/ 2010 w 2890"/>
                  <a:gd name="T67" fmla="*/ 6 h 190"/>
                  <a:gd name="T68" fmla="*/ 2254 w 2890"/>
                  <a:gd name="T69" fmla="*/ 16 h 190"/>
                  <a:gd name="T70" fmla="*/ 2468 w 2890"/>
                  <a:gd name="T71" fmla="*/ 28 h 190"/>
                  <a:gd name="T72" fmla="*/ 2562 w 2890"/>
                  <a:gd name="T73" fmla="*/ 34 h 190"/>
                  <a:gd name="T74" fmla="*/ 2644 w 2890"/>
                  <a:gd name="T75" fmla="*/ 42 h 190"/>
                  <a:gd name="T76" fmla="*/ 2718 w 2890"/>
                  <a:gd name="T77" fmla="*/ 50 h 190"/>
                  <a:gd name="T78" fmla="*/ 2778 w 2890"/>
                  <a:gd name="T79" fmla="*/ 58 h 190"/>
                  <a:gd name="T80" fmla="*/ 2826 w 2890"/>
                  <a:gd name="T81" fmla="*/ 66 h 190"/>
                  <a:gd name="T82" fmla="*/ 2862 w 2890"/>
                  <a:gd name="T83" fmla="*/ 76 h 190"/>
                  <a:gd name="T84" fmla="*/ 2874 w 2890"/>
                  <a:gd name="T85" fmla="*/ 80 h 190"/>
                  <a:gd name="T86" fmla="*/ 2884 w 2890"/>
                  <a:gd name="T87" fmla="*/ 86 h 190"/>
                  <a:gd name="T88" fmla="*/ 2888 w 2890"/>
                  <a:gd name="T89" fmla="*/ 90 h 190"/>
                  <a:gd name="T90" fmla="*/ 2890 w 2890"/>
                  <a:gd name="T91" fmla="*/ 96 h 190"/>
                  <a:gd name="T92" fmla="*/ 2890 w 2890"/>
                  <a:gd name="T93" fmla="*/ 96 h 190"/>
                  <a:gd name="T94" fmla="*/ 2888 w 2890"/>
                  <a:gd name="T95" fmla="*/ 100 h 190"/>
                  <a:gd name="T96" fmla="*/ 2884 w 2890"/>
                  <a:gd name="T97" fmla="*/ 104 h 190"/>
                  <a:gd name="T98" fmla="*/ 2874 w 2890"/>
                  <a:gd name="T99" fmla="*/ 110 h 190"/>
                  <a:gd name="T100" fmla="*/ 2862 w 2890"/>
                  <a:gd name="T101" fmla="*/ 114 h 190"/>
                  <a:gd name="T102" fmla="*/ 2826 w 2890"/>
                  <a:gd name="T103" fmla="*/ 124 h 190"/>
                  <a:gd name="T104" fmla="*/ 2778 w 2890"/>
                  <a:gd name="T105" fmla="*/ 132 h 190"/>
                  <a:gd name="T106" fmla="*/ 2718 w 2890"/>
                  <a:gd name="T107" fmla="*/ 140 h 190"/>
                  <a:gd name="T108" fmla="*/ 2644 w 2890"/>
                  <a:gd name="T109" fmla="*/ 148 h 190"/>
                  <a:gd name="T110" fmla="*/ 2562 w 2890"/>
                  <a:gd name="T111" fmla="*/ 154 h 190"/>
                  <a:gd name="T112" fmla="*/ 2468 w 2890"/>
                  <a:gd name="T113" fmla="*/ 162 h 190"/>
                  <a:gd name="T114" fmla="*/ 2254 w 2890"/>
                  <a:gd name="T115" fmla="*/ 172 h 190"/>
                  <a:gd name="T116" fmla="*/ 2010 w 2890"/>
                  <a:gd name="T117" fmla="*/ 182 h 190"/>
                  <a:gd name="T118" fmla="*/ 1736 w 2890"/>
                  <a:gd name="T119" fmla="*/ 188 h 190"/>
                  <a:gd name="T120" fmla="*/ 1444 w 2890"/>
                  <a:gd name="T1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90" h="190">
                    <a:moveTo>
                      <a:pt x="1444" y="190"/>
                    </a:moveTo>
                    <a:lnTo>
                      <a:pt x="1444" y="190"/>
                    </a:lnTo>
                    <a:lnTo>
                      <a:pt x="1154" y="188"/>
                    </a:lnTo>
                    <a:lnTo>
                      <a:pt x="882" y="182"/>
                    </a:lnTo>
                    <a:lnTo>
                      <a:pt x="638" y="172"/>
                    </a:lnTo>
                    <a:lnTo>
                      <a:pt x="424" y="162"/>
                    </a:lnTo>
                    <a:lnTo>
                      <a:pt x="330" y="154"/>
                    </a:lnTo>
                    <a:lnTo>
                      <a:pt x="246" y="148"/>
                    </a:lnTo>
                    <a:lnTo>
                      <a:pt x="174" y="140"/>
                    </a:lnTo>
                    <a:lnTo>
                      <a:pt x="112" y="132"/>
                    </a:lnTo>
                    <a:lnTo>
                      <a:pt x="64" y="124"/>
                    </a:lnTo>
                    <a:lnTo>
                      <a:pt x="28" y="114"/>
                    </a:lnTo>
                    <a:lnTo>
                      <a:pt x="16" y="110"/>
                    </a:lnTo>
                    <a:lnTo>
                      <a:pt x="6" y="104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6" y="86"/>
                    </a:lnTo>
                    <a:lnTo>
                      <a:pt x="16" y="80"/>
                    </a:lnTo>
                    <a:lnTo>
                      <a:pt x="28" y="76"/>
                    </a:lnTo>
                    <a:lnTo>
                      <a:pt x="64" y="66"/>
                    </a:lnTo>
                    <a:lnTo>
                      <a:pt x="112" y="58"/>
                    </a:lnTo>
                    <a:lnTo>
                      <a:pt x="174" y="50"/>
                    </a:lnTo>
                    <a:lnTo>
                      <a:pt x="246" y="42"/>
                    </a:lnTo>
                    <a:lnTo>
                      <a:pt x="330" y="34"/>
                    </a:lnTo>
                    <a:lnTo>
                      <a:pt x="424" y="28"/>
                    </a:lnTo>
                    <a:lnTo>
                      <a:pt x="638" y="16"/>
                    </a:lnTo>
                    <a:lnTo>
                      <a:pt x="882" y="6"/>
                    </a:lnTo>
                    <a:lnTo>
                      <a:pt x="1154" y="2"/>
                    </a:lnTo>
                    <a:lnTo>
                      <a:pt x="1444" y="0"/>
                    </a:lnTo>
                    <a:lnTo>
                      <a:pt x="1444" y="0"/>
                    </a:lnTo>
                    <a:lnTo>
                      <a:pt x="1736" y="2"/>
                    </a:lnTo>
                    <a:lnTo>
                      <a:pt x="2010" y="6"/>
                    </a:lnTo>
                    <a:lnTo>
                      <a:pt x="2254" y="16"/>
                    </a:lnTo>
                    <a:lnTo>
                      <a:pt x="2468" y="28"/>
                    </a:lnTo>
                    <a:lnTo>
                      <a:pt x="2562" y="34"/>
                    </a:lnTo>
                    <a:lnTo>
                      <a:pt x="2644" y="42"/>
                    </a:lnTo>
                    <a:lnTo>
                      <a:pt x="2718" y="50"/>
                    </a:lnTo>
                    <a:lnTo>
                      <a:pt x="2778" y="58"/>
                    </a:lnTo>
                    <a:lnTo>
                      <a:pt x="2826" y="66"/>
                    </a:lnTo>
                    <a:lnTo>
                      <a:pt x="2862" y="76"/>
                    </a:lnTo>
                    <a:lnTo>
                      <a:pt x="2874" y="80"/>
                    </a:lnTo>
                    <a:lnTo>
                      <a:pt x="2884" y="86"/>
                    </a:lnTo>
                    <a:lnTo>
                      <a:pt x="2888" y="90"/>
                    </a:lnTo>
                    <a:lnTo>
                      <a:pt x="2890" y="96"/>
                    </a:lnTo>
                    <a:lnTo>
                      <a:pt x="2890" y="96"/>
                    </a:lnTo>
                    <a:lnTo>
                      <a:pt x="2888" y="100"/>
                    </a:lnTo>
                    <a:lnTo>
                      <a:pt x="2884" y="104"/>
                    </a:lnTo>
                    <a:lnTo>
                      <a:pt x="2874" y="110"/>
                    </a:lnTo>
                    <a:lnTo>
                      <a:pt x="2862" y="114"/>
                    </a:lnTo>
                    <a:lnTo>
                      <a:pt x="2826" y="124"/>
                    </a:lnTo>
                    <a:lnTo>
                      <a:pt x="2778" y="132"/>
                    </a:lnTo>
                    <a:lnTo>
                      <a:pt x="2718" y="140"/>
                    </a:lnTo>
                    <a:lnTo>
                      <a:pt x="2644" y="148"/>
                    </a:lnTo>
                    <a:lnTo>
                      <a:pt x="2562" y="154"/>
                    </a:lnTo>
                    <a:lnTo>
                      <a:pt x="2468" y="162"/>
                    </a:lnTo>
                    <a:lnTo>
                      <a:pt x="2254" y="172"/>
                    </a:lnTo>
                    <a:lnTo>
                      <a:pt x="2010" y="182"/>
                    </a:lnTo>
                    <a:lnTo>
                      <a:pt x="1736" y="188"/>
                    </a:lnTo>
                    <a:lnTo>
                      <a:pt x="1444" y="1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7"/>
              <p:cNvSpPr>
                <a:spLocks/>
              </p:cNvSpPr>
              <p:nvPr/>
            </p:nvSpPr>
            <p:spPr bwMode="auto">
              <a:xfrm>
                <a:off x="2398" y="4130"/>
                <a:ext cx="2902" cy="190"/>
              </a:xfrm>
              <a:custGeom>
                <a:avLst/>
                <a:gdLst>
                  <a:gd name="T0" fmla="*/ 1450 w 2902"/>
                  <a:gd name="T1" fmla="*/ 0 h 190"/>
                  <a:gd name="T2" fmla="*/ 1450 w 2902"/>
                  <a:gd name="T3" fmla="*/ 0 h 190"/>
                  <a:gd name="T4" fmla="*/ 1158 w 2902"/>
                  <a:gd name="T5" fmla="*/ 2 h 190"/>
                  <a:gd name="T6" fmla="*/ 886 w 2902"/>
                  <a:gd name="T7" fmla="*/ 6 h 190"/>
                  <a:gd name="T8" fmla="*/ 640 w 2902"/>
                  <a:gd name="T9" fmla="*/ 16 h 190"/>
                  <a:gd name="T10" fmla="*/ 426 w 2902"/>
                  <a:gd name="T11" fmla="*/ 28 h 190"/>
                  <a:gd name="T12" fmla="*/ 332 w 2902"/>
                  <a:gd name="T13" fmla="*/ 34 h 190"/>
                  <a:gd name="T14" fmla="*/ 248 w 2902"/>
                  <a:gd name="T15" fmla="*/ 42 h 190"/>
                  <a:gd name="T16" fmla="*/ 176 w 2902"/>
                  <a:gd name="T17" fmla="*/ 50 h 190"/>
                  <a:gd name="T18" fmla="*/ 114 w 2902"/>
                  <a:gd name="T19" fmla="*/ 58 h 190"/>
                  <a:gd name="T20" fmla="*/ 66 w 2902"/>
                  <a:gd name="T21" fmla="*/ 66 h 190"/>
                  <a:gd name="T22" fmla="*/ 30 w 2902"/>
                  <a:gd name="T23" fmla="*/ 76 h 190"/>
                  <a:gd name="T24" fmla="*/ 16 w 2902"/>
                  <a:gd name="T25" fmla="*/ 80 h 190"/>
                  <a:gd name="T26" fmla="*/ 8 w 2902"/>
                  <a:gd name="T27" fmla="*/ 86 h 190"/>
                  <a:gd name="T28" fmla="*/ 2 w 2902"/>
                  <a:gd name="T29" fmla="*/ 90 h 190"/>
                  <a:gd name="T30" fmla="*/ 0 w 2902"/>
                  <a:gd name="T31" fmla="*/ 96 h 190"/>
                  <a:gd name="T32" fmla="*/ 0 w 2902"/>
                  <a:gd name="T33" fmla="*/ 96 h 190"/>
                  <a:gd name="T34" fmla="*/ 2 w 2902"/>
                  <a:gd name="T35" fmla="*/ 100 h 190"/>
                  <a:gd name="T36" fmla="*/ 8 w 2902"/>
                  <a:gd name="T37" fmla="*/ 106 h 190"/>
                  <a:gd name="T38" fmla="*/ 16 w 2902"/>
                  <a:gd name="T39" fmla="*/ 110 h 190"/>
                  <a:gd name="T40" fmla="*/ 30 w 2902"/>
                  <a:gd name="T41" fmla="*/ 114 h 190"/>
                  <a:gd name="T42" fmla="*/ 66 w 2902"/>
                  <a:gd name="T43" fmla="*/ 124 h 190"/>
                  <a:gd name="T44" fmla="*/ 114 w 2902"/>
                  <a:gd name="T45" fmla="*/ 132 h 190"/>
                  <a:gd name="T46" fmla="*/ 176 w 2902"/>
                  <a:gd name="T47" fmla="*/ 140 h 190"/>
                  <a:gd name="T48" fmla="*/ 248 w 2902"/>
                  <a:gd name="T49" fmla="*/ 148 h 190"/>
                  <a:gd name="T50" fmla="*/ 332 w 2902"/>
                  <a:gd name="T51" fmla="*/ 154 h 190"/>
                  <a:gd name="T52" fmla="*/ 426 w 2902"/>
                  <a:gd name="T53" fmla="*/ 162 h 190"/>
                  <a:gd name="T54" fmla="*/ 640 w 2902"/>
                  <a:gd name="T55" fmla="*/ 174 h 190"/>
                  <a:gd name="T56" fmla="*/ 886 w 2902"/>
                  <a:gd name="T57" fmla="*/ 182 h 190"/>
                  <a:gd name="T58" fmla="*/ 1158 w 2902"/>
                  <a:gd name="T59" fmla="*/ 188 h 190"/>
                  <a:gd name="T60" fmla="*/ 1450 w 2902"/>
                  <a:gd name="T61" fmla="*/ 190 h 190"/>
                  <a:gd name="T62" fmla="*/ 1450 w 2902"/>
                  <a:gd name="T63" fmla="*/ 190 h 190"/>
                  <a:gd name="T64" fmla="*/ 1744 w 2902"/>
                  <a:gd name="T65" fmla="*/ 188 h 190"/>
                  <a:gd name="T66" fmla="*/ 2018 w 2902"/>
                  <a:gd name="T67" fmla="*/ 182 h 190"/>
                  <a:gd name="T68" fmla="*/ 2264 w 2902"/>
                  <a:gd name="T69" fmla="*/ 174 h 190"/>
                  <a:gd name="T70" fmla="*/ 2478 w 2902"/>
                  <a:gd name="T71" fmla="*/ 162 h 190"/>
                  <a:gd name="T72" fmla="*/ 2572 w 2902"/>
                  <a:gd name="T73" fmla="*/ 154 h 190"/>
                  <a:gd name="T74" fmla="*/ 2656 w 2902"/>
                  <a:gd name="T75" fmla="*/ 148 h 190"/>
                  <a:gd name="T76" fmla="*/ 2728 w 2902"/>
                  <a:gd name="T77" fmla="*/ 140 h 190"/>
                  <a:gd name="T78" fmla="*/ 2788 w 2902"/>
                  <a:gd name="T79" fmla="*/ 132 h 190"/>
                  <a:gd name="T80" fmla="*/ 2836 w 2902"/>
                  <a:gd name="T81" fmla="*/ 124 h 190"/>
                  <a:gd name="T82" fmla="*/ 2872 w 2902"/>
                  <a:gd name="T83" fmla="*/ 114 h 190"/>
                  <a:gd name="T84" fmla="*/ 2886 w 2902"/>
                  <a:gd name="T85" fmla="*/ 110 h 190"/>
                  <a:gd name="T86" fmla="*/ 2894 w 2902"/>
                  <a:gd name="T87" fmla="*/ 106 h 190"/>
                  <a:gd name="T88" fmla="*/ 2900 w 2902"/>
                  <a:gd name="T89" fmla="*/ 100 h 190"/>
                  <a:gd name="T90" fmla="*/ 2902 w 2902"/>
                  <a:gd name="T91" fmla="*/ 96 h 190"/>
                  <a:gd name="T92" fmla="*/ 2902 w 2902"/>
                  <a:gd name="T93" fmla="*/ 96 h 190"/>
                  <a:gd name="T94" fmla="*/ 2900 w 2902"/>
                  <a:gd name="T95" fmla="*/ 90 h 190"/>
                  <a:gd name="T96" fmla="*/ 2894 w 2902"/>
                  <a:gd name="T97" fmla="*/ 86 h 190"/>
                  <a:gd name="T98" fmla="*/ 2886 w 2902"/>
                  <a:gd name="T99" fmla="*/ 80 h 190"/>
                  <a:gd name="T100" fmla="*/ 2872 w 2902"/>
                  <a:gd name="T101" fmla="*/ 76 h 190"/>
                  <a:gd name="T102" fmla="*/ 2836 w 2902"/>
                  <a:gd name="T103" fmla="*/ 66 h 190"/>
                  <a:gd name="T104" fmla="*/ 2788 w 2902"/>
                  <a:gd name="T105" fmla="*/ 58 h 190"/>
                  <a:gd name="T106" fmla="*/ 2728 w 2902"/>
                  <a:gd name="T107" fmla="*/ 50 h 190"/>
                  <a:gd name="T108" fmla="*/ 2656 w 2902"/>
                  <a:gd name="T109" fmla="*/ 42 h 190"/>
                  <a:gd name="T110" fmla="*/ 2572 w 2902"/>
                  <a:gd name="T111" fmla="*/ 34 h 190"/>
                  <a:gd name="T112" fmla="*/ 2478 w 2902"/>
                  <a:gd name="T113" fmla="*/ 28 h 190"/>
                  <a:gd name="T114" fmla="*/ 2264 w 2902"/>
                  <a:gd name="T115" fmla="*/ 16 h 190"/>
                  <a:gd name="T116" fmla="*/ 2018 w 2902"/>
                  <a:gd name="T117" fmla="*/ 6 h 190"/>
                  <a:gd name="T118" fmla="*/ 1744 w 2902"/>
                  <a:gd name="T119" fmla="*/ 2 h 190"/>
                  <a:gd name="T120" fmla="*/ 1450 w 2902"/>
                  <a:gd name="T12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02" h="190">
                    <a:moveTo>
                      <a:pt x="1450" y="0"/>
                    </a:moveTo>
                    <a:lnTo>
                      <a:pt x="1450" y="0"/>
                    </a:lnTo>
                    <a:lnTo>
                      <a:pt x="1158" y="2"/>
                    </a:lnTo>
                    <a:lnTo>
                      <a:pt x="886" y="6"/>
                    </a:lnTo>
                    <a:lnTo>
                      <a:pt x="640" y="16"/>
                    </a:lnTo>
                    <a:lnTo>
                      <a:pt x="426" y="28"/>
                    </a:lnTo>
                    <a:lnTo>
                      <a:pt x="332" y="34"/>
                    </a:lnTo>
                    <a:lnTo>
                      <a:pt x="248" y="42"/>
                    </a:lnTo>
                    <a:lnTo>
                      <a:pt x="176" y="50"/>
                    </a:lnTo>
                    <a:lnTo>
                      <a:pt x="114" y="58"/>
                    </a:lnTo>
                    <a:lnTo>
                      <a:pt x="66" y="66"/>
                    </a:lnTo>
                    <a:lnTo>
                      <a:pt x="30" y="76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8" y="106"/>
                    </a:lnTo>
                    <a:lnTo>
                      <a:pt x="16" y="110"/>
                    </a:lnTo>
                    <a:lnTo>
                      <a:pt x="30" y="114"/>
                    </a:lnTo>
                    <a:lnTo>
                      <a:pt x="66" y="124"/>
                    </a:lnTo>
                    <a:lnTo>
                      <a:pt x="114" y="132"/>
                    </a:lnTo>
                    <a:lnTo>
                      <a:pt x="176" y="140"/>
                    </a:lnTo>
                    <a:lnTo>
                      <a:pt x="248" y="148"/>
                    </a:lnTo>
                    <a:lnTo>
                      <a:pt x="332" y="154"/>
                    </a:lnTo>
                    <a:lnTo>
                      <a:pt x="426" y="162"/>
                    </a:lnTo>
                    <a:lnTo>
                      <a:pt x="640" y="174"/>
                    </a:lnTo>
                    <a:lnTo>
                      <a:pt x="886" y="182"/>
                    </a:lnTo>
                    <a:lnTo>
                      <a:pt x="1158" y="188"/>
                    </a:lnTo>
                    <a:lnTo>
                      <a:pt x="1450" y="190"/>
                    </a:lnTo>
                    <a:lnTo>
                      <a:pt x="1450" y="190"/>
                    </a:lnTo>
                    <a:lnTo>
                      <a:pt x="1744" y="188"/>
                    </a:lnTo>
                    <a:lnTo>
                      <a:pt x="2018" y="182"/>
                    </a:lnTo>
                    <a:lnTo>
                      <a:pt x="2264" y="174"/>
                    </a:lnTo>
                    <a:lnTo>
                      <a:pt x="2478" y="162"/>
                    </a:lnTo>
                    <a:lnTo>
                      <a:pt x="2572" y="154"/>
                    </a:lnTo>
                    <a:lnTo>
                      <a:pt x="2656" y="148"/>
                    </a:lnTo>
                    <a:lnTo>
                      <a:pt x="2728" y="140"/>
                    </a:lnTo>
                    <a:lnTo>
                      <a:pt x="2788" y="132"/>
                    </a:lnTo>
                    <a:lnTo>
                      <a:pt x="2836" y="124"/>
                    </a:lnTo>
                    <a:lnTo>
                      <a:pt x="2872" y="114"/>
                    </a:lnTo>
                    <a:lnTo>
                      <a:pt x="2886" y="110"/>
                    </a:lnTo>
                    <a:lnTo>
                      <a:pt x="2894" y="106"/>
                    </a:lnTo>
                    <a:lnTo>
                      <a:pt x="2900" y="100"/>
                    </a:lnTo>
                    <a:lnTo>
                      <a:pt x="2902" y="96"/>
                    </a:lnTo>
                    <a:lnTo>
                      <a:pt x="2902" y="96"/>
                    </a:lnTo>
                    <a:lnTo>
                      <a:pt x="2900" y="90"/>
                    </a:lnTo>
                    <a:lnTo>
                      <a:pt x="2894" y="86"/>
                    </a:lnTo>
                    <a:lnTo>
                      <a:pt x="2886" y="80"/>
                    </a:lnTo>
                    <a:lnTo>
                      <a:pt x="2872" y="76"/>
                    </a:lnTo>
                    <a:lnTo>
                      <a:pt x="2836" y="66"/>
                    </a:lnTo>
                    <a:lnTo>
                      <a:pt x="2788" y="58"/>
                    </a:lnTo>
                    <a:lnTo>
                      <a:pt x="2728" y="50"/>
                    </a:lnTo>
                    <a:lnTo>
                      <a:pt x="2656" y="42"/>
                    </a:lnTo>
                    <a:lnTo>
                      <a:pt x="2572" y="34"/>
                    </a:lnTo>
                    <a:lnTo>
                      <a:pt x="2478" y="28"/>
                    </a:lnTo>
                    <a:lnTo>
                      <a:pt x="2264" y="16"/>
                    </a:lnTo>
                    <a:lnTo>
                      <a:pt x="2018" y="6"/>
                    </a:lnTo>
                    <a:lnTo>
                      <a:pt x="1744" y="2"/>
                    </a:lnTo>
                    <a:lnTo>
                      <a:pt x="14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8"/>
              <p:cNvSpPr>
                <a:spLocks noEditPoints="1"/>
              </p:cNvSpPr>
              <p:nvPr/>
            </p:nvSpPr>
            <p:spPr bwMode="auto">
              <a:xfrm>
                <a:off x="2404" y="4130"/>
                <a:ext cx="2890" cy="190"/>
              </a:xfrm>
              <a:custGeom>
                <a:avLst/>
                <a:gdLst>
                  <a:gd name="T0" fmla="*/ 1444 w 2890"/>
                  <a:gd name="T1" fmla="*/ 188 h 190"/>
                  <a:gd name="T2" fmla="*/ 884 w 2890"/>
                  <a:gd name="T3" fmla="*/ 182 h 190"/>
                  <a:gd name="T4" fmla="*/ 426 w 2890"/>
                  <a:gd name="T5" fmla="*/ 162 h 190"/>
                  <a:gd name="T6" fmla="*/ 250 w 2890"/>
                  <a:gd name="T7" fmla="*/ 148 h 190"/>
                  <a:gd name="T8" fmla="*/ 118 w 2890"/>
                  <a:gd name="T9" fmla="*/ 132 h 190"/>
                  <a:gd name="T10" fmla="*/ 34 w 2890"/>
                  <a:gd name="T11" fmla="*/ 114 h 190"/>
                  <a:gd name="T12" fmla="*/ 12 w 2890"/>
                  <a:gd name="T13" fmla="*/ 104 h 190"/>
                  <a:gd name="T14" fmla="*/ 4 w 2890"/>
                  <a:gd name="T15" fmla="*/ 96 h 190"/>
                  <a:gd name="T16" fmla="*/ 6 w 2890"/>
                  <a:gd name="T17" fmla="*/ 90 h 190"/>
                  <a:gd name="T18" fmla="*/ 20 w 2890"/>
                  <a:gd name="T19" fmla="*/ 80 h 190"/>
                  <a:gd name="T20" fmla="*/ 70 w 2890"/>
                  <a:gd name="T21" fmla="*/ 66 h 190"/>
                  <a:gd name="T22" fmla="*/ 178 w 2890"/>
                  <a:gd name="T23" fmla="*/ 50 h 190"/>
                  <a:gd name="T24" fmla="*/ 334 w 2890"/>
                  <a:gd name="T25" fmla="*/ 34 h 190"/>
                  <a:gd name="T26" fmla="*/ 640 w 2890"/>
                  <a:gd name="T27" fmla="*/ 16 h 190"/>
                  <a:gd name="T28" fmla="*/ 1154 w 2890"/>
                  <a:gd name="T29" fmla="*/ 2 h 190"/>
                  <a:gd name="T30" fmla="*/ 1444 w 2890"/>
                  <a:gd name="T31" fmla="*/ 0 h 190"/>
                  <a:gd name="T32" fmla="*/ 2008 w 2890"/>
                  <a:gd name="T33" fmla="*/ 8 h 190"/>
                  <a:gd name="T34" fmla="*/ 2466 w 2890"/>
                  <a:gd name="T35" fmla="*/ 28 h 190"/>
                  <a:gd name="T36" fmla="*/ 2640 w 2890"/>
                  <a:gd name="T37" fmla="*/ 42 h 190"/>
                  <a:gd name="T38" fmla="*/ 2774 w 2890"/>
                  <a:gd name="T39" fmla="*/ 58 h 190"/>
                  <a:gd name="T40" fmla="*/ 2856 w 2890"/>
                  <a:gd name="T41" fmla="*/ 76 h 190"/>
                  <a:gd name="T42" fmla="*/ 2878 w 2890"/>
                  <a:gd name="T43" fmla="*/ 86 h 190"/>
                  <a:gd name="T44" fmla="*/ 2886 w 2890"/>
                  <a:gd name="T45" fmla="*/ 96 h 190"/>
                  <a:gd name="T46" fmla="*/ 2884 w 2890"/>
                  <a:gd name="T47" fmla="*/ 100 h 190"/>
                  <a:gd name="T48" fmla="*/ 2870 w 2890"/>
                  <a:gd name="T49" fmla="*/ 110 h 190"/>
                  <a:gd name="T50" fmla="*/ 2822 w 2890"/>
                  <a:gd name="T51" fmla="*/ 122 h 190"/>
                  <a:gd name="T52" fmla="*/ 2712 w 2890"/>
                  <a:gd name="T53" fmla="*/ 140 h 190"/>
                  <a:gd name="T54" fmla="*/ 2558 w 2890"/>
                  <a:gd name="T55" fmla="*/ 154 h 190"/>
                  <a:gd name="T56" fmla="*/ 2252 w 2890"/>
                  <a:gd name="T57" fmla="*/ 172 h 190"/>
                  <a:gd name="T58" fmla="*/ 1736 w 2890"/>
                  <a:gd name="T59" fmla="*/ 186 h 190"/>
                  <a:gd name="T60" fmla="*/ 1444 w 2890"/>
                  <a:gd name="T61" fmla="*/ 0 h 190"/>
                  <a:gd name="T62" fmla="*/ 1154 w 2890"/>
                  <a:gd name="T63" fmla="*/ 2 h 190"/>
                  <a:gd name="T64" fmla="*/ 638 w 2890"/>
                  <a:gd name="T65" fmla="*/ 16 h 190"/>
                  <a:gd name="T66" fmla="*/ 330 w 2890"/>
                  <a:gd name="T67" fmla="*/ 34 h 190"/>
                  <a:gd name="T68" fmla="*/ 174 w 2890"/>
                  <a:gd name="T69" fmla="*/ 50 h 190"/>
                  <a:gd name="T70" fmla="*/ 64 w 2890"/>
                  <a:gd name="T71" fmla="*/ 66 h 190"/>
                  <a:gd name="T72" fmla="*/ 16 w 2890"/>
                  <a:gd name="T73" fmla="*/ 80 h 190"/>
                  <a:gd name="T74" fmla="*/ 0 w 2890"/>
                  <a:gd name="T75" fmla="*/ 90 h 190"/>
                  <a:gd name="T76" fmla="*/ 0 w 2890"/>
                  <a:gd name="T77" fmla="*/ 96 h 190"/>
                  <a:gd name="T78" fmla="*/ 6 w 2890"/>
                  <a:gd name="T79" fmla="*/ 104 h 190"/>
                  <a:gd name="T80" fmla="*/ 28 w 2890"/>
                  <a:gd name="T81" fmla="*/ 114 h 190"/>
                  <a:gd name="T82" fmla="*/ 112 w 2890"/>
                  <a:gd name="T83" fmla="*/ 132 h 190"/>
                  <a:gd name="T84" fmla="*/ 246 w 2890"/>
                  <a:gd name="T85" fmla="*/ 148 h 190"/>
                  <a:gd name="T86" fmla="*/ 424 w 2890"/>
                  <a:gd name="T87" fmla="*/ 162 h 190"/>
                  <a:gd name="T88" fmla="*/ 882 w 2890"/>
                  <a:gd name="T89" fmla="*/ 182 h 190"/>
                  <a:gd name="T90" fmla="*/ 1444 w 2890"/>
                  <a:gd name="T91" fmla="*/ 190 h 190"/>
                  <a:gd name="T92" fmla="*/ 1736 w 2890"/>
                  <a:gd name="T93" fmla="*/ 188 h 190"/>
                  <a:gd name="T94" fmla="*/ 2254 w 2890"/>
                  <a:gd name="T95" fmla="*/ 172 h 190"/>
                  <a:gd name="T96" fmla="*/ 2562 w 2890"/>
                  <a:gd name="T97" fmla="*/ 154 h 190"/>
                  <a:gd name="T98" fmla="*/ 2718 w 2890"/>
                  <a:gd name="T99" fmla="*/ 140 h 190"/>
                  <a:gd name="T100" fmla="*/ 2826 w 2890"/>
                  <a:gd name="T101" fmla="*/ 124 h 190"/>
                  <a:gd name="T102" fmla="*/ 2874 w 2890"/>
                  <a:gd name="T103" fmla="*/ 110 h 190"/>
                  <a:gd name="T104" fmla="*/ 2888 w 2890"/>
                  <a:gd name="T105" fmla="*/ 100 h 190"/>
                  <a:gd name="T106" fmla="*/ 2890 w 2890"/>
                  <a:gd name="T107" fmla="*/ 96 h 190"/>
                  <a:gd name="T108" fmla="*/ 2884 w 2890"/>
                  <a:gd name="T109" fmla="*/ 86 h 190"/>
                  <a:gd name="T110" fmla="*/ 2862 w 2890"/>
                  <a:gd name="T111" fmla="*/ 76 h 190"/>
                  <a:gd name="T112" fmla="*/ 2778 w 2890"/>
                  <a:gd name="T113" fmla="*/ 58 h 190"/>
                  <a:gd name="T114" fmla="*/ 2644 w 2890"/>
                  <a:gd name="T115" fmla="*/ 42 h 190"/>
                  <a:gd name="T116" fmla="*/ 2468 w 2890"/>
                  <a:gd name="T117" fmla="*/ 28 h 190"/>
                  <a:gd name="T118" fmla="*/ 2010 w 2890"/>
                  <a:gd name="T119" fmla="*/ 6 h 190"/>
                  <a:gd name="T120" fmla="*/ 1444 w 2890"/>
                  <a:gd name="T12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90" h="190">
                    <a:moveTo>
                      <a:pt x="1444" y="188"/>
                    </a:moveTo>
                    <a:lnTo>
                      <a:pt x="1444" y="188"/>
                    </a:lnTo>
                    <a:lnTo>
                      <a:pt x="1154" y="186"/>
                    </a:lnTo>
                    <a:lnTo>
                      <a:pt x="884" y="182"/>
                    </a:lnTo>
                    <a:lnTo>
                      <a:pt x="640" y="172"/>
                    </a:lnTo>
                    <a:lnTo>
                      <a:pt x="426" y="162"/>
                    </a:lnTo>
                    <a:lnTo>
                      <a:pt x="334" y="154"/>
                    </a:lnTo>
                    <a:lnTo>
                      <a:pt x="250" y="148"/>
                    </a:lnTo>
                    <a:lnTo>
                      <a:pt x="178" y="140"/>
                    </a:lnTo>
                    <a:lnTo>
                      <a:pt x="118" y="132"/>
                    </a:lnTo>
                    <a:lnTo>
                      <a:pt x="70" y="122"/>
                    </a:lnTo>
                    <a:lnTo>
                      <a:pt x="34" y="114"/>
                    </a:lnTo>
                    <a:lnTo>
                      <a:pt x="20" y="110"/>
                    </a:lnTo>
                    <a:lnTo>
                      <a:pt x="12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6" y="90"/>
                    </a:lnTo>
                    <a:lnTo>
                      <a:pt x="12" y="86"/>
                    </a:lnTo>
                    <a:lnTo>
                      <a:pt x="20" y="80"/>
                    </a:lnTo>
                    <a:lnTo>
                      <a:pt x="34" y="76"/>
                    </a:lnTo>
                    <a:lnTo>
                      <a:pt x="70" y="66"/>
                    </a:lnTo>
                    <a:lnTo>
                      <a:pt x="118" y="58"/>
                    </a:lnTo>
                    <a:lnTo>
                      <a:pt x="178" y="50"/>
                    </a:lnTo>
                    <a:lnTo>
                      <a:pt x="250" y="42"/>
                    </a:lnTo>
                    <a:lnTo>
                      <a:pt x="334" y="34"/>
                    </a:lnTo>
                    <a:lnTo>
                      <a:pt x="426" y="28"/>
                    </a:lnTo>
                    <a:lnTo>
                      <a:pt x="640" y="16"/>
                    </a:lnTo>
                    <a:lnTo>
                      <a:pt x="884" y="8"/>
                    </a:lnTo>
                    <a:lnTo>
                      <a:pt x="1154" y="2"/>
                    </a:lnTo>
                    <a:lnTo>
                      <a:pt x="1444" y="0"/>
                    </a:lnTo>
                    <a:lnTo>
                      <a:pt x="1444" y="0"/>
                    </a:lnTo>
                    <a:lnTo>
                      <a:pt x="1736" y="2"/>
                    </a:lnTo>
                    <a:lnTo>
                      <a:pt x="2008" y="8"/>
                    </a:lnTo>
                    <a:lnTo>
                      <a:pt x="2252" y="16"/>
                    </a:lnTo>
                    <a:lnTo>
                      <a:pt x="2466" y="28"/>
                    </a:lnTo>
                    <a:lnTo>
                      <a:pt x="2558" y="34"/>
                    </a:lnTo>
                    <a:lnTo>
                      <a:pt x="2640" y="42"/>
                    </a:lnTo>
                    <a:lnTo>
                      <a:pt x="2712" y="50"/>
                    </a:lnTo>
                    <a:lnTo>
                      <a:pt x="2774" y="58"/>
                    </a:lnTo>
                    <a:lnTo>
                      <a:pt x="2822" y="66"/>
                    </a:lnTo>
                    <a:lnTo>
                      <a:pt x="2856" y="76"/>
                    </a:lnTo>
                    <a:lnTo>
                      <a:pt x="2870" y="80"/>
                    </a:lnTo>
                    <a:lnTo>
                      <a:pt x="2878" y="86"/>
                    </a:lnTo>
                    <a:lnTo>
                      <a:pt x="2884" y="90"/>
                    </a:lnTo>
                    <a:lnTo>
                      <a:pt x="2886" y="96"/>
                    </a:lnTo>
                    <a:lnTo>
                      <a:pt x="2886" y="96"/>
                    </a:lnTo>
                    <a:lnTo>
                      <a:pt x="2884" y="100"/>
                    </a:lnTo>
                    <a:lnTo>
                      <a:pt x="2878" y="104"/>
                    </a:lnTo>
                    <a:lnTo>
                      <a:pt x="2870" y="110"/>
                    </a:lnTo>
                    <a:lnTo>
                      <a:pt x="2856" y="114"/>
                    </a:lnTo>
                    <a:lnTo>
                      <a:pt x="2822" y="122"/>
                    </a:lnTo>
                    <a:lnTo>
                      <a:pt x="2774" y="132"/>
                    </a:lnTo>
                    <a:lnTo>
                      <a:pt x="2712" y="140"/>
                    </a:lnTo>
                    <a:lnTo>
                      <a:pt x="2640" y="148"/>
                    </a:lnTo>
                    <a:lnTo>
                      <a:pt x="2558" y="154"/>
                    </a:lnTo>
                    <a:lnTo>
                      <a:pt x="2466" y="162"/>
                    </a:lnTo>
                    <a:lnTo>
                      <a:pt x="2252" y="172"/>
                    </a:lnTo>
                    <a:lnTo>
                      <a:pt x="2008" y="182"/>
                    </a:lnTo>
                    <a:lnTo>
                      <a:pt x="1736" y="186"/>
                    </a:lnTo>
                    <a:lnTo>
                      <a:pt x="1444" y="188"/>
                    </a:lnTo>
                    <a:close/>
                    <a:moveTo>
                      <a:pt x="1444" y="0"/>
                    </a:moveTo>
                    <a:lnTo>
                      <a:pt x="1444" y="0"/>
                    </a:lnTo>
                    <a:lnTo>
                      <a:pt x="1154" y="2"/>
                    </a:lnTo>
                    <a:lnTo>
                      <a:pt x="882" y="6"/>
                    </a:lnTo>
                    <a:lnTo>
                      <a:pt x="638" y="16"/>
                    </a:lnTo>
                    <a:lnTo>
                      <a:pt x="424" y="28"/>
                    </a:lnTo>
                    <a:lnTo>
                      <a:pt x="330" y="34"/>
                    </a:lnTo>
                    <a:lnTo>
                      <a:pt x="246" y="42"/>
                    </a:lnTo>
                    <a:lnTo>
                      <a:pt x="174" y="50"/>
                    </a:lnTo>
                    <a:lnTo>
                      <a:pt x="112" y="58"/>
                    </a:lnTo>
                    <a:lnTo>
                      <a:pt x="64" y="66"/>
                    </a:lnTo>
                    <a:lnTo>
                      <a:pt x="28" y="76"/>
                    </a:lnTo>
                    <a:lnTo>
                      <a:pt x="16" y="80"/>
                    </a:lnTo>
                    <a:lnTo>
                      <a:pt x="6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6" y="104"/>
                    </a:lnTo>
                    <a:lnTo>
                      <a:pt x="16" y="110"/>
                    </a:lnTo>
                    <a:lnTo>
                      <a:pt x="28" y="114"/>
                    </a:lnTo>
                    <a:lnTo>
                      <a:pt x="64" y="124"/>
                    </a:lnTo>
                    <a:lnTo>
                      <a:pt x="112" y="132"/>
                    </a:lnTo>
                    <a:lnTo>
                      <a:pt x="174" y="140"/>
                    </a:lnTo>
                    <a:lnTo>
                      <a:pt x="246" y="148"/>
                    </a:lnTo>
                    <a:lnTo>
                      <a:pt x="330" y="154"/>
                    </a:lnTo>
                    <a:lnTo>
                      <a:pt x="424" y="162"/>
                    </a:lnTo>
                    <a:lnTo>
                      <a:pt x="638" y="172"/>
                    </a:lnTo>
                    <a:lnTo>
                      <a:pt x="882" y="182"/>
                    </a:lnTo>
                    <a:lnTo>
                      <a:pt x="1154" y="188"/>
                    </a:lnTo>
                    <a:lnTo>
                      <a:pt x="1444" y="190"/>
                    </a:lnTo>
                    <a:lnTo>
                      <a:pt x="1444" y="190"/>
                    </a:lnTo>
                    <a:lnTo>
                      <a:pt x="1736" y="188"/>
                    </a:lnTo>
                    <a:lnTo>
                      <a:pt x="2010" y="182"/>
                    </a:lnTo>
                    <a:lnTo>
                      <a:pt x="2254" y="172"/>
                    </a:lnTo>
                    <a:lnTo>
                      <a:pt x="2468" y="162"/>
                    </a:lnTo>
                    <a:lnTo>
                      <a:pt x="2562" y="154"/>
                    </a:lnTo>
                    <a:lnTo>
                      <a:pt x="2644" y="148"/>
                    </a:lnTo>
                    <a:lnTo>
                      <a:pt x="2718" y="140"/>
                    </a:lnTo>
                    <a:lnTo>
                      <a:pt x="2778" y="132"/>
                    </a:lnTo>
                    <a:lnTo>
                      <a:pt x="2826" y="124"/>
                    </a:lnTo>
                    <a:lnTo>
                      <a:pt x="2862" y="114"/>
                    </a:lnTo>
                    <a:lnTo>
                      <a:pt x="2874" y="110"/>
                    </a:lnTo>
                    <a:lnTo>
                      <a:pt x="2884" y="104"/>
                    </a:lnTo>
                    <a:lnTo>
                      <a:pt x="2888" y="100"/>
                    </a:lnTo>
                    <a:lnTo>
                      <a:pt x="2890" y="96"/>
                    </a:lnTo>
                    <a:lnTo>
                      <a:pt x="2890" y="96"/>
                    </a:lnTo>
                    <a:lnTo>
                      <a:pt x="2888" y="90"/>
                    </a:lnTo>
                    <a:lnTo>
                      <a:pt x="2884" y="86"/>
                    </a:lnTo>
                    <a:lnTo>
                      <a:pt x="2874" y="80"/>
                    </a:lnTo>
                    <a:lnTo>
                      <a:pt x="2862" y="76"/>
                    </a:lnTo>
                    <a:lnTo>
                      <a:pt x="2826" y="66"/>
                    </a:lnTo>
                    <a:lnTo>
                      <a:pt x="2778" y="58"/>
                    </a:lnTo>
                    <a:lnTo>
                      <a:pt x="2718" y="50"/>
                    </a:lnTo>
                    <a:lnTo>
                      <a:pt x="2644" y="42"/>
                    </a:lnTo>
                    <a:lnTo>
                      <a:pt x="2562" y="34"/>
                    </a:lnTo>
                    <a:lnTo>
                      <a:pt x="2468" y="28"/>
                    </a:lnTo>
                    <a:lnTo>
                      <a:pt x="2254" y="16"/>
                    </a:lnTo>
                    <a:lnTo>
                      <a:pt x="2010" y="6"/>
                    </a:lnTo>
                    <a:lnTo>
                      <a:pt x="1736" y="2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9"/>
              <p:cNvSpPr>
                <a:spLocks/>
              </p:cNvSpPr>
              <p:nvPr/>
            </p:nvSpPr>
            <p:spPr bwMode="auto">
              <a:xfrm>
                <a:off x="2408" y="4130"/>
                <a:ext cx="2882" cy="188"/>
              </a:xfrm>
              <a:custGeom>
                <a:avLst/>
                <a:gdLst>
                  <a:gd name="T0" fmla="*/ 1440 w 2882"/>
                  <a:gd name="T1" fmla="*/ 188 h 188"/>
                  <a:gd name="T2" fmla="*/ 1440 w 2882"/>
                  <a:gd name="T3" fmla="*/ 188 h 188"/>
                  <a:gd name="T4" fmla="*/ 1150 w 2882"/>
                  <a:gd name="T5" fmla="*/ 186 h 188"/>
                  <a:gd name="T6" fmla="*/ 880 w 2882"/>
                  <a:gd name="T7" fmla="*/ 182 h 188"/>
                  <a:gd name="T8" fmla="*/ 636 w 2882"/>
                  <a:gd name="T9" fmla="*/ 172 h 188"/>
                  <a:gd name="T10" fmla="*/ 422 w 2882"/>
                  <a:gd name="T11" fmla="*/ 162 h 188"/>
                  <a:gd name="T12" fmla="*/ 330 w 2882"/>
                  <a:gd name="T13" fmla="*/ 154 h 188"/>
                  <a:gd name="T14" fmla="*/ 246 w 2882"/>
                  <a:gd name="T15" fmla="*/ 148 h 188"/>
                  <a:gd name="T16" fmla="*/ 174 w 2882"/>
                  <a:gd name="T17" fmla="*/ 140 h 188"/>
                  <a:gd name="T18" fmla="*/ 114 w 2882"/>
                  <a:gd name="T19" fmla="*/ 132 h 188"/>
                  <a:gd name="T20" fmla="*/ 66 w 2882"/>
                  <a:gd name="T21" fmla="*/ 122 h 188"/>
                  <a:gd name="T22" fmla="*/ 30 w 2882"/>
                  <a:gd name="T23" fmla="*/ 114 h 188"/>
                  <a:gd name="T24" fmla="*/ 16 w 2882"/>
                  <a:gd name="T25" fmla="*/ 110 h 188"/>
                  <a:gd name="T26" fmla="*/ 8 w 2882"/>
                  <a:gd name="T27" fmla="*/ 104 h 188"/>
                  <a:gd name="T28" fmla="*/ 2 w 2882"/>
                  <a:gd name="T29" fmla="*/ 100 h 188"/>
                  <a:gd name="T30" fmla="*/ 0 w 2882"/>
                  <a:gd name="T31" fmla="*/ 96 h 188"/>
                  <a:gd name="T32" fmla="*/ 0 w 2882"/>
                  <a:gd name="T33" fmla="*/ 96 h 188"/>
                  <a:gd name="T34" fmla="*/ 2 w 2882"/>
                  <a:gd name="T35" fmla="*/ 90 h 188"/>
                  <a:gd name="T36" fmla="*/ 8 w 2882"/>
                  <a:gd name="T37" fmla="*/ 86 h 188"/>
                  <a:gd name="T38" fmla="*/ 16 w 2882"/>
                  <a:gd name="T39" fmla="*/ 80 h 188"/>
                  <a:gd name="T40" fmla="*/ 30 w 2882"/>
                  <a:gd name="T41" fmla="*/ 76 h 188"/>
                  <a:gd name="T42" fmla="*/ 66 w 2882"/>
                  <a:gd name="T43" fmla="*/ 66 h 188"/>
                  <a:gd name="T44" fmla="*/ 114 w 2882"/>
                  <a:gd name="T45" fmla="*/ 58 h 188"/>
                  <a:gd name="T46" fmla="*/ 174 w 2882"/>
                  <a:gd name="T47" fmla="*/ 50 h 188"/>
                  <a:gd name="T48" fmla="*/ 246 w 2882"/>
                  <a:gd name="T49" fmla="*/ 42 h 188"/>
                  <a:gd name="T50" fmla="*/ 330 w 2882"/>
                  <a:gd name="T51" fmla="*/ 34 h 188"/>
                  <a:gd name="T52" fmla="*/ 422 w 2882"/>
                  <a:gd name="T53" fmla="*/ 28 h 188"/>
                  <a:gd name="T54" fmla="*/ 636 w 2882"/>
                  <a:gd name="T55" fmla="*/ 16 h 188"/>
                  <a:gd name="T56" fmla="*/ 880 w 2882"/>
                  <a:gd name="T57" fmla="*/ 8 h 188"/>
                  <a:gd name="T58" fmla="*/ 1150 w 2882"/>
                  <a:gd name="T59" fmla="*/ 2 h 188"/>
                  <a:gd name="T60" fmla="*/ 1440 w 2882"/>
                  <a:gd name="T61" fmla="*/ 0 h 188"/>
                  <a:gd name="T62" fmla="*/ 1440 w 2882"/>
                  <a:gd name="T63" fmla="*/ 0 h 188"/>
                  <a:gd name="T64" fmla="*/ 1732 w 2882"/>
                  <a:gd name="T65" fmla="*/ 2 h 188"/>
                  <a:gd name="T66" fmla="*/ 2004 w 2882"/>
                  <a:gd name="T67" fmla="*/ 8 h 188"/>
                  <a:gd name="T68" fmla="*/ 2248 w 2882"/>
                  <a:gd name="T69" fmla="*/ 16 h 188"/>
                  <a:gd name="T70" fmla="*/ 2462 w 2882"/>
                  <a:gd name="T71" fmla="*/ 28 h 188"/>
                  <a:gd name="T72" fmla="*/ 2554 w 2882"/>
                  <a:gd name="T73" fmla="*/ 34 h 188"/>
                  <a:gd name="T74" fmla="*/ 2636 w 2882"/>
                  <a:gd name="T75" fmla="*/ 42 h 188"/>
                  <a:gd name="T76" fmla="*/ 2708 w 2882"/>
                  <a:gd name="T77" fmla="*/ 50 h 188"/>
                  <a:gd name="T78" fmla="*/ 2770 w 2882"/>
                  <a:gd name="T79" fmla="*/ 58 h 188"/>
                  <a:gd name="T80" fmla="*/ 2818 w 2882"/>
                  <a:gd name="T81" fmla="*/ 66 h 188"/>
                  <a:gd name="T82" fmla="*/ 2852 w 2882"/>
                  <a:gd name="T83" fmla="*/ 76 h 188"/>
                  <a:gd name="T84" fmla="*/ 2866 w 2882"/>
                  <a:gd name="T85" fmla="*/ 80 h 188"/>
                  <a:gd name="T86" fmla="*/ 2874 w 2882"/>
                  <a:gd name="T87" fmla="*/ 86 h 188"/>
                  <a:gd name="T88" fmla="*/ 2880 w 2882"/>
                  <a:gd name="T89" fmla="*/ 90 h 188"/>
                  <a:gd name="T90" fmla="*/ 2882 w 2882"/>
                  <a:gd name="T91" fmla="*/ 96 h 188"/>
                  <a:gd name="T92" fmla="*/ 2882 w 2882"/>
                  <a:gd name="T93" fmla="*/ 96 h 188"/>
                  <a:gd name="T94" fmla="*/ 2880 w 2882"/>
                  <a:gd name="T95" fmla="*/ 100 h 188"/>
                  <a:gd name="T96" fmla="*/ 2874 w 2882"/>
                  <a:gd name="T97" fmla="*/ 104 h 188"/>
                  <a:gd name="T98" fmla="*/ 2866 w 2882"/>
                  <a:gd name="T99" fmla="*/ 110 h 188"/>
                  <a:gd name="T100" fmla="*/ 2852 w 2882"/>
                  <a:gd name="T101" fmla="*/ 114 h 188"/>
                  <a:gd name="T102" fmla="*/ 2818 w 2882"/>
                  <a:gd name="T103" fmla="*/ 122 h 188"/>
                  <a:gd name="T104" fmla="*/ 2770 w 2882"/>
                  <a:gd name="T105" fmla="*/ 132 h 188"/>
                  <a:gd name="T106" fmla="*/ 2708 w 2882"/>
                  <a:gd name="T107" fmla="*/ 140 h 188"/>
                  <a:gd name="T108" fmla="*/ 2636 w 2882"/>
                  <a:gd name="T109" fmla="*/ 148 h 188"/>
                  <a:gd name="T110" fmla="*/ 2554 w 2882"/>
                  <a:gd name="T111" fmla="*/ 154 h 188"/>
                  <a:gd name="T112" fmla="*/ 2462 w 2882"/>
                  <a:gd name="T113" fmla="*/ 162 h 188"/>
                  <a:gd name="T114" fmla="*/ 2248 w 2882"/>
                  <a:gd name="T115" fmla="*/ 172 h 188"/>
                  <a:gd name="T116" fmla="*/ 2004 w 2882"/>
                  <a:gd name="T117" fmla="*/ 182 h 188"/>
                  <a:gd name="T118" fmla="*/ 1732 w 2882"/>
                  <a:gd name="T119" fmla="*/ 186 h 188"/>
                  <a:gd name="T120" fmla="*/ 1440 w 2882"/>
                  <a:gd name="T12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2" h="188">
                    <a:moveTo>
                      <a:pt x="1440" y="188"/>
                    </a:moveTo>
                    <a:lnTo>
                      <a:pt x="1440" y="188"/>
                    </a:lnTo>
                    <a:lnTo>
                      <a:pt x="1150" y="186"/>
                    </a:lnTo>
                    <a:lnTo>
                      <a:pt x="880" y="182"/>
                    </a:lnTo>
                    <a:lnTo>
                      <a:pt x="636" y="172"/>
                    </a:lnTo>
                    <a:lnTo>
                      <a:pt x="422" y="162"/>
                    </a:lnTo>
                    <a:lnTo>
                      <a:pt x="330" y="154"/>
                    </a:lnTo>
                    <a:lnTo>
                      <a:pt x="246" y="148"/>
                    </a:lnTo>
                    <a:lnTo>
                      <a:pt x="174" y="140"/>
                    </a:lnTo>
                    <a:lnTo>
                      <a:pt x="114" y="132"/>
                    </a:lnTo>
                    <a:lnTo>
                      <a:pt x="66" y="122"/>
                    </a:lnTo>
                    <a:lnTo>
                      <a:pt x="30" y="114"/>
                    </a:lnTo>
                    <a:lnTo>
                      <a:pt x="16" y="110"/>
                    </a:lnTo>
                    <a:lnTo>
                      <a:pt x="8" y="104"/>
                    </a:lnTo>
                    <a:lnTo>
                      <a:pt x="2" y="10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0"/>
                    </a:lnTo>
                    <a:lnTo>
                      <a:pt x="8" y="86"/>
                    </a:lnTo>
                    <a:lnTo>
                      <a:pt x="16" y="80"/>
                    </a:lnTo>
                    <a:lnTo>
                      <a:pt x="30" y="76"/>
                    </a:lnTo>
                    <a:lnTo>
                      <a:pt x="66" y="66"/>
                    </a:lnTo>
                    <a:lnTo>
                      <a:pt x="114" y="58"/>
                    </a:lnTo>
                    <a:lnTo>
                      <a:pt x="174" y="50"/>
                    </a:lnTo>
                    <a:lnTo>
                      <a:pt x="246" y="42"/>
                    </a:lnTo>
                    <a:lnTo>
                      <a:pt x="330" y="34"/>
                    </a:lnTo>
                    <a:lnTo>
                      <a:pt x="422" y="28"/>
                    </a:lnTo>
                    <a:lnTo>
                      <a:pt x="636" y="16"/>
                    </a:lnTo>
                    <a:lnTo>
                      <a:pt x="880" y="8"/>
                    </a:lnTo>
                    <a:lnTo>
                      <a:pt x="1150" y="2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732" y="2"/>
                    </a:lnTo>
                    <a:lnTo>
                      <a:pt x="2004" y="8"/>
                    </a:lnTo>
                    <a:lnTo>
                      <a:pt x="2248" y="16"/>
                    </a:lnTo>
                    <a:lnTo>
                      <a:pt x="2462" y="28"/>
                    </a:lnTo>
                    <a:lnTo>
                      <a:pt x="2554" y="34"/>
                    </a:lnTo>
                    <a:lnTo>
                      <a:pt x="2636" y="42"/>
                    </a:lnTo>
                    <a:lnTo>
                      <a:pt x="2708" y="50"/>
                    </a:lnTo>
                    <a:lnTo>
                      <a:pt x="2770" y="58"/>
                    </a:lnTo>
                    <a:lnTo>
                      <a:pt x="2818" y="66"/>
                    </a:lnTo>
                    <a:lnTo>
                      <a:pt x="2852" y="76"/>
                    </a:lnTo>
                    <a:lnTo>
                      <a:pt x="2866" y="80"/>
                    </a:lnTo>
                    <a:lnTo>
                      <a:pt x="2874" y="86"/>
                    </a:lnTo>
                    <a:lnTo>
                      <a:pt x="2880" y="90"/>
                    </a:lnTo>
                    <a:lnTo>
                      <a:pt x="2882" y="96"/>
                    </a:lnTo>
                    <a:lnTo>
                      <a:pt x="2882" y="96"/>
                    </a:lnTo>
                    <a:lnTo>
                      <a:pt x="2880" y="100"/>
                    </a:lnTo>
                    <a:lnTo>
                      <a:pt x="2874" y="104"/>
                    </a:lnTo>
                    <a:lnTo>
                      <a:pt x="2866" y="110"/>
                    </a:lnTo>
                    <a:lnTo>
                      <a:pt x="2852" y="114"/>
                    </a:lnTo>
                    <a:lnTo>
                      <a:pt x="2818" y="122"/>
                    </a:lnTo>
                    <a:lnTo>
                      <a:pt x="2770" y="132"/>
                    </a:lnTo>
                    <a:lnTo>
                      <a:pt x="2708" y="140"/>
                    </a:lnTo>
                    <a:lnTo>
                      <a:pt x="2636" y="148"/>
                    </a:lnTo>
                    <a:lnTo>
                      <a:pt x="2554" y="154"/>
                    </a:lnTo>
                    <a:lnTo>
                      <a:pt x="2462" y="162"/>
                    </a:lnTo>
                    <a:lnTo>
                      <a:pt x="2248" y="172"/>
                    </a:lnTo>
                    <a:lnTo>
                      <a:pt x="2004" y="182"/>
                    </a:lnTo>
                    <a:lnTo>
                      <a:pt x="1732" y="186"/>
                    </a:lnTo>
                    <a:lnTo>
                      <a:pt x="1440" y="1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10"/>
              <p:cNvSpPr>
                <a:spLocks/>
              </p:cNvSpPr>
              <p:nvPr/>
            </p:nvSpPr>
            <p:spPr bwMode="auto">
              <a:xfrm>
                <a:off x="2404" y="4130"/>
                <a:ext cx="2890" cy="190"/>
              </a:xfrm>
              <a:custGeom>
                <a:avLst/>
                <a:gdLst>
                  <a:gd name="T0" fmla="*/ 1444 w 2890"/>
                  <a:gd name="T1" fmla="*/ 0 h 190"/>
                  <a:gd name="T2" fmla="*/ 1444 w 2890"/>
                  <a:gd name="T3" fmla="*/ 0 h 190"/>
                  <a:gd name="T4" fmla="*/ 1154 w 2890"/>
                  <a:gd name="T5" fmla="*/ 2 h 190"/>
                  <a:gd name="T6" fmla="*/ 882 w 2890"/>
                  <a:gd name="T7" fmla="*/ 6 h 190"/>
                  <a:gd name="T8" fmla="*/ 638 w 2890"/>
                  <a:gd name="T9" fmla="*/ 16 h 190"/>
                  <a:gd name="T10" fmla="*/ 424 w 2890"/>
                  <a:gd name="T11" fmla="*/ 28 h 190"/>
                  <a:gd name="T12" fmla="*/ 330 w 2890"/>
                  <a:gd name="T13" fmla="*/ 34 h 190"/>
                  <a:gd name="T14" fmla="*/ 246 w 2890"/>
                  <a:gd name="T15" fmla="*/ 42 h 190"/>
                  <a:gd name="T16" fmla="*/ 174 w 2890"/>
                  <a:gd name="T17" fmla="*/ 50 h 190"/>
                  <a:gd name="T18" fmla="*/ 112 w 2890"/>
                  <a:gd name="T19" fmla="*/ 58 h 190"/>
                  <a:gd name="T20" fmla="*/ 64 w 2890"/>
                  <a:gd name="T21" fmla="*/ 66 h 190"/>
                  <a:gd name="T22" fmla="*/ 28 w 2890"/>
                  <a:gd name="T23" fmla="*/ 76 h 190"/>
                  <a:gd name="T24" fmla="*/ 16 w 2890"/>
                  <a:gd name="T25" fmla="*/ 80 h 190"/>
                  <a:gd name="T26" fmla="*/ 6 w 2890"/>
                  <a:gd name="T27" fmla="*/ 86 h 190"/>
                  <a:gd name="T28" fmla="*/ 0 w 2890"/>
                  <a:gd name="T29" fmla="*/ 90 h 190"/>
                  <a:gd name="T30" fmla="*/ 0 w 2890"/>
                  <a:gd name="T31" fmla="*/ 96 h 190"/>
                  <a:gd name="T32" fmla="*/ 0 w 2890"/>
                  <a:gd name="T33" fmla="*/ 96 h 190"/>
                  <a:gd name="T34" fmla="*/ 0 w 2890"/>
                  <a:gd name="T35" fmla="*/ 100 h 190"/>
                  <a:gd name="T36" fmla="*/ 6 w 2890"/>
                  <a:gd name="T37" fmla="*/ 104 h 190"/>
                  <a:gd name="T38" fmla="*/ 16 w 2890"/>
                  <a:gd name="T39" fmla="*/ 110 h 190"/>
                  <a:gd name="T40" fmla="*/ 28 w 2890"/>
                  <a:gd name="T41" fmla="*/ 114 h 190"/>
                  <a:gd name="T42" fmla="*/ 64 w 2890"/>
                  <a:gd name="T43" fmla="*/ 124 h 190"/>
                  <a:gd name="T44" fmla="*/ 112 w 2890"/>
                  <a:gd name="T45" fmla="*/ 132 h 190"/>
                  <a:gd name="T46" fmla="*/ 174 w 2890"/>
                  <a:gd name="T47" fmla="*/ 140 h 190"/>
                  <a:gd name="T48" fmla="*/ 246 w 2890"/>
                  <a:gd name="T49" fmla="*/ 148 h 190"/>
                  <a:gd name="T50" fmla="*/ 330 w 2890"/>
                  <a:gd name="T51" fmla="*/ 154 h 190"/>
                  <a:gd name="T52" fmla="*/ 424 w 2890"/>
                  <a:gd name="T53" fmla="*/ 162 h 190"/>
                  <a:gd name="T54" fmla="*/ 638 w 2890"/>
                  <a:gd name="T55" fmla="*/ 172 h 190"/>
                  <a:gd name="T56" fmla="*/ 882 w 2890"/>
                  <a:gd name="T57" fmla="*/ 182 h 190"/>
                  <a:gd name="T58" fmla="*/ 1154 w 2890"/>
                  <a:gd name="T59" fmla="*/ 188 h 190"/>
                  <a:gd name="T60" fmla="*/ 1444 w 2890"/>
                  <a:gd name="T61" fmla="*/ 190 h 190"/>
                  <a:gd name="T62" fmla="*/ 1444 w 2890"/>
                  <a:gd name="T63" fmla="*/ 190 h 190"/>
                  <a:gd name="T64" fmla="*/ 1736 w 2890"/>
                  <a:gd name="T65" fmla="*/ 188 h 190"/>
                  <a:gd name="T66" fmla="*/ 2010 w 2890"/>
                  <a:gd name="T67" fmla="*/ 182 h 190"/>
                  <a:gd name="T68" fmla="*/ 2254 w 2890"/>
                  <a:gd name="T69" fmla="*/ 172 h 190"/>
                  <a:gd name="T70" fmla="*/ 2468 w 2890"/>
                  <a:gd name="T71" fmla="*/ 162 h 190"/>
                  <a:gd name="T72" fmla="*/ 2562 w 2890"/>
                  <a:gd name="T73" fmla="*/ 154 h 190"/>
                  <a:gd name="T74" fmla="*/ 2644 w 2890"/>
                  <a:gd name="T75" fmla="*/ 148 h 190"/>
                  <a:gd name="T76" fmla="*/ 2718 w 2890"/>
                  <a:gd name="T77" fmla="*/ 140 h 190"/>
                  <a:gd name="T78" fmla="*/ 2778 w 2890"/>
                  <a:gd name="T79" fmla="*/ 132 h 190"/>
                  <a:gd name="T80" fmla="*/ 2826 w 2890"/>
                  <a:gd name="T81" fmla="*/ 124 h 190"/>
                  <a:gd name="T82" fmla="*/ 2862 w 2890"/>
                  <a:gd name="T83" fmla="*/ 114 h 190"/>
                  <a:gd name="T84" fmla="*/ 2874 w 2890"/>
                  <a:gd name="T85" fmla="*/ 110 h 190"/>
                  <a:gd name="T86" fmla="*/ 2884 w 2890"/>
                  <a:gd name="T87" fmla="*/ 104 h 190"/>
                  <a:gd name="T88" fmla="*/ 2888 w 2890"/>
                  <a:gd name="T89" fmla="*/ 100 h 190"/>
                  <a:gd name="T90" fmla="*/ 2890 w 2890"/>
                  <a:gd name="T91" fmla="*/ 96 h 190"/>
                  <a:gd name="T92" fmla="*/ 2890 w 2890"/>
                  <a:gd name="T93" fmla="*/ 96 h 190"/>
                  <a:gd name="T94" fmla="*/ 2888 w 2890"/>
                  <a:gd name="T95" fmla="*/ 90 h 190"/>
                  <a:gd name="T96" fmla="*/ 2884 w 2890"/>
                  <a:gd name="T97" fmla="*/ 86 h 190"/>
                  <a:gd name="T98" fmla="*/ 2874 w 2890"/>
                  <a:gd name="T99" fmla="*/ 80 h 190"/>
                  <a:gd name="T100" fmla="*/ 2862 w 2890"/>
                  <a:gd name="T101" fmla="*/ 76 h 190"/>
                  <a:gd name="T102" fmla="*/ 2826 w 2890"/>
                  <a:gd name="T103" fmla="*/ 66 h 190"/>
                  <a:gd name="T104" fmla="*/ 2778 w 2890"/>
                  <a:gd name="T105" fmla="*/ 58 h 190"/>
                  <a:gd name="T106" fmla="*/ 2718 w 2890"/>
                  <a:gd name="T107" fmla="*/ 50 h 190"/>
                  <a:gd name="T108" fmla="*/ 2644 w 2890"/>
                  <a:gd name="T109" fmla="*/ 42 h 190"/>
                  <a:gd name="T110" fmla="*/ 2562 w 2890"/>
                  <a:gd name="T111" fmla="*/ 34 h 190"/>
                  <a:gd name="T112" fmla="*/ 2468 w 2890"/>
                  <a:gd name="T113" fmla="*/ 28 h 190"/>
                  <a:gd name="T114" fmla="*/ 2254 w 2890"/>
                  <a:gd name="T115" fmla="*/ 16 h 190"/>
                  <a:gd name="T116" fmla="*/ 2010 w 2890"/>
                  <a:gd name="T117" fmla="*/ 6 h 190"/>
                  <a:gd name="T118" fmla="*/ 1736 w 2890"/>
                  <a:gd name="T119" fmla="*/ 2 h 190"/>
                  <a:gd name="T120" fmla="*/ 1444 w 2890"/>
                  <a:gd name="T12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90" h="190">
                    <a:moveTo>
                      <a:pt x="1444" y="0"/>
                    </a:moveTo>
                    <a:lnTo>
                      <a:pt x="1444" y="0"/>
                    </a:lnTo>
                    <a:lnTo>
                      <a:pt x="1154" y="2"/>
                    </a:lnTo>
                    <a:lnTo>
                      <a:pt x="882" y="6"/>
                    </a:lnTo>
                    <a:lnTo>
                      <a:pt x="638" y="16"/>
                    </a:lnTo>
                    <a:lnTo>
                      <a:pt x="424" y="28"/>
                    </a:lnTo>
                    <a:lnTo>
                      <a:pt x="330" y="34"/>
                    </a:lnTo>
                    <a:lnTo>
                      <a:pt x="246" y="42"/>
                    </a:lnTo>
                    <a:lnTo>
                      <a:pt x="174" y="50"/>
                    </a:lnTo>
                    <a:lnTo>
                      <a:pt x="112" y="58"/>
                    </a:lnTo>
                    <a:lnTo>
                      <a:pt x="64" y="66"/>
                    </a:lnTo>
                    <a:lnTo>
                      <a:pt x="28" y="76"/>
                    </a:lnTo>
                    <a:lnTo>
                      <a:pt x="16" y="80"/>
                    </a:lnTo>
                    <a:lnTo>
                      <a:pt x="6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6" y="104"/>
                    </a:lnTo>
                    <a:lnTo>
                      <a:pt x="16" y="110"/>
                    </a:lnTo>
                    <a:lnTo>
                      <a:pt x="28" y="114"/>
                    </a:lnTo>
                    <a:lnTo>
                      <a:pt x="64" y="124"/>
                    </a:lnTo>
                    <a:lnTo>
                      <a:pt x="112" y="132"/>
                    </a:lnTo>
                    <a:lnTo>
                      <a:pt x="174" y="140"/>
                    </a:lnTo>
                    <a:lnTo>
                      <a:pt x="246" y="148"/>
                    </a:lnTo>
                    <a:lnTo>
                      <a:pt x="330" y="154"/>
                    </a:lnTo>
                    <a:lnTo>
                      <a:pt x="424" y="162"/>
                    </a:lnTo>
                    <a:lnTo>
                      <a:pt x="638" y="172"/>
                    </a:lnTo>
                    <a:lnTo>
                      <a:pt x="882" y="182"/>
                    </a:lnTo>
                    <a:lnTo>
                      <a:pt x="1154" y="188"/>
                    </a:lnTo>
                    <a:lnTo>
                      <a:pt x="1444" y="190"/>
                    </a:lnTo>
                    <a:lnTo>
                      <a:pt x="1444" y="190"/>
                    </a:lnTo>
                    <a:lnTo>
                      <a:pt x="1736" y="188"/>
                    </a:lnTo>
                    <a:lnTo>
                      <a:pt x="2010" y="182"/>
                    </a:lnTo>
                    <a:lnTo>
                      <a:pt x="2254" y="172"/>
                    </a:lnTo>
                    <a:lnTo>
                      <a:pt x="2468" y="162"/>
                    </a:lnTo>
                    <a:lnTo>
                      <a:pt x="2562" y="154"/>
                    </a:lnTo>
                    <a:lnTo>
                      <a:pt x="2644" y="148"/>
                    </a:lnTo>
                    <a:lnTo>
                      <a:pt x="2718" y="140"/>
                    </a:lnTo>
                    <a:lnTo>
                      <a:pt x="2778" y="132"/>
                    </a:lnTo>
                    <a:lnTo>
                      <a:pt x="2826" y="124"/>
                    </a:lnTo>
                    <a:lnTo>
                      <a:pt x="2862" y="114"/>
                    </a:lnTo>
                    <a:lnTo>
                      <a:pt x="2874" y="110"/>
                    </a:lnTo>
                    <a:lnTo>
                      <a:pt x="2884" y="104"/>
                    </a:lnTo>
                    <a:lnTo>
                      <a:pt x="2888" y="100"/>
                    </a:lnTo>
                    <a:lnTo>
                      <a:pt x="2890" y="96"/>
                    </a:lnTo>
                    <a:lnTo>
                      <a:pt x="2890" y="96"/>
                    </a:lnTo>
                    <a:lnTo>
                      <a:pt x="2888" y="90"/>
                    </a:lnTo>
                    <a:lnTo>
                      <a:pt x="2884" y="86"/>
                    </a:lnTo>
                    <a:lnTo>
                      <a:pt x="2874" y="80"/>
                    </a:lnTo>
                    <a:lnTo>
                      <a:pt x="2862" y="76"/>
                    </a:lnTo>
                    <a:lnTo>
                      <a:pt x="2826" y="66"/>
                    </a:lnTo>
                    <a:lnTo>
                      <a:pt x="2778" y="58"/>
                    </a:lnTo>
                    <a:lnTo>
                      <a:pt x="2718" y="50"/>
                    </a:lnTo>
                    <a:lnTo>
                      <a:pt x="2644" y="42"/>
                    </a:lnTo>
                    <a:lnTo>
                      <a:pt x="2562" y="34"/>
                    </a:lnTo>
                    <a:lnTo>
                      <a:pt x="2468" y="28"/>
                    </a:lnTo>
                    <a:lnTo>
                      <a:pt x="2254" y="16"/>
                    </a:lnTo>
                    <a:lnTo>
                      <a:pt x="2010" y="6"/>
                    </a:lnTo>
                    <a:lnTo>
                      <a:pt x="1736" y="2"/>
                    </a:lnTo>
                    <a:lnTo>
                      <a:pt x="14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11"/>
              <p:cNvSpPr>
                <a:spLocks noEditPoints="1"/>
              </p:cNvSpPr>
              <p:nvPr/>
            </p:nvSpPr>
            <p:spPr bwMode="auto">
              <a:xfrm>
                <a:off x="2408" y="4130"/>
                <a:ext cx="2882" cy="188"/>
              </a:xfrm>
              <a:custGeom>
                <a:avLst/>
                <a:gdLst>
                  <a:gd name="T0" fmla="*/ 1440 w 2882"/>
                  <a:gd name="T1" fmla="*/ 188 h 188"/>
                  <a:gd name="T2" fmla="*/ 882 w 2882"/>
                  <a:gd name="T3" fmla="*/ 182 h 188"/>
                  <a:gd name="T4" fmla="*/ 426 w 2882"/>
                  <a:gd name="T5" fmla="*/ 160 h 188"/>
                  <a:gd name="T6" fmla="*/ 250 w 2882"/>
                  <a:gd name="T7" fmla="*/ 148 h 188"/>
                  <a:gd name="T8" fmla="*/ 118 w 2882"/>
                  <a:gd name="T9" fmla="*/ 132 h 188"/>
                  <a:gd name="T10" fmla="*/ 34 w 2882"/>
                  <a:gd name="T11" fmla="*/ 114 h 188"/>
                  <a:gd name="T12" fmla="*/ 12 w 2882"/>
                  <a:gd name="T13" fmla="*/ 104 h 188"/>
                  <a:gd name="T14" fmla="*/ 6 w 2882"/>
                  <a:gd name="T15" fmla="*/ 96 h 188"/>
                  <a:gd name="T16" fmla="*/ 8 w 2882"/>
                  <a:gd name="T17" fmla="*/ 90 h 188"/>
                  <a:gd name="T18" fmla="*/ 22 w 2882"/>
                  <a:gd name="T19" fmla="*/ 80 h 188"/>
                  <a:gd name="T20" fmla="*/ 70 w 2882"/>
                  <a:gd name="T21" fmla="*/ 66 h 188"/>
                  <a:gd name="T22" fmla="*/ 178 w 2882"/>
                  <a:gd name="T23" fmla="*/ 50 h 188"/>
                  <a:gd name="T24" fmla="*/ 334 w 2882"/>
                  <a:gd name="T25" fmla="*/ 34 h 188"/>
                  <a:gd name="T26" fmla="*/ 638 w 2882"/>
                  <a:gd name="T27" fmla="*/ 16 h 188"/>
                  <a:gd name="T28" fmla="*/ 1152 w 2882"/>
                  <a:gd name="T29" fmla="*/ 2 h 188"/>
                  <a:gd name="T30" fmla="*/ 1440 w 2882"/>
                  <a:gd name="T31" fmla="*/ 0 h 188"/>
                  <a:gd name="T32" fmla="*/ 2002 w 2882"/>
                  <a:gd name="T33" fmla="*/ 8 h 188"/>
                  <a:gd name="T34" fmla="*/ 2458 w 2882"/>
                  <a:gd name="T35" fmla="*/ 28 h 188"/>
                  <a:gd name="T36" fmla="*/ 2632 w 2882"/>
                  <a:gd name="T37" fmla="*/ 42 h 188"/>
                  <a:gd name="T38" fmla="*/ 2764 w 2882"/>
                  <a:gd name="T39" fmla="*/ 58 h 188"/>
                  <a:gd name="T40" fmla="*/ 2848 w 2882"/>
                  <a:gd name="T41" fmla="*/ 76 h 188"/>
                  <a:gd name="T42" fmla="*/ 2870 w 2882"/>
                  <a:gd name="T43" fmla="*/ 86 h 188"/>
                  <a:gd name="T44" fmla="*/ 2876 w 2882"/>
                  <a:gd name="T45" fmla="*/ 96 h 188"/>
                  <a:gd name="T46" fmla="*/ 2874 w 2882"/>
                  <a:gd name="T47" fmla="*/ 100 h 188"/>
                  <a:gd name="T48" fmla="*/ 2860 w 2882"/>
                  <a:gd name="T49" fmla="*/ 110 h 188"/>
                  <a:gd name="T50" fmla="*/ 2812 w 2882"/>
                  <a:gd name="T51" fmla="*/ 122 h 188"/>
                  <a:gd name="T52" fmla="*/ 2704 w 2882"/>
                  <a:gd name="T53" fmla="*/ 140 h 188"/>
                  <a:gd name="T54" fmla="*/ 2550 w 2882"/>
                  <a:gd name="T55" fmla="*/ 154 h 188"/>
                  <a:gd name="T56" fmla="*/ 2246 w 2882"/>
                  <a:gd name="T57" fmla="*/ 172 h 188"/>
                  <a:gd name="T58" fmla="*/ 1730 w 2882"/>
                  <a:gd name="T59" fmla="*/ 186 h 188"/>
                  <a:gd name="T60" fmla="*/ 1440 w 2882"/>
                  <a:gd name="T61" fmla="*/ 0 h 188"/>
                  <a:gd name="T62" fmla="*/ 1150 w 2882"/>
                  <a:gd name="T63" fmla="*/ 2 h 188"/>
                  <a:gd name="T64" fmla="*/ 636 w 2882"/>
                  <a:gd name="T65" fmla="*/ 16 h 188"/>
                  <a:gd name="T66" fmla="*/ 330 w 2882"/>
                  <a:gd name="T67" fmla="*/ 34 h 188"/>
                  <a:gd name="T68" fmla="*/ 174 w 2882"/>
                  <a:gd name="T69" fmla="*/ 50 h 188"/>
                  <a:gd name="T70" fmla="*/ 66 w 2882"/>
                  <a:gd name="T71" fmla="*/ 66 h 188"/>
                  <a:gd name="T72" fmla="*/ 16 w 2882"/>
                  <a:gd name="T73" fmla="*/ 80 h 188"/>
                  <a:gd name="T74" fmla="*/ 2 w 2882"/>
                  <a:gd name="T75" fmla="*/ 90 h 188"/>
                  <a:gd name="T76" fmla="*/ 0 w 2882"/>
                  <a:gd name="T77" fmla="*/ 96 h 188"/>
                  <a:gd name="T78" fmla="*/ 8 w 2882"/>
                  <a:gd name="T79" fmla="*/ 104 h 188"/>
                  <a:gd name="T80" fmla="*/ 30 w 2882"/>
                  <a:gd name="T81" fmla="*/ 114 h 188"/>
                  <a:gd name="T82" fmla="*/ 114 w 2882"/>
                  <a:gd name="T83" fmla="*/ 132 h 188"/>
                  <a:gd name="T84" fmla="*/ 246 w 2882"/>
                  <a:gd name="T85" fmla="*/ 148 h 188"/>
                  <a:gd name="T86" fmla="*/ 422 w 2882"/>
                  <a:gd name="T87" fmla="*/ 162 h 188"/>
                  <a:gd name="T88" fmla="*/ 880 w 2882"/>
                  <a:gd name="T89" fmla="*/ 182 h 188"/>
                  <a:gd name="T90" fmla="*/ 1440 w 2882"/>
                  <a:gd name="T91" fmla="*/ 188 h 188"/>
                  <a:gd name="T92" fmla="*/ 1732 w 2882"/>
                  <a:gd name="T93" fmla="*/ 186 h 188"/>
                  <a:gd name="T94" fmla="*/ 2248 w 2882"/>
                  <a:gd name="T95" fmla="*/ 172 h 188"/>
                  <a:gd name="T96" fmla="*/ 2554 w 2882"/>
                  <a:gd name="T97" fmla="*/ 154 h 188"/>
                  <a:gd name="T98" fmla="*/ 2708 w 2882"/>
                  <a:gd name="T99" fmla="*/ 140 h 188"/>
                  <a:gd name="T100" fmla="*/ 2818 w 2882"/>
                  <a:gd name="T101" fmla="*/ 122 h 188"/>
                  <a:gd name="T102" fmla="*/ 2866 w 2882"/>
                  <a:gd name="T103" fmla="*/ 110 h 188"/>
                  <a:gd name="T104" fmla="*/ 2880 w 2882"/>
                  <a:gd name="T105" fmla="*/ 100 h 188"/>
                  <a:gd name="T106" fmla="*/ 2882 w 2882"/>
                  <a:gd name="T107" fmla="*/ 96 h 188"/>
                  <a:gd name="T108" fmla="*/ 2874 w 2882"/>
                  <a:gd name="T109" fmla="*/ 86 h 188"/>
                  <a:gd name="T110" fmla="*/ 2852 w 2882"/>
                  <a:gd name="T111" fmla="*/ 76 h 188"/>
                  <a:gd name="T112" fmla="*/ 2770 w 2882"/>
                  <a:gd name="T113" fmla="*/ 58 h 188"/>
                  <a:gd name="T114" fmla="*/ 2636 w 2882"/>
                  <a:gd name="T115" fmla="*/ 42 h 188"/>
                  <a:gd name="T116" fmla="*/ 2462 w 2882"/>
                  <a:gd name="T117" fmla="*/ 28 h 188"/>
                  <a:gd name="T118" fmla="*/ 2004 w 2882"/>
                  <a:gd name="T119" fmla="*/ 8 h 188"/>
                  <a:gd name="T120" fmla="*/ 1440 w 2882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2" h="188">
                    <a:moveTo>
                      <a:pt x="1440" y="188"/>
                    </a:moveTo>
                    <a:lnTo>
                      <a:pt x="1440" y="188"/>
                    </a:lnTo>
                    <a:lnTo>
                      <a:pt x="1152" y="186"/>
                    </a:lnTo>
                    <a:lnTo>
                      <a:pt x="882" y="182"/>
                    </a:lnTo>
                    <a:lnTo>
                      <a:pt x="638" y="172"/>
                    </a:lnTo>
                    <a:lnTo>
                      <a:pt x="426" y="160"/>
                    </a:lnTo>
                    <a:lnTo>
                      <a:pt x="334" y="154"/>
                    </a:lnTo>
                    <a:lnTo>
                      <a:pt x="250" y="148"/>
                    </a:lnTo>
                    <a:lnTo>
                      <a:pt x="178" y="140"/>
                    </a:lnTo>
                    <a:lnTo>
                      <a:pt x="118" y="132"/>
                    </a:lnTo>
                    <a:lnTo>
                      <a:pt x="70" y="122"/>
                    </a:lnTo>
                    <a:lnTo>
                      <a:pt x="34" y="114"/>
                    </a:lnTo>
                    <a:lnTo>
                      <a:pt x="22" y="110"/>
                    </a:lnTo>
                    <a:lnTo>
                      <a:pt x="12" y="104"/>
                    </a:lnTo>
                    <a:lnTo>
                      <a:pt x="8" y="100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8" y="90"/>
                    </a:lnTo>
                    <a:lnTo>
                      <a:pt x="12" y="86"/>
                    </a:lnTo>
                    <a:lnTo>
                      <a:pt x="22" y="80"/>
                    </a:lnTo>
                    <a:lnTo>
                      <a:pt x="34" y="76"/>
                    </a:lnTo>
                    <a:lnTo>
                      <a:pt x="70" y="66"/>
                    </a:lnTo>
                    <a:lnTo>
                      <a:pt x="118" y="58"/>
                    </a:lnTo>
                    <a:lnTo>
                      <a:pt x="178" y="50"/>
                    </a:lnTo>
                    <a:lnTo>
                      <a:pt x="250" y="42"/>
                    </a:lnTo>
                    <a:lnTo>
                      <a:pt x="334" y="34"/>
                    </a:lnTo>
                    <a:lnTo>
                      <a:pt x="426" y="28"/>
                    </a:lnTo>
                    <a:lnTo>
                      <a:pt x="638" y="16"/>
                    </a:lnTo>
                    <a:lnTo>
                      <a:pt x="882" y="8"/>
                    </a:lnTo>
                    <a:lnTo>
                      <a:pt x="1152" y="2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730" y="2"/>
                    </a:lnTo>
                    <a:lnTo>
                      <a:pt x="2002" y="8"/>
                    </a:lnTo>
                    <a:lnTo>
                      <a:pt x="2246" y="16"/>
                    </a:lnTo>
                    <a:lnTo>
                      <a:pt x="2458" y="28"/>
                    </a:lnTo>
                    <a:lnTo>
                      <a:pt x="2550" y="34"/>
                    </a:lnTo>
                    <a:lnTo>
                      <a:pt x="2632" y="42"/>
                    </a:lnTo>
                    <a:lnTo>
                      <a:pt x="2704" y="50"/>
                    </a:lnTo>
                    <a:lnTo>
                      <a:pt x="2764" y="58"/>
                    </a:lnTo>
                    <a:lnTo>
                      <a:pt x="2812" y="66"/>
                    </a:lnTo>
                    <a:lnTo>
                      <a:pt x="2848" y="76"/>
                    </a:lnTo>
                    <a:lnTo>
                      <a:pt x="2860" y="80"/>
                    </a:lnTo>
                    <a:lnTo>
                      <a:pt x="2870" y="86"/>
                    </a:lnTo>
                    <a:lnTo>
                      <a:pt x="2874" y="90"/>
                    </a:lnTo>
                    <a:lnTo>
                      <a:pt x="2876" y="96"/>
                    </a:lnTo>
                    <a:lnTo>
                      <a:pt x="2876" y="96"/>
                    </a:lnTo>
                    <a:lnTo>
                      <a:pt x="2874" y="100"/>
                    </a:lnTo>
                    <a:lnTo>
                      <a:pt x="2870" y="104"/>
                    </a:lnTo>
                    <a:lnTo>
                      <a:pt x="2860" y="110"/>
                    </a:lnTo>
                    <a:lnTo>
                      <a:pt x="2848" y="114"/>
                    </a:lnTo>
                    <a:lnTo>
                      <a:pt x="2812" y="122"/>
                    </a:lnTo>
                    <a:lnTo>
                      <a:pt x="2764" y="132"/>
                    </a:lnTo>
                    <a:lnTo>
                      <a:pt x="2704" y="140"/>
                    </a:lnTo>
                    <a:lnTo>
                      <a:pt x="2632" y="148"/>
                    </a:lnTo>
                    <a:lnTo>
                      <a:pt x="2550" y="154"/>
                    </a:lnTo>
                    <a:lnTo>
                      <a:pt x="2458" y="160"/>
                    </a:lnTo>
                    <a:lnTo>
                      <a:pt x="2246" y="172"/>
                    </a:lnTo>
                    <a:lnTo>
                      <a:pt x="2002" y="182"/>
                    </a:lnTo>
                    <a:lnTo>
                      <a:pt x="1730" y="186"/>
                    </a:lnTo>
                    <a:lnTo>
                      <a:pt x="1440" y="188"/>
                    </a:lnTo>
                    <a:close/>
                    <a:moveTo>
                      <a:pt x="1440" y="0"/>
                    </a:moveTo>
                    <a:lnTo>
                      <a:pt x="1440" y="0"/>
                    </a:lnTo>
                    <a:lnTo>
                      <a:pt x="1150" y="2"/>
                    </a:lnTo>
                    <a:lnTo>
                      <a:pt x="880" y="8"/>
                    </a:lnTo>
                    <a:lnTo>
                      <a:pt x="636" y="16"/>
                    </a:lnTo>
                    <a:lnTo>
                      <a:pt x="422" y="28"/>
                    </a:lnTo>
                    <a:lnTo>
                      <a:pt x="330" y="34"/>
                    </a:lnTo>
                    <a:lnTo>
                      <a:pt x="246" y="42"/>
                    </a:lnTo>
                    <a:lnTo>
                      <a:pt x="174" y="50"/>
                    </a:lnTo>
                    <a:lnTo>
                      <a:pt x="114" y="58"/>
                    </a:lnTo>
                    <a:lnTo>
                      <a:pt x="66" y="66"/>
                    </a:lnTo>
                    <a:lnTo>
                      <a:pt x="30" y="76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8" y="104"/>
                    </a:lnTo>
                    <a:lnTo>
                      <a:pt x="16" y="110"/>
                    </a:lnTo>
                    <a:lnTo>
                      <a:pt x="30" y="114"/>
                    </a:lnTo>
                    <a:lnTo>
                      <a:pt x="66" y="122"/>
                    </a:lnTo>
                    <a:lnTo>
                      <a:pt x="114" y="132"/>
                    </a:lnTo>
                    <a:lnTo>
                      <a:pt x="174" y="140"/>
                    </a:lnTo>
                    <a:lnTo>
                      <a:pt x="246" y="148"/>
                    </a:lnTo>
                    <a:lnTo>
                      <a:pt x="330" y="154"/>
                    </a:lnTo>
                    <a:lnTo>
                      <a:pt x="422" y="162"/>
                    </a:lnTo>
                    <a:lnTo>
                      <a:pt x="636" y="172"/>
                    </a:lnTo>
                    <a:lnTo>
                      <a:pt x="880" y="182"/>
                    </a:lnTo>
                    <a:lnTo>
                      <a:pt x="1150" y="186"/>
                    </a:lnTo>
                    <a:lnTo>
                      <a:pt x="1440" y="188"/>
                    </a:lnTo>
                    <a:lnTo>
                      <a:pt x="1440" y="188"/>
                    </a:lnTo>
                    <a:lnTo>
                      <a:pt x="1732" y="186"/>
                    </a:lnTo>
                    <a:lnTo>
                      <a:pt x="2004" y="182"/>
                    </a:lnTo>
                    <a:lnTo>
                      <a:pt x="2248" y="172"/>
                    </a:lnTo>
                    <a:lnTo>
                      <a:pt x="2462" y="162"/>
                    </a:lnTo>
                    <a:lnTo>
                      <a:pt x="2554" y="154"/>
                    </a:lnTo>
                    <a:lnTo>
                      <a:pt x="2636" y="148"/>
                    </a:lnTo>
                    <a:lnTo>
                      <a:pt x="2708" y="140"/>
                    </a:lnTo>
                    <a:lnTo>
                      <a:pt x="2770" y="132"/>
                    </a:lnTo>
                    <a:lnTo>
                      <a:pt x="2818" y="122"/>
                    </a:lnTo>
                    <a:lnTo>
                      <a:pt x="2852" y="114"/>
                    </a:lnTo>
                    <a:lnTo>
                      <a:pt x="2866" y="110"/>
                    </a:lnTo>
                    <a:lnTo>
                      <a:pt x="2874" y="104"/>
                    </a:lnTo>
                    <a:lnTo>
                      <a:pt x="2880" y="100"/>
                    </a:lnTo>
                    <a:lnTo>
                      <a:pt x="2882" y="96"/>
                    </a:lnTo>
                    <a:lnTo>
                      <a:pt x="2882" y="96"/>
                    </a:lnTo>
                    <a:lnTo>
                      <a:pt x="2880" y="90"/>
                    </a:lnTo>
                    <a:lnTo>
                      <a:pt x="2874" y="86"/>
                    </a:lnTo>
                    <a:lnTo>
                      <a:pt x="2866" y="80"/>
                    </a:lnTo>
                    <a:lnTo>
                      <a:pt x="2852" y="76"/>
                    </a:lnTo>
                    <a:lnTo>
                      <a:pt x="2818" y="66"/>
                    </a:lnTo>
                    <a:lnTo>
                      <a:pt x="2770" y="58"/>
                    </a:lnTo>
                    <a:lnTo>
                      <a:pt x="2708" y="50"/>
                    </a:lnTo>
                    <a:lnTo>
                      <a:pt x="2636" y="42"/>
                    </a:lnTo>
                    <a:lnTo>
                      <a:pt x="2554" y="34"/>
                    </a:lnTo>
                    <a:lnTo>
                      <a:pt x="2462" y="28"/>
                    </a:lnTo>
                    <a:lnTo>
                      <a:pt x="2248" y="16"/>
                    </a:lnTo>
                    <a:lnTo>
                      <a:pt x="2004" y="8"/>
                    </a:lnTo>
                    <a:lnTo>
                      <a:pt x="1732" y="2"/>
                    </a:lnTo>
                    <a:lnTo>
                      <a:pt x="1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12"/>
              <p:cNvSpPr>
                <a:spLocks/>
              </p:cNvSpPr>
              <p:nvPr/>
            </p:nvSpPr>
            <p:spPr bwMode="auto">
              <a:xfrm>
                <a:off x="2414" y="4130"/>
                <a:ext cx="2870" cy="188"/>
              </a:xfrm>
              <a:custGeom>
                <a:avLst/>
                <a:gdLst>
                  <a:gd name="T0" fmla="*/ 1434 w 2870"/>
                  <a:gd name="T1" fmla="*/ 188 h 188"/>
                  <a:gd name="T2" fmla="*/ 1434 w 2870"/>
                  <a:gd name="T3" fmla="*/ 188 h 188"/>
                  <a:gd name="T4" fmla="*/ 1146 w 2870"/>
                  <a:gd name="T5" fmla="*/ 186 h 188"/>
                  <a:gd name="T6" fmla="*/ 876 w 2870"/>
                  <a:gd name="T7" fmla="*/ 182 h 188"/>
                  <a:gd name="T8" fmla="*/ 632 w 2870"/>
                  <a:gd name="T9" fmla="*/ 172 h 188"/>
                  <a:gd name="T10" fmla="*/ 420 w 2870"/>
                  <a:gd name="T11" fmla="*/ 160 h 188"/>
                  <a:gd name="T12" fmla="*/ 328 w 2870"/>
                  <a:gd name="T13" fmla="*/ 154 h 188"/>
                  <a:gd name="T14" fmla="*/ 244 w 2870"/>
                  <a:gd name="T15" fmla="*/ 148 h 188"/>
                  <a:gd name="T16" fmla="*/ 172 w 2870"/>
                  <a:gd name="T17" fmla="*/ 140 h 188"/>
                  <a:gd name="T18" fmla="*/ 112 w 2870"/>
                  <a:gd name="T19" fmla="*/ 132 h 188"/>
                  <a:gd name="T20" fmla="*/ 64 w 2870"/>
                  <a:gd name="T21" fmla="*/ 122 h 188"/>
                  <a:gd name="T22" fmla="*/ 28 w 2870"/>
                  <a:gd name="T23" fmla="*/ 114 h 188"/>
                  <a:gd name="T24" fmla="*/ 16 w 2870"/>
                  <a:gd name="T25" fmla="*/ 110 h 188"/>
                  <a:gd name="T26" fmla="*/ 6 w 2870"/>
                  <a:gd name="T27" fmla="*/ 104 h 188"/>
                  <a:gd name="T28" fmla="*/ 2 w 2870"/>
                  <a:gd name="T29" fmla="*/ 100 h 188"/>
                  <a:gd name="T30" fmla="*/ 0 w 2870"/>
                  <a:gd name="T31" fmla="*/ 96 h 188"/>
                  <a:gd name="T32" fmla="*/ 0 w 2870"/>
                  <a:gd name="T33" fmla="*/ 96 h 188"/>
                  <a:gd name="T34" fmla="*/ 2 w 2870"/>
                  <a:gd name="T35" fmla="*/ 90 h 188"/>
                  <a:gd name="T36" fmla="*/ 6 w 2870"/>
                  <a:gd name="T37" fmla="*/ 86 h 188"/>
                  <a:gd name="T38" fmla="*/ 16 w 2870"/>
                  <a:gd name="T39" fmla="*/ 80 h 188"/>
                  <a:gd name="T40" fmla="*/ 28 w 2870"/>
                  <a:gd name="T41" fmla="*/ 76 h 188"/>
                  <a:gd name="T42" fmla="*/ 64 w 2870"/>
                  <a:gd name="T43" fmla="*/ 66 h 188"/>
                  <a:gd name="T44" fmla="*/ 112 w 2870"/>
                  <a:gd name="T45" fmla="*/ 58 h 188"/>
                  <a:gd name="T46" fmla="*/ 172 w 2870"/>
                  <a:gd name="T47" fmla="*/ 50 h 188"/>
                  <a:gd name="T48" fmla="*/ 244 w 2870"/>
                  <a:gd name="T49" fmla="*/ 42 h 188"/>
                  <a:gd name="T50" fmla="*/ 328 w 2870"/>
                  <a:gd name="T51" fmla="*/ 34 h 188"/>
                  <a:gd name="T52" fmla="*/ 420 w 2870"/>
                  <a:gd name="T53" fmla="*/ 28 h 188"/>
                  <a:gd name="T54" fmla="*/ 632 w 2870"/>
                  <a:gd name="T55" fmla="*/ 16 h 188"/>
                  <a:gd name="T56" fmla="*/ 876 w 2870"/>
                  <a:gd name="T57" fmla="*/ 8 h 188"/>
                  <a:gd name="T58" fmla="*/ 1146 w 2870"/>
                  <a:gd name="T59" fmla="*/ 2 h 188"/>
                  <a:gd name="T60" fmla="*/ 1434 w 2870"/>
                  <a:gd name="T61" fmla="*/ 0 h 188"/>
                  <a:gd name="T62" fmla="*/ 1434 w 2870"/>
                  <a:gd name="T63" fmla="*/ 0 h 188"/>
                  <a:gd name="T64" fmla="*/ 1724 w 2870"/>
                  <a:gd name="T65" fmla="*/ 2 h 188"/>
                  <a:gd name="T66" fmla="*/ 1996 w 2870"/>
                  <a:gd name="T67" fmla="*/ 8 h 188"/>
                  <a:gd name="T68" fmla="*/ 2240 w 2870"/>
                  <a:gd name="T69" fmla="*/ 16 h 188"/>
                  <a:gd name="T70" fmla="*/ 2452 w 2870"/>
                  <a:gd name="T71" fmla="*/ 28 h 188"/>
                  <a:gd name="T72" fmla="*/ 2544 w 2870"/>
                  <a:gd name="T73" fmla="*/ 34 h 188"/>
                  <a:gd name="T74" fmla="*/ 2626 w 2870"/>
                  <a:gd name="T75" fmla="*/ 42 h 188"/>
                  <a:gd name="T76" fmla="*/ 2698 w 2870"/>
                  <a:gd name="T77" fmla="*/ 50 h 188"/>
                  <a:gd name="T78" fmla="*/ 2758 w 2870"/>
                  <a:gd name="T79" fmla="*/ 58 h 188"/>
                  <a:gd name="T80" fmla="*/ 2806 w 2870"/>
                  <a:gd name="T81" fmla="*/ 66 h 188"/>
                  <a:gd name="T82" fmla="*/ 2842 w 2870"/>
                  <a:gd name="T83" fmla="*/ 76 h 188"/>
                  <a:gd name="T84" fmla="*/ 2854 w 2870"/>
                  <a:gd name="T85" fmla="*/ 80 h 188"/>
                  <a:gd name="T86" fmla="*/ 2864 w 2870"/>
                  <a:gd name="T87" fmla="*/ 86 h 188"/>
                  <a:gd name="T88" fmla="*/ 2868 w 2870"/>
                  <a:gd name="T89" fmla="*/ 90 h 188"/>
                  <a:gd name="T90" fmla="*/ 2870 w 2870"/>
                  <a:gd name="T91" fmla="*/ 96 h 188"/>
                  <a:gd name="T92" fmla="*/ 2870 w 2870"/>
                  <a:gd name="T93" fmla="*/ 96 h 188"/>
                  <a:gd name="T94" fmla="*/ 2868 w 2870"/>
                  <a:gd name="T95" fmla="*/ 100 h 188"/>
                  <a:gd name="T96" fmla="*/ 2864 w 2870"/>
                  <a:gd name="T97" fmla="*/ 104 h 188"/>
                  <a:gd name="T98" fmla="*/ 2854 w 2870"/>
                  <a:gd name="T99" fmla="*/ 110 h 188"/>
                  <a:gd name="T100" fmla="*/ 2842 w 2870"/>
                  <a:gd name="T101" fmla="*/ 114 h 188"/>
                  <a:gd name="T102" fmla="*/ 2806 w 2870"/>
                  <a:gd name="T103" fmla="*/ 122 h 188"/>
                  <a:gd name="T104" fmla="*/ 2758 w 2870"/>
                  <a:gd name="T105" fmla="*/ 132 h 188"/>
                  <a:gd name="T106" fmla="*/ 2698 w 2870"/>
                  <a:gd name="T107" fmla="*/ 140 h 188"/>
                  <a:gd name="T108" fmla="*/ 2626 w 2870"/>
                  <a:gd name="T109" fmla="*/ 148 h 188"/>
                  <a:gd name="T110" fmla="*/ 2544 w 2870"/>
                  <a:gd name="T111" fmla="*/ 154 h 188"/>
                  <a:gd name="T112" fmla="*/ 2452 w 2870"/>
                  <a:gd name="T113" fmla="*/ 160 h 188"/>
                  <a:gd name="T114" fmla="*/ 2240 w 2870"/>
                  <a:gd name="T115" fmla="*/ 172 h 188"/>
                  <a:gd name="T116" fmla="*/ 1996 w 2870"/>
                  <a:gd name="T117" fmla="*/ 182 h 188"/>
                  <a:gd name="T118" fmla="*/ 1724 w 2870"/>
                  <a:gd name="T119" fmla="*/ 186 h 188"/>
                  <a:gd name="T120" fmla="*/ 1434 w 2870"/>
                  <a:gd name="T12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70" h="188">
                    <a:moveTo>
                      <a:pt x="1434" y="188"/>
                    </a:moveTo>
                    <a:lnTo>
                      <a:pt x="1434" y="188"/>
                    </a:lnTo>
                    <a:lnTo>
                      <a:pt x="1146" y="186"/>
                    </a:lnTo>
                    <a:lnTo>
                      <a:pt x="876" y="182"/>
                    </a:lnTo>
                    <a:lnTo>
                      <a:pt x="632" y="172"/>
                    </a:lnTo>
                    <a:lnTo>
                      <a:pt x="420" y="160"/>
                    </a:lnTo>
                    <a:lnTo>
                      <a:pt x="328" y="154"/>
                    </a:lnTo>
                    <a:lnTo>
                      <a:pt x="244" y="148"/>
                    </a:lnTo>
                    <a:lnTo>
                      <a:pt x="172" y="140"/>
                    </a:lnTo>
                    <a:lnTo>
                      <a:pt x="112" y="132"/>
                    </a:lnTo>
                    <a:lnTo>
                      <a:pt x="64" y="122"/>
                    </a:lnTo>
                    <a:lnTo>
                      <a:pt x="28" y="114"/>
                    </a:lnTo>
                    <a:lnTo>
                      <a:pt x="16" y="110"/>
                    </a:lnTo>
                    <a:lnTo>
                      <a:pt x="6" y="104"/>
                    </a:lnTo>
                    <a:lnTo>
                      <a:pt x="2" y="10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0"/>
                    </a:lnTo>
                    <a:lnTo>
                      <a:pt x="6" y="86"/>
                    </a:lnTo>
                    <a:lnTo>
                      <a:pt x="16" y="80"/>
                    </a:lnTo>
                    <a:lnTo>
                      <a:pt x="28" y="76"/>
                    </a:lnTo>
                    <a:lnTo>
                      <a:pt x="64" y="66"/>
                    </a:lnTo>
                    <a:lnTo>
                      <a:pt x="112" y="58"/>
                    </a:lnTo>
                    <a:lnTo>
                      <a:pt x="172" y="50"/>
                    </a:lnTo>
                    <a:lnTo>
                      <a:pt x="244" y="42"/>
                    </a:lnTo>
                    <a:lnTo>
                      <a:pt x="328" y="34"/>
                    </a:lnTo>
                    <a:lnTo>
                      <a:pt x="420" y="28"/>
                    </a:lnTo>
                    <a:lnTo>
                      <a:pt x="632" y="16"/>
                    </a:lnTo>
                    <a:lnTo>
                      <a:pt x="876" y="8"/>
                    </a:lnTo>
                    <a:lnTo>
                      <a:pt x="1146" y="2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724" y="2"/>
                    </a:lnTo>
                    <a:lnTo>
                      <a:pt x="1996" y="8"/>
                    </a:lnTo>
                    <a:lnTo>
                      <a:pt x="2240" y="16"/>
                    </a:lnTo>
                    <a:lnTo>
                      <a:pt x="2452" y="28"/>
                    </a:lnTo>
                    <a:lnTo>
                      <a:pt x="2544" y="34"/>
                    </a:lnTo>
                    <a:lnTo>
                      <a:pt x="2626" y="42"/>
                    </a:lnTo>
                    <a:lnTo>
                      <a:pt x="2698" y="50"/>
                    </a:lnTo>
                    <a:lnTo>
                      <a:pt x="2758" y="58"/>
                    </a:lnTo>
                    <a:lnTo>
                      <a:pt x="2806" y="66"/>
                    </a:lnTo>
                    <a:lnTo>
                      <a:pt x="2842" y="76"/>
                    </a:lnTo>
                    <a:lnTo>
                      <a:pt x="2854" y="80"/>
                    </a:lnTo>
                    <a:lnTo>
                      <a:pt x="2864" y="86"/>
                    </a:lnTo>
                    <a:lnTo>
                      <a:pt x="2868" y="90"/>
                    </a:lnTo>
                    <a:lnTo>
                      <a:pt x="2870" y="96"/>
                    </a:lnTo>
                    <a:lnTo>
                      <a:pt x="2870" y="96"/>
                    </a:lnTo>
                    <a:lnTo>
                      <a:pt x="2868" y="100"/>
                    </a:lnTo>
                    <a:lnTo>
                      <a:pt x="2864" y="104"/>
                    </a:lnTo>
                    <a:lnTo>
                      <a:pt x="2854" y="110"/>
                    </a:lnTo>
                    <a:lnTo>
                      <a:pt x="2842" y="114"/>
                    </a:lnTo>
                    <a:lnTo>
                      <a:pt x="2806" y="122"/>
                    </a:lnTo>
                    <a:lnTo>
                      <a:pt x="2758" y="132"/>
                    </a:lnTo>
                    <a:lnTo>
                      <a:pt x="2698" y="140"/>
                    </a:lnTo>
                    <a:lnTo>
                      <a:pt x="2626" y="148"/>
                    </a:lnTo>
                    <a:lnTo>
                      <a:pt x="2544" y="154"/>
                    </a:lnTo>
                    <a:lnTo>
                      <a:pt x="2452" y="160"/>
                    </a:lnTo>
                    <a:lnTo>
                      <a:pt x="2240" y="172"/>
                    </a:lnTo>
                    <a:lnTo>
                      <a:pt x="1996" y="182"/>
                    </a:lnTo>
                    <a:lnTo>
                      <a:pt x="1724" y="186"/>
                    </a:lnTo>
                    <a:lnTo>
                      <a:pt x="1434" y="1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13"/>
              <p:cNvSpPr>
                <a:spLocks/>
              </p:cNvSpPr>
              <p:nvPr/>
            </p:nvSpPr>
            <p:spPr bwMode="auto">
              <a:xfrm>
                <a:off x="2408" y="4130"/>
                <a:ext cx="2882" cy="188"/>
              </a:xfrm>
              <a:custGeom>
                <a:avLst/>
                <a:gdLst>
                  <a:gd name="T0" fmla="*/ 1440 w 2882"/>
                  <a:gd name="T1" fmla="*/ 0 h 188"/>
                  <a:gd name="T2" fmla="*/ 1440 w 2882"/>
                  <a:gd name="T3" fmla="*/ 0 h 188"/>
                  <a:gd name="T4" fmla="*/ 1150 w 2882"/>
                  <a:gd name="T5" fmla="*/ 2 h 188"/>
                  <a:gd name="T6" fmla="*/ 880 w 2882"/>
                  <a:gd name="T7" fmla="*/ 8 h 188"/>
                  <a:gd name="T8" fmla="*/ 636 w 2882"/>
                  <a:gd name="T9" fmla="*/ 16 h 188"/>
                  <a:gd name="T10" fmla="*/ 422 w 2882"/>
                  <a:gd name="T11" fmla="*/ 28 h 188"/>
                  <a:gd name="T12" fmla="*/ 330 w 2882"/>
                  <a:gd name="T13" fmla="*/ 34 h 188"/>
                  <a:gd name="T14" fmla="*/ 246 w 2882"/>
                  <a:gd name="T15" fmla="*/ 42 h 188"/>
                  <a:gd name="T16" fmla="*/ 174 w 2882"/>
                  <a:gd name="T17" fmla="*/ 50 h 188"/>
                  <a:gd name="T18" fmla="*/ 114 w 2882"/>
                  <a:gd name="T19" fmla="*/ 58 h 188"/>
                  <a:gd name="T20" fmla="*/ 66 w 2882"/>
                  <a:gd name="T21" fmla="*/ 66 h 188"/>
                  <a:gd name="T22" fmla="*/ 30 w 2882"/>
                  <a:gd name="T23" fmla="*/ 76 h 188"/>
                  <a:gd name="T24" fmla="*/ 16 w 2882"/>
                  <a:gd name="T25" fmla="*/ 80 h 188"/>
                  <a:gd name="T26" fmla="*/ 8 w 2882"/>
                  <a:gd name="T27" fmla="*/ 86 h 188"/>
                  <a:gd name="T28" fmla="*/ 2 w 2882"/>
                  <a:gd name="T29" fmla="*/ 90 h 188"/>
                  <a:gd name="T30" fmla="*/ 0 w 2882"/>
                  <a:gd name="T31" fmla="*/ 96 h 188"/>
                  <a:gd name="T32" fmla="*/ 0 w 2882"/>
                  <a:gd name="T33" fmla="*/ 96 h 188"/>
                  <a:gd name="T34" fmla="*/ 2 w 2882"/>
                  <a:gd name="T35" fmla="*/ 100 h 188"/>
                  <a:gd name="T36" fmla="*/ 8 w 2882"/>
                  <a:gd name="T37" fmla="*/ 104 h 188"/>
                  <a:gd name="T38" fmla="*/ 16 w 2882"/>
                  <a:gd name="T39" fmla="*/ 110 h 188"/>
                  <a:gd name="T40" fmla="*/ 30 w 2882"/>
                  <a:gd name="T41" fmla="*/ 114 h 188"/>
                  <a:gd name="T42" fmla="*/ 66 w 2882"/>
                  <a:gd name="T43" fmla="*/ 122 h 188"/>
                  <a:gd name="T44" fmla="*/ 114 w 2882"/>
                  <a:gd name="T45" fmla="*/ 132 h 188"/>
                  <a:gd name="T46" fmla="*/ 174 w 2882"/>
                  <a:gd name="T47" fmla="*/ 140 h 188"/>
                  <a:gd name="T48" fmla="*/ 246 w 2882"/>
                  <a:gd name="T49" fmla="*/ 148 h 188"/>
                  <a:gd name="T50" fmla="*/ 330 w 2882"/>
                  <a:gd name="T51" fmla="*/ 154 h 188"/>
                  <a:gd name="T52" fmla="*/ 422 w 2882"/>
                  <a:gd name="T53" fmla="*/ 162 h 188"/>
                  <a:gd name="T54" fmla="*/ 636 w 2882"/>
                  <a:gd name="T55" fmla="*/ 172 h 188"/>
                  <a:gd name="T56" fmla="*/ 880 w 2882"/>
                  <a:gd name="T57" fmla="*/ 182 h 188"/>
                  <a:gd name="T58" fmla="*/ 1150 w 2882"/>
                  <a:gd name="T59" fmla="*/ 186 h 188"/>
                  <a:gd name="T60" fmla="*/ 1440 w 2882"/>
                  <a:gd name="T61" fmla="*/ 188 h 188"/>
                  <a:gd name="T62" fmla="*/ 1440 w 2882"/>
                  <a:gd name="T63" fmla="*/ 188 h 188"/>
                  <a:gd name="T64" fmla="*/ 1732 w 2882"/>
                  <a:gd name="T65" fmla="*/ 186 h 188"/>
                  <a:gd name="T66" fmla="*/ 2004 w 2882"/>
                  <a:gd name="T67" fmla="*/ 182 h 188"/>
                  <a:gd name="T68" fmla="*/ 2248 w 2882"/>
                  <a:gd name="T69" fmla="*/ 172 h 188"/>
                  <a:gd name="T70" fmla="*/ 2462 w 2882"/>
                  <a:gd name="T71" fmla="*/ 162 h 188"/>
                  <a:gd name="T72" fmla="*/ 2554 w 2882"/>
                  <a:gd name="T73" fmla="*/ 154 h 188"/>
                  <a:gd name="T74" fmla="*/ 2636 w 2882"/>
                  <a:gd name="T75" fmla="*/ 148 h 188"/>
                  <a:gd name="T76" fmla="*/ 2708 w 2882"/>
                  <a:gd name="T77" fmla="*/ 140 h 188"/>
                  <a:gd name="T78" fmla="*/ 2770 w 2882"/>
                  <a:gd name="T79" fmla="*/ 132 h 188"/>
                  <a:gd name="T80" fmla="*/ 2818 w 2882"/>
                  <a:gd name="T81" fmla="*/ 122 h 188"/>
                  <a:gd name="T82" fmla="*/ 2852 w 2882"/>
                  <a:gd name="T83" fmla="*/ 114 h 188"/>
                  <a:gd name="T84" fmla="*/ 2866 w 2882"/>
                  <a:gd name="T85" fmla="*/ 110 h 188"/>
                  <a:gd name="T86" fmla="*/ 2874 w 2882"/>
                  <a:gd name="T87" fmla="*/ 104 h 188"/>
                  <a:gd name="T88" fmla="*/ 2880 w 2882"/>
                  <a:gd name="T89" fmla="*/ 100 h 188"/>
                  <a:gd name="T90" fmla="*/ 2882 w 2882"/>
                  <a:gd name="T91" fmla="*/ 96 h 188"/>
                  <a:gd name="T92" fmla="*/ 2882 w 2882"/>
                  <a:gd name="T93" fmla="*/ 96 h 188"/>
                  <a:gd name="T94" fmla="*/ 2880 w 2882"/>
                  <a:gd name="T95" fmla="*/ 90 h 188"/>
                  <a:gd name="T96" fmla="*/ 2874 w 2882"/>
                  <a:gd name="T97" fmla="*/ 86 h 188"/>
                  <a:gd name="T98" fmla="*/ 2866 w 2882"/>
                  <a:gd name="T99" fmla="*/ 80 h 188"/>
                  <a:gd name="T100" fmla="*/ 2852 w 2882"/>
                  <a:gd name="T101" fmla="*/ 76 h 188"/>
                  <a:gd name="T102" fmla="*/ 2818 w 2882"/>
                  <a:gd name="T103" fmla="*/ 66 h 188"/>
                  <a:gd name="T104" fmla="*/ 2770 w 2882"/>
                  <a:gd name="T105" fmla="*/ 58 h 188"/>
                  <a:gd name="T106" fmla="*/ 2708 w 2882"/>
                  <a:gd name="T107" fmla="*/ 50 h 188"/>
                  <a:gd name="T108" fmla="*/ 2636 w 2882"/>
                  <a:gd name="T109" fmla="*/ 42 h 188"/>
                  <a:gd name="T110" fmla="*/ 2554 w 2882"/>
                  <a:gd name="T111" fmla="*/ 34 h 188"/>
                  <a:gd name="T112" fmla="*/ 2462 w 2882"/>
                  <a:gd name="T113" fmla="*/ 28 h 188"/>
                  <a:gd name="T114" fmla="*/ 2248 w 2882"/>
                  <a:gd name="T115" fmla="*/ 16 h 188"/>
                  <a:gd name="T116" fmla="*/ 2004 w 2882"/>
                  <a:gd name="T117" fmla="*/ 8 h 188"/>
                  <a:gd name="T118" fmla="*/ 1732 w 2882"/>
                  <a:gd name="T119" fmla="*/ 2 h 188"/>
                  <a:gd name="T120" fmla="*/ 1440 w 2882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2" h="188">
                    <a:moveTo>
                      <a:pt x="1440" y="0"/>
                    </a:moveTo>
                    <a:lnTo>
                      <a:pt x="1440" y="0"/>
                    </a:lnTo>
                    <a:lnTo>
                      <a:pt x="1150" y="2"/>
                    </a:lnTo>
                    <a:lnTo>
                      <a:pt x="880" y="8"/>
                    </a:lnTo>
                    <a:lnTo>
                      <a:pt x="636" y="16"/>
                    </a:lnTo>
                    <a:lnTo>
                      <a:pt x="422" y="28"/>
                    </a:lnTo>
                    <a:lnTo>
                      <a:pt x="330" y="34"/>
                    </a:lnTo>
                    <a:lnTo>
                      <a:pt x="246" y="42"/>
                    </a:lnTo>
                    <a:lnTo>
                      <a:pt x="174" y="50"/>
                    </a:lnTo>
                    <a:lnTo>
                      <a:pt x="114" y="58"/>
                    </a:lnTo>
                    <a:lnTo>
                      <a:pt x="66" y="66"/>
                    </a:lnTo>
                    <a:lnTo>
                      <a:pt x="30" y="76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8" y="104"/>
                    </a:lnTo>
                    <a:lnTo>
                      <a:pt x="16" y="110"/>
                    </a:lnTo>
                    <a:lnTo>
                      <a:pt x="30" y="114"/>
                    </a:lnTo>
                    <a:lnTo>
                      <a:pt x="66" y="122"/>
                    </a:lnTo>
                    <a:lnTo>
                      <a:pt x="114" y="132"/>
                    </a:lnTo>
                    <a:lnTo>
                      <a:pt x="174" y="140"/>
                    </a:lnTo>
                    <a:lnTo>
                      <a:pt x="246" y="148"/>
                    </a:lnTo>
                    <a:lnTo>
                      <a:pt x="330" y="154"/>
                    </a:lnTo>
                    <a:lnTo>
                      <a:pt x="422" y="162"/>
                    </a:lnTo>
                    <a:lnTo>
                      <a:pt x="636" y="172"/>
                    </a:lnTo>
                    <a:lnTo>
                      <a:pt x="880" y="182"/>
                    </a:lnTo>
                    <a:lnTo>
                      <a:pt x="1150" y="186"/>
                    </a:lnTo>
                    <a:lnTo>
                      <a:pt x="1440" y="188"/>
                    </a:lnTo>
                    <a:lnTo>
                      <a:pt x="1440" y="188"/>
                    </a:lnTo>
                    <a:lnTo>
                      <a:pt x="1732" y="186"/>
                    </a:lnTo>
                    <a:lnTo>
                      <a:pt x="2004" y="182"/>
                    </a:lnTo>
                    <a:lnTo>
                      <a:pt x="2248" y="172"/>
                    </a:lnTo>
                    <a:lnTo>
                      <a:pt x="2462" y="162"/>
                    </a:lnTo>
                    <a:lnTo>
                      <a:pt x="2554" y="154"/>
                    </a:lnTo>
                    <a:lnTo>
                      <a:pt x="2636" y="148"/>
                    </a:lnTo>
                    <a:lnTo>
                      <a:pt x="2708" y="140"/>
                    </a:lnTo>
                    <a:lnTo>
                      <a:pt x="2770" y="132"/>
                    </a:lnTo>
                    <a:lnTo>
                      <a:pt x="2818" y="122"/>
                    </a:lnTo>
                    <a:lnTo>
                      <a:pt x="2852" y="114"/>
                    </a:lnTo>
                    <a:lnTo>
                      <a:pt x="2866" y="110"/>
                    </a:lnTo>
                    <a:lnTo>
                      <a:pt x="2874" y="104"/>
                    </a:lnTo>
                    <a:lnTo>
                      <a:pt x="2880" y="100"/>
                    </a:lnTo>
                    <a:lnTo>
                      <a:pt x="2882" y="96"/>
                    </a:lnTo>
                    <a:lnTo>
                      <a:pt x="2882" y="96"/>
                    </a:lnTo>
                    <a:lnTo>
                      <a:pt x="2880" y="90"/>
                    </a:lnTo>
                    <a:lnTo>
                      <a:pt x="2874" y="86"/>
                    </a:lnTo>
                    <a:lnTo>
                      <a:pt x="2866" y="80"/>
                    </a:lnTo>
                    <a:lnTo>
                      <a:pt x="2852" y="76"/>
                    </a:lnTo>
                    <a:lnTo>
                      <a:pt x="2818" y="66"/>
                    </a:lnTo>
                    <a:lnTo>
                      <a:pt x="2770" y="58"/>
                    </a:lnTo>
                    <a:lnTo>
                      <a:pt x="2708" y="50"/>
                    </a:lnTo>
                    <a:lnTo>
                      <a:pt x="2636" y="42"/>
                    </a:lnTo>
                    <a:lnTo>
                      <a:pt x="2554" y="34"/>
                    </a:lnTo>
                    <a:lnTo>
                      <a:pt x="2462" y="28"/>
                    </a:lnTo>
                    <a:lnTo>
                      <a:pt x="2248" y="16"/>
                    </a:lnTo>
                    <a:lnTo>
                      <a:pt x="2004" y="8"/>
                    </a:lnTo>
                    <a:lnTo>
                      <a:pt x="1732" y="2"/>
                    </a:lnTo>
                    <a:lnTo>
                      <a:pt x="14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14"/>
              <p:cNvSpPr>
                <a:spLocks noEditPoints="1"/>
              </p:cNvSpPr>
              <p:nvPr/>
            </p:nvSpPr>
            <p:spPr bwMode="auto">
              <a:xfrm>
                <a:off x="2414" y="4130"/>
                <a:ext cx="2870" cy="188"/>
              </a:xfrm>
              <a:custGeom>
                <a:avLst/>
                <a:gdLst>
                  <a:gd name="T0" fmla="*/ 1434 w 2870"/>
                  <a:gd name="T1" fmla="*/ 188 h 188"/>
                  <a:gd name="T2" fmla="*/ 878 w 2870"/>
                  <a:gd name="T3" fmla="*/ 180 h 188"/>
                  <a:gd name="T4" fmla="*/ 424 w 2870"/>
                  <a:gd name="T5" fmla="*/ 160 h 188"/>
                  <a:gd name="T6" fmla="*/ 250 w 2870"/>
                  <a:gd name="T7" fmla="*/ 146 h 188"/>
                  <a:gd name="T8" fmla="*/ 118 w 2870"/>
                  <a:gd name="T9" fmla="*/ 132 h 188"/>
                  <a:gd name="T10" fmla="*/ 34 w 2870"/>
                  <a:gd name="T11" fmla="*/ 114 h 188"/>
                  <a:gd name="T12" fmla="*/ 12 w 2870"/>
                  <a:gd name="T13" fmla="*/ 104 h 188"/>
                  <a:gd name="T14" fmla="*/ 4 w 2870"/>
                  <a:gd name="T15" fmla="*/ 96 h 188"/>
                  <a:gd name="T16" fmla="*/ 6 w 2870"/>
                  <a:gd name="T17" fmla="*/ 90 h 188"/>
                  <a:gd name="T18" fmla="*/ 20 w 2870"/>
                  <a:gd name="T19" fmla="*/ 80 h 188"/>
                  <a:gd name="T20" fmla="*/ 68 w 2870"/>
                  <a:gd name="T21" fmla="*/ 68 h 188"/>
                  <a:gd name="T22" fmla="*/ 178 w 2870"/>
                  <a:gd name="T23" fmla="*/ 50 h 188"/>
                  <a:gd name="T24" fmla="*/ 332 w 2870"/>
                  <a:gd name="T25" fmla="*/ 34 h 188"/>
                  <a:gd name="T26" fmla="*/ 636 w 2870"/>
                  <a:gd name="T27" fmla="*/ 16 h 188"/>
                  <a:gd name="T28" fmla="*/ 1146 w 2870"/>
                  <a:gd name="T29" fmla="*/ 2 h 188"/>
                  <a:gd name="T30" fmla="*/ 1434 w 2870"/>
                  <a:gd name="T31" fmla="*/ 0 h 188"/>
                  <a:gd name="T32" fmla="*/ 1994 w 2870"/>
                  <a:gd name="T33" fmla="*/ 8 h 188"/>
                  <a:gd name="T34" fmla="*/ 2448 w 2870"/>
                  <a:gd name="T35" fmla="*/ 28 h 188"/>
                  <a:gd name="T36" fmla="*/ 2622 w 2870"/>
                  <a:gd name="T37" fmla="*/ 42 h 188"/>
                  <a:gd name="T38" fmla="*/ 2754 w 2870"/>
                  <a:gd name="T39" fmla="*/ 58 h 188"/>
                  <a:gd name="T40" fmla="*/ 2836 w 2870"/>
                  <a:gd name="T41" fmla="*/ 76 h 188"/>
                  <a:gd name="T42" fmla="*/ 2858 w 2870"/>
                  <a:gd name="T43" fmla="*/ 86 h 188"/>
                  <a:gd name="T44" fmla="*/ 2866 w 2870"/>
                  <a:gd name="T45" fmla="*/ 96 h 188"/>
                  <a:gd name="T46" fmla="*/ 2864 w 2870"/>
                  <a:gd name="T47" fmla="*/ 100 h 188"/>
                  <a:gd name="T48" fmla="*/ 2850 w 2870"/>
                  <a:gd name="T49" fmla="*/ 110 h 188"/>
                  <a:gd name="T50" fmla="*/ 2802 w 2870"/>
                  <a:gd name="T51" fmla="*/ 122 h 188"/>
                  <a:gd name="T52" fmla="*/ 2694 w 2870"/>
                  <a:gd name="T53" fmla="*/ 140 h 188"/>
                  <a:gd name="T54" fmla="*/ 2540 w 2870"/>
                  <a:gd name="T55" fmla="*/ 154 h 188"/>
                  <a:gd name="T56" fmla="*/ 2236 w 2870"/>
                  <a:gd name="T57" fmla="*/ 172 h 188"/>
                  <a:gd name="T58" fmla="*/ 1724 w 2870"/>
                  <a:gd name="T59" fmla="*/ 186 h 188"/>
                  <a:gd name="T60" fmla="*/ 1434 w 2870"/>
                  <a:gd name="T61" fmla="*/ 0 h 188"/>
                  <a:gd name="T62" fmla="*/ 1146 w 2870"/>
                  <a:gd name="T63" fmla="*/ 2 h 188"/>
                  <a:gd name="T64" fmla="*/ 632 w 2870"/>
                  <a:gd name="T65" fmla="*/ 16 h 188"/>
                  <a:gd name="T66" fmla="*/ 328 w 2870"/>
                  <a:gd name="T67" fmla="*/ 34 h 188"/>
                  <a:gd name="T68" fmla="*/ 172 w 2870"/>
                  <a:gd name="T69" fmla="*/ 50 h 188"/>
                  <a:gd name="T70" fmla="*/ 64 w 2870"/>
                  <a:gd name="T71" fmla="*/ 66 h 188"/>
                  <a:gd name="T72" fmla="*/ 16 w 2870"/>
                  <a:gd name="T73" fmla="*/ 80 h 188"/>
                  <a:gd name="T74" fmla="*/ 2 w 2870"/>
                  <a:gd name="T75" fmla="*/ 90 h 188"/>
                  <a:gd name="T76" fmla="*/ 0 w 2870"/>
                  <a:gd name="T77" fmla="*/ 96 h 188"/>
                  <a:gd name="T78" fmla="*/ 6 w 2870"/>
                  <a:gd name="T79" fmla="*/ 104 h 188"/>
                  <a:gd name="T80" fmla="*/ 28 w 2870"/>
                  <a:gd name="T81" fmla="*/ 114 h 188"/>
                  <a:gd name="T82" fmla="*/ 112 w 2870"/>
                  <a:gd name="T83" fmla="*/ 132 h 188"/>
                  <a:gd name="T84" fmla="*/ 244 w 2870"/>
                  <a:gd name="T85" fmla="*/ 148 h 188"/>
                  <a:gd name="T86" fmla="*/ 420 w 2870"/>
                  <a:gd name="T87" fmla="*/ 160 h 188"/>
                  <a:gd name="T88" fmla="*/ 876 w 2870"/>
                  <a:gd name="T89" fmla="*/ 182 h 188"/>
                  <a:gd name="T90" fmla="*/ 1434 w 2870"/>
                  <a:gd name="T91" fmla="*/ 188 h 188"/>
                  <a:gd name="T92" fmla="*/ 1724 w 2870"/>
                  <a:gd name="T93" fmla="*/ 186 h 188"/>
                  <a:gd name="T94" fmla="*/ 2240 w 2870"/>
                  <a:gd name="T95" fmla="*/ 172 h 188"/>
                  <a:gd name="T96" fmla="*/ 2544 w 2870"/>
                  <a:gd name="T97" fmla="*/ 154 h 188"/>
                  <a:gd name="T98" fmla="*/ 2698 w 2870"/>
                  <a:gd name="T99" fmla="*/ 140 h 188"/>
                  <a:gd name="T100" fmla="*/ 2806 w 2870"/>
                  <a:gd name="T101" fmla="*/ 122 h 188"/>
                  <a:gd name="T102" fmla="*/ 2854 w 2870"/>
                  <a:gd name="T103" fmla="*/ 110 h 188"/>
                  <a:gd name="T104" fmla="*/ 2868 w 2870"/>
                  <a:gd name="T105" fmla="*/ 100 h 188"/>
                  <a:gd name="T106" fmla="*/ 2870 w 2870"/>
                  <a:gd name="T107" fmla="*/ 96 h 188"/>
                  <a:gd name="T108" fmla="*/ 2864 w 2870"/>
                  <a:gd name="T109" fmla="*/ 86 h 188"/>
                  <a:gd name="T110" fmla="*/ 2842 w 2870"/>
                  <a:gd name="T111" fmla="*/ 76 h 188"/>
                  <a:gd name="T112" fmla="*/ 2758 w 2870"/>
                  <a:gd name="T113" fmla="*/ 58 h 188"/>
                  <a:gd name="T114" fmla="*/ 2626 w 2870"/>
                  <a:gd name="T115" fmla="*/ 42 h 188"/>
                  <a:gd name="T116" fmla="*/ 2452 w 2870"/>
                  <a:gd name="T117" fmla="*/ 28 h 188"/>
                  <a:gd name="T118" fmla="*/ 1996 w 2870"/>
                  <a:gd name="T119" fmla="*/ 8 h 188"/>
                  <a:gd name="T120" fmla="*/ 1434 w 2870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70" h="188">
                    <a:moveTo>
                      <a:pt x="1434" y="188"/>
                    </a:moveTo>
                    <a:lnTo>
                      <a:pt x="1434" y="188"/>
                    </a:lnTo>
                    <a:lnTo>
                      <a:pt x="1146" y="186"/>
                    </a:lnTo>
                    <a:lnTo>
                      <a:pt x="878" y="180"/>
                    </a:lnTo>
                    <a:lnTo>
                      <a:pt x="636" y="172"/>
                    </a:lnTo>
                    <a:lnTo>
                      <a:pt x="424" y="160"/>
                    </a:lnTo>
                    <a:lnTo>
                      <a:pt x="332" y="154"/>
                    </a:lnTo>
                    <a:lnTo>
                      <a:pt x="250" y="146"/>
                    </a:lnTo>
                    <a:lnTo>
                      <a:pt x="178" y="140"/>
                    </a:lnTo>
                    <a:lnTo>
                      <a:pt x="118" y="132"/>
                    </a:lnTo>
                    <a:lnTo>
                      <a:pt x="68" y="122"/>
                    </a:lnTo>
                    <a:lnTo>
                      <a:pt x="34" y="114"/>
                    </a:lnTo>
                    <a:lnTo>
                      <a:pt x="20" y="110"/>
                    </a:lnTo>
                    <a:lnTo>
                      <a:pt x="12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6" y="90"/>
                    </a:lnTo>
                    <a:lnTo>
                      <a:pt x="12" y="86"/>
                    </a:lnTo>
                    <a:lnTo>
                      <a:pt x="20" y="80"/>
                    </a:lnTo>
                    <a:lnTo>
                      <a:pt x="34" y="76"/>
                    </a:lnTo>
                    <a:lnTo>
                      <a:pt x="68" y="68"/>
                    </a:lnTo>
                    <a:lnTo>
                      <a:pt x="118" y="58"/>
                    </a:lnTo>
                    <a:lnTo>
                      <a:pt x="178" y="50"/>
                    </a:lnTo>
                    <a:lnTo>
                      <a:pt x="250" y="42"/>
                    </a:lnTo>
                    <a:lnTo>
                      <a:pt x="332" y="34"/>
                    </a:lnTo>
                    <a:lnTo>
                      <a:pt x="424" y="28"/>
                    </a:lnTo>
                    <a:lnTo>
                      <a:pt x="636" y="16"/>
                    </a:lnTo>
                    <a:lnTo>
                      <a:pt x="878" y="8"/>
                    </a:lnTo>
                    <a:lnTo>
                      <a:pt x="1146" y="2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724" y="2"/>
                    </a:lnTo>
                    <a:lnTo>
                      <a:pt x="1994" y="8"/>
                    </a:lnTo>
                    <a:lnTo>
                      <a:pt x="2236" y="16"/>
                    </a:lnTo>
                    <a:lnTo>
                      <a:pt x="2448" y="28"/>
                    </a:lnTo>
                    <a:lnTo>
                      <a:pt x="2540" y="34"/>
                    </a:lnTo>
                    <a:lnTo>
                      <a:pt x="2622" y="42"/>
                    </a:lnTo>
                    <a:lnTo>
                      <a:pt x="2694" y="50"/>
                    </a:lnTo>
                    <a:lnTo>
                      <a:pt x="2754" y="58"/>
                    </a:lnTo>
                    <a:lnTo>
                      <a:pt x="2802" y="68"/>
                    </a:lnTo>
                    <a:lnTo>
                      <a:pt x="2836" y="76"/>
                    </a:lnTo>
                    <a:lnTo>
                      <a:pt x="2850" y="80"/>
                    </a:lnTo>
                    <a:lnTo>
                      <a:pt x="2858" y="86"/>
                    </a:lnTo>
                    <a:lnTo>
                      <a:pt x="2864" y="90"/>
                    </a:lnTo>
                    <a:lnTo>
                      <a:pt x="2866" y="96"/>
                    </a:lnTo>
                    <a:lnTo>
                      <a:pt x="2866" y="96"/>
                    </a:lnTo>
                    <a:lnTo>
                      <a:pt x="2864" y="100"/>
                    </a:lnTo>
                    <a:lnTo>
                      <a:pt x="2858" y="104"/>
                    </a:lnTo>
                    <a:lnTo>
                      <a:pt x="2850" y="110"/>
                    </a:lnTo>
                    <a:lnTo>
                      <a:pt x="2836" y="114"/>
                    </a:lnTo>
                    <a:lnTo>
                      <a:pt x="2802" y="122"/>
                    </a:lnTo>
                    <a:lnTo>
                      <a:pt x="2754" y="132"/>
                    </a:lnTo>
                    <a:lnTo>
                      <a:pt x="2694" y="140"/>
                    </a:lnTo>
                    <a:lnTo>
                      <a:pt x="2622" y="146"/>
                    </a:lnTo>
                    <a:lnTo>
                      <a:pt x="2540" y="154"/>
                    </a:lnTo>
                    <a:lnTo>
                      <a:pt x="2448" y="160"/>
                    </a:lnTo>
                    <a:lnTo>
                      <a:pt x="2236" y="172"/>
                    </a:lnTo>
                    <a:lnTo>
                      <a:pt x="1994" y="180"/>
                    </a:lnTo>
                    <a:lnTo>
                      <a:pt x="1724" y="186"/>
                    </a:lnTo>
                    <a:lnTo>
                      <a:pt x="1434" y="188"/>
                    </a:lnTo>
                    <a:close/>
                    <a:moveTo>
                      <a:pt x="1434" y="0"/>
                    </a:moveTo>
                    <a:lnTo>
                      <a:pt x="1434" y="0"/>
                    </a:lnTo>
                    <a:lnTo>
                      <a:pt x="1146" y="2"/>
                    </a:lnTo>
                    <a:lnTo>
                      <a:pt x="876" y="8"/>
                    </a:lnTo>
                    <a:lnTo>
                      <a:pt x="632" y="16"/>
                    </a:lnTo>
                    <a:lnTo>
                      <a:pt x="420" y="28"/>
                    </a:lnTo>
                    <a:lnTo>
                      <a:pt x="328" y="34"/>
                    </a:lnTo>
                    <a:lnTo>
                      <a:pt x="244" y="42"/>
                    </a:lnTo>
                    <a:lnTo>
                      <a:pt x="172" y="50"/>
                    </a:lnTo>
                    <a:lnTo>
                      <a:pt x="112" y="58"/>
                    </a:lnTo>
                    <a:lnTo>
                      <a:pt x="64" y="66"/>
                    </a:lnTo>
                    <a:lnTo>
                      <a:pt x="28" y="76"/>
                    </a:lnTo>
                    <a:lnTo>
                      <a:pt x="16" y="80"/>
                    </a:lnTo>
                    <a:lnTo>
                      <a:pt x="6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6" y="104"/>
                    </a:lnTo>
                    <a:lnTo>
                      <a:pt x="16" y="110"/>
                    </a:lnTo>
                    <a:lnTo>
                      <a:pt x="28" y="114"/>
                    </a:lnTo>
                    <a:lnTo>
                      <a:pt x="64" y="122"/>
                    </a:lnTo>
                    <a:lnTo>
                      <a:pt x="112" y="132"/>
                    </a:lnTo>
                    <a:lnTo>
                      <a:pt x="172" y="140"/>
                    </a:lnTo>
                    <a:lnTo>
                      <a:pt x="244" y="148"/>
                    </a:lnTo>
                    <a:lnTo>
                      <a:pt x="328" y="154"/>
                    </a:lnTo>
                    <a:lnTo>
                      <a:pt x="420" y="160"/>
                    </a:lnTo>
                    <a:lnTo>
                      <a:pt x="632" y="172"/>
                    </a:lnTo>
                    <a:lnTo>
                      <a:pt x="876" y="182"/>
                    </a:lnTo>
                    <a:lnTo>
                      <a:pt x="1146" y="186"/>
                    </a:lnTo>
                    <a:lnTo>
                      <a:pt x="1434" y="188"/>
                    </a:lnTo>
                    <a:lnTo>
                      <a:pt x="1434" y="188"/>
                    </a:lnTo>
                    <a:lnTo>
                      <a:pt x="1724" y="186"/>
                    </a:lnTo>
                    <a:lnTo>
                      <a:pt x="1996" y="182"/>
                    </a:lnTo>
                    <a:lnTo>
                      <a:pt x="2240" y="172"/>
                    </a:lnTo>
                    <a:lnTo>
                      <a:pt x="2452" y="160"/>
                    </a:lnTo>
                    <a:lnTo>
                      <a:pt x="2544" y="154"/>
                    </a:lnTo>
                    <a:lnTo>
                      <a:pt x="2626" y="148"/>
                    </a:lnTo>
                    <a:lnTo>
                      <a:pt x="2698" y="140"/>
                    </a:lnTo>
                    <a:lnTo>
                      <a:pt x="2758" y="132"/>
                    </a:lnTo>
                    <a:lnTo>
                      <a:pt x="2806" y="122"/>
                    </a:lnTo>
                    <a:lnTo>
                      <a:pt x="2842" y="114"/>
                    </a:lnTo>
                    <a:lnTo>
                      <a:pt x="2854" y="110"/>
                    </a:lnTo>
                    <a:lnTo>
                      <a:pt x="2864" y="104"/>
                    </a:lnTo>
                    <a:lnTo>
                      <a:pt x="2868" y="100"/>
                    </a:lnTo>
                    <a:lnTo>
                      <a:pt x="2870" y="96"/>
                    </a:lnTo>
                    <a:lnTo>
                      <a:pt x="2870" y="96"/>
                    </a:lnTo>
                    <a:lnTo>
                      <a:pt x="2868" y="90"/>
                    </a:lnTo>
                    <a:lnTo>
                      <a:pt x="2864" y="86"/>
                    </a:lnTo>
                    <a:lnTo>
                      <a:pt x="2854" y="80"/>
                    </a:lnTo>
                    <a:lnTo>
                      <a:pt x="2842" y="76"/>
                    </a:lnTo>
                    <a:lnTo>
                      <a:pt x="2806" y="66"/>
                    </a:lnTo>
                    <a:lnTo>
                      <a:pt x="2758" y="58"/>
                    </a:lnTo>
                    <a:lnTo>
                      <a:pt x="2698" y="50"/>
                    </a:lnTo>
                    <a:lnTo>
                      <a:pt x="2626" y="42"/>
                    </a:lnTo>
                    <a:lnTo>
                      <a:pt x="2544" y="34"/>
                    </a:lnTo>
                    <a:lnTo>
                      <a:pt x="2452" y="28"/>
                    </a:lnTo>
                    <a:lnTo>
                      <a:pt x="2240" y="16"/>
                    </a:lnTo>
                    <a:lnTo>
                      <a:pt x="1996" y="8"/>
                    </a:lnTo>
                    <a:lnTo>
                      <a:pt x="1724" y="2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15"/>
              <p:cNvSpPr>
                <a:spLocks/>
              </p:cNvSpPr>
              <p:nvPr/>
            </p:nvSpPr>
            <p:spPr bwMode="auto">
              <a:xfrm>
                <a:off x="2418" y="4130"/>
                <a:ext cx="2862" cy="188"/>
              </a:xfrm>
              <a:custGeom>
                <a:avLst/>
                <a:gdLst>
                  <a:gd name="T0" fmla="*/ 1430 w 2862"/>
                  <a:gd name="T1" fmla="*/ 188 h 188"/>
                  <a:gd name="T2" fmla="*/ 1430 w 2862"/>
                  <a:gd name="T3" fmla="*/ 188 h 188"/>
                  <a:gd name="T4" fmla="*/ 1142 w 2862"/>
                  <a:gd name="T5" fmla="*/ 186 h 188"/>
                  <a:gd name="T6" fmla="*/ 874 w 2862"/>
                  <a:gd name="T7" fmla="*/ 180 h 188"/>
                  <a:gd name="T8" fmla="*/ 632 w 2862"/>
                  <a:gd name="T9" fmla="*/ 172 h 188"/>
                  <a:gd name="T10" fmla="*/ 420 w 2862"/>
                  <a:gd name="T11" fmla="*/ 160 h 188"/>
                  <a:gd name="T12" fmla="*/ 328 w 2862"/>
                  <a:gd name="T13" fmla="*/ 154 h 188"/>
                  <a:gd name="T14" fmla="*/ 246 w 2862"/>
                  <a:gd name="T15" fmla="*/ 146 h 188"/>
                  <a:gd name="T16" fmla="*/ 174 w 2862"/>
                  <a:gd name="T17" fmla="*/ 140 h 188"/>
                  <a:gd name="T18" fmla="*/ 114 w 2862"/>
                  <a:gd name="T19" fmla="*/ 132 h 188"/>
                  <a:gd name="T20" fmla="*/ 64 w 2862"/>
                  <a:gd name="T21" fmla="*/ 122 h 188"/>
                  <a:gd name="T22" fmla="*/ 30 w 2862"/>
                  <a:gd name="T23" fmla="*/ 114 h 188"/>
                  <a:gd name="T24" fmla="*/ 16 w 2862"/>
                  <a:gd name="T25" fmla="*/ 110 h 188"/>
                  <a:gd name="T26" fmla="*/ 8 w 2862"/>
                  <a:gd name="T27" fmla="*/ 104 h 188"/>
                  <a:gd name="T28" fmla="*/ 2 w 2862"/>
                  <a:gd name="T29" fmla="*/ 100 h 188"/>
                  <a:gd name="T30" fmla="*/ 0 w 2862"/>
                  <a:gd name="T31" fmla="*/ 96 h 188"/>
                  <a:gd name="T32" fmla="*/ 0 w 2862"/>
                  <a:gd name="T33" fmla="*/ 96 h 188"/>
                  <a:gd name="T34" fmla="*/ 2 w 2862"/>
                  <a:gd name="T35" fmla="*/ 90 h 188"/>
                  <a:gd name="T36" fmla="*/ 8 w 2862"/>
                  <a:gd name="T37" fmla="*/ 86 h 188"/>
                  <a:gd name="T38" fmla="*/ 16 w 2862"/>
                  <a:gd name="T39" fmla="*/ 80 h 188"/>
                  <a:gd name="T40" fmla="*/ 30 w 2862"/>
                  <a:gd name="T41" fmla="*/ 76 h 188"/>
                  <a:gd name="T42" fmla="*/ 64 w 2862"/>
                  <a:gd name="T43" fmla="*/ 68 h 188"/>
                  <a:gd name="T44" fmla="*/ 114 w 2862"/>
                  <a:gd name="T45" fmla="*/ 58 h 188"/>
                  <a:gd name="T46" fmla="*/ 174 w 2862"/>
                  <a:gd name="T47" fmla="*/ 50 h 188"/>
                  <a:gd name="T48" fmla="*/ 246 w 2862"/>
                  <a:gd name="T49" fmla="*/ 42 h 188"/>
                  <a:gd name="T50" fmla="*/ 328 w 2862"/>
                  <a:gd name="T51" fmla="*/ 34 h 188"/>
                  <a:gd name="T52" fmla="*/ 420 w 2862"/>
                  <a:gd name="T53" fmla="*/ 28 h 188"/>
                  <a:gd name="T54" fmla="*/ 632 w 2862"/>
                  <a:gd name="T55" fmla="*/ 16 h 188"/>
                  <a:gd name="T56" fmla="*/ 874 w 2862"/>
                  <a:gd name="T57" fmla="*/ 8 h 188"/>
                  <a:gd name="T58" fmla="*/ 1142 w 2862"/>
                  <a:gd name="T59" fmla="*/ 2 h 188"/>
                  <a:gd name="T60" fmla="*/ 1430 w 2862"/>
                  <a:gd name="T61" fmla="*/ 0 h 188"/>
                  <a:gd name="T62" fmla="*/ 1430 w 2862"/>
                  <a:gd name="T63" fmla="*/ 0 h 188"/>
                  <a:gd name="T64" fmla="*/ 1720 w 2862"/>
                  <a:gd name="T65" fmla="*/ 2 h 188"/>
                  <a:gd name="T66" fmla="*/ 1990 w 2862"/>
                  <a:gd name="T67" fmla="*/ 8 h 188"/>
                  <a:gd name="T68" fmla="*/ 2232 w 2862"/>
                  <a:gd name="T69" fmla="*/ 16 h 188"/>
                  <a:gd name="T70" fmla="*/ 2444 w 2862"/>
                  <a:gd name="T71" fmla="*/ 28 h 188"/>
                  <a:gd name="T72" fmla="*/ 2536 w 2862"/>
                  <a:gd name="T73" fmla="*/ 34 h 188"/>
                  <a:gd name="T74" fmla="*/ 2618 w 2862"/>
                  <a:gd name="T75" fmla="*/ 42 h 188"/>
                  <a:gd name="T76" fmla="*/ 2690 w 2862"/>
                  <a:gd name="T77" fmla="*/ 50 h 188"/>
                  <a:gd name="T78" fmla="*/ 2750 w 2862"/>
                  <a:gd name="T79" fmla="*/ 58 h 188"/>
                  <a:gd name="T80" fmla="*/ 2798 w 2862"/>
                  <a:gd name="T81" fmla="*/ 68 h 188"/>
                  <a:gd name="T82" fmla="*/ 2832 w 2862"/>
                  <a:gd name="T83" fmla="*/ 76 h 188"/>
                  <a:gd name="T84" fmla="*/ 2846 w 2862"/>
                  <a:gd name="T85" fmla="*/ 80 h 188"/>
                  <a:gd name="T86" fmla="*/ 2854 w 2862"/>
                  <a:gd name="T87" fmla="*/ 86 h 188"/>
                  <a:gd name="T88" fmla="*/ 2860 w 2862"/>
                  <a:gd name="T89" fmla="*/ 90 h 188"/>
                  <a:gd name="T90" fmla="*/ 2862 w 2862"/>
                  <a:gd name="T91" fmla="*/ 96 h 188"/>
                  <a:gd name="T92" fmla="*/ 2862 w 2862"/>
                  <a:gd name="T93" fmla="*/ 96 h 188"/>
                  <a:gd name="T94" fmla="*/ 2860 w 2862"/>
                  <a:gd name="T95" fmla="*/ 100 h 188"/>
                  <a:gd name="T96" fmla="*/ 2854 w 2862"/>
                  <a:gd name="T97" fmla="*/ 104 h 188"/>
                  <a:gd name="T98" fmla="*/ 2846 w 2862"/>
                  <a:gd name="T99" fmla="*/ 110 h 188"/>
                  <a:gd name="T100" fmla="*/ 2832 w 2862"/>
                  <a:gd name="T101" fmla="*/ 114 h 188"/>
                  <a:gd name="T102" fmla="*/ 2798 w 2862"/>
                  <a:gd name="T103" fmla="*/ 122 h 188"/>
                  <a:gd name="T104" fmla="*/ 2750 w 2862"/>
                  <a:gd name="T105" fmla="*/ 132 h 188"/>
                  <a:gd name="T106" fmla="*/ 2690 w 2862"/>
                  <a:gd name="T107" fmla="*/ 140 h 188"/>
                  <a:gd name="T108" fmla="*/ 2618 w 2862"/>
                  <a:gd name="T109" fmla="*/ 146 h 188"/>
                  <a:gd name="T110" fmla="*/ 2536 w 2862"/>
                  <a:gd name="T111" fmla="*/ 154 h 188"/>
                  <a:gd name="T112" fmla="*/ 2444 w 2862"/>
                  <a:gd name="T113" fmla="*/ 160 h 188"/>
                  <a:gd name="T114" fmla="*/ 2232 w 2862"/>
                  <a:gd name="T115" fmla="*/ 172 h 188"/>
                  <a:gd name="T116" fmla="*/ 1990 w 2862"/>
                  <a:gd name="T117" fmla="*/ 180 h 188"/>
                  <a:gd name="T118" fmla="*/ 1720 w 2862"/>
                  <a:gd name="T119" fmla="*/ 186 h 188"/>
                  <a:gd name="T120" fmla="*/ 1430 w 2862"/>
                  <a:gd name="T12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2" h="188">
                    <a:moveTo>
                      <a:pt x="1430" y="188"/>
                    </a:moveTo>
                    <a:lnTo>
                      <a:pt x="1430" y="188"/>
                    </a:lnTo>
                    <a:lnTo>
                      <a:pt x="1142" y="186"/>
                    </a:lnTo>
                    <a:lnTo>
                      <a:pt x="874" y="180"/>
                    </a:lnTo>
                    <a:lnTo>
                      <a:pt x="632" y="172"/>
                    </a:lnTo>
                    <a:lnTo>
                      <a:pt x="420" y="160"/>
                    </a:lnTo>
                    <a:lnTo>
                      <a:pt x="328" y="154"/>
                    </a:lnTo>
                    <a:lnTo>
                      <a:pt x="246" y="146"/>
                    </a:lnTo>
                    <a:lnTo>
                      <a:pt x="174" y="140"/>
                    </a:lnTo>
                    <a:lnTo>
                      <a:pt x="114" y="132"/>
                    </a:lnTo>
                    <a:lnTo>
                      <a:pt x="64" y="122"/>
                    </a:lnTo>
                    <a:lnTo>
                      <a:pt x="30" y="114"/>
                    </a:lnTo>
                    <a:lnTo>
                      <a:pt x="16" y="110"/>
                    </a:lnTo>
                    <a:lnTo>
                      <a:pt x="8" y="104"/>
                    </a:lnTo>
                    <a:lnTo>
                      <a:pt x="2" y="10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0"/>
                    </a:lnTo>
                    <a:lnTo>
                      <a:pt x="8" y="86"/>
                    </a:lnTo>
                    <a:lnTo>
                      <a:pt x="16" y="80"/>
                    </a:lnTo>
                    <a:lnTo>
                      <a:pt x="30" y="76"/>
                    </a:lnTo>
                    <a:lnTo>
                      <a:pt x="64" y="68"/>
                    </a:lnTo>
                    <a:lnTo>
                      <a:pt x="114" y="58"/>
                    </a:lnTo>
                    <a:lnTo>
                      <a:pt x="174" y="50"/>
                    </a:lnTo>
                    <a:lnTo>
                      <a:pt x="246" y="42"/>
                    </a:lnTo>
                    <a:lnTo>
                      <a:pt x="328" y="34"/>
                    </a:lnTo>
                    <a:lnTo>
                      <a:pt x="420" y="28"/>
                    </a:lnTo>
                    <a:lnTo>
                      <a:pt x="632" y="16"/>
                    </a:lnTo>
                    <a:lnTo>
                      <a:pt x="874" y="8"/>
                    </a:lnTo>
                    <a:lnTo>
                      <a:pt x="1142" y="2"/>
                    </a:lnTo>
                    <a:lnTo>
                      <a:pt x="1430" y="0"/>
                    </a:lnTo>
                    <a:lnTo>
                      <a:pt x="1430" y="0"/>
                    </a:lnTo>
                    <a:lnTo>
                      <a:pt x="1720" y="2"/>
                    </a:lnTo>
                    <a:lnTo>
                      <a:pt x="1990" y="8"/>
                    </a:lnTo>
                    <a:lnTo>
                      <a:pt x="2232" y="16"/>
                    </a:lnTo>
                    <a:lnTo>
                      <a:pt x="2444" y="28"/>
                    </a:lnTo>
                    <a:lnTo>
                      <a:pt x="2536" y="34"/>
                    </a:lnTo>
                    <a:lnTo>
                      <a:pt x="2618" y="42"/>
                    </a:lnTo>
                    <a:lnTo>
                      <a:pt x="2690" y="50"/>
                    </a:lnTo>
                    <a:lnTo>
                      <a:pt x="2750" y="58"/>
                    </a:lnTo>
                    <a:lnTo>
                      <a:pt x="2798" y="68"/>
                    </a:lnTo>
                    <a:lnTo>
                      <a:pt x="2832" y="76"/>
                    </a:lnTo>
                    <a:lnTo>
                      <a:pt x="2846" y="80"/>
                    </a:lnTo>
                    <a:lnTo>
                      <a:pt x="2854" y="86"/>
                    </a:lnTo>
                    <a:lnTo>
                      <a:pt x="2860" y="90"/>
                    </a:lnTo>
                    <a:lnTo>
                      <a:pt x="2862" y="96"/>
                    </a:lnTo>
                    <a:lnTo>
                      <a:pt x="2862" y="96"/>
                    </a:lnTo>
                    <a:lnTo>
                      <a:pt x="2860" y="100"/>
                    </a:lnTo>
                    <a:lnTo>
                      <a:pt x="2854" y="104"/>
                    </a:lnTo>
                    <a:lnTo>
                      <a:pt x="2846" y="110"/>
                    </a:lnTo>
                    <a:lnTo>
                      <a:pt x="2832" y="114"/>
                    </a:lnTo>
                    <a:lnTo>
                      <a:pt x="2798" y="122"/>
                    </a:lnTo>
                    <a:lnTo>
                      <a:pt x="2750" y="132"/>
                    </a:lnTo>
                    <a:lnTo>
                      <a:pt x="2690" y="140"/>
                    </a:lnTo>
                    <a:lnTo>
                      <a:pt x="2618" y="146"/>
                    </a:lnTo>
                    <a:lnTo>
                      <a:pt x="2536" y="154"/>
                    </a:lnTo>
                    <a:lnTo>
                      <a:pt x="2444" y="160"/>
                    </a:lnTo>
                    <a:lnTo>
                      <a:pt x="2232" y="172"/>
                    </a:lnTo>
                    <a:lnTo>
                      <a:pt x="1990" y="180"/>
                    </a:lnTo>
                    <a:lnTo>
                      <a:pt x="1720" y="186"/>
                    </a:lnTo>
                    <a:lnTo>
                      <a:pt x="1430" y="1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16"/>
              <p:cNvSpPr>
                <a:spLocks/>
              </p:cNvSpPr>
              <p:nvPr/>
            </p:nvSpPr>
            <p:spPr bwMode="auto">
              <a:xfrm>
                <a:off x="2414" y="4130"/>
                <a:ext cx="2870" cy="188"/>
              </a:xfrm>
              <a:custGeom>
                <a:avLst/>
                <a:gdLst>
                  <a:gd name="T0" fmla="*/ 1434 w 2870"/>
                  <a:gd name="T1" fmla="*/ 0 h 188"/>
                  <a:gd name="T2" fmla="*/ 1434 w 2870"/>
                  <a:gd name="T3" fmla="*/ 0 h 188"/>
                  <a:gd name="T4" fmla="*/ 1146 w 2870"/>
                  <a:gd name="T5" fmla="*/ 2 h 188"/>
                  <a:gd name="T6" fmla="*/ 876 w 2870"/>
                  <a:gd name="T7" fmla="*/ 8 h 188"/>
                  <a:gd name="T8" fmla="*/ 632 w 2870"/>
                  <a:gd name="T9" fmla="*/ 16 h 188"/>
                  <a:gd name="T10" fmla="*/ 420 w 2870"/>
                  <a:gd name="T11" fmla="*/ 28 h 188"/>
                  <a:gd name="T12" fmla="*/ 328 w 2870"/>
                  <a:gd name="T13" fmla="*/ 34 h 188"/>
                  <a:gd name="T14" fmla="*/ 244 w 2870"/>
                  <a:gd name="T15" fmla="*/ 42 h 188"/>
                  <a:gd name="T16" fmla="*/ 172 w 2870"/>
                  <a:gd name="T17" fmla="*/ 50 h 188"/>
                  <a:gd name="T18" fmla="*/ 112 w 2870"/>
                  <a:gd name="T19" fmla="*/ 58 h 188"/>
                  <a:gd name="T20" fmla="*/ 64 w 2870"/>
                  <a:gd name="T21" fmla="*/ 66 h 188"/>
                  <a:gd name="T22" fmla="*/ 28 w 2870"/>
                  <a:gd name="T23" fmla="*/ 76 h 188"/>
                  <a:gd name="T24" fmla="*/ 16 w 2870"/>
                  <a:gd name="T25" fmla="*/ 80 h 188"/>
                  <a:gd name="T26" fmla="*/ 6 w 2870"/>
                  <a:gd name="T27" fmla="*/ 86 h 188"/>
                  <a:gd name="T28" fmla="*/ 2 w 2870"/>
                  <a:gd name="T29" fmla="*/ 90 h 188"/>
                  <a:gd name="T30" fmla="*/ 0 w 2870"/>
                  <a:gd name="T31" fmla="*/ 96 h 188"/>
                  <a:gd name="T32" fmla="*/ 0 w 2870"/>
                  <a:gd name="T33" fmla="*/ 96 h 188"/>
                  <a:gd name="T34" fmla="*/ 2 w 2870"/>
                  <a:gd name="T35" fmla="*/ 100 h 188"/>
                  <a:gd name="T36" fmla="*/ 6 w 2870"/>
                  <a:gd name="T37" fmla="*/ 104 h 188"/>
                  <a:gd name="T38" fmla="*/ 16 w 2870"/>
                  <a:gd name="T39" fmla="*/ 110 h 188"/>
                  <a:gd name="T40" fmla="*/ 28 w 2870"/>
                  <a:gd name="T41" fmla="*/ 114 h 188"/>
                  <a:gd name="T42" fmla="*/ 64 w 2870"/>
                  <a:gd name="T43" fmla="*/ 122 h 188"/>
                  <a:gd name="T44" fmla="*/ 112 w 2870"/>
                  <a:gd name="T45" fmla="*/ 132 h 188"/>
                  <a:gd name="T46" fmla="*/ 172 w 2870"/>
                  <a:gd name="T47" fmla="*/ 140 h 188"/>
                  <a:gd name="T48" fmla="*/ 244 w 2870"/>
                  <a:gd name="T49" fmla="*/ 148 h 188"/>
                  <a:gd name="T50" fmla="*/ 328 w 2870"/>
                  <a:gd name="T51" fmla="*/ 154 h 188"/>
                  <a:gd name="T52" fmla="*/ 420 w 2870"/>
                  <a:gd name="T53" fmla="*/ 160 h 188"/>
                  <a:gd name="T54" fmla="*/ 632 w 2870"/>
                  <a:gd name="T55" fmla="*/ 172 h 188"/>
                  <a:gd name="T56" fmla="*/ 876 w 2870"/>
                  <a:gd name="T57" fmla="*/ 182 h 188"/>
                  <a:gd name="T58" fmla="*/ 1146 w 2870"/>
                  <a:gd name="T59" fmla="*/ 186 h 188"/>
                  <a:gd name="T60" fmla="*/ 1434 w 2870"/>
                  <a:gd name="T61" fmla="*/ 188 h 188"/>
                  <a:gd name="T62" fmla="*/ 1434 w 2870"/>
                  <a:gd name="T63" fmla="*/ 188 h 188"/>
                  <a:gd name="T64" fmla="*/ 1724 w 2870"/>
                  <a:gd name="T65" fmla="*/ 186 h 188"/>
                  <a:gd name="T66" fmla="*/ 1996 w 2870"/>
                  <a:gd name="T67" fmla="*/ 182 h 188"/>
                  <a:gd name="T68" fmla="*/ 2240 w 2870"/>
                  <a:gd name="T69" fmla="*/ 172 h 188"/>
                  <a:gd name="T70" fmla="*/ 2452 w 2870"/>
                  <a:gd name="T71" fmla="*/ 160 h 188"/>
                  <a:gd name="T72" fmla="*/ 2544 w 2870"/>
                  <a:gd name="T73" fmla="*/ 154 h 188"/>
                  <a:gd name="T74" fmla="*/ 2626 w 2870"/>
                  <a:gd name="T75" fmla="*/ 148 h 188"/>
                  <a:gd name="T76" fmla="*/ 2698 w 2870"/>
                  <a:gd name="T77" fmla="*/ 140 h 188"/>
                  <a:gd name="T78" fmla="*/ 2758 w 2870"/>
                  <a:gd name="T79" fmla="*/ 132 h 188"/>
                  <a:gd name="T80" fmla="*/ 2806 w 2870"/>
                  <a:gd name="T81" fmla="*/ 122 h 188"/>
                  <a:gd name="T82" fmla="*/ 2842 w 2870"/>
                  <a:gd name="T83" fmla="*/ 114 h 188"/>
                  <a:gd name="T84" fmla="*/ 2854 w 2870"/>
                  <a:gd name="T85" fmla="*/ 110 h 188"/>
                  <a:gd name="T86" fmla="*/ 2864 w 2870"/>
                  <a:gd name="T87" fmla="*/ 104 h 188"/>
                  <a:gd name="T88" fmla="*/ 2868 w 2870"/>
                  <a:gd name="T89" fmla="*/ 100 h 188"/>
                  <a:gd name="T90" fmla="*/ 2870 w 2870"/>
                  <a:gd name="T91" fmla="*/ 96 h 188"/>
                  <a:gd name="T92" fmla="*/ 2870 w 2870"/>
                  <a:gd name="T93" fmla="*/ 96 h 188"/>
                  <a:gd name="T94" fmla="*/ 2868 w 2870"/>
                  <a:gd name="T95" fmla="*/ 90 h 188"/>
                  <a:gd name="T96" fmla="*/ 2864 w 2870"/>
                  <a:gd name="T97" fmla="*/ 86 h 188"/>
                  <a:gd name="T98" fmla="*/ 2854 w 2870"/>
                  <a:gd name="T99" fmla="*/ 80 h 188"/>
                  <a:gd name="T100" fmla="*/ 2842 w 2870"/>
                  <a:gd name="T101" fmla="*/ 76 h 188"/>
                  <a:gd name="T102" fmla="*/ 2806 w 2870"/>
                  <a:gd name="T103" fmla="*/ 66 h 188"/>
                  <a:gd name="T104" fmla="*/ 2758 w 2870"/>
                  <a:gd name="T105" fmla="*/ 58 h 188"/>
                  <a:gd name="T106" fmla="*/ 2698 w 2870"/>
                  <a:gd name="T107" fmla="*/ 50 h 188"/>
                  <a:gd name="T108" fmla="*/ 2626 w 2870"/>
                  <a:gd name="T109" fmla="*/ 42 h 188"/>
                  <a:gd name="T110" fmla="*/ 2544 w 2870"/>
                  <a:gd name="T111" fmla="*/ 34 h 188"/>
                  <a:gd name="T112" fmla="*/ 2452 w 2870"/>
                  <a:gd name="T113" fmla="*/ 28 h 188"/>
                  <a:gd name="T114" fmla="*/ 2240 w 2870"/>
                  <a:gd name="T115" fmla="*/ 16 h 188"/>
                  <a:gd name="T116" fmla="*/ 1996 w 2870"/>
                  <a:gd name="T117" fmla="*/ 8 h 188"/>
                  <a:gd name="T118" fmla="*/ 1724 w 2870"/>
                  <a:gd name="T119" fmla="*/ 2 h 188"/>
                  <a:gd name="T120" fmla="*/ 1434 w 2870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70" h="188">
                    <a:moveTo>
                      <a:pt x="1434" y="0"/>
                    </a:moveTo>
                    <a:lnTo>
                      <a:pt x="1434" y="0"/>
                    </a:lnTo>
                    <a:lnTo>
                      <a:pt x="1146" y="2"/>
                    </a:lnTo>
                    <a:lnTo>
                      <a:pt x="876" y="8"/>
                    </a:lnTo>
                    <a:lnTo>
                      <a:pt x="632" y="16"/>
                    </a:lnTo>
                    <a:lnTo>
                      <a:pt x="420" y="28"/>
                    </a:lnTo>
                    <a:lnTo>
                      <a:pt x="328" y="34"/>
                    </a:lnTo>
                    <a:lnTo>
                      <a:pt x="244" y="42"/>
                    </a:lnTo>
                    <a:lnTo>
                      <a:pt x="172" y="50"/>
                    </a:lnTo>
                    <a:lnTo>
                      <a:pt x="112" y="58"/>
                    </a:lnTo>
                    <a:lnTo>
                      <a:pt x="64" y="66"/>
                    </a:lnTo>
                    <a:lnTo>
                      <a:pt x="28" y="76"/>
                    </a:lnTo>
                    <a:lnTo>
                      <a:pt x="16" y="80"/>
                    </a:lnTo>
                    <a:lnTo>
                      <a:pt x="6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6" y="104"/>
                    </a:lnTo>
                    <a:lnTo>
                      <a:pt x="16" y="110"/>
                    </a:lnTo>
                    <a:lnTo>
                      <a:pt x="28" y="114"/>
                    </a:lnTo>
                    <a:lnTo>
                      <a:pt x="64" y="122"/>
                    </a:lnTo>
                    <a:lnTo>
                      <a:pt x="112" y="132"/>
                    </a:lnTo>
                    <a:lnTo>
                      <a:pt x="172" y="140"/>
                    </a:lnTo>
                    <a:lnTo>
                      <a:pt x="244" y="148"/>
                    </a:lnTo>
                    <a:lnTo>
                      <a:pt x="328" y="154"/>
                    </a:lnTo>
                    <a:lnTo>
                      <a:pt x="420" y="160"/>
                    </a:lnTo>
                    <a:lnTo>
                      <a:pt x="632" y="172"/>
                    </a:lnTo>
                    <a:lnTo>
                      <a:pt x="876" y="182"/>
                    </a:lnTo>
                    <a:lnTo>
                      <a:pt x="1146" y="186"/>
                    </a:lnTo>
                    <a:lnTo>
                      <a:pt x="1434" y="188"/>
                    </a:lnTo>
                    <a:lnTo>
                      <a:pt x="1434" y="188"/>
                    </a:lnTo>
                    <a:lnTo>
                      <a:pt x="1724" y="186"/>
                    </a:lnTo>
                    <a:lnTo>
                      <a:pt x="1996" y="182"/>
                    </a:lnTo>
                    <a:lnTo>
                      <a:pt x="2240" y="172"/>
                    </a:lnTo>
                    <a:lnTo>
                      <a:pt x="2452" y="160"/>
                    </a:lnTo>
                    <a:lnTo>
                      <a:pt x="2544" y="154"/>
                    </a:lnTo>
                    <a:lnTo>
                      <a:pt x="2626" y="148"/>
                    </a:lnTo>
                    <a:lnTo>
                      <a:pt x="2698" y="140"/>
                    </a:lnTo>
                    <a:lnTo>
                      <a:pt x="2758" y="132"/>
                    </a:lnTo>
                    <a:lnTo>
                      <a:pt x="2806" y="122"/>
                    </a:lnTo>
                    <a:lnTo>
                      <a:pt x="2842" y="114"/>
                    </a:lnTo>
                    <a:lnTo>
                      <a:pt x="2854" y="110"/>
                    </a:lnTo>
                    <a:lnTo>
                      <a:pt x="2864" y="104"/>
                    </a:lnTo>
                    <a:lnTo>
                      <a:pt x="2868" y="100"/>
                    </a:lnTo>
                    <a:lnTo>
                      <a:pt x="2870" y="96"/>
                    </a:lnTo>
                    <a:lnTo>
                      <a:pt x="2870" y="96"/>
                    </a:lnTo>
                    <a:lnTo>
                      <a:pt x="2868" y="90"/>
                    </a:lnTo>
                    <a:lnTo>
                      <a:pt x="2864" y="86"/>
                    </a:lnTo>
                    <a:lnTo>
                      <a:pt x="2854" y="80"/>
                    </a:lnTo>
                    <a:lnTo>
                      <a:pt x="2842" y="76"/>
                    </a:lnTo>
                    <a:lnTo>
                      <a:pt x="2806" y="66"/>
                    </a:lnTo>
                    <a:lnTo>
                      <a:pt x="2758" y="58"/>
                    </a:lnTo>
                    <a:lnTo>
                      <a:pt x="2698" y="50"/>
                    </a:lnTo>
                    <a:lnTo>
                      <a:pt x="2626" y="42"/>
                    </a:lnTo>
                    <a:lnTo>
                      <a:pt x="2544" y="34"/>
                    </a:lnTo>
                    <a:lnTo>
                      <a:pt x="2452" y="28"/>
                    </a:lnTo>
                    <a:lnTo>
                      <a:pt x="2240" y="16"/>
                    </a:lnTo>
                    <a:lnTo>
                      <a:pt x="1996" y="8"/>
                    </a:lnTo>
                    <a:lnTo>
                      <a:pt x="1724" y="2"/>
                    </a:lnTo>
                    <a:lnTo>
                      <a:pt x="14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7"/>
              <p:cNvSpPr>
                <a:spLocks noEditPoints="1"/>
              </p:cNvSpPr>
              <p:nvPr/>
            </p:nvSpPr>
            <p:spPr bwMode="auto">
              <a:xfrm>
                <a:off x="2418" y="4130"/>
                <a:ext cx="2862" cy="188"/>
              </a:xfrm>
              <a:custGeom>
                <a:avLst/>
                <a:gdLst>
                  <a:gd name="T0" fmla="*/ 1430 w 2862"/>
                  <a:gd name="T1" fmla="*/ 188 h 188"/>
                  <a:gd name="T2" fmla="*/ 876 w 2862"/>
                  <a:gd name="T3" fmla="*/ 180 h 188"/>
                  <a:gd name="T4" fmla="*/ 424 w 2862"/>
                  <a:gd name="T5" fmla="*/ 160 h 188"/>
                  <a:gd name="T6" fmla="*/ 250 w 2862"/>
                  <a:gd name="T7" fmla="*/ 146 h 188"/>
                  <a:gd name="T8" fmla="*/ 118 w 2862"/>
                  <a:gd name="T9" fmla="*/ 132 h 188"/>
                  <a:gd name="T10" fmla="*/ 34 w 2862"/>
                  <a:gd name="T11" fmla="*/ 114 h 188"/>
                  <a:gd name="T12" fmla="*/ 12 w 2862"/>
                  <a:gd name="T13" fmla="*/ 104 h 188"/>
                  <a:gd name="T14" fmla="*/ 6 w 2862"/>
                  <a:gd name="T15" fmla="*/ 96 h 188"/>
                  <a:gd name="T16" fmla="*/ 8 w 2862"/>
                  <a:gd name="T17" fmla="*/ 90 h 188"/>
                  <a:gd name="T18" fmla="*/ 22 w 2862"/>
                  <a:gd name="T19" fmla="*/ 82 h 188"/>
                  <a:gd name="T20" fmla="*/ 70 w 2862"/>
                  <a:gd name="T21" fmla="*/ 68 h 188"/>
                  <a:gd name="T22" fmla="*/ 178 w 2862"/>
                  <a:gd name="T23" fmla="*/ 50 h 188"/>
                  <a:gd name="T24" fmla="*/ 332 w 2862"/>
                  <a:gd name="T25" fmla="*/ 36 h 188"/>
                  <a:gd name="T26" fmla="*/ 634 w 2862"/>
                  <a:gd name="T27" fmla="*/ 16 h 188"/>
                  <a:gd name="T28" fmla="*/ 1144 w 2862"/>
                  <a:gd name="T29" fmla="*/ 2 h 188"/>
                  <a:gd name="T30" fmla="*/ 1430 w 2862"/>
                  <a:gd name="T31" fmla="*/ 0 h 188"/>
                  <a:gd name="T32" fmla="*/ 1988 w 2862"/>
                  <a:gd name="T33" fmla="*/ 8 h 188"/>
                  <a:gd name="T34" fmla="*/ 2440 w 2862"/>
                  <a:gd name="T35" fmla="*/ 28 h 188"/>
                  <a:gd name="T36" fmla="*/ 2614 w 2862"/>
                  <a:gd name="T37" fmla="*/ 42 h 188"/>
                  <a:gd name="T38" fmla="*/ 2744 w 2862"/>
                  <a:gd name="T39" fmla="*/ 58 h 188"/>
                  <a:gd name="T40" fmla="*/ 2828 w 2862"/>
                  <a:gd name="T41" fmla="*/ 76 h 188"/>
                  <a:gd name="T42" fmla="*/ 2850 w 2862"/>
                  <a:gd name="T43" fmla="*/ 86 h 188"/>
                  <a:gd name="T44" fmla="*/ 2856 w 2862"/>
                  <a:gd name="T45" fmla="*/ 96 h 188"/>
                  <a:gd name="T46" fmla="*/ 2854 w 2862"/>
                  <a:gd name="T47" fmla="*/ 100 h 188"/>
                  <a:gd name="T48" fmla="*/ 2840 w 2862"/>
                  <a:gd name="T49" fmla="*/ 110 h 188"/>
                  <a:gd name="T50" fmla="*/ 2792 w 2862"/>
                  <a:gd name="T51" fmla="*/ 122 h 188"/>
                  <a:gd name="T52" fmla="*/ 2686 w 2862"/>
                  <a:gd name="T53" fmla="*/ 140 h 188"/>
                  <a:gd name="T54" fmla="*/ 2532 w 2862"/>
                  <a:gd name="T55" fmla="*/ 154 h 188"/>
                  <a:gd name="T56" fmla="*/ 2230 w 2862"/>
                  <a:gd name="T57" fmla="*/ 172 h 188"/>
                  <a:gd name="T58" fmla="*/ 1718 w 2862"/>
                  <a:gd name="T59" fmla="*/ 186 h 188"/>
                  <a:gd name="T60" fmla="*/ 1430 w 2862"/>
                  <a:gd name="T61" fmla="*/ 0 h 188"/>
                  <a:gd name="T62" fmla="*/ 1142 w 2862"/>
                  <a:gd name="T63" fmla="*/ 2 h 188"/>
                  <a:gd name="T64" fmla="*/ 632 w 2862"/>
                  <a:gd name="T65" fmla="*/ 16 h 188"/>
                  <a:gd name="T66" fmla="*/ 328 w 2862"/>
                  <a:gd name="T67" fmla="*/ 34 h 188"/>
                  <a:gd name="T68" fmla="*/ 174 w 2862"/>
                  <a:gd name="T69" fmla="*/ 50 h 188"/>
                  <a:gd name="T70" fmla="*/ 64 w 2862"/>
                  <a:gd name="T71" fmla="*/ 68 h 188"/>
                  <a:gd name="T72" fmla="*/ 16 w 2862"/>
                  <a:gd name="T73" fmla="*/ 80 h 188"/>
                  <a:gd name="T74" fmla="*/ 2 w 2862"/>
                  <a:gd name="T75" fmla="*/ 90 h 188"/>
                  <a:gd name="T76" fmla="*/ 0 w 2862"/>
                  <a:gd name="T77" fmla="*/ 96 h 188"/>
                  <a:gd name="T78" fmla="*/ 8 w 2862"/>
                  <a:gd name="T79" fmla="*/ 104 h 188"/>
                  <a:gd name="T80" fmla="*/ 30 w 2862"/>
                  <a:gd name="T81" fmla="*/ 114 h 188"/>
                  <a:gd name="T82" fmla="*/ 114 w 2862"/>
                  <a:gd name="T83" fmla="*/ 132 h 188"/>
                  <a:gd name="T84" fmla="*/ 246 w 2862"/>
                  <a:gd name="T85" fmla="*/ 146 h 188"/>
                  <a:gd name="T86" fmla="*/ 420 w 2862"/>
                  <a:gd name="T87" fmla="*/ 160 h 188"/>
                  <a:gd name="T88" fmla="*/ 874 w 2862"/>
                  <a:gd name="T89" fmla="*/ 180 h 188"/>
                  <a:gd name="T90" fmla="*/ 1430 w 2862"/>
                  <a:gd name="T91" fmla="*/ 188 h 188"/>
                  <a:gd name="T92" fmla="*/ 1720 w 2862"/>
                  <a:gd name="T93" fmla="*/ 186 h 188"/>
                  <a:gd name="T94" fmla="*/ 2232 w 2862"/>
                  <a:gd name="T95" fmla="*/ 172 h 188"/>
                  <a:gd name="T96" fmla="*/ 2536 w 2862"/>
                  <a:gd name="T97" fmla="*/ 154 h 188"/>
                  <a:gd name="T98" fmla="*/ 2690 w 2862"/>
                  <a:gd name="T99" fmla="*/ 140 h 188"/>
                  <a:gd name="T100" fmla="*/ 2798 w 2862"/>
                  <a:gd name="T101" fmla="*/ 122 h 188"/>
                  <a:gd name="T102" fmla="*/ 2846 w 2862"/>
                  <a:gd name="T103" fmla="*/ 110 h 188"/>
                  <a:gd name="T104" fmla="*/ 2860 w 2862"/>
                  <a:gd name="T105" fmla="*/ 100 h 188"/>
                  <a:gd name="T106" fmla="*/ 2862 w 2862"/>
                  <a:gd name="T107" fmla="*/ 96 h 188"/>
                  <a:gd name="T108" fmla="*/ 2854 w 2862"/>
                  <a:gd name="T109" fmla="*/ 86 h 188"/>
                  <a:gd name="T110" fmla="*/ 2832 w 2862"/>
                  <a:gd name="T111" fmla="*/ 76 h 188"/>
                  <a:gd name="T112" fmla="*/ 2750 w 2862"/>
                  <a:gd name="T113" fmla="*/ 58 h 188"/>
                  <a:gd name="T114" fmla="*/ 2618 w 2862"/>
                  <a:gd name="T115" fmla="*/ 42 h 188"/>
                  <a:gd name="T116" fmla="*/ 2444 w 2862"/>
                  <a:gd name="T117" fmla="*/ 28 h 188"/>
                  <a:gd name="T118" fmla="*/ 1990 w 2862"/>
                  <a:gd name="T119" fmla="*/ 8 h 188"/>
                  <a:gd name="T120" fmla="*/ 1430 w 2862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2" h="188">
                    <a:moveTo>
                      <a:pt x="1430" y="188"/>
                    </a:moveTo>
                    <a:lnTo>
                      <a:pt x="1430" y="188"/>
                    </a:lnTo>
                    <a:lnTo>
                      <a:pt x="1144" y="186"/>
                    </a:lnTo>
                    <a:lnTo>
                      <a:pt x="876" y="180"/>
                    </a:lnTo>
                    <a:lnTo>
                      <a:pt x="634" y="172"/>
                    </a:lnTo>
                    <a:lnTo>
                      <a:pt x="424" y="160"/>
                    </a:lnTo>
                    <a:lnTo>
                      <a:pt x="332" y="154"/>
                    </a:lnTo>
                    <a:lnTo>
                      <a:pt x="250" y="146"/>
                    </a:lnTo>
                    <a:lnTo>
                      <a:pt x="178" y="140"/>
                    </a:lnTo>
                    <a:lnTo>
                      <a:pt x="118" y="132"/>
                    </a:lnTo>
                    <a:lnTo>
                      <a:pt x="70" y="122"/>
                    </a:lnTo>
                    <a:lnTo>
                      <a:pt x="34" y="114"/>
                    </a:lnTo>
                    <a:lnTo>
                      <a:pt x="22" y="110"/>
                    </a:lnTo>
                    <a:lnTo>
                      <a:pt x="12" y="104"/>
                    </a:lnTo>
                    <a:lnTo>
                      <a:pt x="8" y="100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8" y="90"/>
                    </a:lnTo>
                    <a:lnTo>
                      <a:pt x="12" y="86"/>
                    </a:lnTo>
                    <a:lnTo>
                      <a:pt x="22" y="82"/>
                    </a:lnTo>
                    <a:lnTo>
                      <a:pt x="34" y="76"/>
                    </a:lnTo>
                    <a:lnTo>
                      <a:pt x="70" y="68"/>
                    </a:lnTo>
                    <a:lnTo>
                      <a:pt x="118" y="58"/>
                    </a:lnTo>
                    <a:lnTo>
                      <a:pt x="178" y="50"/>
                    </a:lnTo>
                    <a:lnTo>
                      <a:pt x="250" y="42"/>
                    </a:lnTo>
                    <a:lnTo>
                      <a:pt x="332" y="36"/>
                    </a:lnTo>
                    <a:lnTo>
                      <a:pt x="424" y="28"/>
                    </a:lnTo>
                    <a:lnTo>
                      <a:pt x="634" y="16"/>
                    </a:lnTo>
                    <a:lnTo>
                      <a:pt x="876" y="8"/>
                    </a:lnTo>
                    <a:lnTo>
                      <a:pt x="1144" y="2"/>
                    </a:lnTo>
                    <a:lnTo>
                      <a:pt x="1430" y="0"/>
                    </a:lnTo>
                    <a:lnTo>
                      <a:pt x="1430" y="0"/>
                    </a:lnTo>
                    <a:lnTo>
                      <a:pt x="1718" y="2"/>
                    </a:lnTo>
                    <a:lnTo>
                      <a:pt x="1988" y="8"/>
                    </a:lnTo>
                    <a:lnTo>
                      <a:pt x="2230" y="16"/>
                    </a:lnTo>
                    <a:lnTo>
                      <a:pt x="2440" y="28"/>
                    </a:lnTo>
                    <a:lnTo>
                      <a:pt x="2532" y="36"/>
                    </a:lnTo>
                    <a:lnTo>
                      <a:pt x="2614" y="42"/>
                    </a:lnTo>
                    <a:lnTo>
                      <a:pt x="2686" y="50"/>
                    </a:lnTo>
                    <a:lnTo>
                      <a:pt x="2744" y="58"/>
                    </a:lnTo>
                    <a:lnTo>
                      <a:pt x="2792" y="68"/>
                    </a:lnTo>
                    <a:lnTo>
                      <a:pt x="2828" y="76"/>
                    </a:lnTo>
                    <a:lnTo>
                      <a:pt x="2840" y="82"/>
                    </a:lnTo>
                    <a:lnTo>
                      <a:pt x="2850" y="86"/>
                    </a:lnTo>
                    <a:lnTo>
                      <a:pt x="2854" y="90"/>
                    </a:lnTo>
                    <a:lnTo>
                      <a:pt x="2856" y="96"/>
                    </a:lnTo>
                    <a:lnTo>
                      <a:pt x="2856" y="96"/>
                    </a:lnTo>
                    <a:lnTo>
                      <a:pt x="2854" y="100"/>
                    </a:lnTo>
                    <a:lnTo>
                      <a:pt x="2850" y="104"/>
                    </a:lnTo>
                    <a:lnTo>
                      <a:pt x="2840" y="110"/>
                    </a:lnTo>
                    <a:lnTo>
                      <a:pt x="2828" y="114"/>
                    </a:lnTo>
                    <a:lnTo>
                      <a:pt x="2792" y="122"/>
                    </a:lnTo>
                    <a:lnTo>
                      <a:pt x="2744" y="132"/>
                    </a:lnTo>
                    <a:lnTo>
                      <a:pt x="2686" y="140"/>
                    </a:lnTo>
                    <a:lnTo>
                      <a:pt x="2614" y="146"/>
                    </a:lnTo>
                    <a:lnTo>
                      <a:pt x="2532" y="154"/>
                    </a:lnTo>
                    <a:lnTo>
                      <a:pt x="2440" y="160"/>
                    </a:lnTo>
                    <a:lnTo>
                      <a:pt x="2230" y="172"/>
                    </a:lnTo>
                    <a:lnTo>
                      <a:pt x="1988" y="180"/>
                    </a:lnTo>
                    <a:lnTo>
                      <a:pt x="1718" y="186"/>
                    </a:lnTo>
                    <a:lnTo>
                      <a:pt x="1430" y="188"/>
                    </a:lnTo>
                    <a:close/>
                    <a:moveTo>
                      <a:pt x="1430" y="0"/>
                    </a:moveTo>
                    <a:lnTo>
                      <a:pt x="1430" y="0"/>
                    </a:lnTo>
                    <a:lnTo>
                      <a:pt x="1142" y="2"/>
                    </a:lnTo>
                    <a:lnTo>
                      <a:pt x="874" y="8"/>
                    </a:lnTo>
                    <a:lnTo>
                      <a:pt x="632" y="16"/>
                    </a:lnTo>
                    <a:lnTo>
                      <a:pt x="420" y="28"/>
                    </a:lnTo>
                    <a:lnTo>
                      <a:pt x="328" y="34"/>
                    </a:lnTo>
                    <a:lnTo>
                      <a:pt x="246" y="42"/>
                    </a:lnTo>
                    <a:lnTo>
                      <a:pt x="174" y="50"/>
                    </a:lnTo>
                    <a:lnTo>
                      <a:pt x="114" y="58"/>
                    </a:lnTo>
                    <a:lnTo>
                      <a:pt x="64" y="68"/>
                    </a:lnTo>
                    <a:lnTo>
                      <a:pt x="30" y="76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8" y="104"/>
                    </a:lnTo>
                    <a:lnTo>
                      <a:pt x="16" y="110"/>
                    </a:lnTo>
                    <a:lnTo>
                      <a:pt x="30" y="114"/>
                    </a:lnTo>
                    <a:lnTo>
                      <a:pt x="64" y="122"/>
                    </a:lnTo>
                    <a:lnTo>
                      <a:pt x="114" y="132"/>
                    </a:lnTo>
                    <a:lnTo>
                      <a:pt x="174" y="140"/>
                    </a:lnTo>
                    <a:lnTo>
                      <a:pt x="246" y="146"/>
                    </a:lnTo>
                    <a:lnTo>
                      <a:pt x="328" y="154"/>
                    </a:lnTo>
                    <a:lnTo>
                      <a:pt x="420" y="160"/>
                    </a:lnTo>
                    <a:lnTo>
                      <a:pt x="632" y="172"/>
                    </a:lnTo>
                    <a:lnTo>
                      <a:pt x="874" y="180"/>
                    </a:lnTo>
                    <a:lnTo>
                      <a:pt x="1142" y="186"/>
                    </a:lnTo>
                    <a:lnTo>
                      <a:pt x="1430" y="188"/>
                    </a:lnTo>
                    <a:lnTo>
                      <a:pt x="1430" y="188"/>
                    </a:lnTo>
                    <a:lnTo>
                      <a:pt x="1720" y="186"/>
                    </a:lnTo>
                    <a:lnTo>
                      <a:pt x="1990" y="180"/>
                    </a:lnTo>
                    <a:lnTo>
                      <a:pt x="2232" y="172"/>
                    </a:lnTo>
                    <a:lnTo>
                      <a:pt x="2444" y="160"/>
                    </a:lnTo>
                    <a:lnTo>
                      <a:pt x="2536" y="154"/>
                    </a:lnTo>
                    <a:lnTo>
                      <a:pt x="2618" y="146"/>
                    </a:lnTo>
                    <a:lnTo>
                      <a:pt x="2690" y="140"/>
                    </a:lnTo>
                    <a:lnTo>
                      <a:pt x="2750" y="132"/>
                    </a:lnTo>
                    <a:lnTo>
                      <a:pt x="2798" y="122"/>
                    </a:lnTo>
                    <a:lnTo>
                      <a:pt x="2832" y="114"/>
                    </a:lnTo>
                    <a:lnTo>
                      <a:pt x="2846" y="110"/>
                    </a:lnTo>
                    <a:lnTo>
                      <a:pt x="2854" y="104"/>
                    </a:lnTo>
                    <a:lnTo>
                      <a:pt x="2860" y="100"/>
                    </a:lnTo>
                    <a:lnTo>
                      <a:pt x="2862" y="96"/>
                    </a:lnTo>
                    <a:lnTo>
                      <a:pt x="2862" y="96"/>
                    </a:lnTo>
                    <a:lnTo>
                      <a:pt x="2860" y="90"/>
                    </a:lnTo>
                    <a:lnTo>
                      <a:pt x="2854" y="86"/>
                    </a:lnTo>
                    <a:lnTo>
                      <a:pt x="2846" y="80"/>
                    </a:lnTo>
                    <a:lnTo>
                      <a:pt x="2832" y="76"/>
                    </a:lnTo>
                    <a:lnTo>
                      <a:pt x="2798" y="68"/>
                    </a:lnTo>
                    <a:lnTo>
                      <a:pt x="2750" y="58"/>
                    </a:lnTo>
                    <a:lnTo>
                      <a:pt x="2690" y="50"/>
                    </a:lnTo>
                    <a:lnTo>
                      <a:pt x="2618" y="42"/>
                    </a:lnTo>
                    <a:lnTo>
                      <a:pt x="2536" y="34"/>
                    </a:lnTo>
                    <a:lnTo>
                      <a:pt x="2444" y="28"/>
                    </a:lnTo>
                    <a:lnTo>
                      <a:pt x="2232" y="16"/>
                    </a:lnTo>
                    <a:lnTo>
                      <a:pt x="1990" y="8"/>
                    </a:lnTo>
                    <a:lnTo>
                      <a:pt x="1720" y="2"/>
                    </a:ln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8"/>
              <p:cNvSpPr>
                <a:spLocks/>
              </p:cNvSpPr>
              <p:nvPr/>
            </p:nvSpPr>
            <p:spPr bwMode="auto">
              <a:xfrm>
                <a:off x="2424" y="4130"/>
                <a:ext cx="2850" cy="188"/>
              </a:xfrm>
              <a:custGeom>
                <a:avLst/>
                <a:gdLst>
                  <a:gd name="T0" fmla="*/ 1424 w 2850"/>
                  <a:gd name="T1" fmla="*/ 188 h 188"/>
                  <a:gd name="T2" fmla="*/ 1424 w 2850"/>
                  <a:gd name="T3" fmla="*/ 188 h 188"/>
                  <a:gd name="T4" fmla="*/ 1138 w 2850"/>
                  <a:gd name="T5" fmla="*/ 186 h 188"/>
                  <a:gd name="T6" fmla="*/ 870 w 2850"/>
                  <a:gd name="T7" fmla="*/ 180 h 188"/>
                  <a:gd name="T8" fmla="*/ 628 w 2850"/>
                  <a:gd name="T9" fmla="*/ 172 h 188"/>
                  <a:gd name="T10" fmla="*/ 418 w 2850"/>
                  <a:gd name="T11" fmla="*/ 160 h 188"/>
                  <a:gd name="T12" fmla="*/ 326 w 2850"/>
                  <a:gd name="T13" fmla="*/ 154 h 188"/>
                  <a:gd name="T14" fmla="*/ 244 w 2850"/>
                  <a:gd name="T15" fmla="*/ 146 h 188"/>
                  <a:gd name="T16" fmla="*/ 172 w 2850"/>
                  <a:gd name="T17" fmla="*/ 140 h 188"/>
                  <a:gd name="T18" fmla="*/ 112 w 2850"/>
                  <a:gd name="T19" fmla="*/ 132 h 188"/>
                  <a:gd name="T20" fmla="*/ 64 w 2850"/>
                  <a:gd name="T21" fmla="*/ 122 h 188"/>
                  <a:gd name="T22" fmla="*/ 28 w 2850"/>
                  <a:gd name="T23" fmla="*/ 114 h 188"/>
                  <a:gd name="T24" fmla="*/ 16 w 2850"/>
                  <a:gd name="T25" fmla="*/ 110 h 188"/>
                  <a:gd name="T26" fmla="*/ 6 w 2850"/>
                  <a:gd name="T27" fmla="*/ 104 h 188"/>
                  <a:gd name="T28" fmla="*/ 2 w 2850"/>
                  <a:gd name="T29" fmla="*/ 100 h 188"/>
                  <a:gd name="T30" fmla="*/ 0 w 2850"/>
                  <a:gd name="T31" fmla="*/ 96 h 188"/>
                  <a:gd name="T32" fmla="*/ 0 w 2850"/>
                  <a:gd name="T33" fmla="*/ 96 h 188"/>
                  <a:gd name="T34" fmla="*/ 2 w 2850"/>
                  <a:gd name="T35" fmla="*/ 90 h 188"/>
                  <a:gd name="T36" fmla="*/ 6 w 2850"/>
                  <a:gd name="T37" fmla="*/ 86 h 188"/>
                  <a:gd name="T38" fmla="*/ 16 w 2850"/>
                  <a:gd name="T39" fmla="*/ 82 h 188"/>
                  <a:gd name="T40" fmla="*/ 28 w 2850"/>
                  <a:gd name="T41" fmla="*/ 76 h 188"/>
                  <a:gd name="T42" fmla="*/ 64 w 2850"/>
                  <a:gd name="T43" fmla="*/ 68 h 188"/>
                  <a:gd name="T44" fmla="*/ 112 w 2850"/>
                  <a:gd name="T45" fmla="*/ 58 h 188"/>
                  <a:gd name="T46" fmla="*/ 172 w 2850"/>
                  <a:gd name="T47" fmla="*/ 50 h 188"/>
                  <a:gd name="T48" fmla="*/ 244 w 2850"/>
                  <a:gd name="T49" fmla="*/ 42 h 188"/>
                  <a:gd name="T50" fmla="*/ 326 w 2850"/>
                  <a:gd name="T51" fmla="*/ 36 h 188"/>
                  <a:gd name="T52" fmla="*/ 418 w 2850"/>
                  <a:gd name="T53" fmla="*/ 28 h 188"/>
                  <a:gd name="T54" fmla="*/ 628 w 2850"/>
                  <a:gd name="T55" fmla="*/ 16 h 188"/>
                  <a:gd name="T56" fmla="*/ 870 w 2850"/>
                  <a:gd name="T57" fmla="*/ 8 h 188"/>
                  <a:gd name="T58" fmla="*/ 1138 w 2850"/>
                  <a:gd name="T59" fmla="*/ 2 h 188"/>
                  <a:gd name="T60" fmla="*/ 1424 w 2850"/>
                  <a:gd name="T61" fmla="*/ 0 h 188"/>
                  <a:gd name="T62" fmla="*/ 1424 w 2850"/>
                  <a:gd name="T63" fmla="*/ 0 h 188"/>
                  <a:gd name="T64" fmla="*/ 1712 w 2850"/>
                  <a:gd name="T65" fmla="*/ 2 h 188"/>
                  <a:gd name="T66" fmla="*/ 1982 w 2850"/>
                  <a:gd name="T67" fmla="*/ 8 h 188"/>
                  <a:gd name="T68" fmla="*/ 2224 w 2850"/>
                  <a:gd name="T69" fmla="*/ 16 h 188"/>
                  <a:gd name="T70" fmla="*/ 2434 w 2850"/>
                  <a:gd name="T71" fmla="*/ 28 h 188"/>
                  <a:gd name="T72" fmla="*/ 2526 w 2850"/>
                  <a:gd name="T73" fmla="*/ 36 h 188"/>
                  <a:gd name="T74" fmla="*/ 2608 w 2850"/>
                  <a:gd name="T75" fmla="*/ 42 h 188"/>
                  <a:gd name="T76" fmla="*/ 2680 w 2850"/>
                  <a:gd name="T77" fmla="*/ 50 h 188"/>
                  <a:gd name="T78" fmla="*/ 2738 w 2850"/>
                  <a:gd name="T79" fmla="*/ 58 h 188"/>
                  <a:gd name="T80" fmla="*/ 2786 w 2850"/>
                  <a:gd name="T81" fmla="*/ 68 h 188"/>
                  <a:gd name="T82" fmla="*/ 2822 w 2850"/>
                  <a:gd name="T83" fmla="*/ 76 h 188"/>
                  <a:gd name="T84" fmla="*/ 2834 w 2850"/>
                  <a:gd name="T85" fmla="*/ 82 h 188"/>
                  <a:gd name="T86" fmla="*/ 2844 w 2850"/>
                  <a:gd name="T87" fmla="*/ 86 h 188"/>
                  <a:gd name="T88" fmla="*/ 2848 w 2850"/>
                  <a:gd name="T89" fmla="*/ 90 h 188"/>
                  <a:gd name="T90" fmla="*/ 2850 w 2850"/>
                  <a:gd name="T91" fmla="*/ 96 h 188"/>
                  <a:gd name="T92" fmla="*/ 2850 w 2850"/>
                  <a:gd name="T93" fmla="*/ 96 h 188"/>
                  <a:gd name="T94" fmla="*/ 2848 w 2850"/>
                  <a:gd name="T95" fmla="*/ 100 h 188"/>
                  <a:gd name="T96" fmla="*/ 2844 w 2850"/>
                  <a:gd name="T97" fmla="*/ 104 h 188"/>
                  <a:gd name="T98" fmla="*/ 2834 w 2850"/>
                  <a:gd name="T99" fmla="*/ 110 h 188"/>
                  <a:gd name="T100" fmla="*/ 2822 w 2850"/>
                  <a:gd name="T101" fmla="*/ 114 h 188"/>
                  <a:gd name="T102" fmla="*/ 2786 w 2850"/>
                  <a:gd name="T103" fmla="*/ 122 h 188"/>
                  <a:gd name="T104" fmla="*/ 2738 w 2850"/>
                  <a:gd name="T105" fmla="*/ 132 h 188"/>
                  <a:gd name="T106" fmla="*/ 2680 w 2850"/>
                  <a:gd name="T107" fmla="*/ 140 h 188"/>
                  <a:gd name="T108" fmla="*/ 2608 w 2850"/>
                  <a:gd name="T109" fmla="*/ 146 h 188"/>
                  <a:gd name="T110" fmla="*/ 2526 w 2850"/>
                  <a:gd name="T111" fmla="*/ 154 h 188"/>
                  <a:gd name="T112" fmla="*/ 2434 w 2850"/>
                  <a:gd name="T113" fmla="*/ 160 h 188"/>
                  <a:gd name="T114" fmla="*/ 2224 w 2850"/>
                  <a:gd name="T115" fmla="*/ 172 h 188"/>
                  <a:gd name="T116" fmla="*/ 1982 w 2850"/>
                  <a:gd name="T117" fmla="*/ 180 h 188"/>
                  <a:gd name="T118" fmla="*/ 1712 w 2850"/>
                  <a:gd name="T119" fmla="*/ 186 h 188"/>
                  <a:gd name="T120" fmla="*/ 1424 w 2850"/>
                  <a:gd name="T12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50" h="188">
                    <a:moveTo>
                      <a:pt x="1424" y="188"/>
                    </a:moveTo>
                    <a:lnTo>
                      <a:pt x="1424" y="188"/>
                    </a:lnTo>
                    <a:lnTo>
                      <a:pt x="1138" y="186"/>
                    </a:lnTo>
                    <a:lnTo>
                      <a:pt x="870" y="180"/>
                    </a:lnTo>
                    <a:lnTo>
                      <a:pt x="628" y="172"/>
                    </a:lnTo>
                    <a:lnTo>
                      <a:pt x="418" y="160"/>
                    </a:lnTo>
                    <a:lnTo>
                      <a:pt x="326" y="154"/>
                    </a:lnTo>
                    <a:lnTo>
                      <a:pt x="244" y="146"/>
                    </a:lnTo>
                    <a:lnTo>
                      <a:pt x="172" y="140"/>
                    </a:lnTo>
                    <a:lnTo>
                      <a:pt x="112" y="132"/>
                    </a:lnTo>
                    <a:lnTo>
                      <a:pt x="64" y="122"/>
                    </a:lnTo>
                    <a:lnTo>
                      <a:pt x="28" y="114"/>
                    </a:lnTo>
                    <a:lnTo>
                      <a:pt x="16" y="110"/>
                    </a:lnTo>
                    <a:lnTo>
                      <a:pt x="6" y="104"/>
                    </a:lnTo>
                    <a:lnTo>
                      <a:pt x="2" y="10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0"/>
                    </a:lnTo>
                    <a:lnTo>
                      <a:pt x="6" y="86"/>
                    </a:lnTo>
                    <a:lnTo>
                      <a:pt x="16" y="82"/>
                    </a:lnTo>
                    <a:lnTo>
                      <a:pt x="28" y="76"/>
                    </a:lnTo>
                    <a:lnTo>
                      <a:pt x="64" y="68"/>
                    </a:lnTo>
                    <a:lnTo>
                      <a:pt x="112" y="58"/>
                    </a:lnTo>
                    <a:lnTo>
                      <a:pt x="172" y="50"/>
                    </a:lnTo>
                    <a:lnTo>
                      <a:pt x="244" y="42"/>
                    </a:lnTo>
                    <a:lnTo>
                      <a:pt x="326" y="36"/>
                    </a:lnTo>
                    <a:lnTo>
                      <a:pt x="418" y="28"/>
                    </a:lnTo>
                    <a:lnTo>
                      <a:pt x="628" y="16"/>
                    </a:lnTo>
                    <a:lnTo>
                      <a:pt x="870" y="8"/>
                    </a:lnTo>
                    <a:lnTo>
                      <a:pt x="1138" y="2"/>
                    </a:lnTo>
                    <a:lnTo>
                      <a:pt x="1424" y="0"/>
                    </a:lnTo>
                    <a:lnTo>
                      <a:pt x="1424" y="0"/>
                    </a:lnTo>
                    <a:lnTo>
                      <a:pt x="1712" y="2"/>
                    </a:lnTo>
                    <a:lnTo>
                      <a:pt x="1982" y="8"/>
                    </a:lnTo>
                    <a:lnTo>
                      <a:pt x="2224" y="16"/>
                    </a:lnTo>
                    <a:lnTo>
                      <a:pt x="2434" y="28"/>
                    </a:lnTo>
                    <a:lnTo>
                      <a:pt x="2526" y="36"/>
                    </a:lnTo>
                    <a:lnTo>
                      <a:pt x="2608" y="42"/>
                    </a:lnTo>
                    <a:lnTo>
                      <a:pt x="2680" y="50"/>
                    </a:lnTo>
                    <a:lnTo>
                      <a:pt x="2738" y="58"/>
                    </a:lnTo>
                    <a:lnTo>
                      <a:pt x="2786" y="68"/>
                    </a:lnTo>
                    <a:lnTo>
                      <a:pt x="2822" y="76"/>
                    </a:lnTo>
                    <a:lnTo>
                      <a:pt x="2834" y="82"/>
                    </a:lnTo>
                    <a:lnTo>
                      <a:pt x="2844" y="86"/>
                    </a:lnTo>
                    <a:lnTo>
                      <a:pt x="2848" y="90"/>
                    </a:lnTo>
                    <a:lnTo>
                      <a:pt x="2850" y="96"/>
                    </a:lnTo>
                    <a:lnTo>
                      <a:pt x="2850" y="96"/>
                    </a:lnTo>
                    <a:lnTo>
                      <a:pt x="2848" y="100"/>
                    </a:lnTo>
                    <a:lnTo>
                      <a:pt x="2844" y="104"/>
                    </a:lnTo>
                    <a:lnTo>
                      <a:pt x="2834" y="110"/>
                    </a:lnTo>
                    <a:lnTo>
                      <a:pt x="2822" y="114"/>
                    </a:lnTo>
                    <a:lnTo>
                      <a:pt x="2786" y="122"/>
                    </a:lnTo>
                    <a:lnTo>
                      <a:pt x="2738" y="132"/>
                    </a:lnTo>
                    <a:lnTo>
                      <a:pt x="2680" y="140"/>
                    </a:lnTo>
                    <a:lnTo>
                      <a:pt x="2608" y="146"/>
                    </a:lnTo>
                    <a:lnTo>
                      <a:pt x="2526" y="154"/>
                    </a:lnTo>
                    <a:lnTo>
                      <a:pt x="2434" y="160"/>
                    </a:lnTo>
                    <a:lnTo>
                      <a:pt x="2224" y="172"/>
                    </a:lnTo>
                    <a:lnTo>
                      <a:pt x="1982" y="180"/>
                    </a:lnTo>
                    <a:lnTo>
                      <a:pt x="1712" y="186"/>
                    </a:lnTo>
                    <a:lnTo>
                      <a:pt x="1424" y="1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Freeform 19"/>
              <p:cNvSpPr>
                <a:spLocks/>
              </p:cNvSpPr>
              <p:nvPr/>
            </p:nvSpPr>
            <p:spPr bwMode="auto">
              <a:xfrm>
                <a:off x="2418" y="4130"/>
                <a:ext cx="2862" cy="188"/>
              </a:xfrm>
              <a:custGeom>
                <a:avLst/>
                <a:gdLst>
                  <a:gd name="T0" fmla="*/ 1430 w 2862"/>
                  <a:gd name="T1" fmla="*/ 0 h 188"/>
                  <a:gd name="T2" fmla="*/ 1430 w 2862"/>
                  <a:gd name="T3" fmla="*/ 0 h 188"/>
                  <a:gd name="T4" fmla="*/ 1142 w 2862"/>
                  <a:gd name="T5" fmla="*/ 2 h 188"/>
                  <a:gd name="T6" fmla="*/ 874 w 2862"/>
                  <a:gd name="T7" fmla="*/ 8 h 188"/>
                  <a:gd name="T8" fmla="*/ 632 w 2862"/>
                  <a:gd name="T9" fmla="*/ 16 h 188"/>
                  <a:gd name="T10" fmla="*/ 420 w 2862"/>
                  <a:gd name="T11" fmla="*/ 28 h 188"/>
                  <a:gd name="T12" fmla="*/ 328 w 2862"/>
                  <a:gd name="T13" fmla="*/ 34 h 188"/>
                  <a:gd name="T14" fmla="*/ 246 w 2862"/>
                  <a:gd name="T15" fmla="*/ 42 h 188"/>
                  <a:gd name="T16" fmla="*/ 174 w 2862"/>
                  <a:gd name="T17" fmla="*/ 50 h 188"/>
                  <a:gd name="T18" fmla="*/ 114 w 2862"/>
                  <a:gd name="T19" fmla="*/ 58 h 188"/>
                  <a:gd name="T20" fmla="*/ 64 w 2862"/>
                  <a:gd name="T21" fmla="*/ 68 h 188"/>
                  <a:gd name="T22" fmla="*/ 30 w 2862"/>
                  <a:gd name="T23" fmla="*/ 76 h 188"/>
                  <a:gd name="T24" fmla="*/ 16 w 2862"/>
                  <a:gd name="T25" fmla="*/ 80 h 188"/>
                  <a:gd name="T26" fmla="*/ 8 w 2862"/>
                  <a:gd name="T27" fmla="*/ 86 h 188"/>
                  <a:gd name="T28" fmla="*/ 2 w 2862"/>
                  <a:gd name="T29" fmla="*/ 90 h 188"/>
                  <a:gd name="T30" fmla="*/ 0 w 2862"/>
                  <a:gd name="T31" fmla="*/ 96 h 188"/>
                  <a:gd name="T32" fmla="*/ 0 w 2862"/>
                  <a:gd name="T33" fmla="*/ 96 h 188"/>
                  <a:gd name="T34" fmla="*/ 2 w 2862"/>
                  <a:gd name="T35" fmla="*/ 100 h 188"/>
                  <a:gd name="T36" fmla="*/ 8 w 2862"/>
                  <a:gd name="T37" fmla="*/ 104 h 188"/>
                  <a:gd name="T38" fmla="*/ 16 w 2862"/>
                  <a:gd name="T39" fmla="*/ 110 h 188"/>
                  <a:gd name="T40" fmla="*/ 30 w 2862"/>
                  <a:gd name="T41" fmla="*/ 114 h 188"/>
                  <a:gd name="T42" fmla="*/ 64 w 2862"/>
                  <a:gd name="T43" fmla="*/ 122 h 188"/>
                  <a:gd name="T44" fmla="*/ 114 w 2862"/>
                  <a:gd name="T45" fmla="*/ 132 h 188"/>
                  <a:gd name="T46" fmla="*/ 174 w 2862"/>
                  <a:gd name="T47" fmla="*/ 140 h 188"/>
                  <a:gd name="T48" fmla="*/ 246 w 2862"/>
                  <a:gd name="T49" fmla="*/ 146 h 188"/>
                  <a:gd name="T50" fmla="*/ 328 w 2862"/>
                  <a:gd name="T51" fmla="*/ 154 h 188"/>
                  <a:gd name="T52" fmla="*/ 420 w 2862"/>
                  <a:gd name="T53" fmla="*/ 160 h 188"/>
                  <a:gd name="T54" fmla="*/ 632 w 2862"/>
                  <a:gd name="T55" fmla="*/ 172 h 188"/>
                  <a:gd name="T56" fmla="*/ 874 w 2862"/>
                  <a:gd name="T57" fmla="*/ 180 h 188"/>
                  <a:gd name="T58" fmla="*/ 1142 w 2862"/>
                  <a:gd name="T59" fmla="*/ 186 h 188"/>
                  <a:gd name="T60" fmla="*/ 1430 w 2862"/>
                  <a:gd name="T61" fmla="*/ 188 h 188"/>
                  <a:gd name="T62" fmla="*/ 1430 w 2862"/>
                  <a:gd name="T63" fmla="*/ 188 h 188"/>
                  <a:gd name="T64" fmla="*/ 1720 w 2862"/>
                  <a:gd name="T65" fmla="*/ 186 h 188"/>
                  <a:gd name="T66" fmla="*/ 1990 w 2862"/>
                  <a:gd name="T67" fmla="*/ 180 h 188"/>
                  <a:gd name="T68" fmla="*/ 2232 w 2862"/>
                  <a:gd name="T69" fmla="*/ 172 h 188"/>
                  <a:gd name="T70" fmla="*/ 2444 w 2862"/>
                  <a:gd name="T71" fmla="*/ 160 h 188"/>
                  <a:gd name="T72" fmla="*/ 2536 w 2862"/>
                  <a:gd name="T73" fmla="*/ 154 h 188"/>
                  <a:gd name="T74" fmla="*/ 2618 w 2862"/>
                  <a:gd name="T75" fmla="*/ 146 h 188"/>
                  <a:gd name="T76" fmla="*/ 2690 w 2862"/>
                  <a:gd name="T77" fmla="*/ 140 h 188"/>
                  <a:gd name="T78" fmla="*/ 2750 w 2862"/>
                  <a:gd name="T79" fmla="*/ 132 h 188"/>
                  <a:gd name="T80" fmla="*/ 2798 w 2862"/>
                  <a:gd name="T81" fmla="*/ 122 h 188"/>
                  <a:gd name="T82" fmla="*/ 2832 w 2862"/>
                  <a:gd name="T83" fmla="*/ 114 h 188"/>
                  <a:gd name="T84" fmla="*/ 2846 w 2862"/>
                  <a:gd name="T85" fmla="*/ 110 h 188"/>
                  <a:gd name="T86" fmla="*/ 2854 w 2862"/>
                  <a:gd name="T87" fmla="*/ 104 h 188"/>
                  <a:gd name="T88" fmla="*/ 2860 w 2862"/>
                  <a:gd name="T89" fmla="*/ 100 h 188"/>
                  <a:gd name="T90" fmla="*/ 2862 w 2862"/>
                  <a:gd name="T91" fmla="*/ 96 h 188"/>
                  <a:gd name="T92" fmla="*/ 2862 w 2862"/>
                  <a:gd name="T93" fmla="*/ 96 h 188"/>
                  <a:gd name="T94" fmla="*/ 2860 w 2862"/>
                  <a:gd name="T95" fmla="*/ 90 h 188"/>
                  <a:gd name="T96" fmla="*/ 2854 w 2862"/>
                  <a:gd name="T97" fmla="*/ 86 h 188"/>
                  <a:gd name="T98" fmla="*/ 2846 w 2862"/>
                  <a:gd name="T99" fmla="*/ 80 h 188"/>
                  <a:gd name="T100" fmla="*/ 2832 w 2862"/>
                  <a:gd name="T101" fmla="*/ 76 h 188"/>
                  <a:gd name="T102" fmla="*/ 2798 w 2862"/>
                  <a:gd name="T103" fmla="*/ 68 h 188"/>
                  <a:gd name="T104" fmla="*/ 2750 w 2862"/>
                  <a:gd name="T105" fmla="*/ 58 h 188"/>
                  <a:gd name="T106" fmla="*/ 2690 w 2862"/>
                  <a:gd name="T107" fmla="*/ 50 h 188"/>
                  <a:gd name="T108" fmla="*/ 2618 w 2862"/>
                  <a:gd name="T109" fmla="*/ 42 h 188"/>
                  <a:gd name="T110" fmla="*/ 2536 w 2862"/>
                  <a:gd name="T111" fmla="*/ 34 h 188"/>
                  <a:gd name="T112" fmla="*/ 2444 w 2862"/>
                  <a:gd name="T113" fmla="*/ 28 h 188"/>
                  <a:gd name="T114" fmla="*/ 2232 w 2862"/>
                  <a:gd name="T115" fmla="*/ 16 h 188"/>
                  <a:gd name="T116" fmla="*/ 1990 w 2862"/>
                  <a:gd name="T117" fmla="*/ 8 h 188"/>
                  <a:gd name="T118" fmla="*/ 1720 w 2862"/>
                  <a:gd name="T119" fmla="*/ 2 h 188"/>
                  <a:gd name="T120" fmla="*/ 1430 w 2862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2" h="188">
                    <a:moveTo>
                      <a:pt x="1430" y="0"/>
                    </a:moveTo>
                    <a:lnTo>
                      <a:pt x="1430" y="0"/>
                    </a:lnTo>
                    <a:lnTo>
                      <a:pt x="1142" y="2"/>
                    </a:lnTo>
                    <a:lnTo>
                      <a:pt x="874" y="8"/>
                    </a:lnTo>
                    <a:lnTo>
                      <a:pt x="632" y="16"/>
                    </a:lnTo>
                    <a:lnTo>
                      <a:pt x="420" y="28"/>
                    </a:lnTo>
                    <a:lnTo>
                      <a:pt x="328" y="34"/>
                    </a:lnTo>
                    <a:lnTo>
                      <a:pt x="246" y="42"/>
                    </a:lnTo>
                    <a:lnTo>
                      <a:pt x="174" y="50"/>
                    </a:lnTo>
                    <a:lnTo>
                      <a:pt x="114" y="58"/>
                    </a:lnTo>
                    <a:lnTo>
                      <a:pt x="64" y="68"/>
                    </a:lnTo>
                    <a:lnTo>
                      <a:pt x="30" y="76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8" y="104"/>
                    </a:lnTo>
                    <a:lnTo>
                      <a:pt x="16" y="110"/>
                    </a:lnTo>
                    <a:lnTo>
                      <a:pt x="30" y="114"/>
                    </a:lnTo>
                    <a:lnTo>
                      <a:pt x="64" y="122"/>
                    </a:lnTo>
                    <a:lnTo>
                      <a:pt x="114" y="132"/>
                    </a:lnTo>
                    <a:lnTo>
                      <a:pt x="174" y="140"/>
                    </a:lnTo>
                    <a:lnTo>
                      <a:pt x="246" y="146"/>
                    </a:lnTo>
                    <a:lnTo>
                      <a:pt x="328" y="154"/>
                    </a:lnTo>
                    <a:lnTo>
                      <a:pt x="420" y="160"/>
                    </a:lnTo>
                    <a:lnTo>
                      <a:pt x="632" y="172"/>
                    </a:lnTo>
                    <a:lnTo>
                      <a:pt x="874" y="180"/>
                    </a:lnTo>
                    <a:lnTo>
                      <a:pt x="1142" y="186"/>
                    </a:lnTo>
                    <a:lnTo>
                      <a:pt x="1430" y="188"/>
                    </a:lnTo>
                    <a:lnTo>
                      <a:pt x="1430" y="188"/>
                    </a:lnTo>
                    <a:lnTo>
                      <a:pt x="1720" y="186"/>
                    </a:lnTo>
                    <a:lnTo>
                      <a:pt x="1990" y="180"/>
                    </a:lnTo>
                    <a:lnTo>
                      <a:pt x="2232" y="172"/>
                    </a:lnTo>
                    <a:lnTo>
                      <a:pt x="2444" y="160"/>
                    </a:lnTo>
                    <a:lnTo>
                      <a:pt x="2536" y="154"/>
                    </a:lnTo>
                    <a:lnTo>
                      <a:pt x="2618" y="146"/>
                    </a:lnTo>
                    <a:lnTo>
                      <a:pt x="2690" y="140"/>
                    </a:lnTo>
                    <a:lnTo>
                      <a:pt x="2750" y="132"/>
                    </a:lnTo>
                    <a:lnTo>
                      <a:pt x="2798" y="122"/>
                    </a:lnTo>
                    <a:lnTo>
                      <a:pt x="2832" y="114"/>
                    </a:lnTo>
                    <a:lnTo>
                      <a:pt x="2846" y="110"/>
                    </a:lnTo>
                    <a:lnTo>
                      <a:pt x="2854" y="104"/>
                    </a:lnTo>
                    <a:lnTo>
                      <a:pt x="2860" y="100"/>
                    </a:lnTo>
                    <a:lnTo>
                      <a:pt x="2862" y="96"/>
                    </a:lnTo>
                    <a:lnTo>
                      <a:pt x="2862" y="96"/>
                    </a:lnTo>
                    <a:lnTo>
                      <a:pt x="2860" y="90"/>
                    </a:lnTo>
                    <a:lnTo>
                      <a:pt x="2854" y="86"/>
                    </a:lnTo>
                    <a:lnTo>
                      <a:pt x="2846" y="80"/>
                    </a:lnTo>
                    <a:lnTo>
                      <a:pt x="2832" y="76"/>
                    </a:lnTo>
                    <a:lnTo>
                      <a:pt x="2798" y="68"/>
                    </a:lnTo>
                    <a:lnTo>
                      <a:pt x="2750" y="58"/>
                    </a:lnTo>
                    <a:lnTo>
                      <a:pt x="2690" y="50"/>
                    </a:lnTo>
                    <a:lnTo>
                      <a:pt x="2618" y="42"/>
                    </a:lnTo>
                    <a:lnTo>
                      <a:pt x="2536" y="34"/>
                    </a:lnTo>
                    <a:lnTo>
                      <a:pt x="2444" y="28"/>
                    </a:lnTo>
                    <a:lnTo>
                      <a:pt x="2232" y="16"/>
                    </a:lnTo>
                    <a:lnTo>
                      <a:pt x="1990" y="8"/>
                    </a:lnTo>
                    <a:lnTo>
                      <a:pt x="1720" y="2"/>
                    </a:lnTo>
                    <a:lnTo>
                      <a:pt x="14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20"/>
              <p:cNvSpPr>
                <a:spLocks noEditPoints="1"/>
              </p:cNvSpPr>
              <p:nvPr/>
            </p:nvSpPr>
            <p:spPr bwMode="auto">
              <a:xfrm>
                <a:off x="2424" y="4130"/>
                <a:ext cx="2850" cy="188"/>
              </a:xfrm>
              <a:custGeom>
                <a:avLst/>
                <a:gdLst>
                  <a:gd name="T0" fmla="*/ 1424 w 2850"/>
                  <a:gd name="T1" fmla="*/ 188 h 188"/>
                  <a:gd name="T2" fmla="*/ 872 w 2850"/>
                  <a:gd name="T3" fmla="*/ 180 h 188"/>
                  <a:gd name="T4" fmla="*/ 422 w 2850"/>
                  <a:gd name="T5" fmla="*/ 160 h 188"/>
                  <a:gd name="T6" fmla="*/ 248 w 2850"/>
                  <a:gd name="T7" fmla="*/ 146 h 188"/>
                  <a:gd name="T8" fmla="*/ 116 w 2850"/>
                  <a:gd name="T9" fmla="*/ 132 h 188"/>
                  <a:gd name="T10" fmla="*/ 34 w 2850"/>
                  <a:gd name="T11" fmla="*/ 114 h 188"/>
                  <a:gd name="T12" fmla="*/ 12 w 2850"/>
                  <a:gd name="T13" fmla="*/ 104 h 188"/>
                  <a:gd name="T14" fmla="*/ 4 w 2850"/>
                  <a:gd name="T15" fmla="*/ 96 h 188"/>
                  <a:gd name="T16" fmla="*/ 6 w 2850"/>
                  <a:gd name="T17" fmla="*/ 90 h 188"/>
                  <a:gd name="T18" fmla="*/ 22 w 2850"/>
                  <a:gd name="T19" fmla="*/ 82 h 188"/>
                  <a:gd name="T20" fmla="*/ 68 w 2850"/>
                  <a:gd name="T21" fmla="*/ 68 h 188"/>
                  <a:gd name="T22" fmla="*/ 176 w 2850"/>
                  <a:gd name="T23" fmla="*/ 50 h 188"/>
                  <a:gd name="T24" fmla="*/ 330 w 2850"/>
                  <a:gd name="T25" fmla="*/ 36 h 188"/>
                  <a:gd name="T26" fmla="*/ 632 w 2850"/>
                  <a:gd name="T27" fmla="*/ 18 h 188"/>
                  <a:gd name="T28" fmla="*/ 1138 w 2850"/>
                  <a:gd name="T29" fmla="*/ 4 h 188"/>
                  <a:gd name="T30" fmla="*/ 1424 w 2850"/>
                  <a:gd name="T31" fmla="*/ 2 h 188"/>
                  <a:gd name="T32" fmla="*/ 1980 w 2850"/>
                  <a:gd name="T33" fmla="*/ 8 h 188"/>
                  <a:gd name="T34" fmla="*/ 2430 w 2850"/>
                  <a:gd name="T35" fmla="*/ 28 h 188"/>
                  <a:gd name="T36" fmla="*/ 2604 w 2850"/>
                  <a:gd name="T37" fmla="*/ 42 h 188"/>
                  <a:gd name="T38" fmla="*/ 2734 w 2850"/>
                  <a:gd name="T39" fmla="*/ 58 h 188"/>
                  <a:gd name="T40" fmla="*/ 2816 w 2850"/>
                  <a:gd name="T41" fmla="*/ 76 h 188"/>
                  <a:gd name="T42" fmla="*/ 2838 w 2850"/>
                  <a:gd name="T43" fmla="*/ 86 h 188"/>
                  <a:gd name="T44" fmla="*/ 2846 w 2850"/>
                  <a:gd name="T45" fmla="*/ 96 h 188"/>
                  <a:gd name="T46" fmla="*/ 2844 w 2850"/>
                  <a:gd name="T47" fmla="*/ 100 h 188"/>
                  <a:gd name="T48" fmla="*/ 2828 w 2850"/>
                  <a:gd name="T49" fmla="*/ 110 h 188"/>
                  <a:gd name="T50" fmla="*/ 2782 w 2850"/>
                  <a:gd name="T51" fmla="*/ 122 h 188"/>
                  <a:gd name="T52" fmla="*/ 2674 w 2850"/>
                  <a:gd name="T53" fmla="*/ 140 h 188"/>
                  <a:gd name="T54" fmla="*/ 2522 w 2850"/>
                  <a:gd name="T55" fmla="*/ 154 h 188"/>
                  <a:gd name="T56" fmla="*/ 2220 w 2850"/>
                  <a:gd name="T57" fmla="*/ 172 h 188"/>
                  <a:gd name="T58" fmla="*/ 1712 w 2850"/>
                  <a:gd name="T59" fmla="*/ 186 h 188"/>
                  <a:gd name="T60" fmla="*/ 1424 w 2850"/>
                  <a:gd name="T61" fmla="*/ 0 h 188"/>
                  <a:gd name="T62" fmla="*/ 1138 w 2850"/>
                  <a:gd name="T63" fmla="*/ 2 h 188"/>
                  <a:gd name="T64" fmla="*/ 628 w 2850"/>
                  <a:gd name="T65" fmla="*/ 16 h 188"/>
                  <a:gd name="T66" fmla="*/ 326 w 2850"/>
                  <a:gd name="T67" fmla="*/ 36 h 188"/>
                  <a:gd name="T68" fmla="*/ 172 w 2850"/>
                  <a:gd name="T69" fmla="*/ 50 h 188"/>
                  <a:gd name="T70" fmla="*/ 64 w 2850"/>
                  <a:gd name="T71" fmla="*/ 68 h 188"/>
                  <a:gd name="T72" fmla="*/ 16 w 2850"/>
                  <a:gd name="T73" fmla="*/ 82 h 188"/>
                  <a:gd name="T74" fmla="*/ 2 w 2850"/>
                  <a:gd name="T75" fmla="*/ 90 h 188"/>
                  <a:gd name="T76" fmla="*/ 0 w 2850"/>
                  <a:gd name="T77" fmla="*/ 96 h 188"/>
                  <a:gd name="T78" fmla="*/ 6 w 2850"/>
                  <a:gd name="T79" fmla="*/ 104 h 188"/>
                  <a:gd name="T80" fmla="*/ 28 w 2850"/>
                  <a:gd name="T81" fmla="*/ 114 h 188"/>
                  <a:gd name="T82" fmla="*/ 112 w 2850"/>
                  <a:gd name="T83" fmla="*/ 132 h 188"/>
                  <a:gd name="T84" fmla="*/ 244 w 2850"/>
                  <a:gd name="T85" fmla="*/ 146 h 188"/>
                  <a:gd name="T86" fmla="*/ 418 w 2850"/>
                  <a:gd name="T87" fmla="*/ 160 h 188"/>
                  <a:gd name="T88" fmla="*/ 870 w 2850"/>
                  <a:gd name="T89" fmla="*/ 180 h 188"/>
                  <a:gd name="T90" fmla="*/ 1424 w 2850"/>
                  <a:gd name="T91" fmla="*/ 188 h 188"/>
                  <a:gd name="T92" fmla="*/ 1712 w 2850"/>
                  <a:gd name="T93" fmla="*/ 186 h 188"/>
                  <a:gd name="T94" fmla="*/ 2224 w 2850"/>
                  <a:gd name="T95" fmla="*/ 172 h 188"/>
                  <a:gd name="T96" fmla="*/ 2526 w 2850"/>
                  <a:gd name="T97" fmla="*/ 154 h 188"/>
                  <a:gd name="T98" fmla="*/ 2680 w 2850"/>
                  <a:gd name="T99" fmla="*/ 140 h 188"/>
                  <a:gd name="T100" fmla="*/ 2786 w 2850"/>
                  <a:gd name="T101" fmla="*/ 122 h 188"/>
                  <a:gd name="T102" fmla="*/ 2834 w 2850"/>
                  <a:gd name="T103" fmla="*/ 110 h 188"/>
                  <a:gd name="T104" fmla="*/ 2848 w 2850"/>
                  <a:gd name="T105" fmla="*/ 100 h 188"/>
                  <a:gd name="T106" fmla="*/ 2850 w 2850"/>
                  <a:gd name="T107" fmla="*/ 96 h 188"/>
                  <a:gd name="T108" fmla="*/ 2844 w 2850"/>
                  <a:gd name="T109" fmla="*/ 86 h 188"/>
                  <a:gd name="T110" fmla="*/ 2822 w 2850"/>
                  <a:gd name="T111" fmla="*/ 76 h 188"/>
                  <a:gd name="T112" fmla="*/ 2738 w 2850"/>
                  <a:gd name="T113" fmla="*/ 58 h 188"/>
                  <a:gd name="T114" fmla="*/ 2608 w 2850"/>
                  <a:gd name="T115" fmla="*/ 42 h 188"/>
                  <a:gd name="T116" fmla="*/ 2434 w 2850"/>
                  <a:gd name="T117" fmla="*/ 28 h 188"/>
                  <a:gd name="T118" fmla="*/ 1982 w 2850"/>
                  <a:gd name="T119" fmla="*/ 8 h 188"/>
                  <a:gd name="T120" fmla="*/ 1424 w 2850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50" h="188">
                    <a:moveTo>
                      <a:pt x="1424" y="188"/>
                    </a:moveTo>
                    <a:lnTo>
                      <a:pt x="1424" y="188"/>
                    </a:lnTo>
                    <a:lnTo>
                      <a:pt x="1138" y="186"/>
                    </a:lnTo>
                    <a:lnTo>
                      <a:pt x="872" y="180"/>
                    </a:lnTo>
                    <a:lnTo>
                      <a:pt x="632" y="172"/>
                    </a:lnTo>
                    <a:lnTo>
                      <a:pt x="422" y="160"/>
                    </a:lnTo>
                    <a:lnTo>
                      <a:pt x="330" y="154"/>
                    </a:lnTo>
                    <a:lnTo>
                      <a:pt x="248" y="146"/>
                    </a:lnTo>
                    <a:lnTo>
                      <a:pt x="176" y="140"/>
                    </a:lnTo>
                    <a:lnTo>
                      <a:pt x="116" y="132"/>
                    </a:lnTo>
                    <a:lnTo>
                      <a:pt x="68" y="122"/>
                    </a:lnTo>
                    <a:lnTo>
                      <a:pt x="34" y="114"/>
                    </a:lnTo>
                    <a:lnTo>
                      <a:pt x="22" y="110"/>
                    </a:lnTo>
                    <a:lnTo>
                      <a:pt x="12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6" y="90"/>
                    </a:lnTo>
                    <a:lnTo>
                      <a:pt x="12" y="86"/>
                    </a:lnTo>
                    <a:lnTo>
                      <a:pt x="22" y="82"/>
                    </a:lnTo>
                    <a:lnTo>
                      <a:pt x="34" y="76"/>
                    </a:lnTo>
                    <a:lnTo>
                      <a:pt x="68" y="68"/>
                    </a:lnTo>
                    <a:lnTo>
                      <a:pt x="116" y="58"/>
                    </a:lnTo>
                    <a:lnTo>
                      <a:pt x="176" y="50"/>
                    </a:lnTo>
                    <a:lnTo>
                      <a:pt x="248" y="42"/>
                    </a:lnTo>
                    <a:lnTo>
                      <a:pt x="330" y="36"/>
                    </a:lnTo>
                    <a:lnTo>
                      <a:pt x="422" y="28"/>
                    </a:lnTo>
                    <a:lnTo>
                      <a:pt x="632" y="18"/>
                    </a:lnTo>
                    <a:lnTo>
                      <a:pt x="872" y="8"/>
                    </a:lnTo>
                    <a:lnTo>
                      <a:pt x="1138" y="4"/>
                    </a:lnTo>
                    <a:lnTo>
                      <a:pt x="1424" y="2"/>
                    </a:lnTo>
                    <a:lnTo>
                      <a:pt x="1424" y="2"/>
                    </a:lnTo>
                    <a:lnTo>
                      <a:pt x="1712" y="4"/>
                    </a:lnTo>
                    <a:lnTo>
                      <a:pt x="1980" y="8"/>
                    </a:lnTo>
                    <a:lnTo>
                      <a:pt x="2220" y="18"/>
                    </a:lnTo>
                    <a:lnTo>
                      <a:pt x="2430" y="28"/>
                    </a:lnTo>
                    <a:lnTo>
                      <a:pt x="2522" y="36"/>
                    </a:lnTo>
                    <a:lnTo>
                      <a:pt x="2604" y="42"/>
                    </a:lnTo>
                    <a:lnTo>
                      <a:pt x="2674" y="50"/>
                    </a:lnTo>
                    <a:lnTo>
                      <a:pt x="2734" y="58"/>
                    </a:lnTo>
                    <a:lnTo>
                      <a:pt x="2782" y="68"/>
                    </a:lnTo>
                    <a:lnTo>
                      <a:pt x="2816" y="76"/>
                    </a:lnTo>
                    <a:lnTo>
                      <a:pt x="2828" y="82"/>
                    </a:lnTo>
                    <a:lnTo>
                      <a:pt x="2838" y="86"/>
                    </a:lnTo>
                    <a:lnTo>
                      <a:pt x="2844" y="90"/>
                    </a:lnTo>
                    <a:lnTo>
                      <a:pt x="2846" y="96"/>
                    </a:lnTo>
                    <a:lnTo>
                      <a:pt x="2846" y="96"/>
                    </a:lnTo>
                    <a:lnTo>
                      <a:pt x="2844" y="100"/>
                    </a:lnTo>
                    <a:lnTo>
                      <a:pt x="2838" y="104"/>
                    </a:lnTo>
                    <a:lnTo>
                      <a:pt x="2828" y="110"/>
                    </a:lnTo>
                    <a:lnTo>
                      <a:pt x="2816" y="114"/>
                    </a:lnTo>
                    <a:lnTo>
                      <a:pt x="2782" y="122"/>
                    </a:lnTo>
                    <a:lnTo>
                      <a:pt x="2734" y="132"/>
                    </a:lnTo>
                    <a:lnTo>
                      <a:pt x="2674" y="140"/>
                    </a:lnTo>
                    <a:lnTo>
                      <a:pt x="2604" y="146"/>
                    </a:lnTo>
                    <a:lnTo>
                      <a:pt x="2522" y="154"/>
                    </a:lnTo>
                    <a:lnTo>
                      <a:pt x="2430" y="160"/>
                    </a:lnTo>
                    <a:lnTo>
                      <a:pt x="2220" y="172"/>
                    </a:lnTo>
                    <a:lnTo>
                      <a:pt x="1980" y="180"/>
                    </a:lnTo>
                    <a:lnTo>
                      <a:pt x="1712" y="186"/>
                    </a:lnTo>
                    <a:lnTo>
                      <a:pt x="1424" y="188"/>
                    </a:lnTo>
                    <a:close/>
                    <a:moveTo>
                      <a:pt x="1424" y="0"/>
                    </a:moveTo>
                    <a:lnTo>
                      <a:pt x="1424" y="0"/>
                    </a:lnTo>
                    <a:lnTo>
                      <a:pt x="1138" y="2"/>
                    </a:lnTo>
                    <a:lnTo>
                      <a:pt x="870" y="8"/>
                    </a:lnTo>
                    <a:lnTo>
                      <a:pt x="628" y="16"/>
                    </a:lnTo>
                    <a:lnTo>
                      <a:pt x="418" y="28"/>
                    </a:lnTo>
                    <a:lnTo>
                      <a:pt x="326" y="36"/>
                    </a:lnTo>
                    <a:lnTo>
                      <a:pt x="244" y="42"/>
                    </a:lnTo>
                    <a:lnTo>
                      <a:pt x="172" y="50"/>
                    </a:lnTo>
                    <a:lnTo>
                      <a:pt x="112" y="58"/>
                    </a:lnTo>
                    <a:lnTo>
                      <a:pt x="64" y="68"/>
                    </a:lnTo>
                    <a:lnTo>
                      <a:pt x="28" y="76"/>
                    </a:lnTo>
                    <a:lnTo>
                      <a:pt x="16" y="82"/>
                    </a:lnTo>
                    <a:lnTo>
                      <a:pt x="6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6" y="104"/>
                    </a:lnTo>
                    <a:lnTo>
                      <a:pt x="16" y="110"/>
                    </a:lnTo>
                    <a:lnTo>
                      <a:pt x="28" y="114"/>
                    </a:lnTo>
                    <a:lnTo>
                      <a:pt x="64" y="122"/>
                    </a:lnTo>
                    <a:lnTo>
                      <a:pt x="112" y="132"/>
                    </a:lnTo>
                    <a:lnTo>
                      <a:pt x="172" y="140"/>
                    </a:lnTo>
                    <a:lnTo>
                      <a:pt x="244" y="146"/>
                    </a:lnTo>
                    <a:lnTo>
                      <a:pt x="326" y="154"/>
                    </a:lnTo>
                    <a:lnTo>
                      <a:pt x="418" y="160"/>
                    </a:lnTo>
                    <a:lnTo>
                      <a:pt x="628" y="172"/>
                    </a:lnTo>
                    <a:lnTo>
                      <a:pt x="870" y="180"/>
                    </a:lnTo>
                    <a:lnTo>
                      <a:pt x="1138" y="186"/>
                    </a:lnTo>
                    <a:lnTo>
                      <a:pt x="1424" y="188"/>
                    </a:lnTo>
                    <a:lnTo>
                      <a:pt x="1424" y="188"/>
                    </a:lnTo>
                    <a:lnTo>
                      <a:pt x="1712" y="186"/>
                    </a:lnTo>
                    <a:lnTo>
                      <a:pt x="1982" y="180"/>
                    </a:lnTo>
                    <a:lnTo>
                      <a:pt x="2224" y="172"/>
                    </a:lnTo>
                    <a:lnTo>
                      <a:pt x="2434" y="160"/>
                    </a:lnTo>
                    <a:lnTo>
                      <a:pt x="2526" y="154"/>
                    </a:lnTo>
                    <a:lnTo>
                      <a:pt x="2608" y="146"/>
                    </a:lnTo>
                    <a:lnTo>
                      <a:pt x="2680" y="140"/>
                    </a:lnTo>
                    <a:lnTo>
                      <a:pt x="2738" y="132"/>
                    </a:lnTo>
                    <a:lnTo>
                      <a:pt x="2786" y="122"/>
                    </a:lnTo>
                    <a:lnTo>
                      <a:pt x="2822" y="114"/>
                    </a:lnTo>
                    <a:lnTo>
                      <a:pt x="2834" y="110"/>
                    </a:lnTo>
                    <a:lnTo>
                      <a:pt x="2844" y="104"/>
                    </a:lnTo>
                    <a:lnTo>
                      <a:pt x="2848" y="100"/>
                    </a:lnTo>
                    <a:lnTo>
                      <a:pt x="2850" y="96"/>
                    </a:lnTo>
                    <a:lnTo>
                      <a:pt x="2850" y="96"/>
                    </a:lnTo>
                    <a:lnTo>
                      <a:pt x="2848" y="90"/>
                    </a:lnTo>
                    <a:lnTo>
                      <a:pt x="2844" y="86"/>
                    </a:lnTo>
                    <a:lnTo>
                      <a:pt x="2834" y="82"/>
                    </a:lnTo>
                    <a:lnTo>
                      <a:pt x="2822" y="76"/>
                    </a:lnTo>
                    <a:lnTo>
                      <a:pt x="2786" y="68"/>
                    </a:lnTo>
                    <a:lnTo>
                      <a:pt x="2738" y="58"/>
                    </a:lnTo>
                    <a:lnTo>
                      <a:pt x="2680" y="50"/>
                    </a:lnTo>
                    <a:lnTo>
                      <a:pt x="2608" y="42"/>
                    </a:lnTo>
                    <a:lnTo>
                      <a:pt x="2526" y="36"/>
                    </a:lnTo>
                    <a:lnTo>
                      <a:pt x="2434" y="28"/>
                    </a:lnTo>
                    <a:lnTo>
                      <a:pt x="2224" y="16"/>
                    </a:lnTo>
                    <a:lnTo>
                      <a:pt x="1982" y="8"/>
                    </a:lnTo>
                    <a:lnTo>
                      <a:pt x="1712" y="2"/>
                    </a:lnTo>
                    <a:lnTo>
                      <a:pt x="14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21"/>
              <p:cNvSpPr>
                <a:spLocks/>
              </p:cNvSpPr>
              <p:nvPr/>
            </p:nvSpPr>
            <p:spPr bwMode="auto">
              <a:xfrm>
                <a:off x="2428" y="4132"/>
                <a:ext cx="2842" cy="186"/>
              </a:xfrm>
              <a:custGeom>
                <a:avLst/>
                <a:gdLst>
                  <a:gd name="T0" fmla="*/ 1420 w 2842"/>
                  <a:gd name="T1" fmla="*/ 186 h 186"/>
                  <a:gd name="T2" fmla="*/ 1420 w 2842"/>
                  <a:gd name="T3" fmla="*/ 186 h 186"/>
                  <a:gd name="T4" fmla="*/ 1134 w 2842"/>
                  <a:gd name="T5" fmla="*/ 184 h 186"/>
                  <a:gd name="T6" fmla="*/ 868 w 2842"/>
                  <a:gd name="T7" fmla="*/ 178 h 186"/>
                  <a:gd name="T8" fmla="*/ 628 w 2842"/>
                  <a:gd name="T9" fmla="*/ 170 h 186"/>
                  <a:gd name="T10" fmla="*/ 418 w 2842"/>
                  <a:gd name="T11" fmla="*/ 158 h 186"/>
                  <a:gd name="T12" fmla="*/ 326 w 2842"/>
                  <a:gd name="T13" fmla="*/ 152 h 186"/>
                  <a:gd name="T14" fmla="*/ 244 w 2842"/>
                  <a:gd name="T15" fmla="*/ 144 h 186"/>
                  <a:gd name="T16" fmla="*/ 172 w 2842"/>
                  <a:gd name="T17" fmla="*/ 138 h 186"/>
                  <a:gd name="T18" fmla="*/ 112 w 2842"/>
                  <a:gd name="T19" fmla="*/ 130 h 186"/>
                  <a:gd name="T20" fmla="*/ 64 w 2842"/>
                  <a:gd name="T21" fmla="*/ 120 h 186"/>
                  <a:gd name="T22" fmla="*/ 30 w 2842"/>
                  <a:gd name="T23" fmla="*/ 112 h 186"/>
                  <a:gd name="T24" fmla="*/ 18 w 2842"/>
                  <a:gd name="T25" fmla="*/ 108 h 186"/>
                  <a:gd name="T26" fmla="*/ 8 w 2842"/>
                  <a:gd name="T27" fmla="*/ 102 h 186"/>
                  <a:gd name="T28" fmla="*/ 2 w 2842"/>
                  <a:gd name="T29" fmla="*/ 98 h 186"/>
                  <a:gd name="T30" fmla="*/ 0 w 2842"/>
                  <a:gd name="T31" fmla="*/ 94 h 186"/>
                  <a:gd name="T32" fmla="*/ 0 w 2842"/>
                  <a:gd name="T33" fmla="*/ 94 h 186"/>
                  <a:gd name="T34" fmla="*/ 2 w 2842"/>
                  <a:gd name="T35" fmla="*/ 88 h 186"/>
                  <a:gd name="T36" fmla="*/ 8 w 2842"/>
                  <a:gd name="T37" fmla="*/ 84 h 186"/>
                  <a:gd name="T38" fmla="*/ 18 w 2842"/>
                  <a:gd name="T39" fmla="*/ 80 h 186"/>
                  <a:gd name="T40" fmla="*/ 30 w 2842"/>
                  <a:gd name="T41" fmla="*/ 74 h 186"/>
                  <a:gd name="T42" fmla="*/ 64 w 2842"/>
                  <a:gd name="T43" fmla="*/ 66 h 186"/>
                  <a:gd name="T44" fmla="*/ 112 w 2842"/>
                  <a:gd name="T45" fmla="*/ 56 h 186"/>
                  <a:gd name="T46" fmla="*/ 172 w 2842"/>
                  <a:gd name="T47" fmla="*/ 48 h 186"/>
                  <a:gd name="T48" fmla="*/ 244 w 2842"/>
                  <a:gd name="T49" fmla="*/ 40 h 186"/>
                  <a:gd name="T50" fmla="*/ 326 w 2842"/>
                  <a:gd name="T51" fmla="*/ 34 h 186"/>
                  <a:gd name="T52" fmla="*/ 418 w 2842"/>
                  <a:gd name="T53" fmla="*/ 26 h 186"/>
                  <a:gd name="T54" fmla="*/ 628 w 2842"/>
                  <a:gd name="T55" fmla="*/ 16 h 186"/>
                  <a:gd name="T56" fmla="*/ 868 w 2842"/>
                  <a:gd name="T57" fmla="*/ 6 h 186"/>
                  <a:gd name="T58" fmla="*/ 1134 w 2842"/>
                  <a:gd name="T59" fmla="*/ 2 h 186"/>
                  <a:gd name="T60" fmla="*/ 1420 w 2842"/>
                  <a:gd name="T61" fmla="*/ 0 h 186"/>
                  <a:gd name="T62" fmla="*/ 1420 w 2842"/>
                  <a:gd name="T63" fmla="*/ 0 h 186"/>
                  <a:gd name="T64" fmla="*/ 1708 w 2842"/>
                  <a:gd name="T65" fmla="*/ 2 h 186"/>
                  <a:gd name="T66" fmla="*/ 1976 w 2842"/>
                  <a:gd name="T67" fmla="*/ 6 h 186"/>
                  <a:gd name="T68" fmla="*/ 2216 w 2842"/>
                  <a:gd name="T69" fmla="*/ 16 h 186"/>
                  <a:gd name="T70" fmla="*/ 2426 w 2842"/>
                  <a:gd name="T71" fmla="*/ 26 h 186"/>
                  <a:gd name="T72" fmla="*/ 2518 w 2842"/>
                  <a:gd name="T73" fmla="*/ 34 h 186"/>
                  <a:gd name="T74" fmla="*/ 2600 w 2842"/>
                  <a:gd name="T75" fmla="*/ 40 h 186"/>
                  <a:gd name="T76" fmla="*/ 2670 w 2842"/>
                  <a:gd name="T77" fmla="*/ 48 h 186"/>
                  <a:gd name="T78" fmla="*/ 2730 w 2842"/>
                  <a:gd name="T79" fmla="*/ 56 h 186"/>
                  <a:gd name="T80" fmla="*/ 2778 w 2842"/>
                  <a:gd name="T81" fmla="*/ 66 h 186"/>
                  <a:gd name="T82" fmla="*/ 2812 w 2842"/>
                  <a:gd name="T83" fmla="*/ 74 h 186"/>
                  <a:gd name="T84" fmla="*/ 2824 w 2842"/>
                  <a:gd name="T85" fmla="*/ 80 h 186"/>
                  <a:gd name="T86" fmla="*/ 2834 w 2842"/>
                  <a:gd name="T87" fmla="*/ 84 h 186"/>
                  <a:gd name="T88" fmla="*/ 2840 w 2842"/>
                  <a:gd name="T89" fmla="*/ 88 h 186"/>
                  <a:gd name="T90" fmla="*/ 2842 w 2842"/>
                  <a:gd name="T91" fmla="*/ 94 h 186"/>
                  <a:gd name="T92" fmla="*/ 2842 w 2842"/>
                  <a:gd name="T93" fmla="*/ 94 h 186"/>
                  <a:gd name="T94" fmla="*/ 2840 w 2842"/>
                  <a:gd name="T95" fmla="*/ 98 h 186"/>
                  <a:gd name="T96" fmla="*/ 2834 w 2842"/>
                  <a:gd name="T97" fmla="*/ 102 h 186"/>
                  <a:gd name="T98" fmla="*/ 2824 w 2842"/>
                  <a:gd name="T99" fmla="*/ 108 h 186"/>
                  <a:gd name="T100" fmla="*/ 2812 w 2842"/>
                  <a:gd name="T101" fmla="*/ 112 h 186"/>
                  <a:gd name="T102" fmla="*/ 2778 w 2842"/>
                  <a:gd name="T103" fmla="*/ 120 h 186"/>
                  <a:gd name="T104" fmla="*/ 2730 w 2842"/>
                  <a:gd name="T105" fmla="*/ 130 h 186"/>
                  <a:gd name="T106" fmla="*/ 2670 w 2842"/>
                  <a:gd name="T107" fmla="*/ 138 h 186"/>
                  <a:gd name="T108" fmla="*/ 2600 w 2842"/>
                  <a:gd name="T109" fmla="*/ 144 h 186"/>
                  <a:gd name="T110" fmla="*/ 2518 w 2842"/>
                  <a:gd name="T111" fmla="*/ 152 h 186"/>
                  <a:gd name="T112" fmla="*/ 2426 w 2842"/>
                  <a:gd name="T113" fmla="*/ 158 h 186"/>
                  <a:gd name="T114" fmla="*/ 2216 w 2842"/>
                  <a:gd name="T115" fmla="*/ 170 h 186"/>
                  <a:gd name="T116" fmla="*/ 1976 w 2842"/>
                  <a:gd name="T117" fmla="*/ 178 h 186"/>
                  <a:gd name="T118" fmla="*/ 1708 w 2842"/>
                  <a:gd name="T119" fmla="*/ 184 h 186"/>
                  <a:gd name="T120" fmla="*/ 1420 w 2842"/>
                  <a:gd name="T12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42" h="186">
                    <a:moveTo>
                      <a:pt x="1420" y="186"/>
                    </a:moveTo>
                    <a:lnTo>
                      <a:pt x="1420" y="186"/>
                    </a:lnTo>
                    <a:lnTo>
                      <a:pt x="1134" y="184"/>
                    </a:lnTo>
                    <a:lnTo>
                      <a:pt x="868" y="178"/>
                    </a:lnTo>
                    <a:lnTo>
                      <a:pt x="628" y="170"/>
                    </a:lnTo>
                    <a:lnTo>
                      <a:pt x="418" y="158"/>
                    </a:lnTo>
                    <a:lnTo>
                      <a:pt x="326" y="152"/>
                    </a:lnTo>
                    <a:lnTo>
                      <a:pt x="244" y="144"/>
                    </a:lnTo>
                    <a:lnTo>
                      <a:pt x="172" y="138"/>
                    </a:lnTo>
                    <a:lnTo>
                      <a:pt x="112" y="130"/>
                    </a:lnTo>
                    <a:lnTo>
                      <a:pt x="64" y="120"/>
                    </a:lnTo>
                    <a:lnTo>
                      <a:pt x="30" y="112"/>
                    </a:lnTo>
                    <a:lnTo>
                      <a:pt x="18" y="108"/>
                    </a:lnTo>
                    <a:lnTo>
                      <a:pt x="8" y="102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8" y="84"/>
                    </a:lnTo>
                    <a:lnTo>
                      <a:pt x="18" y="80"/>
                    </a:lnTo>
                    <a:lnTo>
                      <a:pt x="30" y="74"/>
                    </a:lnTo>
                    <a:lnTo>
                      <a:pt x="64" y="66"/>
                    </a:lnTo>
                    <a:lnTo>
                      <a:pt x="112" y="56"/>
                    </a:lnTo>
                    <a:lnTo>
                      <a:pt x="172" y="48"/>
                    </a:lnTo>
                    <a:lnTo>
                      <a:pt x="244" y="40"/>
                    </a:lnTo>
                    <a:lnTo>
                      <a:pt x="326" y="34"/>
                    </a:lnTo>
                    <a:lnTo>
                      <a:pt x="418" y="26"/>
                    </a:lnTo>
                    <a:lnTo>
                      <a:pt x="628" y="16"/>
                    </a:lnTo>
                    <a:lnTo>
                      <a:pt x="868" y="6"/>
                    </a:lnTo>
                    <a:lnTo>
                      <a:pt x="1134" y="2"/>
                    </a:lnTo>
                    <a:lnTo>
                      <a:pt x="1420" y="0"/>
                    </a:lnTo>
                    <a:lnTo>
                      <a:pt x="1420" y="0"/>
                    </a:lnTo>
                    <a:lnTo>
                      <a:pt x="1708" y="2"/>
                    </a:lnTo>
                    <a:lnTo>
                      <a:pt x="1976" y="6"/>
                    </a:lnTo>
                    <a:lnTo>
                      <a:pt x="2216" y="16"/>
                    </a:lnTo>
                    <a:lnTo>
                      <a:pt x="2426" y="26"/>
                    </a:lnTo>
                    <a:lnTo>
                      <a:pt x="2518" y="34"/>
                    </a:lnTo>
                    <a:lnTo>
                      <a:pt x="2600" y="40"/>
                    </a:lnTo>
                    <a:lnTo>
                      <a:pt x="2670" y="48"/>
                    </a:lnTo>
                    <a:lnTo>
                      <a:pt x="2730" y="56"/>
                    </a:lnTo>
                    <a:lnTo>
                      <a:pt x="2778" y="66"/>
                    </a:lnTo>
                    <a:lnTo>
                      <a:pt x="2812" y="74"/>
                    </a:lnTo>
                    <a:lnTo>
                      <a:pt x="2824" y="80"/>
                    </a:lnTo>
                    <a:lnTo>
                      <a:pt x="2834" y="84"/>
                    </a:lnTo>
                    <a:lnTo>
                      <a:pt x="2840" y="88"/>
                    </a:lnTo>
                    <a:lnTo>
                      <a:pt x="2842" y="94"/>
                    </a:lnTo>
                    <a:lnTo>
                      <a:pt x="2842" y="94"/>
                    </a:lnTo>
                    <a:lnTo>
                      <a:pt x="2840" y="98"/>
                    </a:lnTo>
                    <a:lnTo>
                      <a:pt x="2834" y="102"/>
                    </a:lnTo>
                    <a:lnTo>
                      <a:pt x="2824" y="108"/>
                    </a:lnTo>
                    <a:lnTo>
                      <a:pt x="2812" y="112"/>
                    </a:lnTo>
                    <a:lnTo>
                      <a:pt x="2778" y="120"/>
                    </a:lnTo>
                    <a:lnTo>
                      <a:pt x="2730" y="130"/>
                    </a:lnTo>
                    <a:lnTo>
                      <a:pt x="2670" y="138"/>
                    </a:lnTo>
                    <a:lnTo>
                      <a:pt x="2600" y="144"/>
                    </a:lnTo>
                    <a:lnTo>
                      <a:pt x="2518" y="152"/>
                    </a:lnTo>
                    <a:lnTo>
                      <a:pt x="2426" y="158"/>
                    </a:lnTo>
                    <a:lnTo>
                      <a:pt x="2216" y="170"/>
                    </a:lnTo>
                    <a:lnTo>
                      <a:pt x="1976" y="178"/>
                    </a:lnTo>
                    <a:lnTo>
                      <a:pt x="1708" y="184"/>
                    </a:lnTo>
                    <a:lnTo>
                      <a:pt x="1420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22"/>
              <p:cNvSpPr>
                <a:spLocks/>
              </p:cNvSpPr>
              <p:nvPr/>
            </p:nvSpPr>
            <p:spPr bwMode="auto">
              <a:xfrm>
                <a:off x="2424" y="4130"/>
                <a:ext cx="2850" cy="188"/>
              </a:xfrm>
              <a:custGeom>
                <a:avLst/>
                <a:gdLst>
                  <a:gd name="T0" fmla="*/ 1424 w 2850"/>
                  <a:gd name="T1" fmla="*/ 0 h 188"/>
                  <a:gd name="T2" fmla="*/ 1424 w 2850"/>
                  <a:gd name="T3" fmla="*/ 0 h 188"/>
                  <a:gd name="T4" fmla="*/ 1138 w 2850"/>
                  <a:gd name="T5" fmla="*/ 2 h 188"/>
                  <a:gd name="T6" fmla="*/ 870 w 2850"/>
                  <a:gd name="T7" fmla="*/ 8 h 188"/>
                  <a:gd name="T8" fmla="*/ 628 w 2850"/>
                  <a:gd name="T9" fmla="*/ 16 h 188"/>
                  <a:gd name="T10" fmla="*/ 418 w 2850"/>
                  <a:gd name="T11" fmla="*/ 28 h 188"/>
                  <a:gd name="T12" fmla="*/ 326 w 2850"/>
                  <a:gd name="T13" fmla="*/ 36 h 188"/>
                  <a:gd name="T14" fmla="*/ 244 w 2850"/>
                  <a:gd name="T15" fmla="*/ 42 h 188"/>
                  <a:gd name="T16" fmla="*/ 172 w 2850"/>
                  <a:gd name="T17" fmla="*/ 50 h 188"/>
                  <a:gd name="T18" fmla="*/ 112 w 2850"/>
                  <a:gd name="T19" fmla="*/ 58 h 188"/>
                  <a:gd name="T20" fmla="*/ 64 w 2850"/>
                  <a:gd name="T21" fmla="*/ 68 h 188"/>
                  <a:gd name="T22" fmla="*/ 28 w 2850"/>
                  <a:gd name="T23" fmla="*/ 76 h 188"/>
                  <a:gd name="T24" fmla="*/ 16 w 2850"/>
                  <a:gd name="T25" fmla="*/ 82 h 188"/>
                  <a:gd name="T26" fmla="*/ 6 w 2850"/>
                  <a:gd name="T27" fmla="*/ 86 h 188"/>
                  <a:gd name="T28" fmla="*/ 2 w 2850"/>
                  <a:gd name="T29" fmla="*/ 90 h 188"/>
                  <a:gd name="T30" fmla="*/ 0 w 2850"/>
                  <a:gd name="T31" fmla="*/ 96 h 188"/>
                  <a:gd name="T32" fmla="*/ 0 w 2850"/>
                  <a:gd name="T33" fmla="*/ 96 h 188"/>
                  <a:gd name="T34" fmla="*/ 2 w 2850"/>
                  <a:gd name="T35" fmla="*/ 100 h 188"/>
                  <a:gd name="T36" fmla="*/ 6 w 2850"/>
                  <a:gd name="T37" fmla="*/ 104 h 188"/>
                  <a:gd name="T38" fmla="*/ 16 w 2850"/>
                  <a:gd name="T39" fmla="*/ 110 h 188"/>
                  <a:gd name="T40" fmla="*/ 28 w 2850"/>
                  <a:gd name="T41" fmla="*/ 114 h 188"/>
                  <a:gd name="T42" fmla="*/ 64 w 2850"/>
                  <a:gd name="T43" fmla="*/ 122 h 188"/>
                  <a:gd name="T44" fmla="*/ 112 w 2850"/>
                  <a:gd name="T45" fmla="*/ 132 h 188"/>
                  <a:gd name="T46" fmla="*/ 172 w 2850"/>
                  <a:gd name="T47" fmla="*/ 140 h 188"/>
                  <a:gd name="T48" fmla="*/ 244 w 2850"/>
                  <a:gd name="T49" fmla="*/ 146 h 188"/>
                  <a:gd name="T50" fmla="*/ 326 w 2850"/>
                  <a:gd name="T51" fmla="*/ 154 h 188"/>
                  <a:gd name="T52" fmla="*/ 418 w 2850"/>
                  <a:gd name="T53" fmla="*/ 160 h 188"/>
                  <a:gd name="T54" fmla="*/ 628 w 2850"/>
                  <a:gd name="T55" fmla="*/ 172 h 188"/>
                  <a:gd name="T56" fmla="*/ 870 w 2850"/>
                  <a:gd name="T57" fmla="*/ 180 h 188"/>
                  <a:gd name="T58" fmla="*/ 1138 w 2850"/>
                  <a:gd name="T59" fmla="*/ 186 h 188"/>
                  <a:gd name="T60" fmla="*/ 1424 w 2850"/>
                  <a:gd name="T61" fmla="*/ 188 h 188"/>
                  <a:gd name="T62" fmla="*/ 1424 w 2850"/>
                  <a:gd name="T63" fmla="*/ 188 h 188"/>
                  <a:gd name="T64" fmla="*/ 1712 w 2850"/>
                  <a:gd name="T65" fmla="*/ 186 h 188"/>
                  <a:gd name="T66" fmla="*/ 1982 w 2850"/>
                  <a:gd name="T67" fmla="*/ 180 h 188"/>
                  <a:gd name="T68" fmla="*/ 2224 w 2850"/>
                  <a:gd name="T69" fmla="*/ 172 h 188"/>
                  <a:gd name="T70" fmla="*/ 2434 w 2850"/>
                  <a:gd name="T71" fmla="*/ 160 h 188"/>
                  <a:gd name="T72" fmla="*/ 2526 w 2850"/>
                  <a:gd name="T73" fmla="*/ 154 h 188"/>
                  <a:gd name="T74" fmla="*/ 2608 w 2850"/>
                  <a:gd name="T75" fmla="*/ 146 h 188"/>
                  <a:gd name="T76" fmla="*/ 2680 w 2850"/>
                  <a:gd name="T77" fmla="*/ 140 h 188"/>
                  <a:gd name="T78" fmla="*/ 2738 w 2850"/>
                  <a:gd name="T79" fmla="*/ 132 h 188"/>
                  <a:gd name="T80" fmla="*/ 2786 w 2850"/>
                  <a:gd name="T81" fmla="*/ 122 h 188"/>
                  <a:gd name="T82" fmla="*/ 2822 w 2850"/>
                  <a:gd name="T83" fmla="*/ 114 h 188"/>
                  <a:gd name="T84" fmla="*/ 2834 w 2850"/>
                  <a:gd name="T85" fmla="*/ 110 h 188"/>
                  <a:gd name="T86" fmla="*/ 2844 w 2850"/>
                  <a:gd name="T87" fmla="*/ 104 h 188"/>
                  <a:gd name="T88" fmla="*/ 2848 w 2850"/>
                  <a:gd name="T89" fmla="*/ 100 h 188"/>
                  <a:gd name="T90" fmla="*/ 2850 w 2850"/>
                  <a:gd name="T91" fmla="*/ 96 h 188"/>
                  <a:gd name="T92" fmla="*/ 2850 w 2850"/>
                  <a:gd name="T93" fmla="*/ 96 h 188"/>
                  <a:gd name="T94" fmla="*/ 2848 w 2850"/>
                  <a:gd name="T95" fmla="*/ 90 h 188"/>
                  <a:gd name="T96" fmla="*/ 2844 w 2850"/>
                  <a:gd name="T97" fmla="*/ 86 h 188"/>
                  <a:gd name="T98" fmla="*/ 2834 w 2850"/>
                  <a:gd name="T99" fmla="*/ 82 h 188"/>
                  <a:gd name="T100" fmla="*/ 2822 w 2850"/>
                  <a:gd name="T101" fmla="*/ 76 h 188"/>
                  <a:gd name="T102" fmla="*/ 2786 w 2850"/>
                  <a:gd name="T103" fmla="*/ 68 h 188"/>
                  <a:gd name="T104" fmla="*/ 2738 w 2850"/>
                  <a:gd name="T105" fmla="*/ 58 h 188"/>
                  <a:gd name="T106" fmla="*/ 2680 w 2850"/>
                  <a:gd name="T107" fmla="*/ 50 h 188"/>
                  <a:gd name="T108" fmla="*/ 2608 w 2850"/>
                  <a:gd name="T109" fmla="*/ 42 h 188"/>
                  <a:gd name="T110" fmla="*/ 2526 w 2850"/>
                  <a:gd name="T111" fmla="*/ 36 h 188"/>
                  <a:gd name="T112" fmla="*/ 2434 w 2850"/>
                  <a:gd name="T113" fmla="*/ 28 h 188"/>
                  <a:gd name="T114" fmla="*/ 2224 w 2850"/>
                  <a:gd name="T115" fmla="*/ 16 h 188"/>
                  <a:gd name="T116" fmla="*/ 1982 w 2850"/>
                  <a:gd name="T117" fmla="*/ 8 h 188"/>
                  <a:gd name="T118" fmla="*/ 1712 w 2850"/>
                  <a:gd name="T119" fmla="*/ 2 h 188"/>
                  <a:gd name="T120" fmla="*/ 1424 w 2850"/>
                  <a:gd name="T1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50" h="188">
                    <a:moveTo>
                      <a:pt x="1424" y="0"/>
                    </a:moveTo>
                    <a:lnTo>
                      <a:pt x="1424" y="0"/>
                    </a:lnTo>
                    <a:lnTo>
                      <a:pt x="1138" y="2"/>
                    </a:lnTo>
                    <a:lnTo>
                      <a:pt x="870" y="8"/>
                    </a:lnTo>
                    <a:lnTo>
                      <a:pt x="628" y="16"/>
                    </a:lnTo>
                    <a:lnTo>
                      <a:pt x="418" y="28"/>
                    </a:lnTo>
                    <a:lnTo>
                      <a:pt x="326" y="36"/>
                    </a:lnTo>
                    <a:lnTo>
                      <a:pt x="244" y="42"/>
                    </a:lnTo>
                    <a:lnTo>
                      <a:pt x="172" y="50"/>
                    </a:lnTo>
                    <a:lnTo>
                      <a:pt x="112" y="58"/>
                    </a:lnTo>
                    <a:lnTo>
                      <a:pt x="64" y="68"/>
                    </a:lnTo>
                    <a:lnTo>
                      <a:pt x="28" y="76"/>
                    </a:lnTo>
                    <a:lnTo>
                      <a:pt x="16" y="82"/>
                    </a:lnTo>
                    <a:lnTo>
                      <a:pt x="6" y="86"/>
                    </a:lnTo>
                    <a:lnTo>
                      <a:pt x="2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6" y="104"/>
                    </a:lnTo>
                    <a:lnTo>
                      <a:pt x="16" y="110"/>
                    </a:lnTo>
                    <a:lnTo>
                      <a:pt x="28" y="114"/>
                    </a:lnTo>
                    <a:lnTo>
                      <a:pt x="64" y="122"/>
                    </a:lnTo>
                    <a:lnTo>
                      <a:pt x="112" y="132"/>
                    </a:lnTo>
                    <a:lnTo>
                      <a:pt x="172" y="140"/>
                    </a:lnTo>
                    <a:lnTo>
                      <a:pt x="244" y="146"/>
                    </a:lnTo>
                    <a:lnTo>
                      <a:pt x="326" y="154"/>
                    </a:lnTo>
                    <a:lnTo>
                      <a:pt x="418" y="160"/>
                    </a:lnTo>
                    <a:lnTo>
                      <a:pt x="628" y="172"/>
                    </a:lnTo>
                    <a:lnTo>
                      <a:pt x="870" y="180"/>
                    </a:lnTo>
                    <a:lnTo>
                      <a:pt x="1138" y="186"/>
                    </a:lnTo>
                    <a:lnTo>
                      <a:pt x="1424" y="188"/>
                    </a:lnTo>
                    <a:lnTo>
                      <a:pt x="1424" y="188"/>
                    </a:lnTo>
                    <a:lnTo>
                      <a:pt x="1712" y="186"/>
                    </a:lnTo>
                    <a:lnTo>
                      <a:pt x="1982" y="180"/>
                    </a:lnTo>
                    <a:lnTo>
                      <a:pt x="2224" y="172"/>
                    </a:lnTo>
                    <a:lnTo>
                      <a:pt x="2434" y="160"/>
                    </a:lnTo>
                    <a:lnTo>
                      <a:pt x="2526" y="154"/>
                    </a:lnTo>
                    <a:lnTo>
                      <a:pt x="2608" y="146"/>
                    </a:lnTo>
                    <a:lnTo>
                      <a:pt x="2680" y="140"/>
                    </a:lnTo>
                    <a:lnTo>
                      <a:pt x="2738" y="132"/>
                    </a:lnTo>
                    <a:lnTo>
                      <a:pt x="2786" y="122"/>
                    </a:lnTo>
                    <a:lnTo>
                      <a:pt x="2822" y="114"/>
                    </a:lnTo>
                    <a:lnTo>
                      <a:pt x="2834" y="110"/>
                    </a:lnTo>
                    <a:lnTo>
                      <a:pt x="2844" y="104"/>
                    </a:lnTo>
                    <a:lnTo>
                      <a:pt x="2848" y="100"/>
                    </a:lnTo>
                    <a:lnTo>
                      <a:pt x="2850" y="96"/>
                    </a:lnTo>
                    <a:lnTo>
                      <a:pt x="2850" y="96"/>
                    </a:lnTo>
                    <a:lnTo>
                      <a:pt x="2848" y="90"/>
                    </a:lnTo>
                    <a:lnTo>
                      <a:pt x="2844" y="86"/>
                    </a:lnTo>
                    <a:lnTo>
                      <a:pt x="2834" y="82"/>
                    </a:lnTo>
                    <a:lnTo>
                      <a:pt x="2822" y="76"/>
                    </a:lnTo>
                    <a:lnTo>
                      <a:pt x="2786" y="68"/>
                    </a:lnTo>
                    <a:lnTo>
                      <a:pt x="2738" y="58"/>
                    </a:lnTo>
                    <a:lnTo>
                      <a:pt x="2680" y="50"/>
                    </a:lnTo>
                    <a:lnTo>
                      <a:pt x="2608" y="42"/>
                    </a:lnTo>
                    <a:lnTo>
                      <a:pt x="2526" y="36"/>
                    </a:lnTo>
                    <a:lnTo>
                      <a:pt x="2434" y="28"/>
                    </a:lnTo>
                    <a:lnTo>
                      <a:pt x="2224" y="16"/>
                    </a:lnTo>
                    <a:lnTo>
                      <a:pt x="1982" y="8"/>
                    </a:lnTo>
                    <a:lnTo>
                      <a:pt x="1712" y="2"/>
                    </a:lnTo>
                    <a:lnTo>
                      <a:pt x="14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23"/>
              <p:cNvSpPr>
                <a:spLocks noEditPoints="1"/>
              </p:cNvSpPr>
              <p:nvPr/>
            </p:nvSpPr>
            <p:spPr bwMode="auto">
              <a:xfrm>
                <a:off x="2428" y="4132"/>
                <a:ext cx="2842" cy="186"/>
              </a:xfrm>
              <a:custGeom>
                <a:avLst/>
                <a:gdLst>
                  <a:gd name="T0" fmla="*/ 1420 w 2842"/>
                  <a:gd name="T1" fmla="*/ 186 h 186"/>
                  <a:gd name="T2" fmla="*/ 870 w 2842"/>
                  <a:gd name="T3" fmla="*/ 178 h 186"/>
                  <a:gd name="T4" fmla="*/ 420 w 2842"/>
                  <a:gd name="T5" fmla="*/ 158 h 186"/>
                  <a:gd name="T6" fmla="*/ 248 w 2842"/>
                  <a:gd name="T7" fmla="*/ 144 h 186"/>
                  <a:gd name="T8" fmla="*/ 118 w 2842"/>
                  <a:gd name="T9" fmla="*/ 128 h 186"/>
                  <a:gd name="T10" fmla="*/ 34 w 2842"/>
                  <a:gd name="T11" fmla="*/ 112 h 186"/>
                  <a:gd name="T12" fmla="*/ 14 w 2842"/>
                  <a:gd name="T13" fmla="*/ 102 h 186"/>
                  <a:gd name="T14" fmla="*/ 6 w 2842"/>
                  <a:gd name="T15" fmla="*/ 94 h 186"/>
                  <a:gd name="T16" fmla="*/ 8 w 2842"/>
                  <a:gd name="T17" fmla="*/ 88 h 186"/>
                  <a:gd name="T18" fmla="*/ 22 w 2842"/>
                  <a:gd name="T19" fmla="*/ 80 h 186"/>
                  <a:gd name="T20" fmla="*/ 70 w 2842"/>
                  <a:gd name="T21" fmla="*/ 66 h 186"/>
                  <a:gd name="T22" fmla="*/ 176 w 2842"/>
                  <a:gd name="T23" fmla="*/ 48 h 186"/>
                  <a:gd name="T24" fmla="*/ 330 w 2842"/>
                  <a:gd name="T25" fmla="*/ 34 h 186"/>
                  <a:gd name="T26" fmla="*/ 630 w 2842"/>
                  <a:gd name="T27" fmla="*/ 16 h 186"/>
                  <a:gd name="T28" fmla="*/ 1136 w 2842"/>
                  <a:gd name="T29" fmla="*/ 2 h 186"/>
                  <a:gd name="T30" fmla="*/ 1420 w 2842"/>
                  <a:gd name="T31" fmla="*/ 0 h 186"/>
                  <a:gd name="T32" fmla="*/ 1974 w 2842"/>
                  <a:gd name="T33" fmla="*/ 6 h 186"/>
                  <a:gd name="T34" fmla="*/ 2424 w 2842"/>
                  <a:gd name="T35" fmla="*/ 26 h 186"/>
                  <a:gd name="T36" fmla="*/ 2596 w 2842"/>
                  <a:gd name="T37" fmla="*/ 40 h 186"/>
                  <a:gd name="T38" fmla="*/ 2726 w 2842"/>
                  <a:gd name="T39" fmla="*/ 56 h 186"/>
                  <a:gd name="T40" fmla="*/ 2808 w 2842"/>
                  <a:gd name="T41" fmla="*/ 74 h 186"/>
                  <a:gd name="T42" fmla="*/ 2828 w 2842"/>
                  <a:gd name="T43" fmla="*/ 84 h 186"/>
                  <a:gd name="T44" fmla="*/ 2836 w 2842"/>
                  <a:gd name="T45" fmla="*/ 94 h 186"/>
                  <a:gd name="T46" fmla="*/ 2834 w 2842"/>
                  <a:gd name="T47" fmla="*/ 98 h 186"/>
                  <a:gd name="T48" fmla="*/ 2820 w 2842"/>
                  <a:gd name="T49" fmla="*/ 108 h 186"/>
                  <a:gd name="T50" fmla="*/ 2772 w 2842"/>
                  <a:gd name="T51" fmla="*/ 120 h 186"/>
                  <a:gd name="T52" fmla="*/ 2666 w 2842"/>
                  <a:gd name="T53" fmla="*/ 136 h 186"/>
                  <a:gd name="T54" fmla="*/ 2514 w 2842"/>
                  <a:gd name="T55" fmla="*/ 152 h 186"/>
                  <a:gd name="T56" fmla="*/ 2214 w 2842"/>
                  <a:gd name="T57" fmla="*/ 170 h 186"/>
                  <a:gd name="T58" fmla="*/ 1706 w 2842"/>
                  <a:gd name="T59" fmla="*/ 184 h 186"/>
                  <a:gd name="T60" fmla="*/ 1420 w 2842"/>
                  <a:gd name="T61" fmla="*/ 0 h 186"/>
                  <a:gd name="T62" fmla="*/ 1134 w 2842"/>
                  <a:gd name="T63" fmla="*/ 2 h 186"/>
                  <a:gd name="T64" fmla="*/ 628 w 2842"/>
                  <a:gd name="T65" fmla="*/ 16 h 186"/>
                  <a:gd name="T66" fmla="*/ 326 w 2842"/>
                  <a:gd name="T67" fmla="*/ 34 h 186"/>
                  <a:gd name="T68" fmla="*/ 172 w 2842"/>
                  <a:gd name="T69" fmla="*/ 48 h 186"/>
                  <a:gd name="T70" fmla="*/ 64 w 2842"/>
                  <a:gd name="T71" fmla="*/ 66 h 186"/>
                  <a:gd name="T72" fmla="*/ 18 w 2842"/>
                  <a:gd name="T73" fmla="*/ 80 h 186"/>
                  <a:gd name="T74" fmla="*/ 2 w 2842"/>
                  <a:gd name="T75" fmla="*/ 88 h 186"/>
                  <a:gd name="T76" fmla="*/ 0 w 2842"/>
                  <a:gd name="T77" fmla="*/ 94 h 186"/>
                  <a:gd name="T78" fmla="*/ 8 w 2842"/>
                  <a:gd name="T79" fmla="*/ 102 h 186"/>
                  <a:gd name="T80" fmla="*/ 30 w 2842"/>
                  <a:gd name="T81" fmla="*/ 112 h 186"/>
                  <a:gd name="T82" fmla="*/ 112 w 2842"/>
                  <a:gd name="T83" fmla="*/ 130 h 186"/>
                  <a:gd name="T84" fmla="*/ 244 w 2842"/>
                  <a:gd name="T85" fmla="*/ 144 h 186"/>
                  <a:gd name="T86" fmla="*/ 418 w 2842"/>
                  <a:gd name="T87" fmla="*/ 158 h 186"/>
                  <a:gd name="T88" fmla="*/ 868 w 2842"/>
                  <a:gd name="T89" fmla="*/ 178 h 186"/>
                  <a:gd name="T90" fmla="*/ 1420 w 2842"/>
                  <a:gd name="T91" fmla="*/ 186 h 186"/>
                  <a:gd name="T92" fmla="*/ 1708 w 2842"/>
                  <a:gd name="T93" fmla="*/ 184 h 186"/>
                  <a:gd name="T94" fmla="*/ 2216 w 2842"/>
                  <a:gd name="T95" fmla="*/ 170 h 186"/>
                  <a:gd name="T96" fmla="*/ 2518 w 2842"/>
                  <a:gd name="T97" fmla="*/ 152 h 186"/>
                  <a:gd name="T98" fmla="*/ 2670 w 2842"/>
                  <a:gd name="T99" fmla="*/ 138 h 186"/>
                  <a:gd name="T100" fmla="*/ 2778 w 2842"/>
                  <a:gd name="T101" fmla="*/ 120 h 186"/>
                  <a:gd name="T102" fmla="*/ 2824 w 2842"/>
                  <a:gd name="T103" fmla="*/ 108 h 186"/>
                  <a:gd name="T104" fmla="*/ 2840 w 2842"/>
                  <a:gd name="T105" fmla="*/ 98 h 186"/>
                  <a:gd name="T106" fmla="*/ 2842 w 2842"/>
                  <a:gd name="T107" fmla="*/ 94 h 186"/>
                  <a:gd name="T108" fmla="*/ 2834 w 2842"/>
                  <a:gd name="T109" fmla="*/ 84 h 186"/>
                  <a:gd name="T110" fmla="*/ 2812 w 2842"/>
                  <a:gd name="T111" fmla="*/ 74 h 186"/>
                  <a:gd name="T112" fmla="*/ 2730 w 2842"/>
                  <a:gd name="T113" fmla="*/ 56 h 186"/>
                  <a:gd name="T114" fmla="*/ 2600 w 2842"/>
                  <a:gd name="T115" fmla="*/ 40 h 186"/>
                  <a:gd name="T116" fmla="*/ 2426 w 2842"/>
                  <a:gd name="T117" fmla="*/ 26 h 186"/>
                  <a:gd name="T118" fmla="*/ 1976 w 2842"/>
                  <a:gd name="T119" fmla="*/ 6 h 186"/>
                  <a:gd name="T120" fmla="*/ 1420 w 2842"/>
                  <a:gd name="T1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42" h="186">
                    <a:moveTo>
                      <a:pt x="1420" y="186"/>
                    </a:moveTo>
                    <a:lnTo>
                      <a:pt x="1420" y="186"/>
                    </a:lnTo>
                    <a:lnTo>
                      <a:pt x="1136" y="184"/>
                    </a:lnTo>
                    <a:lnTo>
                      <a:pt x="870" y="178"/>
                    </a:lnTo>
                    <a:lnTo>
                      <a:pt x="630" y="170"/>
                    </a:lnTo>
                    <a:lnTo>
                      <a:pt x="420" y="158"/>
                    </a:lnTo>
                    <a:lnTo>
                      <a:pt x="330" y="152"/>
                    </a:lnTo>
                    <a:lnTo>
                      <a:pt x="248" y="144"/>
                    </a:lnTo>
                    <a:lnTo>
                      <a:pt x="176" y="136"/>
                    </a:lnTo>
                    <a:lnTo>
                      <a:pt x="118" y="128"/>
                    </a:lnTo>
                    <a:lnTo>
                      <a:pt x="70" y="120"/>
                    </a:lnTo>
                    <a:lnTo>
                      <a:pt x="34" y="112"/>
                    </a:lnTo>
                    <a:lnTo>
                      <a:pt x="22" y="108"/>
                    </a:lnTo>
                    <a:lnTo>
                      <a:pt x="14" y="102"/>
                    </a:lnTo>
                    <a:lnTo>
                      <a:pt x="8" y="98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8" y="88"/>
                    </a:lnTo>
                    <a:lnTo>
                      <a:pt x="14" y="84"/>
                    </a:lnTo>
                    <a:lnTo>
                      <a:pt x="22" y="80"/>
                    </a:lnTo>
                    <a:lnTo>
                      <a:pt x="34" y="74"/>
                    </a:lnTo>
                    <a:lnTo>
                      <a:pt x="70" y="66"/>
                    </a:lnTo>
                    <a:lnTo>
                      <a:pt x="118" y="56"/>
                    </a:lnTo>
                    <a:lnTo>
                      <a:pt x="176" y="48"/>
                    </a:lnTo>
                    <a:lnTo>
                      <a:pt x="248" y="40"/>
                    </a:lnTo>
                    <a:lnTo>
                      <a:pt x="330" y="34"/>
                    </a:lnTo>
                    <a:lnTo>
                      <a:pt x="420" y="26"/>
                    </a:lnTo>
                    <a:lnTo>
                      <a:pt x="630" y="16"/>
                    </a:lnTo>
                    <a:lnTo>
                      <a:pt x="870" y="6"/>
                    </a:lnTo>
                    <a:lnTo>
                      <a:pt x="1136" y="2"/>
                    </a:lnTo>
                    <a:lnTo>
                      <a:pt x="1420" y="0"/>
                    </a:lnTo>
                    <a:lnTo>
                      <a:pt x="1420" y="0"/>
                    </a:lnTo>
                    <a:lnTo>
                      <a:pt x="1706" y="2"/>
                    </a:lnTo>
                    <a:lnTo>
                      <a:pt x="1974" y="6"/>
                    </a:lnTo>
                    <a:lnTo>
                      <a:pt x="2214" y="16"/>
                    </a:lnTo>
                    <a:lnTo>
                      <a:pt x="2424" y="26"/>
                    </a:lnTo>
                    <a:lnTo>
                      <a:pt x="2514" y="34"/>
                    </a:lnTo>
                    <a:lnTo>
                      <a:pt x="2596" y="40"/>
                    </a:lnTo>
                    <a:lnTo>
                      <a:pt x="2666" y="48"/>
                    </a:lnTo>
                    <a:lnTo>
                      <a:pt x="2726" y="56"/>
                    </a:lnTo>
                    <a:lnTo>
                      <a:pt x="2772" y="66"/>
                    </a:lnTo>
                    <a:lnTo>
                      <a:pt x="2808" y="74"/>
                    </a:lnTo>
                    <a:lnTo>
                      <a:pt x="2820" y="80"/>
                    </a:lnTo>
                    <a:lnTo>
                      <a:pt x="2828" y="84"/>
                    </a:lnTo>
                    <a:lnTo>
                      <a:pt x="2834" y="88"/>
                    </a:lnTo>
                    <a:lnTo>
                      <a:pt x="2836" y="94"/>
                    </a:lnTo>
                    <a:lnTo>
                      <a:pt x="2836" y="94"/>
                    </a:lnTo>
                    <a:lnTo>
                      <a:pt x="2834" y="98"/>
                    </a:lnTo>
                    <a:lnTo>
                      <a:pt x="2828" y="102"/>
                    </a:lnTo>
                    <a:lnTo>
                      <a:pt x="2820" y="108"/>
                    </a:lnTo>
                    <a:lnTo>
                      <a:pt x="2808" y="112"/>
                    </a:lnTo>
                    <a:lnTo>
                      <a:pt x="2772" y="120"/>
                    </a:lnTo>
                    <a:lnTo>
                      <a:pt x="2726" y="128"/>
                    </a:lnTo>
                    <a:lnTo>
                      <a:pt x="2666" y="136"/>
                    </a:lnTo>
                    <a:lnTo>
                      <a:pt x="2596" y="144"/>
                    </a:lnTo>
                    <a:lnTo>
                      <a:pt x="2514" y="152"/>
                    </a:lnTo>
                    <a:lnTo>
                      <a:pt x="2424" y="158"/>
                    </a:lnTo>
                    <a:lnTo>
                      <a:pt x="2214" y="170"/>
                    </a:lnTo>
                    <a:lnTo>
                      <a:pt x="1974" y="178"/>
                    </a:lnTo>
                    <a:lnTo>
                      <a:pt x="1706" y="184"/>
                    </a:lnTo>
                    <a:lnTo>
                      <a:pt x="1420" y="186"/>
                    </a:lnTo>
                    <a:close/>
                    <a:moveTo>
                      <a:pt x="1420" y="0"/>
                    </a:moveTo>
                    <a:lnTo>
                      <a:pt x="1420" y="0"/>
                    </a:lnTo>
                    <a:lnTo>
                      <a:pt x="1134" y="2"/>
                    </a:lnTo>
                    <a:lnTo>
                      <a:pt x="868" y="6"/>
                    </a:lnTo>
                    <a:lnTo>
                      <a:pt x="628" y="16"/>
                    </a:lnTo>
                    <a:lnTo>
                      <a:pt x="418" y="26"/>
                    </a:lnTo>
                    <a:lnTo>
                      <a:pt x="326" y="34"/>
                    </a:lnTo>
                    <a:lnTo>
                      <a:pt x="244" y="40"/>
                    </a:lnTo>
                    <a:lnTo>
                      <a:pt x="172" y="48"/>
                    </a:lnTo>
                    <a:lnTo>
                      <a:pt x="112" y="56"/>
                    </a:lnTo>
                    <a:lnTo>
                      <a:pt x="64" y="66"/>
                    </a:lnTo>
                    <a:lnTo>
                      <a:pt x="30" y="74"/>
                    </a:lnTo>
                    <a:lnTo>
                      <a:pt x="18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8" y="108"/>
                    </a:lnTo>
                    <a:lnTo>
                      <a:pt x="30" y="112"/>
                    </a:lnTo>
                    <a:lnTo>
                      <a:pt x="64" y="120"/>
                    </a:lnTo>
                    <a:lnTo>
                      <a:pt x="112" y="130"/>
                    </a:lnTo>
                    <a:lnTo>
                      <a:pt x="172" y="138"/>
                    </a:lnTo>
                    <a:lnTo>
                      <a:pt x="244" y="144"/>
                    </a:lnTo>
                    <a:lnTo>
                      <a:pt x="326" y="152"/>
                    </a:lnTo>
                    <a:lnTo>
                      <a:pt x="418" y="158"/>
                    </a:lnTo>
                    <a:lnTo>
                      <a:pt x="628" y="170"/>
                    </a:lnTo>
                    <a:lnTo>
                      <a:pt x="868" y="178"/>
                    </a:lnTo>
                    <a:lnTo>
                      <a:pt x="1134" y="184"/>
                    </a:lnTo>
                    <a:lnTo>
                      <a:pt x="1420" y="186"/>
                    </a:lnTo>
                    <a:lnTo>
                      <a:pt x="1420" y="186"/>
                    </a:lnTo>
                    <a:lnTo>
                      <a:pt x="1708" y="184"/>
                    </a:lnTo>
                    <a:lnTo>
                      <a:pt x="1976" y="178"/>
                    </a:lnTo>
                    <a:lnTo>
                      <a:pt x="2216" y="170"/>
                    </a:lnTo>
                    <a:lnTo>
                      <a:pt x="2426" y="158"/>
                    </a:lnTo>
                    <a:lnTo>
                      <a:pt x="2518" y="152"/>
                    </a:lnTo>
                    <a:lnTo>
                      <a:pt x="2600" y="144"/>
                    </a:lnTo>
                    <a:lnTo>
                      <a:pt x="2670" y="138"/>
                    </a:lnTo>
                    <a:lnTo>
                      <a:pt x="2730" y="130"/>
                    </a:lnTo>
                    <a:lnTo>
                      <a:pt x="2778" y="120"/>
                    </a:lnTo>
                    <a:lnTo>
                      <a:pt x="2812" y="112"/>
                    </a:lnTo>
                    <a:lnTo>
                      <a:pt x="2824" y="108"/>
                    </a:lnTo>
                    <a:lnTo>
                      <a:pt x="2834" y="102"/>
                    </a:lnTo>
                    <a:lnTo>
                      <a:pt x="2840" y="98"/>
                    </a:lnTo>
                    <a:lnTo>
                      <a:pt x="2842" y="94"/>
                    </a:lnTo>
                    <a:lnTo>
                      <a:pt x="2842" y="94"/>
                    </a:lnTo>
                    <a:lnTo>
                      <a:pt x="2840" y="88"/>
                    </a:lnTo>
                    <a:lnTo>
                      <a:pt x="2834" y="84"/>
                    </a:lnTo>
                    <a:lnTo>
                      <a:pt x="2824" y="80"/>
                    </a:lnTo>
                    <a:lnTo>
                      <a:pt x="2812" y="74"/>
                    </a:lnTo>
                    <a:lnTo>
                      <a:pt x="2778" y="66"/>
                    </a:lnTo>
                    <a:lnTo>
                      <a:pt x="2730" y="56"/>
                    </a:lnTo>
                    <a:lnTo>
                      <a:pt x="2670" y="48"/>
                    </a:lnTo>
                    <a:lnTo>
                      <a:pt x="2600" y="40"/>
                    </a:lnTo>
                    <a:lnTo>
                      <a:pt x="2518" y="34"/>
                    </a:lnTo>
                    <a:lnTo>
                      <a:pt x="2426" y="26"/>
                    </a:lnTo>
                    <a:lnTo>
                      <a:pt x="2216" y="16"/>
                    </a:lnTo>
                    <a:lnTo>
                      <a:pt x="1976" y="6"/>
                    </a:lnTo>
                    <a:lnTo>
                      <a:pt x="1708" y="2"/>
                    </a:lnTo>
                    <a:lnTo>
                      <a:pt x="14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Freeform 24"/>
              <p:cNvSpPr>
                <a:spLocks/>
              </p:cNvSpPr>
              <p:nvPr/>
            </p:nvSpPr>
            <p:spPr bwMode="auto">
              <a:xfrm>
                <a:off x="2434" y="4132"/>
                <a:ext cx="2830" cy="186"/>
              </a:xfrm>
              <a:custGeom>
                <a:avLst/>
                <a:gdLst>
                  <a:gd name="T0" fmla="*/ 1414 w 2830"/>
                  <a:gd name="T1" fmla="*/ 186 h 186"/>
                  <a:gd name="T2" fmla="*/ 1414 w 2830"/>
                  <a:gd name="T3" fmla="*/ 186 h 186"/>
                  <a:gd name="T4" fmla="*/ 1130 w 2830"/>
                  <a:gd name="T5" fmla="*/ 184 h 186"/>
                  <a:gd name="T6" fmla="*/ 864 w 2830"/>
                  <a:gd name="T7" fmla="*/ 178 h 186"/>
                  <a:gd name="T8" fmla="*/ 624 w 2830"/>
                  <a:gd name="T9" fmla="*/ 170 h 186"/>
                  <a:gd name="T10" fmla="*/ 414 w 2830"/>
                  <a:gd name="T11" fmla="*/ 158 h 186"/>
                  <a:gd name="T12" fmla="*/ 324 w 2830"/>
                  <a:gd name="T13" fmla="*/ 152 h 186"/>
                  <a:gd name="T14" fmla="*/ 242 w 2830"/>
                  <a:gd name="T15" fmla="*/ 144 h 186"/>
                  <a:gd name="T16" fmla="*/ 170 w 2830"/>
                  <a:gd name="T17" fmla="*/ 136 h 186"/>
                  <a:gd name="T18" fmla="*/ 112 w 2830"/>
                  <a:gd name="T19" fmla="*/ 128 h 186"/>
                  <a:gd name="T20" fmla="*/ 64 w 2830"/>
                  <a:gd name="T21" fmla="*/ 120 h 186"/>
                  <a:gd name="T22" fmla="*/ 28 w 2830"/>
                  <a:gd name="T23" fmla="*/ 112 h 186"/>
                  <a:gd name="T24" fmla="*/ 16 w 2830"/>
                  <a:gd name="T25" fmla="*/ 108 h 186"/>
                  <a:gd name="T26" fmla="*/ 8 w 2830"/>
                  <a:gd name="T27" fmla="*/ 102 h 186"/>
                  <a:gd name="T28" fmla="*/ 2 w 2830"/>
                  <a:gd name="T29" fmla="*/ 98 h 186"/>
                  <a:gd name="T30" fmla="*/ 0 w 2830"/>
                  <a:gd name="T31" fmla="*/ 94 h 186"/>
                  <a:gd name="T32" fmla="*/ 0 w 2830"/>
                  <a:gd name="T33" fmla="*/ 94 h 186"/>
                  <a:gd name="T34" fmla="*/ 2 w 2830"/>
                  <a:gd name="T35" fmla="*/ 88 h 186"/>
                  <a:gd name="T36" fmla="*/ 8 w 2830"/>
                  <a:gd name="T37" fmla="*/ 84 h 186"/>
                  <a:gd name="T38" fmla="*/ 16 w 2830"/>
                  <a:gd name="T39" fmla="*/ 80 h 186"/>
                  <a:gd name="T40" fmla="*/ 28 w 2830"/>
                  <a:gd name="T41" fmla="*/ 74 h 186"/>
                  <a:gd name="T42" fmla="*/ 64 w 2830"/>
                  <a:gd name="T43" fmla="*/ 66 h 186"/>
                  <a:gd name="T44" fmla="*/ 112 w 2830"/>
                  <a:gd name="T45" fmla="*/ 56 h 186"/>
                  <a:gd name="T46" fmla="*/ 170 w 2830"/>
                  <a:gd name="T47" fmla="*/ 48 h 186"/>
                  <a:gd name="T48" fmla="*/ 242 w 2830"/>
                  <a:gd name="T49" fmla="*/ 40 h 186"/>
                  <a:gd name="T50" fmla="*/ 324 w 2830"/>
                  <a:gd name="T51" fmla="*/ 34 h 186"/>
                  <a:gd name="T52" fmla="*/ 414 w 2830"/>
                  <a:gd name="T53" fmla="*/ 26 h 186"/>
                  <a:gd name="T54" fmla="*/ 624 w 2830"/>
                  <a:gd name="T55" fmla="*/ 16 h 186"/>
                  <a:gd name="T56" fmla="*/ 864 w 2830"/>
                  <a:gd name="T57" fmla="*/ 6 h 186"/>
                  <a:gd name="T58" fmla="*/ 1130 w 2830"/>
                  <a:gd name="T59" fmla="*/ 2 h 186"/>
                  <a:gd name="T60" fmla="*/ 1414 w 2830"/>
                  <a:gd name="T61" fmla="*/ 0 h 186"/>
                  <a:gd name="T62" fmla="*/ 1414 w 2830"/>
                  <a:gd name="T63" fmla="*/ 0 h 186"/>
                  <a:gd name="T64" fmla="*/ 1700 w 2830"/>
                  <a:gd name="T65" fmla="*/ 2 h 186"/>
                  <a:gd name="T66" fmla="*/ 1968 w 2830"/>
                  <a:gd name="T67" fmla="*/ 6 h 186"/>
                  <a:gd name="T68" fmla="*/ 2208 w 2830"/>
                  <a:gd name="T69" fmla="*/ 16 h 186"/>
                  <a:gd name="T70" fmla="*/ 2418 w 2830"/>
                  <a:gd name="T71" fmla="*/ 26 h 186"/>
                  <a:gd name="T72" fmla="*/ 2508 w 2830"/>
                  <a:gd name="T73" fmla="*/ 34 h 186"/>
                  <a:gd name="T74" fmla="*/ 2590 w 2830"/>
                  <a:gd name="T75" fmla="*/ 40 h 186"/>
                  <a:gd name="T76" fmla="*/ 2660 w 2830"/>
                  <a:gd name="T77" fmla="*/ 48 h 186"/>
                  <a:gd name="T78" fmla="*/ 2720 w 2830"/>
                  <a:gd name="T79" fmla="*/ 56 h 186"/>
                  <a:gd name="T80" fmla="*/ 2766 w 2830"/>
                  <a:gd name="T81" fmla="*/ 66 h 186"/>
                  <a:gd name="T82" fmla="*/ 2802 w 2830"/>
                  <a:gd name="T83" fmla="*/ 74 h 186"/>
                  <a:gd name="T84" fmla="*/ 2814 w 2830"/>
                  <a:gd name="T85" fmla="*/ 80 h 186"/>
                  <a:gd name="T86" fmla="*/ 2822 w 2830"/>
                  <a:gd name="T87" fmla="*/ 84 h 186"/>
                  <a:gd name="T88" fmla="*/ 2828 w 2830"/>
                  <a:gd name="T89" fmla="*/ 88 h 186"/>
                  <a:gd name="T90" fmla="*/ 2830 w 2830"/>
                  <a:gd name="T91" fmla="*/ 94 h 186"/>
                  <a:gd name="T92" fmla="*/ 2830 w 2830"/>
                  <a:gd name="T93" fmla="*/ 94 h 186"/>
                  <a:gd name="T94" fmla="*/ 2828 w 2830"/>
                  <a:gd name="T95" fmla="*/ 98 h 186"/>
                  <a:gd name="T96" fmla="*/ 2822 w 2830"/>
                  <a:gd name="T97" fmla="*/ 102 h 186"/>
                  <a:gd name="T98" fmla="*/ 2814 w 2830"/>
                  <a:gd name="T99" fmla="*/ 108 h 186"/>
                  <a:gd name="T100" fmla="*/ 2802 w 2830"/>
                  <a:gd name="T101" fmla="*/ 112 h 186"/>
                  <a:gd name="T102" fmla="*/ 2766 w 2830"/>
                  <a:gd name="T103" fmla="*/ 120 h 186"/>
                  <a:gd name="T104" fmla="*/ 2720 w 2830"/>
                  <a:gd name="T105" fmla="*/ 128 h 186"/>
                  <a:gd name="T106" fmla="*/ 2660 w 2830"/>
                  <a:gd name="T107" fmla="*/ 136 h 186"/>
                  <a:gd name="T108" fmla="*/ 2590 w 2830"/>
                  <a:gd name="T109" fmla="*/ 144 h 186"/>
                  <a:gd name="T110" fmla="*/ 2508 w 2830"/>
                  <a:gd name="T111" fmla="*/ 152 h 186"/>
                  <a:gd name="T112" fmla="*/ 2418 w 2830"/>
                  <a:gd name="T113" fmla="*/ 158 h 186"/>
                  <a:gd name="T114" fmla="*/ 2208 w 2830"/>
                  <a:gd name="T115" fmla="*/ 170 h 186"/>
                  <a:gd name="T116" fmla="*/ 1968 w 2830"/>
                  <a:gd name="T117" fmla="*/ 178 h 186"/>
                  <a:gd name="T118" fmla="*/ 1700 w 2830"/>
                  <a:gd name="T119" fmla="*/ 184 h 186"/>
                  <a:gd name="T120" fmla="*/ 1414 w 2830"/>
                  <a:gd name="T12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0" h="186">
                    <a:moveTo>
                      <a:pt x="1414" y="186"/>
                    </a:moveTo>
                    <a:lnTo>
                      <a:pt x="1414" y="186"/>
                    </a:lnTo>
                    <a:lnTo>
                      <a:pt x="1130" y="184"/>
                    </a:lnTo>
                    <a:lnTo>
                      <a:pt x="864" y="178"/>
                    </a:lnTo>
                    <a:lnTo>
                      <a:pt x="624" y="170"/>
                    </a:lnTo>
                    <a:lnTo>
                      <a:pt x="414" y="158"/>
                    </a:lnTo>
                    <a:lnTo>
                      <a:pt x="324" y="152"/>
                    </a:lnTo>
                    <a:lnTo>
                      <a:pt x="242" y="144"/>
                    </a:lnTo>
                    <a:lnTo>
                      <a:pt x="170" y="136"/>
                    </a:lnTo>
                    <a:lnTo>
                      <a:pt x="112" y="128"/>
                    </a:lnTo>
                    <a:lnTo>
                      <a:pt x="64" y="120"/>
                    </a:lnTo>
                    <a:lnTo>
                      <a:pt x="28" y="112"/>
                    </a:lnTo>
                    <a:lnTo>
                      <a:pt x="16" y="108"/>
                    </a:lnTo>
                    <a:lnTo>
                      <a:pt x="8" y="102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8" y="84"/>
                    </a:lnTo>
                    <a:lnTo>
                      <a:pt x="16" y="80"/>
                    </a:lnTo>
                    <a:lnTo>
                      <a:pt x="28" y="74"/>
                    </a:lnTo>
                    <a:lnTo>
                      <a:pt x="64" y="66"/>
                    </a:lnTo>
                    <a:lnTo>
                      <a:pt x="112" y="56"/>
                    </a:lnTo>
                    <a:lnTo>
                      <a:pt x="170" y="48"/>
                    </a:lnTo>
                    <a:lnTo>
                      <a:pt x="242" y="40"/>
                    </a:lnTo>
                    <a:lnTo>
                      <a:pt x="324" y="34"/>
                    </a:lnTo>
                    <a:lnTo>
                      <a:pt x="414" y="26"/>
                    </a:lnTo>
                    <a:lnTo>
                      <a:pt x="624" y="16"/>
                    </a:lnTo>
                    <a:lnTo>
                      <a:pt x="864" y="6"/>
                    </a:lnTo>
                    <a:lnTo>
                      <a:pt x="1130" y="2"/>
                    </a:lnTo>
                    <a:lnTo>
                      <a:pt x="1414" y="0"/>
                    </a:lnTo>
                    <a:lnTo>
                      <a:pt x="1414" y="0"/>
                    </a:lnTo>
                    <a:lnTo>
                      <a:pt x="1700" y="2"/>
                    </a:lnTo>
                    <a:lnTo>
                      <a:pt x="1968" y="6"/>
                    </a:lnTo>
                    <a:lnTo>
                      <a:pt x="2208" y="16"/>
                    </a:lnTo>
                    <a:lnTo>
                      <a:pt x="2418" y="26"/>
                    </a:lnTo>
                    <a:lnTo>
                      <a:pt x="2508" y="34"/>
                    </a:lnTo>
                    <a:lnTo>
                      <a:pt x="2590" y="40"/>
                    </a:lnTo>
                    <a:lnTo>
                      <a:pt x="2660" y="48"/>
                    </a:lnTo>
                    <a:lnTo>
                      <a:pt x="2720" y="56"/>
                    </a:lnTo>
                    <a:lnTo>
                      <a:pt x="2766" y="66"/>
                    </a:lnTo>
                    <a:lnTo>
                      <a:pt x="2802" y="74"/>
                    </a:lnTo>
                    <a:lnTo>
                      <a:pt x="2814" y="80"/>
                    </a:lnTo>
                    <a:lnTo>
                      <a:pt x="2822" y="84"/>
                    </a:lnTo>
                    <a:lnTo>
                      <a:pt x="2828" y="88"/>
                    </a:lnTo>
                    <a:lnTo>
                      <a:pt x="2830" y="94"/>
                    </a:lnTo>
                    <a:lnTo>
                      <a:pt x="2830" y="94"/>
                    </a:lnTo>
                    <a:lnTo>
                      <a:pt x="2828" y="98"/>
                    </a:lnTo>
                    <a:lnTo>
                      <a:pt x="2822" y="102"/>
                    </a:lnTo>
                    <a:lnTo>
                      <a:pt x="2814" y="108"/>
                    </a:lnTo>
                    <a:lnTo>
                      <a:pt x="2802" y="112"/>
                    </a:lnTo>
                    <a:lnTo>
                      <a:pt x="2766" y="120"/>
                    </a:lnTo>
                    <a:lnTo>
                      <a:pt x="2720" y="128"/>
                    </a:lnTo>
                    <a:lnTo>
                      <a:pt x="2660" y="136"/>
                    </a:lnTo>
                    <a:lnTo>
                      <a:pt x="2590" y="144"/>
                    </a:lnTo>
                    <a:lnTo>
                      <a:pt x="2508" y="152"/>
                    </a:lnTo>
                    <a:lnTo>
                      <a:pt x="2418" y="158"/>
                    </a:lnTo>
                    <a:lnTo>
                      <a:pt x="2208" y="170"/>
                    </a:lnTo>
                    <a:lnTo>
                      <a:pt x="1968" y="178"/>
                    </a:lnTo>
                    <a:lnTo>
                      <a:pt x="1700" y="184"/>
                    </a:lnTo>
                    <a:lnTo>
                      <a:pt x="1414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25"/>
              <p:cNvSpPr>
                <a:spLocks/>
              </p:cNvSpPr>
              <p:nvPr/>
            </p:nvSpPr>
            <p:spPr bwMode="auto">
              <a:xfrm>
                <a:off x="2428" y="4132"/>
                <a:ext cx="2842" cy="186"/>
              </a:xfrm>
              <a:custGeom>
                <a:avLst/>
                <a:gdLst>
                  <a:gd name="T0" fmla="*/ 1420 w 2842"/>
                  <a:gd name="T1" fmla="*/ 0 h 186"/>
                  <a:gd name="T2" fmla="*/ 1420 w 2842"/>
                  <a:gd name="T3" fmla="*/ 0 h 186"/>
                  <a:gd name="T4" fmla="*/ 1134 w 2842"/>
                  <a:gd name="T5" fmla="*/ 2 h 186"/>
                  <a:gd name="T6" fmla="*/ 868 w 2842"/>
                  <a:gd name="T7" fmla="*/ 6 h 186"/>
                  <a:gd name="T8" fmla="*/ 628 w 2842"/>
                  <a:gd name="T9" fmla="*/ 16 h 186"/>
                  <a:gd name="T10" fmla="*/ 418 w 2842"/>
                  <a:gd name="T11" fmla="*/ 26 h 186"/>
                  <a:gd name="T12" fmla="*/ 326 w 2842"/>
                  <a:gd name="T13" fmla="*/ 34 h 186"/>
                  <a:gd name="T14" fmla="*/ 244 w 2842"/>
                  <a:gd name="T15" fmla="*/ 40 h 186"/>
                  <a:gd name="T16" fmla="*/ 172 w 2842"/>
                  <a:gd name="T17" fmla="*/ 48 h 186"/>
                  <a:gd name="T18" fmla="*/ 112 w 2842"/>
                  <a:gd name="T19" fmla="*/ 56 h 186"/>
                  <a:gd name="T20" fmla="*/ 64 w 2842"/>
                  <a:gd name="T21" fmla="*/ 66 h 186"/>
                  <a:gd name="T22" fmla="*/ 30 w 2842"/>
                  <a:gd name="T23" fmla="*/ 74 h 186"/>
                  <a:gd name="T24" fmla="*/ 18 w 2842"/>
                  <a:gd name="T25" fmla="*/ 80 h 186"/>
                  <a:gd name="T26" fmla="*/ 8 w 2842"/>
                  <a:gd name="T27" fmla="*/ 84 h 186"/>
                  <a:gd name="T28" fmla="*/ 2 w 2842"/>
                  <a:gd name="T29" fmla="*/ 88 h 186"/>
                  <a:gd name="T30" fmla="*/ 0 w 2842"/>
                  <a:gd name="T31" fmla="*/ 94 h 186"/>
                  <a:gd name="T32" fmla="*/ 0 w 2842"/>
                  <a:gd name="T33" fmla="*/ 94 h 186"/>
                  <a:gd name="T34" fmla="*/ 2 w 2842"/>
                  <a:gd name="T35" fmla="*/ 98 h 186"/>
                  <a:gd name="T36" fmla="*/ 8 w 2842"/>
                  <a:gd name="T37" fmla="*/ 102 h 186"/>
                  <a:gd name="T38" fmla="*/ 18 w 2842"/>
                  <a:gd name="T39" fmla="*/ 108 h 186"/>
                  <a:gd name="T40" fmla="*/ 30 w 2842"/>
                  <a:gd name="T41" fmla="*/ 112 h 186"/>
                  <a:gd name="T42" fmla="*/ 64 w 2842"/>
                  <a:gd name="T43" fmla="*/ 120 h 186"/>
                  <a:gd name="T44" fmla="*/ 112 w 2842"/>
                  <a:gd name="T45" fmla="*/ 130 h 186"/>
                  <a:gd name="T46" fmla="*/ 172 w 2842"/>
                  <a:gd name="T47" fmla="*/ 138 h 186"/>
                  <a:gd name="T48" fmla="*/ 244 w 2842"/>
                  <a:gd name="T49" fmla="*/ 144 h 186"/>
                  <a:gd name="T50" fmla="*/ 326 w 2842"/>
                  <a:gd name="T51" fmla="*/ 152 h 186"/>
                  <a:gd name="T52" fmla="*/ 418 w 2842"/>
                  <a:gd name="T53" fmla="*/ 158 h 186"/>
                  <a:gd name="T54" fmla="*/ 628 w 2842"/>
                  <a:gd name="T55" fmla="*/ 170 h 186"/>
                  <a:gd name="T56" fmla="*/ 868 w 2842"/>
                  <a:gd name="T57" fmla="*/ 178 h 186"/>
                  <a:gd name="T58" fmla="*/ 1134 w 2842"/>
                  <a:gd name="T59" fmla="*/ 184 h 186"/>
                  <a:gd name="T60" fmla="*/ 1420 w 2842"/>
                  <a:gd name="T61" fmla="*/ 186 h 186"/>
                  <a:gd name="T62" fmla="*/ 1420 w 2842"/>
                  <a:gd name="T63" fmla="*/ 186 h 186"/>
                  <a:gd name="T64" fmla="*/ 1708 w 2842"/>
                  <a:gd name="T65" fmla="*/ 184 h 186"/>
                  <a:gd name="T66" fmla="*/ 1976 w 2842"/>
                  <a:gd name="T67" fmla="*/ 178 h 186"/>
                  <a:gd name="T68" fmla="*/ 2216 w 2842"/>
                  <a:gd name="T69" fmla="*/ 170 h 186"/>
                  <a:gd name="T70" fmla="*/ 2426 w 2842"/>
                  <a:gd name="T71" fmla="*/ 158 h 186"/>
                  <a:gd name="T72" fmla="*/ 2518 w 2842"/>
                  <a:gd name="T73" fmla="*/ 152 h 186"/>
                  <a:gd name="T74" fmla="*/ 2600 w 2842"/>
                  <a:gd name="T75" fmla="*/ 144 h 186"/>
                  <a:gd name="T76" fmla="*/ 2670 w 2842"/>
                  <a:gd name="T77" fmla="*/ 138 h 186"/>
                  <a:gd name="T78" fmla="*/ 2730 w 2842"/>
                  <a:gd name="T79" fmla="*/ 130 h 186"/>
                  <a:gd name="T80" fmla="*/ 2778 w 2842"/>
                  <a:gd name="T81" fmla="*/ 120 h 186"/>
                  <a:gd name="T82" fmla="*/ 2812 w 2842"/>
                  <a:gd name="T83" fmla="*/ 112 h 186"/>
                  <a:gd name="T84" fmla="*/ 2824 w 2842"/>
                  <a:gd name="T85" fmla="*/ 108 h 186"/>
                  <a:gd name="T86" fmla="*/ 2834 w 2842"/>
                  <a:gd name="T87" fmla="*/ 102 h 186"/>
                  <a:gd name="T88" fmla="*/ 2840 w 2842"/>
                  <a:gd name="T89" fmla="*/ 98 h 186"/>
                  <a:gd name="T90" fmla="*/ 2842 w 2842"/>
                  <a:gd name="T91" fmla="*/ 94 h 186"/>
                  <a:gd name="T92" fmla="*/ 2842 w 2842"/>
                  <a:gd name="T93" fmla="*/ 94 h 186"/>
                  <a:gd name="T94" fmla="*/ 2840 w 2842"/>
                  <a:gd name="T95" fmla="*/ 88 h 186"/>
                  <a:gd name="T96" fmla="*/ 2834 w 2842"/>
                  <a:gd name="T97" fmla="*/ 84 h 186"/>
                  <a:gd name="T98" fmla="*/ 2824 w 2842"/>
                  <a:gd name="T99" fmla="*/ 80 h 186"/>
                  <a:gd name="T100" fmla="*/ 2812 w 2842"/>
                  <a:gd name="T101" fmla="*/ 74 h 186"/>
                  <a:gd name="T102" fmla="*/ 2778 w 2842"/>
                  <a:gd name="T103" fmla="*/ 66 h 186"/>
                  <a:gd name="T104" fmla="*/ 2730 w 2842"/>
                  <a:gd name="T105" fmla="*/ 56 h 186"/>
                  <a:gd name="T106" fmla="*/ 2670 w 2842"/>
                  <a:gd name="T107" fmla="*/ 48 h 186"/>
                  <a:gd name="T108" fmla="*/ 2600 w 2842"/>
                  <a:gd name="T109" fmla="*/ 40 h 186"/>
                  <a:gd name="T110" fmla="*/ 2518 w 2842"/>
                  <a:gd name="T111" fmla="*/ 34 h 186"/>
                  <a:gd name="T112" fmla="*/ 2426 w 2842"/>
                  <a:gd name="T113" fmla="*/ 26 h 186"/>
                  <a:gd name="T114" fmla="*/ 2216 w 2842"/>
                  <a:gd name="T115" fmla="*/ 16 h 186"/>
                  <a:gd name="T116" fmla="*/ 1976 w 2842"/>
                  <a:gd name="T117" fmla="*/ 6 h 186"/>
                  <a:gd name="T118" fmla="*/ 1708 w 2842"/>
                  <a:gd name="T119" fmla="*/ 2 h 186"/>
                  <a:gd name="T120" fmla="*/ 1420 w 2842"/>
                  <a:gd name="T1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42" h="186">
                    <a:moveTo>
                      <a:pt x="1420" y="0"/>
                    </a:moveTo>
                    <a:lnTo>
                      <a:pt x="1420" y="0"/>
                    </a:lnTo>
                    <a:lnTo>
                      <a:pt x="1134" y="2"/>
                    </a:lnTo>
                    <a:lnTo>
                      <a:pt x="868" y="6"/>
                    </a:lnTo>
                    <a:lnTo>
                      <a:pt x="628" y="16"/>
                    </a:lnTo>
                    <a:lnTo>
                      <a:pt x="418" y="26"/>
                    </a:lnTo>
                    <a:lnTo>
                      <a:pt x="326" y="34"/>
                    </a:lnTo>
                    <a:lnTo>
                      <a:pt x="244" y="40"/>
                    </a:lnTo>
                    <a:lnTo>
                      <a:pt x="172" y="48"/>
                    </a:lnTo>
                    <a:lnTo>
                      <a:pt x="112" y="56"/>
                    </a:lnTo>
                    <a:lnTo>
                      <a:pt x="64" y="66"/>
                    </a:lnTo>
                    <a:lnTo>
                      <a:pt x="30" y="74"/>
                    </a:lnTo>
                    <a:lnTo>
                      <a:pt x="18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8" y="108"/>
                    </a:lnTo>
                    <a:lnTo>
                      <a:pt x="30" y="112"/>
                    </a:lnTo>
                    <a:lnTo>
                      <a:pt x="64" y="120"/>
                    </a:lnTo>
                    <a:lnTo>
                      <a:pt x="112" y="130"/>
                    </a:lnTo>
                    <a:lnTo>
                      <a:pt x="172" y="138"/>
                    </a:lnTo>
                    <a:lnTo>
                      <a:pt x="244" y="144"/>
                    </a:lnTo>
                    <a:lnTo>
                      <a:pt x="326" y="152"/>
                    </a:lnTo>
                    <a:lnTo>
                      <a:pt x="418" y="158"/>
                    </a:lnTo>
                    <a:lnTo>
                      <a:pt x="628" y="170"/>
                    </a:lnTo>
                    <a:lnTo>
                      <a:pt x="868" y="178"/>
                    </a:lnTo>
                    <a:lnTo>
                      <a:pt x="1134" y="184"/>
                    </a:lnTo>
                    <a:lnTo>
                      <a:pt x="1420" y="186"/>
                    </a:lnTo>
                    <a:lnTo>
                      <a:pt x="1420" y="186"/>
                    </a:lnTo>
                    <a:lnTo>
                      <a:pt x="1708" y="184"/>
                    </a:lnTo>
                    <a:lnTo>
                      <a:pt x="1976" y="178"/>
                    </a:lnTo>
                    <a:lnTo>
                      <a:pt x="2216" y="170"/>
                    </a:lnTo>
                    <a:lnTo>
                      <a:pt x="2426" y="158"/>
                    </a:lnTo>
                    <a:lnTo>
                      <a:pt x="2518" y="152"/>
                    </a:lnTo>
                    <a:lnTo>
                      <a:pt x="2600" y="144"/>
                    </a:lnTo>
                    <a:lnTo>
                      <a:pt x="2670" y="138"/>
                    </a:lnTo>
                    <a:lnTo>
                      <a:pt x="2730" y="130"/>
                    </a:lnTo>
                    <a:lnTo>
                      <a:pt x="2778" y="120"/>
                    </a:lnTo>
                    <a:lnTo>
                      <a:pt x="2812" y="112"/>
                    </a:lnTo>
                    <a:lnTo>
                      <a:pt x="2824" y="108"/>
                    </a:lnTo>
                    <a:lnTo>
                      <a:pt x="2834" y="102"/>
                    </a:lnTo>
                    <a:lnTo>
                      <a:pt x="2840" y="98"/>
                    </a:lnTo>
                    <a:lnTo>
                      <a:pt x="2842" y="94"/>
                    </a:lnTo>
                    <a:lnTo>
                      <a:pt x="2842" y="94"/>
                    </a:lnTo>
                    <a:lnTo>
                      <a:pt x="2840" y="88"/>
                    </a:lnTo>
                    <a:lnTo>
                      <a:pt x="2834" y="84"/>
                    </a:lnTo>
                    <a:lnTo>
                      <a:pt x="2824" y="80"/>
                    </a:lnTo>
                    <a:lnTo>
                      <a:pt x="2812" y="74"/>
                    </a:lnTo>
                    <a:lnTo>
                      <a:pt x="2778" y="66"/>
                    </a:lnTo>
                    <a:lnTo>
                      <a:pt x="2730" y="56"/>
                    </a:lnTo>
                    <a:lnTo>
                      <a:pt x="2670" y="48"/>
                    </a:lnTo>
                    <a:lnTo>
                      <a:pt x="2600" y="40"/>
                    </a:lnTo>
                    <a:lnTo>
                      <a:pt x="2518" y="34"/>
                    </a:lnTo>
                    <a:lnTo>
                      <a:pt x="2426" y="26"/>
                    </a:lnTo>
                    <a:lnTo>
                      <a:pt x="2216" y="16"/>
                    </a:lnTo>
                    <a:lnTo>
                      <a:pt x="1976" y="6"/>
                    </a:lnTo>
                    <a:lnTo>
                      <a:pt x="1708" y="2"/>
                    </a:lnTo>
                    <a:lnTo>
                      <a:pt x="14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26"/>
              <p:cNvSpPr>
                <a:spLocks noEditPoints="1"/>
              </p:cNvSpPr>
              <p:nvPr/>
            </p:nvSpPr>
            <p:spPr bwMode="auto">
              <a:xfrm>
                <a:off x="2434" y="4132"/>
                <a:ext cx="2830" cy="186"/>
              </a:xfrm>
              <a:custGeom>
                <a:avLst/>
                <a:gdLst>
                  <a:gd name="T0" fmla="*/ 1414 w 2830"/>
                  <a:gd name="T1" fmla="*/ 184 h 186"/>
                  <a:gd name="T2" fmla="*/ 866 w 2830"/>
                  <a:gd name="T3" fmla="*/ 178 h 186"/>
                  <a:gd name="T4" fmla="*/ 418 w 2830"/>
                  <a:gd name="T5" fmla="*/ 158 h 186"/>
                  <a:gd name="T6" fmla="*/ 246 w 2830"/>
                  <a:gd name="T7" fmla="*/ 144 h 186"/>
                  <a:gd name="T8" fmla="*/ 116 w 2830"/>
                  <a:gd name="T9" fmla="*/ 128 h 186"/>
                  <a:gd name="T10" fmla="*/ 34 w 2830"/>
                  <a:gd name="T11" fmla="*/ 112 h 186"/>
                  <a:gd name="T12" fmla="*/ 12 w 2830"/>
                  <a:gd name="T13" fmla="*/ 102 h 186"/>
                  <a:gd name="T14" fmla="*/ 4 w 2830"/>
                  <a:gd name="T15" fmla="*/ 94 h 186"/>
                  <a:gd name="T16" fmla="*/ 6 w 2830"/>
                  <a:gd name="T17" fmla="*/ 88 h 186"/>
                  <a:gd name="T18" fmla="*/ 22 w 2830"/>
                  <a:gd name="T19" fmla="*/ 80 h 186"/>
                  <a:gd name="T20" fmla="*/ 68 w 2830"/>
                  <a:gd name="T21" fmla="*/ 66 h 186"/>
                  <a:gd name="T22" fmla="*/ 176 w 2830"/>
                  <a:gd name="T23" fmla="*/ 48 h 186"/>
                  <a:gd name="T24" fmla="*/ 328 w 2830"/>
                  <a:gd name="T25" fmla="*/ 34 h 186"/>
                  <a:gd name="T26" fmla="*/ 628 w 2830"/>
                  <a:gd name="T27" fmla="*/ 16 h 186"/>
                  <a:gd name="T28" fmla="*/ 1130 w 2830"/>
                  <a:gd name="T29" fmla="*/ 2 h 186"/>
                  <a:gd name="T30" fmla="*/ 1414 w 2830"/>
                  <a:gd name="T31" fmla="*/ 0 h 186"/>
                  <a:gd name="T32" fmla="*/ 1966 w 2830"/>
                  <a:gd name="T33" fmla="*/ 8 h 186"/>
                  <a:gd name="T34" fmla="*/ 2414 w 2830"/>
                  <a:gd name="T35" fmla="*/ 28 h 186"/>
                  <a:gd name="T36" fmla="*/ 2586 w 2830"/>
                  <a:gd name="T37" fmla="*/ 40 h 186"/>
                  <a:gd name="T38" fmla="*/ 2714 w 2830"/>
                  <a:gd name="T39" fmla="*/ 56 h 186"/>
                  <a:gd name="T40" fmla="*/ 2796 w 2830"/>
                  <a:gd name="T41" fmla="*/ 74 h 186"/>
                  <a:gd name="T42" fmla="*/ 2818 w 2830"/>
                  <a:gd name="T43" fmla="*/ 84 h 186"/>
                  <a:gd name="T44" fmla="*/ 2826 w 2830"/>
                  <a:gd name="T45" fmla="*/ 94 h 186"/>
                  <a:gd name="T46" fmla="*/ 2824 w 2830"/>
                  <a:gd name="T47" fmla="*/ 98 h 186"/>
                  <a:gd name="T48" fmla="*/ 2808 w 2830"/>
                  <a:gd name="T49" fmla="*/ 108 h 186"/>
                  <a:gd name="T50" fmla="*/ 2762 w 2830"/>
                  <a:gd name="T51" fmla="*/ 120 h 186"/>
                  <a:gd name="T52" fmla="*/ 2656 w 2830"/>
                  <a:gd name="T53" fmla="*/ 136 h 186"/>
                  <a:gd name="T54" fmla="*/ 2504 w 2830"/>
                  <a:gd name="T55" fmla="*/ 152 h 186"/>
                  <a:gd name="T56" fmla="*/ 2204 w 2830"/>
                  <a:gd name="T57" fmla="*/ 170 h 186"/>
                  <a:gd name="T58" fmla="*/ 1700 w 2830"/>
                  <a:gd name="T59" fmla="*/ 182 h 186"/>
                  <a:gd name="T60" fmla="*/ 1414 w 2830"/>
                  <a:gd name="T61" fmla="*/ 0 h 186"/>
                  <a:gd name="T62" fmla="*/ 1130 w 2830"/>
                  <a:gd name="T63" fmla="*/ 2 h 186"/>
                  <a:gd name="T64" fmla="*/ 624 w 2830"/>
                  <a:gd name="T65" fmla="*/ 16 h 186"/>
                  <a:gd name="T66" fmla="*/ 324 w 2830"/>
                  <a:gd name="T67" fmla="*/ 34 h 186"/>
                  <a:gd name="T68" fmla="*/ 170 w 2830"/>
                  <a:gd name="T69" fmla="*/ 48 h 186"/>
                  <a:gd name="T70" fmla="*/ 64 w 2830"/>
                  <a:gd name="T71" fmla="*/ 66 h 186"/>
                  <a:gd name="T72" fmla="*/ 16 w 2830"/>
                  <a:gd name="T73" fmla="*/ 80 h 186"/>
                  <a:gd name="T74" fmla="*/ 2 w 2830"/>
                  <a:gd name="T75" fmla="*/ 88 h 186"/>
                  <a:gd name="T76" fmla="*/ 0 w 2830"/>
                  <a:gd name="T77" fmla="*/ 94 h 186"/>
                  <a:gd name="T78" fmla="*/ 8 w 2830"/>
                  <a:gd name="T79" fmla="*/ 102 h 186"/>
                  <a:gd name="T80" fmla="*/ 28 w 2830"/>
                  <a:gd name="T81" fmla="*/ 112 h 186"/>
                  <a:gd name="T82" fmla="*/ 112 w 2830"/>
                  <a:gd name="T83" fmla="*/ 128 h 186"/>
                  <a:gd name="T84" fmla="*/ 242 w 2830"/>
                  <a:gd name="T85" fmla="*/ 144 h 186"/>
                  <a:gd name="T86" fmla="*/ 414 w 2830"/>
                  <a:gd name="T87" fmla="*/ 158 h 186"/>
                  <a:gd name="T88" fmla="*/ 864 w 2830"/>
                  <a:gd name="T89" fmla="*/ 178 h 186"/>
                  <a:gd name="T90" fmla="*/ 1414 w 2830"/>
                  <a:gd name="T91" fmla="*/ 186 h 186"/>
                  <a:gd name="T92" fmla="*/ 1700 w 2830"/>
                  <a:gd name="T93" fmla="*/ 184 h 186"/>
                  <a:gd name="T94" fmla="*/ 2208 w 2830"/>
                  <a:gd name="T95" fmla="*/ 170 h 186"/>
                  <a:gd name="T96" fmla="*/ 2508 w 2830"/>
                  <a:gd name="T97" fmla="*/ 152 h 186"/>
                  <a:gd name="T98" fmla="*/ 2660 w 2830"/>
                  <a:gd name="T99" fmla="*/ 136 h 186"/>
                  <a:gd name="T100" fmla="*/ 2766 w 2830"/>
                  <a:gd name="T101" fmla="*/ 120 h 186"/>
                  <a:gd name="T102" fmla="*/ 2814 w 2830"/>
                  <a:gd name="T103" fmla="*/ 108 h 186"/>
                  <a:gd name="T104" fmla="*/ 2828 w 2830"/>
                  <a:gd name="T105" fmla="*/ 98 h 186"/>
                  <a:gd name="T106" fmla="*/ 2830 w 2830"/>
                  <a:gd name="T107" fmla="*/ 94 h 186"/>
                  <a:gd name="T108" fmla="*/ 2822 w 2830"/>
                  <a:gd name="T109" fmla="*/ 84 h 186"/>
                  <a:gd name="T110" fmla="*/ 2802 w 2830"/>
                  <a:gd name="T111" fmla="*/ 74 h 186"/>
                  <a:gd name="T112" fmla="*/ 2720 w 2830"/>
                  <a:gd name="T113" fmla="*/ 56 h 186"/>
                  <a:gd name="T114" fmla="*/ 2590 w 2830"/>
                  <a:gd name="T115" fmla="*/ 40 h 186"/>
                  <a:gd name="T116" fmla="*/ 2418 w 2830"/>
                  <a:gd name="T117" fmla="*/ 26 h 186"/>
                  <a:gd name="T118" fmla="*/ 1968 w 2830"/>
                  <a:gd name="T119" fmla="*/ 6 h 186"/>
                  <a:gd name="T120" fmla="*/ 1414 w 2830"/>
                  <a:gd name="T1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0" h="186">
                    <a:moveTo>
                      <a:pt x="1414" y="184"/>
                    </a:moveTo>
                    <a:lnTo>
                      <a:pt x="1414" y="184"/>
                    </a:lnTo>
                    <a:lnTo>
                      <a:pt x="1130" y="182"/>
                    </a:lnTo>
                    <a:lnTo>
                      <a:pt x="866" y="178"/>
                    </a:lnTo>
                    <a:lnTo>
                      <a:pt x="628" y="170"/>
                    </a:lnTo>
                    <a:lnTo>
                      <a:pt x="418" y="158"/>
                    </a:lnTo>
                    <a:lnTo>
                      <a:pt x="328" y="152"/>
                    </a:lnTo>
                    <a:lnTo>
                      <a:pt x="246" y="144"/>
                    </a:lnTo>
                    <a:lnTo>
                      <a:pt x="176" y="136"/>
                    </a:lnTo>
                    <a:lnTo>
                      <a:pt x="116" y="128"/>
                    </a:lnTo>
                    <a:lnTo>
                      <a:pt x="68" y="120"/>
                    </a:lnTo>
                    <a:lnTo>
                      <a:pt x="34" y="112"/>
                    </a:lnTo>
                    <a:lnTo>
                      <a:pt x="22" y="108"/>
                    </a:lnTo>
                    <a:lnTo>
                      <a:pt x="12" y="102"/>
                    </a:lnTo>
                    <a:lnTo>
                      <a:pt x="6" y="98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6" y="88"/>
                    </a:lnTo>
                    <a:lnTo>
                      <a:pt x="12" y="84"/>
                    </a:lnTo>
                    <a:lnTo>
                      <a:pt x="22" y="80"/>
                    </a:lnTo>
                    <a:lnTo>
                      <a:pt x="34" y="74"/>
                    </a:lnTo>
                    <a:lnTo>
                      <a:pt x="68" y="66"/>
                    </a:lnTo>
                    <a:lnTo>
                      <a:pt x="116" y="56"/>
                    </a:lnTo>
                    <a:lnTo>
                      <a:pt x="176" y="48"/>
                    </a:lnTo>
                    <a:lnTo>
                      <a:pt x="246" y="40"/>
                    </a:lnTo>
                    <a:lnTo>
                      <a:pt x="328" y="34"/>
                    </a:lnTo>
                    <a:lnTo>
                      <a:pt x="418" y="28"/>
                    </a:lnTo>
                    <a:lnTo>
                      <a:pt x="628" y="16"/>
                    </a:lnTo>
                    <a:lnTo>
                      <a:pt x="866" y="8"/>
                    </a:lnTo>
                    <a:lnTo>
                      <a:pt x="1130" y="2"/>
                    </a:lnTo>
                    <a:lnTo>
                      <a:pt x="1414" y="0"/>
                    </a:lnTo>
                    <a:lnTo>
                      <a:pt x="1414" y="0"/>
                    </a:lnTo>
                    <a:lnTo>
                      <a:pt x="1700" y="2"/>
                    </a:lnTo>
                    <a:lnTo>
                      <a:pt x="1966" y="8"/>
                    </a:lnTo>
                    <a:lnTo>
                      <a:pt x="2204" y="16"/>
                    </a:lnTo>
                    <a:lnTo>
                      <a:pt x="2414" y="28"/>
                    </a:lnTo>
                    <a:lnTo>
                      <a:pt x="2504" y="34"/>
                    </a:lnTo>
                    <a:lnTo>
                      <a:pt x="2586" y="40"/>
                    </a:lnTo>
                    <a:lnTo>
                      <a:pt x="2656" y="48"/>
                    </a:lnTo>
                    <a:lnTo>
                      <a:pt x="2714" y="56"/>
                    </a:lnTo>
                    <a:lnTo>
                      <a:pt x="2762" y="66"/>
                    </a:lnTo>
                    <a:lnTo>
                      <a:pt x="2796" y="74"/>
                    </a:lnTo>
                    <a:lnTo>
                      <a:pt x="2808" y="80"/>
                    </a:lnTo>
                    <a:lnTo>
                      <a:pt x="2818" y="84"/>
                    </a:lnTo>
                    <a:lnTo>
                      <a:pt x="2824" y="88"/>
                    </a:lnTo>
                    <a:lnTo>
                      <a:pt x="2826" y="94"/>
                    </a:lnTo>
                    <a:lnTo>
                      <a:pt x="2826" y="94"/>
                    </a:lnTo>
                    <a:lnTo>
                      <a:pt x="2824" y="98"/>
                    </a:lnTo>
                    <a:lnTo>
                      <a:pt x="2818" y="102"/>
                    </a:lnTo>
                    <a:lnTo>
                      <a:pt x="2808" y="108"/>
                    </a:lnTo>
                    <a:lnTo>
                      <a:pt x="2796" y="112"/>
                    </a:lnTo>
                    <a:lnTo>
                      <a:pt x="2762" y="120"/>
                    </a:lnTo>
                    <a:lnTo>
                      <a:pt x="2714" y="128"/>
                    </a:lnTo>
                    <a:lnTo>
                      <a:pt x="2656" y="136"/>
                    </a:lnTo>
                    <a:lnTo>
                      <a:pt x="2586" y="144"/>
                    </a:lnTo>
                    <a:lnTo>
                      <a:pt x="2504" y="152"/>
                    </a:lnTo>
                    <a:lnTo>
                      <a:pt x="2414" y="158"/>
                    </a:lnTo>
                    <a:lnTo>
                      <a:pt x="2204" y="170"/>
                    </a:lnTo>
                    <a:lnTo>
                      <a:pt x="1966" y="178"/>
                    </a:lnTo>
                    <a:lnTo>
                      <a:pt x="1700" y="182"/>
                    </a:lnTo>
                    <a:lnTo>
                      <a:pt x="1414" y="184"/>
                    </a:lnTo>
                    <a:close/>
                    <a:moveTo>
                      <a:pt x="1414" y="0"/>
                    </a:moveTo>
                    <a:lnTo>
                      <a:pt x="1414" y="0"/>
                    </a:lnTo>
                    <a:lnTo>
                      <a:pt x="1130" y="2"/>
                    </a:lnTo>
                    <a:lnTo>
                      <a:pt x="864" y="6"/>
                    </a:lnTo>
                    <a:lnTo>
                      <a:pt x="624" y="16"/>
                    </a:lnTo>
                    <a:lnTo>
                      <a:pt x="414" y="26"/>
                    </a:lnTo>
                    <a:lnTo>
                      <a:pt x="324" y="34"/>
                    </a:lnTo>
                    <a:lnTo>
                      <a:pt x="242" y="40"/>
                    </a:lnTo>
                    <a:lnTo>
                      <a:pt x="170" y="48"/>
                    </a:lnTo>
                    <a:lnTo>
                      <a:pt x="112" y="56"/>
                    </a:lnTo>
                    <a:lnTo>
                      <a:pt x="64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4" y="120"/>
                    </a:lnTo>
                    <a:lnTo>
                      <a:pt x="112" y="128"/>
                    </a:lnTo>
                    <a:lnTo>
                      <a:pt x="170" y="136"/>
                    </a:lnTo>
                    <a:lnTo>
                      <a:pt x="242" y="144"/>
                    </a:lnTo>
                    <a:lnTo>
                      <a:pt x="324" y="152"/>
                    </a:lnTo>
                    <a:lnTo>
                      <a:pt x="414" y="158"/>
                    </a:lnTo>
                    <a:lnTo>
                      <a:pt x="624" y="170"/>
                    </a:lnTo>
                    <a:lnTo>
                      <a:pt x="864" y="178"/>
                    </a:lnTo>
                    <a:lnTo>
                      <a:pt x="1130" y="184"/>
                    </a:lnTo>
                    <a:lnTo>
                      <a:pt x="1414" y="186"/>
                    </a:lnTo>
                    <a:lnTo>
                      <a:pt x="1414" y="186"/>
                    </a:lnTo>
                    <a:lnTo>
                      <a:pt x="1700" y="184"/>
                    </a:lnTo>
                    <a:lnTo>
                      <a:pt x="1968" y="178"/>
                    </a:lnTo>
                    <a:lnTo>
                      <a:pt x="2208" y="170"/>
                    </a:lnTo>
                    <a:lnTo>
                      <a:pt x="2418" y="158"/>
                    </a:lnTo>
                    <a:lnTo>
                      <a:pt x="2508" y="152"/>
                    </a:lnTo>
                    <a:lnTo>
                      <a:pt x="2590" y="144"/>
                    </a:lnTo>
                    <a:lnTo>
                      <a:pt x="2660" y="136"/>
                    </a:lnTo>
                    <a:lnTo>
                      <a:pt x="2720" y="128"/>
                    </a:lnTo>
                    <a:lnTo>
                      <a:pt x="2766" y="120"/>
                    </a:lnTo>
                    <a:lnTo>
                      <a:pt x="2802" y="112"/>
                    </a:lnTo>
                    <a:lnTo>
                      <a:pt x="2814" y="108"/>
                    </a:lnTo>
                    <a:lnTo>
                      <a:pt x="2822" y="102"/>
                    </a:lnTo>
                    <a:lnTo>
                      <a:pt x="2828" y="98"/>
                    </a:lnTo>
                    <a:lnTo>
                      <a:pt x="2830" y="94"/>
                    </a:lnTo>
                    <a:lnTo>
                      <a:pt x="2830" y="94"/>
                    </a:lnTo>
                    <a:lnTo>
                      <a:pt x="2828" y="88"/>
                    </a:lnTo>
                    <a:lnTo>
                      <a:pt x="2822" y="84"/>
                    </a:lnTo>
                    <a:lnTo>
                      <a:pt x="2814" y="80"/>
                    </a:lnTo>
                    <a:lnTo>
                      <a:pt x="2802" y="74"/>
                    </a:lnTo>
                    <a:lnTo>
                      <a:pt x="2766" y="66"/>
                    </a:lnTo>
                    <a:lnTo>
                      <a:pt x="2720" y="56"/>
                    </a:lnTo>
                    <a:lnTo>
                      <a:pt x="2660" y="48"/>
                    </a:lnTo>
                    <a:lnTo>
                      <a:pt x="2590" y="40"/>
                    </a:lnTo>
                    <a:lnTo>
                      <a:pt x="2508" y="34"/>
                    </a:lnTo>
                    <a:lnTo>
                      <a:pt x="2418" y="26"/>
                    </a:lnTo>
                    <a:lnTo>
                      <a:pt x="2208" y="16"/>
                    </a:lnTo>
                    <a:lnTo>
                      <a:pt x="1968" y="6"/>
                    </a:lnTo>
                    <a:lnTo>
                      <a:pt x="1700" y="2"/>
                    </a:lnTo>
                    <a:lnTo>
                      <a:pt x="1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27"/>
              <p:cNvSpPr>
                <a:spLocks/>
              </p:cNvSpPr>
              <p:nvPr/>
            </p:nvSpPr>
            <p:spPr bwMode="auto">
              <a:xfrm>
                <a:off x="2438" y="4132"/>
                <a:ext cx="2822" cy="184"/>
              </a:xfrm>
              <a:custGeom>
                <a:avLst/>
                <a:gdLst>
                  <a:gd name="T0" fmla="*/ 1410 w 2822"/>
                  <a:gd name="T1" fmla="*/ 184 h 184"/>
                  <a:gd name="T2" fmla="*/ 1410 w 2822"/>
                  <a:gd name="T3" fmla="*/ 184 h 184"/>
                  <a:gd name="T4" fmla="*/ 1126 w 2822"/>
                  <a:gd name="T5" fmla="*/ 182 h 184"/>
                  <a:gd name="T6" fmla="*/ 862 w 2822"/>
                  <a:gd name="T7" fmla="*/ 178 h 184"/>
                  <a:gd name="T8" fmla="*/ 624 w 2822"/>
                  <a:gd name="T9" fmla="*/ 170 h 184"/>
                  <a:gd name="T10" fmla="*/ 414 w 2822"/>
                  <a:gd name="T11" fmla="*/ 158 h 184"/>
                  <a:gd name="T12" fmla="*/ 324 w 2822"/>
                  <a:gd name="T13" fmla="*/ 152 h 184"/>
                  <a:gd name="T14" fmla="*/ 242 w 2822"/>
                  <a:gd name="T15" fmla="*/ 144 h 184"/>
                  <a:gd name="T16" fmla="*/ 172 w 2822"/>
                  <a:gd name="T17" fmla="*/ 136 h 184"/>
                  <a:gd name="T18" fmla="*/ 112 w 2822"/>
                  <a:gd name="T19" fmla="*/ 128 h 184"/>
                  <a:gd name="T20" fmla="*/ 64 w 2822"/>
                  <a:gd name="T21" fmla="*/ 120 h 184"/>
                  <a:gd name="T22" fmla="*/ 30 w 2822"/>
                  <a:gd name="T23" fmla="*/ 112 h 184"/>
                  <a:gd name="T24" fmla="*/ 18 w 2822"/>
                  <a:gd name="T25" fmla="*/ 108 h 184"/>
                  <a:gd name="T26" fmla="*/ 8 w 2822"/>
                  <a:gd name="T27" fmla="*/ 102 h 184"/>
                  <a:gd name="T28" fmla="*/ 2 w 2822"/>
                  <a:gd name="T29" fmla="*/ 98 h 184"/>
                  <a:gd name="T30" fmla="*/ 0 w 2822"/>
                  <a:gd name="T31" fmla="*/ 94 h 184"/>
                  <a:gd name="T32" fmla="*/ 0 w 2822"/>
                  <a:gd name="T33" fmla="*/ 94 h 184"/>
                  <a:gd name="T34" fmla="*/ 2 w 2822"/>
                  <a:gd name="T35" fmla="*/ 88 h 184"/>
                  <a:gd name="T36" fmla="*/ 8 w 2822"/>
                  <a:gd name="T37" fmla="*/ 84 h 184"/>
                  <a:gd name="T38" fmla="*/ 18 w 2822"/>
                  <a:gd name="T39" fmla="*/ 80 h 184"/>
                  <a:gd name="T40" fmla="*/ 30 w 2822"/>
                  <a:gd name="T41" fmla="*/ 74 h 184"/>
                  <a:gd name="T42" fmla="*/ 64 w 2822"/>
                  <a:gd name="T43" fmla="*/ 66 h 184"/>
                  <a:gd name="T44" fmla="*/ 112 w 2822"/>
                  <a:gd name="T45" fmla="*/ 56 h 184"/>
                  <a:gd name="T46" fmla="*/ 172 w 2822"/>
                  <a:gd name="T47" fmla="*/ 48 h 184"/>
                  <a:gd name="T48" fmla="*/ 242 w 2822"/>
                  <a:gd name="T49" fmla="*/ 40 h 184"/>
                  <a:gd name="T50" fmla="*/ 324 w 2822"/>
                  <a:gd name="T51" fmla="*/ 34 h 184"/>
                  <a:gd name="T52" fmla="*/ 414 w 2822"/>
                  <a:gd name="T53" fmla="*/ 28 h 184"/>
                  <a:gd name="T54" fmla="*/ 624 w 2822"/>
                  <a:gd name="T55" fmla="*/ 16 h 184"/>
                  <a:gd name="T56" fmla="*/ 862 w 2822"/>
                  <a:gd name="T57" fmla="*/ 8 h 184"/>
                  <a:gd name="T58" fmla="*/ 1126 w 2822"/>
                  <a:gd name="T59" fmla="*/ 2 h 184"/>
                  <a:gd name="T60" fmla="*/ 1410 w 2822"/>
                  <a:gd name="T61" fmla="*/ 0 h 184"/>
                  <a:gd name="T62" fmla="*/ 1410 w 2822"/>
                  <a:gd name="T63" fmla="*/ 0 h 184"/>
                  <a:gd name="T64" fmla="*/ 1696 w 2822"/>
                  <a:gd name="T65" fmla="*/ 2 h 184"/>
                  <a:gd name="T66" fmla="*/ 1962 w 2822"/>
                  <a:gd name="T67" fmla="*/ 8 h 184"/>
                  <a:gd name="T68" fmla="*/ 2200 w 2822"/>
                  <a:gd name="T69" fmla="*/ 16 h 184"/>
                  <a:gd name="T70" fmla="*/ 2410 w 2822"/>
                  <a:gd name="T71" fmla="*/ 28 h 184"/>
                  <a:gd name="T72" fmla="*/ 2500 w 2822"/>
                  <a:gd name="T73" fmla="*/ 34 h 184"/>
                  <a:gd name="T74" fmla="*/ 2582 w 2822"/>
                  <a:gd name="T75" fmla="*/ 40 h 184"/>
                  <a:gd name="T76" fmla="*/ 2652 w 2822"/>
                  <a:gd name="T77" fmla="*/ 48 h 184"/>
                  <a:gd name="T78" fmla="*/ 2710 w 2822"/>
                  <a:gd name="T79" fmla="*/ 56 h 184"/>
                  <a:gd name="T80" fmla="*/ 2758 w 2822"/>
                  <a:gd name="T81" fmla="*/ 66 h 184"/>
                  <a:gd name="T82" fmla="*/ 2792 w 2822"/>
                  <a:gd name="T83" fmla="*/ 74 h 184"/>
                  <a:gd name="T84" fmla="*/ 2804 w 2822"/>
                  <a:gd name="T85" fmla="*/ 80 h 184"/>
                  <a:gd name="T86" fmla="*/ 2814 w 2822"/>
                  <a:gd name="T87" fmla="*/ 84 h 184"/>
                  <a:gd name="T88" fmla="*/ 2820 w 2822"/>
                  <a:gd name="T89" fmla="*/ 88 h 184"/>
                  <a:gd name="T90" fmla="*/ 2822 w 2822"/>
                  <a:gd name="T91" fmla="*/ 94 h 184"/>
                  <a:gd name="T92" fmla="*/ 2822 w 2822"/>
                  <a:gd name="T93" fmla="*/ 94 h 184"/>
                  <a:gd name="T94" fmla="*/ 2820 w 2822"/>
                  <a:gd name="T95" fmla="*/ 98 h 184"/>
                  <a:gd name="T96" fmla="*/ 2814 w 2822"/>
                  <a:gd name="T97" fmla="*/ 102 h 184"/>
                  <a:gd name="T98" fmla="*/ 2804 w 2822"/>
                  <a:gd name="T99" fmla="*/ 108 h 184"/>
                  <a:gd name="T100" fmla="*/ 2792 w 2822"/>
                  <a:gd name="T101" fmla="*/ 112 h 184"/>
                  <a:gd name="T102" fmla="*/ 2758 w 2822"/>
                  <a:gd name="T103" fmla="*/ 120 h 184"/>
                  <a:gd name="T104" fmla="*/ 2710 w 2822"/>
                  <a:gd name="T105" fmla="*/ 128 h 184"/>
                  <a:gd name="T106" fmla="*/ 2652 w 2822"/>
                  <a:gd name="T107" fmla="*/ 136 h 184"/>
                  <a:gd name="T108" fmla="*/ 2582 w 2822"/>
                  <a:gd name="T109" fmla="*/ 144 h 184"/>
                  <a:gd name="T110" fmla="*/ 2500 w 2822"/>
                  <a:gd name="T111" fmla="*/ 152 h 184"/>
                  <a:gd name="T112" fmla="*/ 2410 w 2822"/>
                  <a:gd name="T113" fmla="*/ 158 h 184"/>
                  <a:gd name="T114" fmla="*/ 2200 w 2822"/>
                  <a:gd name="T115" fmla="*/ 170 h 184"/>
                  <a:gd name="T116" fmla="*/ 1962 w 2822"/>
                  <a:gd name="T117" fmla="*/ 178 h 184"/>
                  <a:gd name="T118" fmla="*/ 1696 w 2822"/>
                  <a:gd name="T119" fmla="*/ 182 h 184"/>
                  <a:gd name="T120" fmla="*/ 1410 w 2822"/>
                  <a:gd name="T12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2" h="184">
                    <a:moveTo>
                      <a:pt x="1410" y="184"/>
                    </a:moveTo>
                    <a:lnTo>
                      <a:pt x="1410" y="184"/>
                    </a:lnTo>
                    <a:lnTo>
                      <a:pt x="1126" y="182"/>
                    </a:lnTo>
                    <a:lnTo>
                      <a:pt x="862" y="178"/>
                    </a:lnTo>
                    <a:lnTo>
                      <a:pt x="624" y="170"/>
                    </a:lnTo>
                    <a:lnTo>
                      <a:pt x="414" y="158"/>
                    </a:lnTo>
                    <a:lnTo>
                      <a:pt x="324" y="152"/>
                    </a:lnTo>
                    <a:lnTo>
                      <a:pt x="242" y="144"/>
                    </a:lnTo>
                    <a:lnTo>
                      <a:pt x="172" y="136"/>
                    </a:lnTo>
                    <a:lnTo>
                      <a:pt x="112" y="128"/>
                    </a:lnTo>
                    <a:lnTo>
                      <a:pt x="64" y="120"/>
                    </a:lnTo>
                    <a:lnTo>
                      <a:pt x="30" y="112"/>
                    </a:lnTo>
                    <a:lnTo>
                      <a:pt x="18" y="108"/>
                    </a:lnTo>
                    <a:lnTo>
                      <a:pt x="8" y="102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8" y="84"/>
                    </a:lnTo>
                    <a:lnTo>
                      <a:pt x="18" y="80"/>
                    </a:lnTo>
                    <a:lnTo>
                      <a:pt x="30" y="74"/>
                    </a:lnTo>
                    <a:lnTo>
                      <a:pt x="64" y="66"/>
                    </a:lnTo>
                    <a:lnTo>
                      <a:pt x="112" y="56"/>
                    </a:lnTo>
                    <a:lnTo>
                      <a:pt x="172" y="48"/>
                    </a:lnTo>
                    <a:lnTo>
                      <a:pt x="242" y="40"/>
                    </a:lnTo>
                    <a:lnTo>
                      <a:pt x="324" y="34"/>
                    </a:lnTo>
                    <a:lnTo>
                      <a:pt x="414" y="28"/>
                    </a:lnTo>
                    <a:lnTo>
                      <a:pt x="624" y="16"/>
                    </a:lnTo>
                    <a:lnTo>
                      <a:pt x="862" y="8"/>
                    </a:lnTo>
                    <a:lnTo>
                      <a:pt x="1126" y="2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696" y="2"/>
                    </a:lnTo>
                    <a:lnTo>
                      <a:pt x="1962" y="8"/>
                    </a:lnTo>
                    <a:lnTo>
                      <a:pt x="2200" y="16"/>
                    </a:lnTo>
                    <a:lnTo>
                      <a:pt x="2410" y="28"/>
                    </a:lnTo>
                    <a:lnTo>
                      <a:pt x="2500" y="34"/>
                    </a:lnTo>
                    <a:lnTo>
                      <a:pt x="2582" y="40"/>
                    </a:lnTo>
                    <a:lnTo>
                      <a:pt x="2652" y="48"/>
                    </a:lnTo>
                    <a:lnTo>
                      <a:pt x="2710" y="56"/>
                    </a:lnTo>
                    <a:lnTo>
                      <a:pt x="2758" y="66"/>
                    </a:lnTo>
                    <a:lnTo>
                      <a:pt x="2792" y="74"/>
                    </a:lnTo>
                    <a:lnTo>
                      <a:pt x="2804" y="80"/>
                    </a:lnTo>
                    <a:lnTo>
                      <a:pt x="2814" y="84"/>
                    </a:lnTo>
                    <a:lnTo>
                      <a:pt x="2820" y="88"/>
                    </a:lnTo>
                    <a:lnTo>
                      <a:pt x="2822" y="94"/>
                    </a:lnTo>
                    <a:lnTo>
                      <a:pt x="2822" y="94"/>
                    </a:lnTo>
                    <a:lnTo>
                      <a:pt x="2820" y="98"/>
                    </a:lnTo>
                    <a:lnTo>
                      <a:pt x="2814" y="102"/>
                    </a:lnTo>
                    <a:lnTo>
                      <a:pt x="2804" y="108"/>
                    </a:lnTo>
                    <a:lnTo>
                      <a:pt x="2792" y="112"/>
                    </a:lnTo>
                    <a:lnTo>
                      <a:pt x="2758" y="120"/>
                    </a:lnTo>
                    <a:lnTo>
                      <a:pt x="2710" y="128"/>
                    </a:lnTo>
                    <a:lnTo>
                      <a:pt x="2652" y="136"/>
                    </a:lnTo>
                    <a:lnTo>
                      <a:pt x="2582" y="144"/>
                    </a:lnTo>
                    <a:lnTo>
                      <a:pt x="2500" y="152"/>
                    </a:lnTo>
                    <a:lnTo>
                      <a:pt x="2410" y="158"/>
                    </a:lnTo>
                    <a:lnTo>
                      <a:pt x="2200" y="170"/>
                    </a:lnTo>
                    <a:lnTo>
                      <a:pt x="1962" y="178"/>
                    </a:lnTo>
                    <a:lnTo>
                      <a:pt x="1696" y="182"/>
                    </a:lnTo>
                    <a:lnTo>
                      <a:pt x="1410" y="1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28"/>
              <p:cNvSpPr>
                <a:spLocks/>
              </p:cNvSpPr>
              <p:nvPr/>
            </p:nvSpPr>
            <p:spPr bwMode="auto">
              <a:xfrm>
                <a:off x="2434" y="4132"/>
                <a:ext cx="2830" cy="186"/>
              </a:xfrm>
              <a:custGeom>
                <a:avLst/>
                <a:gdLst>
                  <a:gd name="T0" fmla="*/ 1414 w 2830"/>
                  <a:gd name="T1" fmla="*/ 0 h 186"/>
                  <a:gd name="T2" fmla="*/ 1414 w 2830"/>
                  <a:gd name="T3" fmla="*/ 0 h 186"/>
                  <a:gd name="T4" fmla="*/ 1130 w 2830"/>
                  <a:gd name="T5" fmla="*/ 2 h 186"/>
                  <a:gd name="T6" fmla="*/ 864 w 2830"/>
                  <a:gd name="T7" fmla="*/ 6 h 186"/>
                  <a:gd name="T8" fmla="*/ 624 w 2830"/>
                  <a:gd name="T9" fmla="*/ 16 h 186"/>
                  <a:gd name="T10" fmla="*/ 414 w 2830"/>
                  <a:gd name="T11" fmla="*/ 26 h 186"/>
                  <a:gd name="T12" fmla="*/ 324 w 2830"/>
                  <a:gd name="T13" fmla="*/ 34 h 186"/>
                  <a:gd name="T14" fmla="*/ 242 w 2830"/>
                  <a:gd name="T15" fmla="*/ 40 h 186"/>
                  <a:gd name="T16" fmla="*/ 170 w 2830"/>
                  <a:gd name="T17" fmla="*/ 48 h 186"/>
                  <a:gd name="T18" fmla="*/ 112 w 2830"/>
                  <a:gd name="T19" fmla="*/ 56 h 186"/>
                  <a:gd name="T20" fmla="*/ 64 w 2830"/>
                  <a:gd name="T21" fmla="*/ 66 h 186"/>
                  <a:gd name="T22" fmla="*/ 28 w 2830"/>
                  <a:gd name="T23" fmla="*/ 74 h 186"/>
                  <a:gd name="T24" fmla="*/ 16 w 2830"/>
                  <a:gd name="T25" fmla="*/ 80 h 186"/>
                  <a:gd name="T26" fmla="*/ 8 w 2830"/>
                  <a:gd name="T27" fmla="*/ 84 h 186"/>
                  <a:gd name="T28" fmla="*/ 2 w 2830"/>
                  <a:gd name="T29" fmla="*/ 88 h 186"/>
                  <a:gd name="T30" fmla="*/ 0 w 2830"/>
                  <a:gd name="T31" fmla="*/ 94 h 186"/>
                  <a:gd name="T32" fmla="*/ 0 w 2830"/>
                  <a:gd name="T33" fmla="*/ 94 h 186"/>
                  <a:gd name="T34" fmla="*/ 2 w 2830"/>
                  <a:gd name="T35" fmla="*/ 98 h 186"/>
                  <a:gd name="T36" fmla="*/ 8 w 2830"/>
                  <a:gd name="T37" fmla="*/ 102 h 186"/>
                  <a:gd name="T38" fmla="*/ 16 w 2830"/>
                  <a:gd name="T39" fmla="*/ 108 h 186"/>
                  <a:gd name="T40" fmla="*/ 28 w 2830"/>
                  <a:gd name="T41" fmla="*/ 112 h 186"/>
                  <a:gd name="T42" fmla="*/ 64 w 2830"/>
                  <a:gd name="T43" fmla="*/ 120 h 186"/>
                  <a:gd name="T44" fmla="*/ 112 w 2830"/>
                  <a:gd name="T45" fmla="*/ 128 h 186"/>
                  <a:gd name="T46" fmla="*/ 170 w 2830"/>
                  <a:gd name="T47" fmla="*/ 136 h 186"/>
                  <a:gd name="T48" fmla="*/ 242 w 2830"/>
                  <a:gd name="T49" fmla="*/ 144 h 186"/>
                  <a:gd name="T50" fmla="*/ 324 w 2830"/>
                  <a:gd name="T51" fmla="*/ 152 h 186"/>
                  <a:gd name="T52" fmla="*/ 414 w 2830"/>
                  <a:gd name="T53" fmla="*/ 158 h 186"/>
                  <a:gd name="T54" fmla="*/ 624 w 2830"/>
                  <a:gd name="T55" fmla="*/ 170 h 186"/>
                  <a:gd name="T56" fmla="*/ 864 w 2830"/>
                  <a:gd name="T57" fmla="*/ 178 h 186"/>
                  <a:gd name="T58" fmla="*/ 1130 w 2830"/>
                  <a:gd name="T59" fmla="*/ 184 h 186"/>
                  <a:gd name="T60" fmla="*/ 1414 w 2830"/>
                  <a:gd name="T61" fmla="*/ 186 h 186"/>
                  <a:gd name="T62" fmla="*/ 1414 w 2830"/>
                  <a:gd name="T63" fmla="*/ 186 h 186"/>
                  <a:gd name="T64" fmla="*/ 1700 w 2830"/>
                  <a:gd name="T65" fmla="*/ 184 h 186"/>
                  <a:gd name="T66" fmla="*/ 1968 w 2830"/>
                  <a:gd name="T67" fmla="*/ 178 h 186"/>
                  <a:gd name="T68" fmla="*/ 2208 w 2830"/>
                  <a:gd name="T69" fmla="*/ 170 h 186"/>
                  <a:gd name="T70" fmla="*/ 2418 w 2830"/>
                  <a:gd name="T71" fmla="*/ 158 h 186"/>
                  <a:gd name="T72" fmla="*/ 2508 w 2830"/>
                  <a:gd name="T73" fmla="*/ 152 h 186"/>
                  <a:gd name="T74" fmla="*/ 2590 w 2830"/>
                  <a:gd name="T75" fmla="*/ 144 h 186"/>
                  <a:gd name="T76" fmla="*/ 2660 w 2830"/>
                  <a:gd name="T77" fmla="*/ 136 h 186"/>
                  <a:gd name="T78" fmla="*/ 2720 w 2830"/>
                  <a:gd name="T79" fmla="*/ 128 h 186"/>
                  <a:gd name="T80" fmla="*/ 2766 w 2830"/>
                  <a:gd name="T81" fmla="*/ 120 h 186"/>
                  <a:gd name="T82" fmla="*/ 2802 w 2830"/>
                  <a:gd name="T83" fmla="*/ 112 h 186"/>
                  <a:gd name="T84" fmla="*/ 2814 w 2830"/>
                  <a:gd name="T85" fmla="*/ 108 h 186"/>
                  <a:gd name="T86" fmla="*/ 2822 w 2830"/>
                  <a:gd name="T87" fmla="*/ 102 h 186"/>
                  <a:gd name="T88" fmla="*/ 2828 w 2830"/>
                  <a:gd name="T89" fmla="*/ 98 h 186"/>
                  <a:gd name="T90" fmla="*/ 2830 w 2830"/>
                  <a:gd name="T91" fmla="*/ 94 h 186"/>
                  <a:gd name="T92" fmla="*/ 2830 w 2830"/>
                  <a:gd name="T93" fmla="*/ 94 h 186"/>
                  <a:gd name="T94" fmla="*/ 2828 w 2830"/>
                  <a:gd name="T95" fmla="*/ 88 h 186"/>
                  <a:gd name="T96" fmla="*/ 2822 w 2830"/>
                  <a:gd name="T97" fmla="*/ 84 h 186"/>
                  <a:gd name="T98" fmla="*/ 2814 w 2830"/>
                  <a:gd name="T99" fmla="*/ 80 h 186"/>
                  <a:gd name="T100" fmla="*/ 2802 w 2830"/>
                  <a:gd name="T101" fmla="*/ 74 h 186"/>
                  <a:gd name="T102" fmla="*/ 2766 w 2830"/>
                  <a:gd name="T103" fmla="*/ 66 h 186"/>
                  <a:gd name="T104" fmla="*/ 2720 w 2830"/>
                  <a:gd name="T105" fmla="*/ 56 h 186"/>
                  <a:gd name="T106" fmla="*/ 2660 w 2830"/>
                  <a:gd name="T107" fmla="*/ 48 h 186"/>
                  <a:gd name="T108" fmla="*/ 2590 w 2830"/>
                  <a:gd name="T109" fmla="*/ 40 h 186"/>
                  <a:gd name="T110" fmla="*/ 2508 w 2830"/>
                  <a:gd name="T111" fmla="*/ 34 h 186"/>
                  <a:gd name="T112" fmla="*/ 2418 w 2830"/>
                  <a:gd name="T113" fmla="*/ 26 h 186"/>
                  <a:gd name="T114" fmla="*/ 2208 w 2830"/>
                  <a:gd name="T115" fmla="*/ 16 h 186"/>
                  <a:gd name="T116" fmla="*/ 1968 w 2830"/>
                  <a:gd name="T117" fmla="*/ 6 h 186"/>
                  <a:gd name="T118" fmla="*/ 1700 w 2830"/>
                  <a:gd name="T119" fmla="*/ 2 h 186"/>
                  <a:gd name="T120" fmla="*/ 1414 w 2830"/>
                  <a:gd name="T1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0" h="186">
                    <a:moveTo>
                      <a:pt x="1414" y="0"/>
                    </a:moveTo>
                    <a:lnTo>
                      <a:pt x="1414" y="0"/>
                    </a:lnTo>
                    <a:lnTo>
                      <a:pt x="1130" y="2"/>
                    </a:lnTo>
                    <a:lnTo>
                      <a:pt x="864" y="6"/>
                    </a:lnTo>
                    <a:lnTo>
                      <a:pt x="624" y="16"/>
                    </a:lnTo>
                    <a:lnTo>
                      <a:pt x="414" y="26"/>
                    </a:lnTo>
                    <a:lnTo>
                      <a:pt x="324" y="34"/>
                    </a:lnTo>
                    <a:lnTo>
                      <a:pt x="242" y="40"/>
                    </a:lnTo>
                    <a:lnTo>
                      <a:pt x="170" y="48"/>
                    </a:lnTo>
                    <a:lnTo>
                      <a:pt x="112" y="56"/>
                    </a:lnTo>
                    <a:lnTo>
                      <a:pt x="64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4" y="120"/>
                    </a:lnTo>
                    <a:lnTo>
                      <a:pt x="112" y="128"/>
                    </a:lnTo>
                    <a:lnTo>
                      <a:pt x="170" y="136"/>
                    </a:lnTo>
                    <a:lnTo>
                      <a:pt x="242" y="144"/>
                    </a:lnTo>
                    <a:lnTo>
                      <a:pt x="324" y="152"/>
                    </a:lnTo>
                    <a:lnTo>
                      <a:pt x="414" y="158"/>
                    </a:lnTo>
                    <a:lnTo>
                      <a:pt x="624" y="170"/>
                    </a:lnTo>
                    <a:lnTo>
                      <a:pt x="864" y="178"/>
                    </a:lnTo>
                    <a:lnTo>
                      <a:pt x="1130" y="184"/>
                    </a:lnTo>
                    <a:lnTo>
                      <a:pt x="1414" y="186"/>
                    </a:lnTo>
                    <a:lnTo>
                      <a:pt x="1414" y="186"/>
                    </a:lnTo>
                    <a:lnTo>
                      <a:pt x="1700" y="184"/>
                    </a:lnTo>
                    <a:lnTo>
                      <a:pt x="1968" y="178"/>
                    </a:lnTo>
                    <a:lnTo>
                      <a:pt x="2208" y="170"/>
                    </a:lnTo>
                    <a:lnTo>
                      <a:pt x="2418" y="158"/>
                    </a:lnTo>
                    <a:lnTo>
                      <a:pt x="2508" y="152"/>
                    </a:lnTo>
                    <a:lnTo>
                      <a:pt x="2590" y="144"/>
                    </a:lnTo>
                    <a:lnTo>
                      <a:pt x="2660" y="136"/>
                    </a:lnTo>
                    <a:lnTo>
                      <a:pt x="2720" y="128"/>
                    </a:lnTo>
                    <a:lnTo>
                      <a:pt x="2766" y="120"/>
                    </a:lnTo>
                    <a:lnTo>
                      <a:pt x="2802" y="112"/>
                    </a:lnTo>
                    <a:lnTo>
                      <a:pt x="2814" y="108"/>
                    </a:lnTo>
                    <a:lnTo>
                      <a:pt x="2822" y="102"/>
                    </a:lnTo>
                    <a:lnTo>
                      <a:pt x="2828" y="98"/>
                    </a:lnTo>
                    <a:lnTo>
                      <a:pt x="2830" y="94"/>
                    </a:lnTo>
                    <a:lnTo>
                      <a:pt x="2830" y="94"/>
                    </a:lnTo>
                    <a:lnTo>
                      <a:pt x="2828" y="88"/>
                    </a:lnTo>
                    <a:lnTo>
                      <a:pt x="2822" y="84"/>
                    </a:lnTo>
                    <a:lnTo>
                      <a:pt x="2814" y="80"/>
                    </a:lnTo>
                    <a:lnTo>
                      <a:pt x="2802" y="74"/>
                    </a:lnTo>
                    <a:lnTo>
                      <a:pt x="2766" y="66"/>
                    </a:lnTo>
                    <a:lnTo>
                      <a:pt x="2720" y="56"/>
                    </a:lnTo>
                    <a:lnTo>
                      <a:pt x="2660" y="48"/>
                    </a:lnTo>
                    <a:lnTo>
                      <a:pt x="2590" y="40"/>
                    </a:lnTo>
                    <a:lnTo>
                      <a:pt x="2508" y="34"/>
                    </a:lnTo>
                    <a:lnTo>
                      <a:pt x="2418" y="26"/>
                    </a:lnTo>
                    <a:lnTo>
                      <a:pt x="2208" y="16"/>
                    </a:lnTo>
                    <a:lnTo>
                      <a:pt x="1968" y="6"/>
                    </a:lnTo>
                    <a:lnTo>
                      <a:pt x="1700" y="2"/>
                    </a:lnTo>
                    <a:lnTo>
                      <a:pt x="14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29"/>
              <p:cNvSpPr>
                <a:spLocks noEditPoints="1"/>
              </p:cNvSpPr>
              <p:nvPr/>
            </p:nvSpPr>
            <p:spPr bwMode="auto">
              <a:xfrm>
                <a:off x="2438" y="4132"/>
                <a:ext cx="2822" cy="184"/>
              </a:xfrm>
              <a:custGeom>
                <a:avLst/>
                <a:gdLst>
                  <a:gd name="T0" fmla="*/ 1410 w 2822"/>
                  <a:gd name="T1" fmla="*/ 184 h 184"/>
                  <a:gd name="T2" fmla="*/ 864 w 2822"/>
                  <a:gd name="T3" fmla="*/ 178 h 184"/>
                  <a:gd name="T4" fmla="*/ 418 w 2822"/>
                  <a:gd name="T5" fmla="*/ 158 h 184"/>
                  <a:gd name="T6" fmla="*/ 246 w 2822"/>
                  <a:gd name="T7" fmla="*/ 144 h 184"/>
                  <a:gd name="T8" fmla="*/ 116 w 2822"/>
                  <a:gd name="T9" fmla="*/ 128 h 184"/>
                  <a:gd name="T10" fmla="*/ 34 w 2822"/>
                  <a:gd name="T11" fmla="*/ 112 h 184"/>
                  <a:gd name="T12" fmla="*/ 14 w 2822"/>
                  <a:gd name="T13" fmla="*/ 102 h 184"/>
                  <a:gd name="T14" fmla="*/ 6 w 2822"/>
                  <a:gd name="T15" fmla="*/ 94 h 184"/>
                  <a:gd name="T16" fmla="*/ 8 w 2822"/>
                  <a:gd name="T17" fmla="*/ 88 h 184"/>
                  <a:gd name="T18" fmla="*/ 22 w 2822"/>
                  <a:gd name="T19" fmla="*/ 80 h 184"/>
                  <a:gd name="T20" fmla="*/ 70 w 2822"/>
                  <a:gd name="T21" fmla="*/ 66 h 184"/>
                  <a:gd name="T22" fmla="*/ 176 w 2822"/>
                  <a:gd name="T23" fmla="*/ 48 h 184"/>
                  <a:gd name="T24" fmla="*/ 328 w 2822"/>
                  <a:gd name="T25" fmla="*/ 34 h 184"/>
                  <a:gd name="T26" fmla="*/ 626 w 2822"/>
                  <a:gd name="T27" fmla="*/ 16 h 184"/>
                  <a:gd name="T28" fmla="*/ 1128 w 2822"/>
                  <a:gd name="T29" fmla="*/ 2 h 184"/>
                  <a:gd name="T30" fmla="*/ 1410 w 2822"/>
                  <a:gd name="T31" fmla="*/ 0 h 184"/>
                  <a:gd name="T32" fmla="*/ 1960 w 2822"/>
                  <a:gd name="T33" fmla="*/ 8 h 184"/>
                  <a:gd name="T34" fmla="*/ 2406 w 2822"/>
                  <a:gd name="T35" fmla="*/ 28 h 184"/>
                  <a:gd name="T36" fmla="*/ 2578 w 2822"/>
                  <a:gd name="T37" fmla="*/ 42 h 184"/>
                  <a:gd name="T38" fmla="*/ 2706 w 2822"/>
                  <a:gd name="T39" fmla="*/ 58 h 184"/>
                  <a:gd name="T40" fmla="*/ 2788 w 2822"/>
                  <a:gd name="T41" fmla="*/ 74 h 184"/>
                  <a:gd name="T42" fmla="*/ 2808 w 2822"/>
                  <a:gd name="T43" fmla="*/ 84 h 184"/>
                  <a:gd name="T44" fmla="*/ 2816 w 2822"/>
                  <a:gd name="T45" fmla="*/ 94 h 184"/>
                  <a:gd name="T46" fmla="*/ 2814 w 2822"/>
                  <a:gd name="T47" fmla="*/ 98 h 184"/>
                  <a:gd name="T48" fmla="*/ 2800 w 2822"/>
                  <a:gd name="T49" fmla="*/ 108 h 184"/>
                  <a:gd name="T50" fmla="*/ 2754 w 2822"/>
                  <a:gd name="T51" fmla="*/ 120 h 184"/>
                  <a:gd name="T52" fmla="*/ 2648 w 2822"/>
                  <a:gd name="T53" fmla="*/ 136 h 184"/>
                  <a:gd name="T54" fmla="*/ 2496 w 2822"/>
                  <a:gd name="T55" fmla="*/ 152 h 184"/>
                  <a:gd name="T56" fmla="*/ 2198 w 2822"/>
                  <a:gd name="T57" fmla="*/ 168 h 184"/>
                  <a:gd name="T58" fmla="*/ 1694 w 2822"/>
                  <a:gd name="T59" fmla="*/ 182 h 184"/>
                  <a:gd name="T60" fmla="*/ 1410 w 2822"/>
                  <a:gd name="T61" fmla="*/ 0 h 184"/>
                  <a:gd name="T62" fmla="*/ 1126 w 2822"/>
                  <a:gd name="T63" fmla="*/ 2 h 184"/>
                  <a:gd name="T64" fmla="*/ 624 w 2822"/>
                  <a:gd name="T65" fmla="*/ 16 h 184"/>
                  <a:gd name="T66" fmla="*/ 324 w 2822"/>
                  <a:gd name="T67" fmla="*/ 34 h 184"/>
                  <a:gd name="T68" fmla="*/ 172 w 2822"/>
                  <a:gd name="T69" fmla="*/ 48 h 184"/>
                  <a:gd name="T70" fmla="*/ 64 w 2822"/>
                  <a:gd name="T71" fmla="*/ 66 h 184"/>
                  <a:gd name="T72" fmla="*/ 18 w 2822"/>
                  <a:gd name="T73" fmla="*/ 80 h 184"/>
                  <a:gd name="T74" fmla="*/ 2 w 2822"/>
                  <a:gd name="T75" fmla="*/ 88 h 184"/>
                  <a:gd name="T76" fmla="*/ 0 w 2822"/>
                  <a:gd name="T77" fmla="*/ 94 h 184"/>
                  <a:gd name="T78" fmla="*/ 8 w 2822"/>
                  <a:gd name="T79" fmla="*/ 102 h 184"/>
                  <a:gd name="T80" fmla="*/ 30 w 2822"/>
                  <a:gd name="T81" fmla="*/ 112 h 184"/>
                  <a:gd name="T82" fmla="*/ 112 w 2822"/>
                  <a:gd name="T83" fmla="*/ 128 h 184"/>
                  <a:gd name="T84" fmla="*/ 242 w 2822"/>
                  <a:gd name="T85" fmla="*/ 144 h 184"/>
                  <a:gd name="T86" fmla="*/ 414 w 2822"/>
                  <a:gd name="T87" fmla="*/ 158 h 184"/>
                  <a:gd name="T88" fmla="*/ 862 w 2822"/>
                  <a:gd name="T89" fmla="*/ 178 h 184"/>
                  <a:gd name="T90" fmla="*/ 1410 w 2822"/>
                  <a:gd name="T91" fmla="*/ 184 h 184"/>
                  <a:gd name="T92" fmla="*/ 1696 w 2822"/>
                  <a:gd name="T93" fmla="*/ 182 h 184"/>
                  <a:gd name="T94" fmla="*/ 2200 w 2822"/>
                  <a:gd name="T95" fmla="*/ 170 h 184"/>
                  <a:gd name="T96" fmla="*/ 2500 w 2822"/>
                  <a:gd name="T97" fmla="*/ 152 h 184"/>
                  <a:gd name="T98" fmla="*/ 2652 w 2822"/>
                  <a:gd name="T99" fmla="*/ 136 h 184"/>
                  <a:gd name="T100" fmla="*/ 2758 w 2822"/>
                  <a:gd name="T101" fmla="*/ 120 h 184"/>
                  <a:gd name="T102" fmla="*/ 2804 w 2822"/>
                  <a:gd name="T103" fmla="*/ 108 h 184"/>
                  <a:gd name="T104" fmla="*/ 2820 w 2822"/>
                  <a:gd name="T105" fmla="*/ 98 h 184"/>
                  <a:gd name="T106" fmla="*/ 2822 w 2822"/>
                  <a:gd name="T107" fmla="*/ 94 h 184"/>
                  <a:gd name="T108" fmla="*/ 2814 w 2822"/>
                  <a:gd name="T109" fmla="*/ 84 h 184"/>
                  <a:gd name="T110" fmla="*/ 2792 w 2822"/>
                  <a:gd name="T111" fmla="*/ 74 h 184"/>
                  <a:gd name="T112" fmla="*/ 2710 w 2822"/>
                  <a:gd name="T113" fmla="*/ 56 h 184"/>
                  <a:gd name="T114" fmla="*/ 2582 w 2822"/>
                  <a:gd name="T115" fmla="*/ 40 h 184"/>
                  <a:gd name="T116" fmla="*/ 2410 w 2822"/>
                  <a:gd name="T117" fmla="*/ 28 h 184"/>
                  <a:gd name="T118" fmla="*/ 1962 w 2822"/>
                  <a:gd name="T119" fmla="*/ 8 h 184"/>
                  <a:gd name="T120" fmla="*/ 1410 w 2822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2" h="184">
                    <a:moveTo>
                      <a:pt x="1410" y="184"/>
                    </a:moveTo>
                    <a:lnTo>
                      <a:pt x="1410" y="184"/>
                    </a:lnTo>
                    <a:lnTo>
                      <a:pt x="1128" y="182"/>
                    </a:lnTo>
                    <a:lnTo>
                      <a:pt x="864" y="178"/>
                    </a:lnTo>
                    <a:lnTo>
                      <a:pt x="626" y="168"/>
                    </a:lnTo>
                    <a:lnTo>
                      <a:pt x="418" y="158"/>
                    </a:lnTo>
                    <a:lnTo>
                      <a:pt x="328" y="152"/>
                    </a:lnTo>
                    <a:lnTo>
                      <a:pt x="246" y="144"/>
                    </a:lnTo>
                    <a:lnTo>
                      <a:pt x="176" y="136"/>
                    </a:lnTo>
                    <a:lnTo>
                      <a:pt x="116" y="128"/>
                    </a:lnTo>
                    <a:lnTo>
                      <a:pt x="70" y="120"/>
                    </a:lnTo>
                    <a:lnTo>
                      <a:pt x="34" y="112"/>
                    </a:lnTo>
                    <a:lnTo>
                      <a:pt x="22" y="108"/>
                    </a:lnTo>
                    <a:lnTo>
                      <a:pt x="14" y="102"/>
                    </a:lnTo>
                    <a:lnTo>
                      <a:pt x="8" y="98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8" y="88"/>
                    </a:lnTo>
                    <a:lnTo>
                      <a:pt x="14" y="84"/>
                    </a:lnTo>
                    <a:lnTo>
                      <a:pt x="22" y="80"/>
                    </a:lnTo>
                    <a:lnTo>
                      <a:pt x="34" y="74"/>
                    </a:lnTo>
                    <a:lnTo>
                      <a:pt x="70" y="66"/>
                    </a:lnTo>
                    <a:lnTo>
                      <a:pt x="116" y="58"/>
                    </a:lnTo>
                    <a:lnTo>
                      <a:pt x="176" y="48"/>
                    </a:lnTo>
                    <a:lnTo>
                      <a:pt x="246" y="42"/>
                    </a:lnTo>
                    <a:lnTo>
                      <a:pt x="328" y="34"/>
                    </a:lnTo>
                    <a:lnTo>
                      <a:pt x="418" y="28"/>
                    </a:lnTo>
                    <a:lnTo>
                      <a:pt x="626" y="16"/>
                    </a:lnTo>
                    <a:lnTo>
                      <a:pt x="864" y="8"/>
                    </a:lnTo>
                    <a:lnTo>
                      <a:pt x="1128" y="2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694" y="2"/>
                    </a:lnTo>
                    <a:lnTo>
                      <a:pt x="1960" y="8"/>
                    </a:lnTo>
                    <a:lnTo>
                      <a:pt x="2198" y="16"/>
                    </a:lnTo>
                    <a:lnTo>
                      <a:pt x="2406" y="28"/>
                    </a:lnTo>
                    <a:lnTo>
                      <a:pt x="2496" y="34"/>
                    </a:lnTo>
                    <a:lnTo>
                      <a:pt x="2578" y="42"/>
                    </a:lnTo>
                    <a:lnTo>
                      <a:pt x="2648" y="48"/>
                    </a:lnTo>
                    <a:lnTo>
                      <a:pt x="2706" y="58"/>
                    </a:lnTo>
                    <a:lnTo>
                      <a:pt x="2754" y="66"/>
                    </a:lnTo>
                    <a:lnTo>
                      <a:pt x="2788" y="74"/>
                    </a:lnTo>
                    <a:lnTo>
                      <a:pt x="2800" y="80"/>
                    </a:lnTo>
                    <a:lnTo>
                      <a:pt x="2808" y="84"/>
                    </a:lnTo>
                    <a:lnTo>
                      <a:pt x="2814" y="88"/>
                    </a:lnTo>
                    <a:lnTo>
                      <a:pt x="2816" y="94"/>
                    </a:lnTo>
                    <a:lnTo>
                      <a:pt x="2816" y="94"/>
                    </a:lnTo>
                    <a:lnTo>
                      <a:pt x="2814" y="98"/>
                    </a:lnTo>
                    <a:lnTo>
                      <a:pt x="2808" y="102"/>
                    </a:lnTo>
                    <a:lnTo>
                      <a:pt x="2800" y="108"/>
                    </a:lnTo>
                    <a:lnTo>
                      <a:pt x="2788" y="112"/>
                    </a:lnTo>
                    <a:lnTo>
                      <a:pt x="2754" y="120"/>
                    </a:lnTo>
                    <a:lnTo>
                      <a:pt x="2706" y="128"/>
                    </a:lnTo>
                    <a:lnTo>
                      <a:pt x="2648" y="136"/>
                    </a:lnTo>
                    <a:lnTo>
                      <a:pt x="2578" y="144"/>
                    </a:lnTo>
                    <a:lnTo>
                      <a:pt x="2496" y="152"/>
                    </a:lnTo>
                    <a:lnTo>
                      <a:pt x="2406" y="158"/>
                    </a:lnTo>
                    <a:lnTo>
                      <a:pt x="2198" y="168"/>
                    </a:lnTo>
                    <a:lnTo>
                      <a:pt x="1960" y="178"/>
                    </a:lnTo>
                    <a:lnTo>
                      <a:pt x="1694" y="182"/>
                    </a:lnTo>
                    <a:lnTo>
                      <a:pt x="1410" y="184"/>
                    </a:lnTo>
                    <a:close/>
                    <a:moveTo>
                      <a:pt x="1410" y="0"/>
                    </a:moveTo>
                    <a:lnTo>
                      <a:pt x="1410" y="0"/>
                    </a:lnTo>
                    <a:lnTo>
                      <a:pt x="1126" y="2"/>
                    </a:lnTo>
                    <a:lnTo>
                      <a:pt x="862" y="8"/>
                    </a:lnTo>
                    <a:lnTo>
                      <a:pt x="624" y="16"/>
                    </a:lnTo>
                    <a:lnTo>
                      <a:pt x="414" y="28"/>
                    </a:lnTo>
                    <a:lnTo>
                      <a:pt x="324" y="34"/>
                    </a:lnTo>
                    <a:lnTo>
                      <a:pt x="242" y="40"/>
                    </a:lnTo>
                    <a:lnTo>
                      <a:pt x="172" y="48"/>
                    </a:lnTo>
                    <a:lnTo>
                      <a:pt x="112" y="56"/>
                    </a:lnTo>
                    <a:lnTo>
                      <a:pt x="64" y="66"/>
                    </a:lnTo>
                    <a:lnTo>
                      <a:pt x="30" y="74"/>
                    </a:lnTo>
                    <a:lnTo>
                      <a:pt x="18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8" y="108"/>
                    </a:lnTo>
                    <a:lnTo>
                      <a:pt x="30" y="112"/>
                    </a:lnTo>
                    <a:lnTo>
                      <a:pt x="64" y="120"/>
                    </a:lnTo>
                    <a:lnTo>
                      <a:pt x="112" y="128"/>
                    </a:lnTo>
                    <a:lnTo>
                      <a:pt x="172" y="136"/>
                    </a:lnTo>
                    <a:lnTo>
                      <a:pt x="242" y="144"/>
                    </a:lnTo>
                    <a:lnTo>
                      <a:pt x="324" y="152"/>
                    </a:lnTo>
                    <a:lnTo>
                      <a:pt x="414" y="158"/>
                    </a:lnTo>
                    <a:lnTo>
                      <a:pt x="624" y="170"/>
                    </a:lnTo>
                    <a:lnTo>
                      <a:pt x="862" y="178"/>
                    </a:lnTo>
                    <a:lnTo>
                      <a:pt x="1126" y="182"/>
                    </a:lnTo>
                    <a:lnTo>
                      <a:pt x="1410" y="184"/>
                    </a:lnTo>
                    <a:lnTo>
                      <a:pt x="1410" y="184"/>
                    </a:lnTo>
                    <a:lnTo>
                      <a:pt x="1696" y="182"/>
                    </a:lnTo>
                    <a:lnTo>
                      <a:pt x="1962" y="178"/>
                    </a:lnTo>
                    <a:lnTo>
                      <a:pt x="2200" y="170"/>
                    </a:lnTo>
                    <a:lnTo>
                      <a:pt x="2410" y="158"/>
                    </a:lnTo>
                    <a:lnTo>
                      <a:pt x="2500" y="152"/>
                    </a:lnTo>
                    <a:lnTo>
                      <a:pt x="2582" y="144"/>
                    </a:lnTo>
                    <a:lnTo>
                      <a:pt x="2652" y="136"/>
                    </a:lnTo>
                    <a:lnTo>
                      <a:pt x="2710" y="128"/>
                    </a:lnTo>
                    <a:lnTo>
                      <a:pt x="2758" y="120"/>
                    </a:lnTo>
                    <a:lnTo>
                      <a:pt x="2792" y="112"/>
                    </a:lnTo>
                    <a:lnTo>
                      <a:pt x="2804" y="108"/>
                    </a:lnTo>
                    <a:lnTo>
                      <a:pt x="2814" y="102"/>
                    </a:lnTo>
                    <a:lnTo>
                      <a:pt x="2820" y="98"/>
                    </a:lnTo>
                    <a:lnTo>
                      <a:pt x="2822" y="94"/>
                    </a:lnTo>
                    <a:lnTo>
                      <a:pt x="2822" y="94"/>
                    </a:lnTo>
                    <a:lnTo>
                      <a:pt x="2820" y="88"/>
                    </a:lnTo>
                    <a:lnTo>
                      <a:pt x="2814" y="84"/>
                    </a:lnTo>
                    <a:lnTo>
                      <a:pt x="2804" y="80"/>
                    </a:lnTo>
                    <a:lnTo>
                      <a:pt x="2792" y="74"/>
                    </a:lnTo>
                    <a:lnTo>
                      <a:pt x="2758" y="66"/>
                    </a:lnTo>
                    <a:lnTo>
                      <a:pt x="2710" y="56"/>
                    </a:lnTo>
                    <a:lnTo>
                      <a:pt x="2652" y="48"/>
                    </a:lnTo>
                    <a:lnTo>
                      <a:pt x="2582" y="40"/>
                    </a:lnTo>
                    <a:lnTo>
                      <a:pt x="2500" y="34"/>
                    </a:lnTo>
                    <a:lnTo>
                      <a:pt x="2410" y="28"/>
                    </a:lnTo>
                    <a:lnTo>
                      <a:pt x="2200" y="16"/>
                    </a:lnTo>
                    <a:lnTo>
                      <a:pt x="1962" y="8"/>
                    </a:lnTo>
                    <a:lnTo>
                      <a:pt x="1696" y="2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30"/>
              <p:cNvSpPr>
                <a:spLocks/>
              </p:cNvSpPr>
              <p:nvPr/>
            </p:nvSpPr>
            <p:spPr bwMode="auto">
              <a:xfrm>
                <a:off x="2444" y="4132"/>
                <a:ext cx="2810" cy="184"/>
              </a:xfrm>
              <a:custGeom>
                <a:avLst/>
                <a:gdLst>
                  <a:gd name="T0" fmla="*/ 1404 w 2810"/>
                  <a:gd name="T1" fmla="*/ 184 h 184"/>
                  <a:gd name="T2" fmla="*/ 1404 w 2810"/>
                  <a:gd name="T3" fmla="*/ 184 h 184"/>
                  <a:gd name="T4" fmla="*/ 1122 w 2810"/>
                  <a:gd name="T5" fmla="*/ 182 h 184"/>
                  <a:gd name="T6" fmla="*/ 858 w 2810"/>
                  <a:gd name="T7" fmla="*/ 178 h 184"/>
                  <a:gd name="T8" fmla="*/ 620 w 2810"/>
                  <a:gd name="T9" fmla="*/ 168 h 184"/>
                  <a:gd name="T10" fmla="*/ 412 w 2810"/>
                  <a:gd name="T11" fmla="*/ 158 h 184"/>
                  <a:gd name="T12" fmla="*/ 322 w 2810"/>
                  <a:gd name="T13" fmla="*/ 152 h 184"/>
                  <a:gd name="T14" fmla="*/ 240 w 2810"/>
                  <a:gd name="T15" fmla="*/ 144 h 184"/>
                  <a:gd name="T16" fmla="*/ 170 w 2810"/>
                  <a:gd name="T17" fmla="*/ 136 h 184"/>
                  <a:gd name="T18" fmla="*/ 110 w 2810"/>
                  <a:gd name="T19" fmla="*/ 128 h 184"/>
                  <a:gd name="T20" fmla="*/ 64 w 2810"/>
                  <a:gd name="T21" fmla="*/ 120 h 184"/>
                  <a:gd name="T22" fmla="*/ 28 w 2810"/>
                  <a:gd name="T23" fmla="*/ 112 h 184"/>
                  <a:gd name="T24" fmla="*/ 16 w 2810"/>
                  <a:gd name="T25" fmla="*/ 108 h 184"/>
                  <a:gd name="T26" fmla="*/ 8 w 2810"/>
                  <a:gd name="T27" fmla="*/ 102 h 184"/>
                  <a:gd name="T28" fmla="*/ 2 w 2810"/>
                  <a:gd name="T29" fmla="*/ 98 h 184"/>
                  <a:gd name="T30" fmla="*/ 0 w 2810"/>
                  <a:gd name="T31" fmla="*/ 94 h 184"/>
                  <a:gd name="T32" fmla="*/ 0 w 2810"/>
                  <a:gd name="T33" fmla="*/ 94 h 184"/>
                  <a:gd name="T34" fmla="*/ 2 w 2810"/>
                  <a:gd name="T35" fmla="*/ 88 h 184"/>
                  <a:gd name="T36" fmla="*/ 8 w 2810"/>
                  <a:gd name="T37" fmla="*/ 84 h 184"/>
                  <a:gd name="T38" fmla="*/ 16 w 2810"/>
                  <a:gd name="T39" fmla="*/ 80 h 184"/>
                  <a:gd name="T40" fmla="*/ 28 w 2810"/>
                  <a:gd name="T41" fmla="*/ 74 h 184"/>
                  <a:gd name="T42" fmla="*/ 64 w 2810"/>
                  <a:gd name="T43" fmla="*/ 66 h 184"/>
                  <a:gd name="T44" fmla="*/ 110 w 2810"/>
                  <a:gd name="T45" fmla="*/ 58 h 184"/>
                  <a:gd name="T46" fmla="*/ 170 w 2810"/>
                  <a:gd name="T47" fmla="*/ 48 h 184"/>
                  <a:gd name="T48" fmla="*/ 240 w 2810"/>
                  <a:gd name="T49" fmla="*/ 42 h 184"/>
                  <a:gd name="T50" fmla="*/ 322 w 2810"/>
                  <a:gd name="T51" fmla="*/ 34 h 184"/>
                  <a:gd name="T52" fmla="*/ 412 w 2810"/>
                  <a:gd name="T53" fmla="*/ 28 h 184"/>
                  <a:gd name="T54" fmla="*/ 620 w 2810"/>
                  <a:gd name="T55" fmla="*/ 16 h 184"/>
                  <a:gd name="T56" fmla="*/ 858 w 2810"/>
                  <a:gd name="T57" fmla="*/ 8 h 184"/>
                  <a:gd name="T58" fmla="*/ 1122 w 2810"/>
                  <a:gd name="T59" fmla="*/ 2 h 184"/>
                  <a:gd name="T60" fmla="*/ 1404 w 2810"/>
                  <a:gd name="T61" fmla="*/ 0 h 184"/>
                  <a:gd name="T62" fmla="*/ 1404 w 2810"/>
                  <a:gd name="T63" fmla="*/ 0 h 184"/>
                  <a:gd name="T64" fmla="*/ 1688 w 2810"/>
                  <a:gd name="T65" fmla="*/ 2 h 184"/>
                  <a:gd name="T66" fmla="*/ 1954 w 2810"/>
                  <a:gd name="T67" fmla="*/ 8 h 184"/>
                  <a:gd name="T68" fmla="*/ 2192 w 2810"/>
                  <a:gd name="T69" fmla="*/ 16 h 184"/>
                  <a:gd name="T70" fmla="*/ 2400 w 2810"/>
                  <a:gd name="T71" fmla="*/ 28 h 184"/>
                  <a:gd name="T72" fmla="*/ 2490 w 2810"/>
                  <a:gd name="T73" fmla="*/ 34 h 184"/>
                  <a:gd name="T74" fmla="*/ 2572 w 2810"/>
                  <a:gd name="T75" fmla="*/ 42 h 184"/>
                  <a:gd name="T76" fmla="*/ 2642 w 2810"/>
                  <a:gd name="T77" fmla="*/ 48 h 184"/>
                  <a:gd name="T78" fmla="*/ 2700 w 2810"/>
                  <a:gd name="T79" fmla="*/ 58 h 184"/>
                  <a:gd name="T80" fmla="*/ 2748 w 2810"/>
                  <a:gd name="T81" fmla="*/ 66 h 184"/>
                  <a:gd name="T82" fmla="*/ 2782 w 2810"/>
                  <a:gd name="T83" fmla="*/ 74 h 184"/>
                  <a:gd name="T84" fmla="*/ 2794 w 2810"/>
                  <a:gd name="T85" fmla="*/ 80 h 184"/>
                  <a:gd name="T86" fmla="*/ 2802 w 2810"/>
                  <a:gd name="T87" fmla="*/ 84 h 184"/>
                  <a:gd name="T88" fmla="*/ 2808 w 2810"/>
                  <a:gd name="T89" fmla="*/ 88 h 184"/>
                  <a:gd name="T90" fmla="*/ 2810 w 2810"/>
                  <a:gd name="T91" fmla="*/ 94 h 184"/>
                  <a:gd name="T92" fmla="*/ 2810 w 2810"/>
                  <a:gd name="T93" fmla="*/ 94 h 184"/>
                  <a:gd name="T94" fmla="*/ 2808 w 2810"/>
                  <a:gd name="T95" fmla="*/ 98 h 184"/>
                  <a:gd name="T96" fmla="*/ 2802 w 2810"/>
                  <a:gd name="T97" fmla="*/ 102 h 184"/>
                  <a:gd name="T98" fmla="*/ 2794 w 2810"/>
                  <a:gd name="T99" fmla="*/ 108 h 184"/>
                  <a:gd name="T100" fmla="*/ 2782 w 2810"/>
                  <a:gd name="T101" fmla="*/ 112 h 184"/>
                  <a:gd name="T102" fmla="*/ 2748 w 2810"/>
                  <a:gd name="T103" fmla="*/ 120 h 184"/>
                  <a:gd name="T104" fmla="*/ 2700 w 2810"/>
                  <a:gd name="T105" fmla="*/ 128 h 184"/>
                  <a:gd name="T106" fmla="*/ 2642 w 2810"/>
                  <a:gd name="T107" fmla="*/ 136 h 184"/>
                  <a:gd name="T108" fmla="*/ 2572 w 2810"/>
                  <a:gd name="T109" fmla="*/ 144 h 184"/>
                  <a:gd name="T110" fmla="*/ 2490 w 2810"/>
                  <a:gd name="T111" fmla="*/ 152 h 184"/>
                  <a:gd name="T112" fmla="*/ 2400 w 2810"/>
                  <a:gd name="T113" fmla="*/ 158 h 184"/>
                  <a:gd name="T114" fmla="*/ 2192 w 2810"/>
                  <a:gd name="T115" fmla="*/ 168 h 184"/>
                  <a:gd name="T116" fmla="*/ 1954 w 2810"/>
                  <a:gd name="T117" fmla="*/ 178 h 184"/>
                  <a:gd name="T118" fmla="*/ 1688 w 2810"/>
                  <a:gd name="T119" fmla="*/ 182 h 184"/>
                  <a:gd name="T120" fmla="*/ 1404 w 2810"/>
                  <a:gd name="T12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10" h="184">
                    <a:moveTo>
                      <a:pt x="1404" y="184"/>
                    </a:moveTo>
                    <a:lnTo>
                      <a:pt x="1404" y="184"/>
                    </a:lnTo>
                    <a:lnTo>
                      <a:pt x="1122" y="182"/>
                    </a:lnTo>
                    <a:lnTo>
                      <a:pt x="858" y="178"/>
                    </a:lnTo>
                    <a:lnTo>
                      <a:pt x="620" y="168"/>
                    </a:lnTo>
                    <a:lnTo>
                      <a:pt x="412" y="158"/>
                    </a:lnTo>
                    <a:lnTo>
                      <a:pt x="322" y="152"/>
                    </a:lnTo>
                    <a:lnTo>
                      <a:pt x="240" y="144"/>
                    </a:lnTo>
                    <a:lnTo>
                      <a:pt x="170" y="136"/>
                    </a:lnTo>
                    <a:lnTo>
                      <a:pt x="110" y="128"/>
                    </a:lnTo>
                    <a:lnTo>
                      <a:pt x="64" y="120"/>
                    </a:lnTo>
                    <a:lnTo>
                      <a:pt x="28" y="112"/>
                    </a:lnTo>
                    <a:lnTo>
                      <a:pt x="16" y="108"/>
                    </a:lnTo>
                    <a:lnTo>
                      <a:pt x="8" y="102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8" y="84"/>
                    </a:lnTo>
                    <a:lnTo>
                      <a:pt x="16" y="80"/>
                    </a:lnTo>
                    <a:lnTo>
                      <a:pt x="28" y="74"/>
                    </a:lnTo>
                    <a:lnTo>
                      <a:pt x="64" y="66"/>
                    </a:lnTo>
                    <a:lnTo>
                      <a:pt x="110" y="58"/>
                    </a:lnTo>
                    <a:lnTo>
                      <a:pt x="170" y="48"/>
                    </a:lnTo>
                    <a:lnTo>
                      <a:pt x="240" y="42"/>
                    </a:lnTo>
                    <a:lnTo>
                      <a:pt x="322" y="34"/>
                    </a:lnTo>
                    <a:lnTo>
                      <a:pt x="412" y="28"/>
                    </a:lnTo>
                    <a:lnTo>
                      <a:pt x="620" y="16"/>
                    </a:lnTo>
                    <a:lnTo>
                      <a:pt x="858" y="8"/>
                    </a:lnTo>
                    <a:lnTo>
                      <a:pt x="1122" y="2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688" y="2"/>
                    </a:lnTo>
                    <a:lnTo>
                      <a:pt x="1954" y="8"/>
                    </a:lnTo>
                    <a:lnTo>
                      <a:pt x="2192" y="16"/>
                    </a:lnTo>
                    <a:lnTo>
                      <a:pt x="2400" y="28"/>
                    </a:lnTo>
                    <a:lnTo>
                      <a:pt x="2490" y="34"/>
                    </a:lnTo>
                    <a:lnTo>
                      <a:pt x="2572" y="42"/>
                    </a:lnTo>
                    <a:lnTo>
                      <a:pt x="2642" y="48"/>
                    </a:lnTo>
                    <a:lnTo>
                      <a:pt x="2700" y="58"/>
                    </a:lnTo>
                    <a:lnTo>
                      <a:pt x="2748" y="66"/>
                    </a:lnTo>
                    <a:lnTo>
                      <a:pt x="2782" y="74"/>
                    </a:lnTo>
                    <a:lnTo>
                      <a:pt x="2794" y="80"/>
                    </a:lnTo>
                    <a:lnTo>
                      <a:pt x="2802" y="84"/>
                    </a:lnTo>
                    <a:lnTo>
                      <a:pt x="2808" y="88"/>
                    </a:lnTo>
                    <a:lnTo>
                      <a:pt x="2810" y="94"/>
                    </a:lnTo>
                    <a:lnTo>
                      <a:pt x="2810" y="94"/>
                    </a:lnTo>
                    <a:lnTo>
                      <a:pt x="2808" y="98"/>
                    </a:lnTo>
                    <a:lnTo>
                      <a:pt x="2802" y="102"/>
                    </a:lnTo>
                    <a:lnTo>
                      <a:pt x="2794" y="108"/>
                    </a:lnTo>
                    <a:lnTo>
                      <a:pt x="2782" y="112"/>
                    </a:lnTo>
                    <a:lnTo>
                      <a:pt x="2748" y="120"/>
                    </a:lnTo>
                    <a:lnTo>
                      <a:pt x="2700" y="128"/>
                    </a:lnTo>
                    <a:lnTo>
                      <a:pt x="2642" y="136"/>
                    </a:lnTo>
                    <a:lnTo>
                      <a:pt x="2572" y="144"/>
                    </a:lnTo>
                    <a:lnTo>
                      <a:pt x="2490" y="152"/>
                    </a:lnTo>
                    <a:lnTo>
                      <a:pt x="2400" y="158"/>
                    </a:lnTo>
                    <a:lnTo>
                      <a:pt x="2192" y="168"/>
                    </a:lnTo>
                    <a:lnTo>
                      <a:pt x="1954" y="178"/>
                    </a:lnTo>
                    <a:lnTo>
                      <a:pt x="1688" y="182"/>
                    </a:lnTo>
                    <a:lnTo>
                      <a:pt x="1404" y="1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31"/>
              <p:cNvSpPr>
                <a:spLocks/>
              </p:cNvSpPr>
              <p:nvPr/>
            </p:nvSpPr>
            <p:spPr bwMode="auto">
              <a:xfrm>
                <a:off x="2438" y="4132"/>
                <a:ext cx="2822" cy="184"/>
              </a:xfrm>
              <a:custGeom>
                <a:avLst/>
                <a:gdLst>
                  <a:gd name="T0" fmla="*/ 1410 w 2822"/>
                  <a:gd name="T1" fmla="*/ 0 h 184"/>
                  <a:gd name="T2" fmla="*/ 1410 w 2822"/>
                  <a:gd name="T3" fmla="*/ 0 h 184"/>
                  <a:gd name="T4" fmla="*/ 1126 w 2822"/>
                  <a:gd name="T5" fmla="*/ 2 h 184"/>
                  <a:gd name="T6" fmla="*/ 862 w 2822"/>
                  <a:gd name="T7" fmla="*/ 8 h 184"/>
                  <a:gd name="T8" fmla="*/ 624 w 2822"/>
                  <a:gd name="T9" fmla="*/ 16 h 184"/>
                  <a:gd name="T10" fmla="*/ 414 w 2822"/>
                  <a:gd name="T11" fmla="*/ 28 h 184"/>
                  <a:gd name="T12" fmla="*/ 324 w 2822"/>
                  <a:gd name="T13" fmla="*/ 34 h 184"/>
                  <a:gd name="T14" fmla="*/ 242 w 2822"/>
                  <a:gd name="T15" fmla="*/ 40 h 184"/>
                  <a:gd name="T16" fmla="*/ 172 w 2822"/>
                  <a:gd name="T17" fmla="*/ 48 h 184"/>
                  <a:gd name="T18" fmla="*/ 112 w 2822"/>
                  <a:gd name="T19" fmla="*/ 56 h 184"/>
                  <a:gd name="T20" fmla="*/ 64 w 2822"/>
                  <a:gd name="T21" fmla="*/ 66 h 184"/>
                  <a:gd name="T22" fmla="*/ 30 w 2822"/>
                  <a:gd name="T23" fmla="*/ 74 h 184"/>
                  <a:gd name="T24" fmla="*/ 18 w 2822"/>
                  <a:gd name="T25" fmla="*/ 80 h 184"/>
                  <a:gd name="T26" fmla="*/ 8 w 2822"/>
                  <a:gd name="T27" fmla="*/ 84 h 184"/>
                  <a:gd name="T28" fmla="*/ 2 w 2822"/>
                  <a:gd name="T29" fmla="*/ 88 h 184"/>
                  <a:gd name="T30" fmla="*/ 0 w 2822"/>
                  <a:gd name="T31" fmla="*/ 94 h 184"/>
                  <a:gd name="T32" fmla="*/ 0 w 2822"/>
                  <a:gd name="T33" fmla="*/ 94 h 184"/>
                  <a:gd name="T34" fmla="*/ 2 w 2822"/>
                  <a:gd name="T35" fmla="*/ 98 h 184"/>
                  <a:gd name="T36" fmla="*/ 8 w 2822"/>
                  <a:gd name="T37" fmla="*/ 102 h 184"/>
                  <a:gd name="T38" fmla="*/ 18 w 2822"/>
                  <a:gd name="T39" fmla="*/ 108 h 184"/>
                  <a:gd name="T40" fmla="*/ 30 w 2822"/>
                  <a:gd name="T41" fmla="*/ 112 h 184"/>
                  <a:gd name="T42" fmla="*/ 64 w 2822"/>
                  <a:gd name="T43" fmla="*/ 120 h 184"/>
                  <a:gd name="T44" fmla="*/ 112 w 2822"/>
                  <a:gd name="T45" fmla="*/ 128 h 184"/>
                  <a:gd name="T46" fmla="*/ 172 w 2822"/>
                  <a:gd name="T47" fmla="*/ 136 h 184"/>
                  <a:gd name="T48" fmla="*/ 242 w 2822"/>
                  <a:gd name="T49" fmla="*/ 144 h 184"/>
                  <a:gd name="T50" fmla="*/ 324 w 2822"/>
                  <a:gd name="T51" fmla="*/ 152 h 184"/>
                  <a:gd name="T52" fmla="*/ 414 w 2822"/>
                  <a:gd name="T53" fmla="*/ 158 h 184"/>
                  <a:gd name="T54" fmla="*/ 624 w 2822"/>
                  <a:gd name="T55" fmla="*/ 170 h 184"/>
                  <a:gd name="T56" fmla="*/ 862 w 2822"/>
                  <a:gd name="T57" fmla="*/ 178 h 184"/>
                  <a:gd name="T58" fmla="*/ 1126 w 2822"/>
                  <a:gd name="T59" fmla="*/ 182 h 184"/>
                  <a:gd name="T60" fmla="*/ 1410 w 2822"/>
                  <a:gd name="T61" fmla="*/ 184 h 184"/>
                  <a:gd name="T62" fmla="*/ 1410 w 2822"/>
                  <a:gd name="T63" fmla="*/ 184 h 184"/>
                  <a:gd name="T64" fmla="*/ 1696 w 2822"/>
                  <a:gd name="T65" fmla="*/ 182 h 184"/>
                  <a:gd name="T66" fmla="*/ 1962 w 2822"/>
                  <a:gd name="T67" fmla="*/ 178 h 184"/>
                  <a:gd name="T68" fmla="*/ 2200 w 2822"/>
                  <a:gd name="T69" fmla="*/ 170 h 184"/>
                  <a:gd name="T70" fmla="*/ 2410 w 2822"/>
                  <a:gd name="T71" fmla="*/ 158 h 184"/>
                  <a:gd name="T72" fmla="*/ 2500 w 2822"/>
                  <a:gd name="T73" fmla="*/ 152 h 184"/>
                  <a:gd name="T74" fmla="*/ 2582 w 2822"/>
                  <a:gd name="T75" fmla="*/ 144 h 184"/>
                  <a:gd name="T76" fmla="*/ 2652 w 2822"/>
                  <a:gd name="T77" fmla="*/ 136 h 184"/>
                  <a:gd name="T78" fmla="*/ 2710 w 2822"/>
                  <a:gd name="T79" fmla="*/ 128 h 184"/>
                  <a:gd name="T80" fmla="*/ 2758 w 2822"/>
                  <a:gd name="T81" fmla="*/ 120 h 184"/>
                  <a:gd name="T82" fmla="*/ 2792 w 2822"/>
                  <a:gd name="T83" fmla="*/ 112 h 184"/>
                  <a:gd name="T84" fmla="*/ 2804 w 2822"/>
                  <a:gd name="T85" fmla="*/ 108 h 184"/>
                  <a:gd name="T86" fmla="*/ 2814 w 2822"/>
                  <a:gd name="T87" fmla="*/ 102 h 184"/>
                  <a:gd name="T88" fmla="*/ 2820 w 2822"/>
                  <a:gd name="T89" fmla="*/ 98 h 184"/>
                  <a:gd name="T90" fmla="*/ 2822 w 2822"/>
                  <a:gd name="T91" fmla="*/ 94 h 184"/>
                  <a:gd name="T92" fmla="*/ 2822 w 2822"/>
                  <a:gd name="T93" fmla="*/ 94 h 184"/>
                  <a:gd name="T94" fmla="*/ 2820 w 2822"/>
                  <a:gd name="T95" fmla="*/ 88 h 184"/>
                  <a:gd name="T96" fmla="*/ 2814 w 2822"/>
                  <a:gd name="T97" fmla="*/ 84 h 184"/>
                  <a:gd name="T98" fmla="*/ 2804 w 2822"/>
                  <a:gd name="T99" fmla="*/ 80 h 184"/>
                  <a:gd name="T100" fmla="*/ 2792 w 2822"/>
                  <a:gd name="T101" fmla="*/ 74 h 184"/>
                  <a:gd name="T102" fmla="*/ 2758 w 2822"/>
                  <a:gd name="T103" fmla="*/ 66 h 184"/>
                  <a:gd name="T104" fmla="*/ 2710 w 2822"/>
                  <a:gd name="T105" fmla="*/ 56 h 184"/>
                  <a:gd name="T106" fmla="*/ 2652 w 2822"/>
                  <a:gd name="T107" fmla="*/ 48 h 184"/>
                  <a:gd name="T108" fmla="*/ 2582 w 2822"/>
                  <a:gd name="T109" fmla="*/ 40 h 184"/>
                  <a:gd name="T110" fmla="*/ 2500 w 2822"/>
                  <a:gd name="T111" fmla="*/ 34 h 184"/>
                  <a:gd name="T112" fmla="*/ 2410 w 2822"/>
                  <a:gd name="T113" fmla="*/ 28 h 184"/>
                  <a:gd name="T114" fmla="*/ 2200 w 2822"/>
                  <a:gd name="T115" fmla="*/ 16 h 184"/>
                  <a:gd name="T116" fmla="*/ 1962 w 2822"/>
                  <a:gd name="T117" fmla="*/ 8 h 184"/>
                  <a:gd name="T118" fmla="*/ 1696 w 2822"/>
                  <a:gd name="T119" fmla="*/ 2 h 184"/>
                  <a:gd name="T120" fmla="*/ 1410 w 2822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2" h="184">
                    <a:moveTo>
                      <a:pt x="1410" y="0"/>
                    </a:moveTo>
                    <a:lnTo>
                      <a:pt x="1410" y="0"/>
                    </a:lnTo>
                    <a:lnTo>
                      <a:pt x="1126" y="2"/>
                    </a:lnTo>
                    <a:lnTo>
                      <a:pt x="862" y="8"/>
                    </a:lnTo>
                    <a:lnTo>
                      <a:pt x="624" y="16"/>
                    </a:lnTo>
                    <a:lnTo>
                      <a:pt x="414" y="28"/>
                    </a:lnTo>
                    <a:lnTo>
                      <a:pt x="324" y="34"/>
                    </a:lnTo>
                    <a:lnTo>
                      <a:pt x="242" y="40"/>
                    </a:lnTo>
                    <a:lnTo>
                      <a:pt x="172" y="48"/>
                    </a:lnTo>
                    <a:lnTo>
                      <a:pt x="112" y="56"/>
                    </a:lnTo>
                    <a:lnTo>
                      <a:pt x="64" y="66"/>
                    </a:lnTo>
                    <a:lnTo>
                      <a:pt x="30" y="74"/>
                    </a:lnTo>
                    <a:lnTo>
                      <a:pt x="18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8" y="108"/>
                    </a:lnTo>
                    <a:lnTo>
                      <a:pt x="30" y="112"/>
                    </a:lnTo>
                    <a:lnTo>
                      <a:pt x="64" y="120"/>
                    </a:lnTo>
                    <a:lnTo>
                      <a:pt x="112" y="128"/>
                    </a:lnTo>
                    <a:lnTo>
                      <a:pt x="172" y="136"/>
                    </a:lnTo>
                    <a:lnTo>
                      <a:pt x="242" y="144"/>
                    </a:lnTo>
                    <a:lnTo>
                      <a:pt x="324" y="152"/>
                    </a:lnTo>
                    <a:lnTo>
                      <a:pt x="414" y="158"/>
                    </a:lnTo>
                    <a:lnTo>
                      <a:pt x="624" y="170"/>
                    </a:lnTo>
                    <a:lnTo>
                      <a:pt x="862" y="178"/>
                    </a:lnTo>
                    <a:lnTo>
                      <a:pt x="1126" y="182"/>
                    </a:lnTo>
                    <a:lnTo>
                      <a:pt x="1410" y="184"/>
                    </a:lnTo>
                    <a:lnTo>
                      <a:pt x="1410" y="184"/>
                    </a:lnTo>
                    <a:lnTo>
                      <a:pt x="1696" y="182"/>
                    </a:lnTo>
                    <a:lnTo>
                      <a:pt x="1962" y="178"/>
                    </a:lnTo>
                    <a:lnTo>
                      <a:pt x="2200" y="170"/>
                    </a:lnTo>
                    <a:lnTo>
                      <a:pt x="2410" y="158"/>
                    </a:lnTo>
                    <a:lnTo>
                      <a:pt x="2500" y="152"/>
                    </a:lnTo>
                    <a:lnTo>
                      <a:pt x="2582" y="144"/>
                    </a:lnTo>
                    <a:lnTo>
                      <a:pt x="2652" y="136"/>
                    </a:lnTo>
                    <a:lnTo>
                      <a:pt x="2710" y="128"/>
                    </a:lnTo>
                    <a:lnTo>
                      <a:pt x="2758" y="120"/>
                    </a:lnTo>
                    <a:lnTo>
                      <a:pt x="2792" y="112"/>
                    </a:lnTo>
                    <a:lnTo>
                      <a:pt x="2804" y="108"/>
                    </a:lnTo>
                    <a:lnTo>
                      <a:pt x="2814" y="102"/>
                    </a:lnTo>
                    <a:lnTo>
                      <a:pt x="2820" y="98"/>
                    </a:lnTo>
                    <a:lnTo>
                      <a:pt x="2822" y="94"/>
                    </a:lnTo>
                    <a:lnTo>
                      <a:pt x="2822" y="94"/>
                    </a:lnTo>
                    <a:lnTo>
                      <a:pt x="2820" y="88"/>
                    </a:lnTo>
                    <a:lnTo>
                      <a:pt x="2814" y="84"/>
                    </a:lnTo>
                    <a:lnTo>
                      <a:pt x="2804" y="80"/>
                    </a:lnTo>
                    <a:lnTo>
                      <a:pt x="2792" y="74"/>
                    </a:lnTo>
                    <a:lnTo>
                      <a:pt x="2758" y="66"/>
                    </a:lnTo>
                    <a:lnTo>
                      <a:pt x="2710" y="56"/>
                    </a:lnTo>
                    <a:lnTo>
                      <a:pt x="2652" y="48"/>
                    </a:lnTo>
                    <a:lnTo>
                      <a:pt x="2582" y="40"/>
                    </a:lnTo>
                    <a:lnTo>
                      <a:pt x="2500" y="34"/>
                    </a:lnTo>
                    <a:lnTo>
                      <a:pt x="2410" y="28"/>
                    </a:lnTo>
                    <a:lnTo>
                      <a:pt x="2200" y="16"/>
                    </a:lnTo>
                    <a:lnTo>
                      <a:pt x="1962" y="8"/>
                    </a:lnTo>
                    <a:lnTo>
                      <a:pt x="1696" y="2"/>
                    </a:lnTo>
                    <a:lnTo>
                      <a:pt x="14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32"/>
              <p:cNvSpPr>
                <a:spLocks noEditPoints="1"/>
              </p:cNvSpPr>
              <p:nvPr/>
            </p:nvSpPr>
            <p:spPr bwMode="auto">
              <a:xfrm>
                <a:off x="2444" y="4132"/>
                <a:ext cx="2810" cy="184"/>
              </a:xfrm>
              <a:custGeom>
                <a:avLst/>
                <a:gdLst>
                  <a:gd name="T0" fmla="*/ 1404 w 2810"/>
                  <a:gd name="T1" fmla="*/ 184 h 184"/>
                  <a:gd name="T2" fmla="*/ 860 w 2810"/>
                  <a:gd name="T3" fmla="*/ 176 h 184"/>
                  <a:gd name="T4" fmla="*/ 416 w 2810"/>
                  <a:gd name="T5" fmla="*/ 158 h 184"/>
                  <a:gd name="T6" fmla="*/ 244 w 2810"/>
                  <a:gd name="T7" fmla="*/ 144 h 184"/>
                  <a:gd name="T8" fmla="*/ 116 w 2810"/>
                  <a:gd name="T9" fmla="*/ 128 h 184"/>
                  <a:gd name="T10" fmla="*/ 34 w 2810"/>
                  <a:gd name="T11" fmla="*/ 112 h 184"/>
                  <a:gd name="T12" fmla="*/ 12 w 2810"/>
                  <a:gd name="T13" fmla="*/ 102 h 184"/>
                  <a:gd name="T14" fmla="*/ 6 w 2810"/>
                  <a:gd name="T15" fmla="*/ 94 h 184"/>
                  <a:gd name="T16" fmla="*/ 6 w 2810"/>
                  <a:gd name="T17" fmla="*/ 88 h 184"/>
                  <a:gd name="T18" fmla="*/ 22 w 2810"/>
                  <a:gd name="T19" fmla="*/ 80 h 184"/>
                  <a:gd name="T20" fmla="*/ 68 w 2810"/>
                  <a:gd name="T21" fmla="*/ 66 h 184"/>
                  <a:gd name="T22" fmla="*/ 174 w 2810"/>
                  <a:gd name="T23" fmla="*/ 48 h 184"/>
                  <a:gd name="T24" fmla="*/ 326 w 2810"/>
                  <a:gd name="T25" fmla="*/ 34 h 184"/>
                  <a:gd name="T26" fmla="*/ 622 w 2810"/>
                  <a:gd name="T27" fmla="*/ 16 h 184"/>
                  <a:gd name="T28" fmla="*/ 1122 w 2810"/>
                  <a:gd name="T29" fmla="*/ 2 h 184"/>
                  <a:gd name="T30" fmla="*/ 1404 w 2810"/>
                  <a:gd name="T31" fmla="*/ 0 h 184"/>
                  <a:gd name="T32" fmla="*/ 1952 w 2810"/>
                  <a:gd name="T33" fmla="*/ 8 h 184"/>
                  <a:gd name="T34" fmla="*/ 2396 w 2810"/>
                  <a:gd name="T35" fmla="*/ 28 h 184"/>
                  <a:gd name="T36" fmla="*/ 2566 w 2810"/>
                  <a:gd name="T37" fmla="*/ 42 h 184"/>
                  <a:gd name="T38" fmla="*/ 2696 w 2810"/>
                  <a:gd name="T39" fmla="*/ 58 h 184"/>
                  <a:gd name="T40" fmla="*/ 2776 w 2810"/>
                  <a:gd name="T41" fmla="*/ 74 h 184"/>
                  <a:gd name="T42" fmla="*/ 2798 w 2810"/>
                  <a:gd name="T43" fmla="*/ 84 h 184"/>
                  <a:gd name="T44" fmla="*/ 2804 w 2810"/>
                  <a:gd name="T45" fmla="*/ 94 h 184"/>
                  <a:gd name="T46" fmla="*/ 2802 w 2810"/>
                  <a:gd name="T47" fmla="*/ 98 h 184"/>
                  <a:gd name="T48" fmla="*/ 2788 w 2810"/>
                  <a:gd name="T49" fmla="*/ 108 h 184"/>
                  <a:gd name="T50" fmla="*/ 2742 w 2810"/>
                  <a:gd name="T51" fmla="*/ 120 h 184"/>
                  <a:gd name="T52" fmla="*/ 2636 w 2810"/>
                  <a:gd name="T53" fmla="*/ 136 h 184"/>
                  <a:gd name="T54" fmla="*/ 2486 w 2810"/>
                  <a:gd name="T55" fmla="*/ 150 h 184"/>
                  <a:gd name="T56" fmla="*/ 2190 w 2810"/>
                  <a:gd name="T57" fmla="*/ 168 h 184"/>
                  <a:gd name="T58" fmla="*/ 1688 w 2810"/>
                  <a:gd name="T59" fmla="*/ 182 h 184"/>
                  <a:gd name="T60" fmla="*/ 1404 w 2810"/>
                  <a:gd name="T61" fmla="*/ 0 h 184"/>
                  <a:gd name="T62" fmla="*/ 1122 w 2810"/>
                  <a:gd name="T63" fmla="*/ 2 h 184"/>
                  <a:gd name="T64" fmla="*/ 620 w 2810"/>
                  <a:gd name="T65" fmla="*/ 16 h 184"/>
                  <a:gd name="T66" fmla="*/ 322 w 2810"/>
                  <a:gd name="T67" fmla="*/ 34 h 184"/>
                  <a:gd name="T68" fmla="*/ 170 w 2810"/>
                  <a:gd name="T69" fmla="*/ 48 h 184"/>
                  <a:gd name="T70" fmla="*/ 64 w 2810"/>
                  <a:gd name="T71" fmla="*/ 66 h 184"/>
                  <a:gd name="T72" fmla="*/ 16 w 2810"/>
                  <a:gd name="T73" fmla="*/ 80 h 184"/>
                  <a:gd name="T74" fmla="*/ 2 w 2810"/>
                  <a:gd name="T75" fmla="*/ 88 h 184"/>
                  <a:gd name="T76" fmla="*/ 0 w 2810"/>
                  <a:gd name="T77" fmla="*/ 94 h 184"/>
                  <a:gd name="T78" fmla="*/ 8 w 2810"/>
                  <a:gd name="T79" fmla="*/ 102 h 184"/>
                  <a:gd name="T80" fmla="*/ 28 w 2810"/>
                  <a:gd name="T81" fmla="*/ 112 h 184"/>
                  <a:gd name="T82" fmla="*/ 110 w 2810"/>
                  <a:gd name="T83" fmla="*/ 128 h 184"/>
                  <a:gd name="T84" fmla="*/ 240 w 2810"/>
                  <a:gd name="T85" fmla="*/ 144 h 184"/>
                  <a:gd name="T86" fmla="*/ 412 w 2810"/>
                  <a:gd name="T87" fmla="*/ 158 h 184"/>
                  <a:gd name="T88" fmla="*/ 858 w 2810"/>
                  <a:gd name="T89" fmla="*/ 178 h 184"/>
                  <a:gd name="T90" fmla="*/ 1404 w 2810"/>
                  <a:gd name="T91" fmla="*/ 184 h 184"/>
                  <a:gd name="T92" fmla="*/ 1688 w 2810"/>
                  <a:gd name="T93" fmla="*/ 182 h 184"/>
                  <a:gd name="T94" fmla="*/ 2192 w 2810"/>
                  <a:gd name="T95" fmla="*/ 168 h 184"/>
                  <a:gd name="T96" fmla="*/ 2490 w 2810"/>
                  <a:gd name="T97" fmla="*/ 152 h 184"/>
                  <a:gd name="T98" fmla="*/ 2642 w 2810"/>
                  <a:gd name="T99" fmla="*/ 136 h 184"/>
                  <a:gd name="T100" fmla="*/ 2748 w 2810"/>
                  <a:gd name="T101" fmla="*/ 120 h 184"/>
                  <a:gd name="T102" fmla="*/ 2794 w 2810"/>
                  <a:gd name="T103" fmla="*/ 108 h 184"/>
                  <a:gd name="T104" fmla="*/ 2808 w 2810"/>
                  <a:gd name="T105" fmla="*/ 98 h 184"/>
                  <a:gd name="T106" fmla="*/ 2810 w 2810"/>
                  <a:gd name="T107" fmla="*/ 94 h 184"/>
                  <a:gd name="T108" fmla="*/ 2802 w 2810"/>
                  <a:gd name="T109" fmla="*/ 84 h 184"/>
                  <a:gd name="T110" fmla="*/ 2782 w 2810"/>
                  <a:gd name="T111" fmla="*/ 74 h 184"/>
                  <a:gd name="T112" fmla="*/ 2700 w 2810"/>
                  <a:gd name="T113" fmla="*/ 58 h 184"/>
                  <a:gd name="T114" fmla="*/ 2572 w 2810"/>
                  <a:gd name="T115" fmla="*/ 42 h 184"/>
                  <a:gd name="T116" fmla="*/ 2400 w 2810"/>
                  <a:gd name="T117" fmla="*/ 28 h 184"/>
                  <a:gd name="T118" fmla="*/ 1954 w 2810"/>
                  <a:gd name="T119" fmla="*/ 8 h 184"/>
                  <a:gd name="T120" fmla="*/ 1404 w 2810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10" h="184">
                    <a:moveTo>
                      <a:pt x="1404" y="184"/>
                    </a:moveTo>
                    <a:lnTo>
                      <a:pt x="1404" y="184"/>
                    </a:lnTo>
                    <a:lnTo>
                      <a:pt x="1122" y="182"/>
                    </a:lnTo>
                    <a:lnTo>
                      <a:pt x="860" y="176"/>
                    </a:lnTo>
                    <a:lnTo>
                      <a:pt x="622" y="168"/>
                    </a:lnTo>
                    <a:lnTo>
                      <a:pt x="416" y="158"/>
                    </a:lnTo>
                    <a:lnTo>
                      <a:pt x="326" y="150"/>
                    </a:lnTo>
                    <a:lnTo>
                      <a:pt x="244" y="144"/>
                    </a:lnTo>
                    <a:lnTo>
                      <a:pt x="174" y="136"/>
                    </a:lnTo>
                    <a:lnTo>
                      <a:pt x="116" y="128"/>
                    </a:lnTo>
                    <a:lnTo>
                      <a:pt x="68" y="120"/>
                    </a:lnTo>
                    <a:lnTo>
                      <a:pt x="34" y="112"/>
                    </a:lnTo>
                    <a:lnTo>
                      <a:pt x="22" y="108"/>
                    </a:lnTo>
                    <a:lnTo>
                      <a:pt x="12" y="102"/>
                    </a:lnTo>
                    <a:lnTo>
                      <a:pt x="6" y="98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88"/>
                    </a:lnTo>
                    <a:lnTo>
                      <a:pt x="12" y="84"/>
                    </a:lnTo>
                    <a:lnTo>
                      <a:pt x="22" y="80"/>
                    </a:lnTo>
                    <a:lnTo>
                      <a:pt x="34" y="74"/>
                    </a:lnTo>
                    <a:lnTo>
                      <a:pt x="68" y="66"/>
                    </a:lnTo>
                    <a:lnTo>
                      <a:pt x="116" y="58"/>
                    </a:lnTo>
                    <a:lnTo>
                      <a:pt x="174" y="48"/>
                    </a:lnTo>
                    <a:lnTo>
                      <a:pt x="244" y="42"/>
                    </a:lnTo>
                    <a:lnTo>
                      <a:pt x="326" y="34"/>
                    </a:lnTo>
                    <a:lnTo>
                      <a:pt x="416" y="28"/>
                    </a:lnTo>
                    <a:lnTo>
                      <a:pt x="622" y="16"/>
                    </a:lnTo>
                    <a:lnTo>
                      <a:pt x="860" y="8"/>
                    </a:lnTo>
                    <a:lnTo>
                      <a:pt x="1122" y="2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688" y="2"/>
                    </a:lnTo>
                    <a:lnTo>
                      <a:pt x="1952" y="8"/>
                    </a:lnTo>
                    <a:lnTo>
                      <a:pt x="2190" y="16"/>
                    </a:lnTo>
                    <a:lnTo>
                      <a:pt x="2396" y="28"/>
                    </a:lnTo>
                    <a:lnTo>
                      <a:pt x="2486" y="34"/>
                    </a:lnTo>
                    <a:lnTo>
                      <a:pt x="2566" y="42"/>
                    </a:lnTo>
                    <a:lnTo>
                      <a:pt x="2636" y="48"/>
                    </a:lnTo>
                    <a:lnTo>
                      <a:pt x="2696" y="58"/>
                    </a:lnTo>
                    <a:lnTo>
                      <a:pt x="2742" y="66"/>
                    </a:lnTo>
                    <a:lnTo>
                      <a:pt x="2776" y="74"/>
                    </a:lnTo>
                    <a:lnTo>
                      <a:pt x="2788" y="80"/>
                    </a:lnTo>
                    <a:lnTo>
                      <a:pt x="2798" y="84"/>
                    </a:lnTo>
                    <a:lnTo>
                      <a:pt x="2802" y="88"/>
                    </a:lnTo>
                    <a:lnTo>
                      <a:pt x="2804" y="94"/>
                    </a:lnTo>
                    <a:lnTo>
                      <a:pt x="2804" y="94"/>
                    </a:lnTo>
                    <a:lnTo>
                      <a:pt x="2802" y="98"/>
                    </a:lnTo>
                    <a:lnTo>
                      <a:pt x="2798" y="102"/>
                    </a:lnTo>
                    <a:lnTo>
                      <a:pt x="2788" y="108"/>
                    </a:lnTo>
                    <a:lnTo>
                      <a:pt x="2776" y="112"/>
                    </a:lnTo>
                    <a:lnTo>
                      <a:pt x="2742" y="120"/>
                    </a:lnTo>
                    <a:lnTo>
                      <a:pt x="2696" y="128"/>
                    </a:lnTo>
                    <a:lnTo>
                      <a:pt x="2636" y="136"/>
                    </a:lnTo>
                    <a:lnTo>
                      <a:pt x="2566" y="144"/>
                    </a:lnTo>
                    <a:lnTo>
                      <a:pt x="2486" y="150"/>
                    </a:lnTo>
                    <a:lnTo>
                      <a:pt x="2396" y="158"/>
                    </a:lnTo>
                    <a:lnTo>
                      <a:pt x="2190" y="168"/>
                    </a:lnTo>
                    <a:lnTo>
                      <a:pt x="1952" y="176"/>
                    </a:lnTo>
                    <a:lnTo>
                      <a:pt x="1688" y="182"/>
                    </a:lnTo>
                    <a:lnTo>
                      <a:pt x="1404" y="184"/>
                    </a:lnTo>
                    <a:close/>
                    <a:moveTo>
                      <a:pt x="1404" y="0"/>
                    </a:moveTo>
                    <a:lnTo>
                      <a:pt x="1404" y="0"/>
                    </a:lnTo>
                    <a:lnTo>
                      <a:pt x="1122" y="2"/>
                    </a:lnTo>
                    <a:lnTo>
                      <a:pt x="858" y="8"/>
                    </a:lnTo>
                    <a:lnTo>
                      <a:pt x="620" y="16"/>
                    </a:lnTo>
                    <a:lnTo>
                      <a:pt x="412" y="28"/>
                    </a:lnTo>
                    <a:lnTo>
                      <a:pt x="322" y="34"/>
                    </a:lnTo>
                    <a:lnTo>
                      <a:pt x="240" y="42"/>
                    </a:lnTo>
                    <a:lnTo>
                      <a:pt x="170" y="48"/>
                    </a:lnTo>
                    <a:lnTo>
                      <a:pt x="110" y="58"/>
                    </a:lnTo>
                    <a:lnTo>
                      <a:pt x="64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4" y="120"/>
                    </a:lnTo>
                    <a:lnTo>
                      <a:pt x="110" y="128"/>
                    </a:lnTo>
                    <a:lnTo>
                      <a:pt x="170" y="136"/>
                    </a:lnTo>
                    <a:lnTo>
                      <a:pt x="240" y="144"/>
                    </a:lnTo>
                    <a:lnTo>
                      <a:pt x="322" y="152"/>
                    </a:lnTo>
                    <a:lnTo>
                      <a:pt x="412" y="158"/>
                    </a:lnTo>
                    <a:lnTo>
                      <a:pt x="620" y="168"/>
                    </a:lnTo>
                    <a:lnTo>
                      <a:pt x="858" y="178"/>
                    </a:lnTo>
                    <a:lnTo>
                      <a:pt x="1122" y="182"/>
                    </a:lnTo>
                    <a:lnTo>
                      <a:pt x="1404" y="184"/>
                    </a:lnTo>
                    <a:lnTo>
                      <a:pt x="1404" y="184"/>
                    </a:lnTo>
                    <a:lnTo>
                      <a:pt x="1688" y="182"/>
                    </a:lnTo>
                    <a:lnTo>
                      <a:pt x="1954" y="178"/>
                    </a:lnTo>
                    <a:lnTo>
                      <a:pt x="2192" y="168"/>
                    </a:lnTo>
                    <a:lnTo>
                      <a:pt x="2400" y="158"/>
                    </a:lnTo>
                    <a:lnTo>
                      <a:pt x="2490" y="152"/>
                    </a:lnTo>
                    <a:lnTo>
                      <a:pt x="2572" y="144"/>
                    </a:lnTo>
                    <a:lnTo>
                      <a:pt x="2642" y="136"/>
                    </a:lnTo>
                    <a:lnTo>
                      <a:pt x="2700" y="128"/>
                    </a:lnTo>
                    <a:lnTo>
                      <a:pt x="2748" y="120"/>
                    </a:lnTo>
                    <a:lnTo>
                      <a:pt x="2782" y="112"/>
                    </a:lnTo>
                    <a:lnTo>
                      <a:pt x="2794" y="108"/>
                    </a:lnTo>
                    <a:lnTo>
                      <a:pt x="2802" y="102"/>
                    </a:lnTo>
                    <a:lnTo>
                      <a:pt x="2808" y="98"/>
                    </a:lnTo>
                    <a:lnTo>
                      <a:pt x="2810" y="94"/>
                    </a:lnTo>
                    <a:lnTo>
                      <a:pt x="2810" y="94"/>
                    </a:lnTo>
                    <a:lnTo>
                      <a:pt x="2808" y="88"/>
                    </a:lnTo>
                    <a:lnTo>
                      <a:pt x="2802" y="84"/>
                    </a:lnTo>
                    <a:lnTo>
                      <a:pt x="2794" y="80"/>
                    </a:lnTo>
                    <a:lnTo>
                      <a:pt x="2782" y="74"/>
                    </a:lnTo>
                    <a:lnTo>
                      <a:pt x="2748" y="66"/>
                    </a:lnTo>
                    <a:lnTo>
                      <a:pt x="2700" y="58"/>
                    </a:lnTo>
                    <a:lnTo>
                      <a:pt x="2642" y="48"/>
                    </a:lnTo>
                    <a:lnTo>
                      <a:pt x="2572" y="42"/>
                    </a:lnTo>
                    <a:lnTo>
                      <a:pt x="2490" y="34"/>
                    </a:lnTo>
                    <a:lnTo>
                      <a:pt x="2400" y="28"/>
                    </a:lnTo>
                    <a:lnTo>
                      <a:pt x="2192" y="16"/>
                    </a:lnTo>
                    <a:lnTo>
                      <a:pt x="1954" y="8"/>
                    </a:lnTo>
                    <a:lnTo>
                      <a:pt x="1688" y="2"/>
                    </a:ln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33"/>
              <p:cNvSpPr>
                <a:spLocks/>
              </p:cNvSpPr>
              <p:nvPr/>
            </p:nvSpPr>
            <p:spPr bwMode="auto">
              <a:xfrm>
                <a:off x="2450" y="4132"/>
                <a:ext cx="2798" cy="184"/>
              </a:xfrm>
              <a:custGeom>
                <a:avLst/>
                <a:gdLst>
                  <a:gd name="T0" fmla="*/ 1398 w 2798"/>
                  <a:gd name="T1" fmla="*/ 184 h 184"/>
                  <a:gd name="T2" fmla="*/ 1398 w 2798"/>
                  <a:gd name="T3" fmla="*/ 184 h 184"/>
                  <a:gd name="T4" fmla="*/ 1116 w 2798"/>
                  <a:gd name="T5" fmla="*/ 182 h 184"/>
                  <a:gd name="T6" fmla="*/ 854 w 2798"/>
                  <a:gd name="T7" fmla="*/ 176 h 184"/>
                  <a:gd name="T8" fmla="*/ 616 w 2798"/>
                  <a:gd name="T9" fmla="*/ 168 h 184"/>
                  <a:gd name="T10" fmla="*/ 410 w 2798"/>
                  <a:gd name="T11" fmla="*/ 158 h 184"/>
                  <a:gd name="T12" fmla="*/ 320 w 2798"/>
                  <a:gd name="T13" fmla="*/ 150 h 184"/>
                  <a:gd name="T14" fmla="*/ 238 w 2798"/>
                  <a:gd name="T15" fmla="*/ 144 h 184"/>
                  <a:gd name="T16" fmla="*/ 168 w 2798"/>
                  <a:gd name="T17" fmla="*/ 136 h 184"/>
                  <a:gd name="T18" fmla="*/ 110 w 2798"/>
                  <a:gd name="T19" fmla="*/ 128 h 184"/>
                  <a:gd name="T20" fmla="*/ 62 w 2798"/>
                  <a:gd name="T21" fmla="*/ 120 h 184"/>
                  <a:gd name="T22" fmla="*/ 28 w 2798"/>
                  <a:gd name="T23" fmla="*/ 112 h 184"/>
                  <a:gd name="T24" fmla="*/ 16 w 2798"/>
                  <a:gd name="T25" fmla="*/ 108 h 184"/>
                  <a:gd name="T26" fmla="*/ 6 w 2798"/>
                  <a:gd name="T27" fmla="*/ 102 h 184"/>
                  <a:gd name="T28" fmla="*/ 0 w 2798"/>
                  <a:gd name="T29" fmla="*/ 98 h 184"/>
                  <a:gd name="T30" fmla="*/ 0 w 2798"/>
                  <a:gd name="T31" fmla="*/ 94 h 184"/>
                  <a:gd name="T32" fmla="*/ 0 w 2798"/>
                  <a:gd name="T33" fmla="*/ 94 h 184"/>
                  <a:gd name="T34" fmla="*/ 0 w 2798"/>
                  <a:gd name="T35" fmla="*/ 88 h 184"/>
                  <a:gd name="T36" fmla="*/ 6 w 2798"/>
                  <a:gd name="T37" fmla="*/ 84 h 184"/>
                  <a:gd name="T38" fmla="*/ 16 w 2798"/>
                  <a:gd name="T39" fmla="*/ 80 h 184"/>
                  <a:gd name="T40" fmla="*/ 28 w 2798"/>
                  <a:gd name="T41" fmla="*/ 74 h 184"/>
                  <a:gd name="T42" fmla="*/ 62 w 2798"/>
                  <a:gd name="T43" fmla="*/ 66 h 184"/>
                  <a:gd name="T44" fmla="*/ 110 w 2798"/>
                  <a:gd name="T45" fmla="*/ 58 h 184"/>
                  <a:gd name="T46" fmla="*/ 168 w 2798"/>
                  <a:gd name="T47" fmla="*/ 48 h 184"/>
                  <a:gd name="T48" fmla="*/ 238 w 2798"/>
                  <a:gd name="T49" fmla="*/ 42 h 184"/>
                  <a:gd name="T50" fmla="*/ 320 w 2798"/>
                  <a:gd name="T51" fmla="*/ 34 h 184"/>
                  <a:gd name="T52" fmla="*/ 410 w 2798"/>
                  <a:gd name="T53" fmla="*/ 28 h 184"/>
                  <a:gd name="T54" fmla="*/ 616 w 2798"/>
                  <a:gd name="T55" fmla="*/ 16 h 184"/>
                  <a:gd name="T56" fmla="*/ 854 w 2798"/>
                  <a:gd name="T57" fmla="*/ 8 h 184"/>
                  <a:gd name="T58" fmla="*/ 1116 w 2798"/>
                  <a:gd name="T59" fmla="*/ 2 h 184"/>
                  <a:gd name="T60" fmla="*/ 1398 w 2798"/>
                  <a:gd name="T61" fmla="*/ 0 h 184"/>
                  <a:gd name="T62" fmla="*/ 1398 w 2798"/>
                  <a:gd name="T63" fmla="*/ 0 h 184"/>
                  <a:gd name="T64" fmla="*/ 1682 w 2798"/>
                  <a:gd name="T65" fmla="*/ 2 h 184"/>
                  <a:gd name="T66" fmla="*/ 1946 w 2798"/>
                  <a:gd name="T67" fmla="*/ 8 h 184"/>
                  <a:gd name="T68" fmla="*/ 2184 w 2798"/>
                  <a:gd name="T69" fmla="*/ 16 h 184"/>
                  <a:gd name="T70" fmla="*/ 2390 w 2798"/>
                  <a:gd name="T71" fmla="*/ 28 h 184"/>
                  <a:gd name="T72" fmla="*/ 2480 w 2798"/>
                  <a:gd name="T73" fmla="*/ 34 h 184"/>
                  <a:gd name="T74" fmla="*/ 2560 w 2798"/>
                  <a:gd name="T75" fmla="*/ 42 h 184"/>
                  <a:gd name="T76" fmla="*/ 2630 w 2798"/>
                  <a:gd name="T77" fmla="*/ 48 h 184"/>
                  <a:gd name="T78" fmla="*/ 2690 w 2798"/>
                  <a:gd name="T79" fmla="*/ 58 h 184"/>
                  <a:gd name="T80" fmla="*/ 2736 w 2798"/>
                  <a:gd name="T81" fmla="*/ 66 h 184"/>
                  <a:gd name="T82" fmla="*/ 2770 w 2798"/>
                  <a:gd name="T83" fmla="*/ 74 h 184"/>
                  <a:gd name="T84" fmla="*/ 2782 w 2798"/>
                  <a:gd name="T85" fmla="*/ 80 h 184"/>
                  <a:gd name="T86" fmla="*/ 2792 w 2798"/>
                  <a:gd name="T87" fmla="*/ 84 h 184"/>
                  <a:gd name="T88" fmla="*/ 2796 w 2798"/>
                  <a:gd name="T89" fmla="*/ 88 h 184"/>
                  <a:gd name="T90" fmla="*/ 2798 w 2798"/>
                  <a:gd name="T91" fmla="*/ 94 h 184"/>
                  <a:gd name="T92" fmla="*/ 2798 w 2798"/>
                  <a:gd name="T93" fmla="*/ 94 h 184"/>
                  <a:gd name="T94" fmla="*/ 2796 w 2798"/>
                  <a:gd name="T95" fmla="*/ 98 h 184"/>
                  <a:gd name="T96" fmla="*/ 2792 w 2798"/>
                  <a:gd name="T97" fmla="*/ 102 h 184"/>
                  <a:gd name="T98" fmla="*/ 2782 w 2798"/>
                  <a:gd name="T99" fmla="*/ 108 h 184"/>
                  <a:gd name="T100" fmla="*/ 2770 w 2798"/>
                  <a:gd name="T101" fmla="*/ 112 h 184"/>
                  <a:gd name="T102" fmla="*/ 2736 w 2798"/>
                  <a:gd name="T103" fmla="*/ 120 h 184"/>
                  <a:gd name="T104" fmla="*/ 2690 w 2798"/>
                  <a:gd name="T105" fmla="*/ 128 h 184"/>
                  <a:gd name="T106" fmla="*/ 2630 w 2798"/>
                  <a:gd name="T107" fmla="*/ 136 h 184"/>
                  <a:gd name="T108" fmla="*/ 2560 w 2798"/>
                  <a:gd name="T109" fmla="*/ 144 h 184"/>
                  <a:gd name="T110" fmla="*/ 2480 w 2798"/>
                  <a:gd name="T111" fmla="*/ 150 h 184"/>
                  <a:gd name="T112" fmla="*/ 2390 w 2798"/>
                  <a:gd name="T113" fmla="*/ 158 h 184"/>
                  <a:gd name="T114" fmla="*/ 2184 w 2798"/>
                  <a:gd name="T115" fmla="*/ 168 h 184"/>
                  <a:gd name="T116" fmla="*/ 1946 w 2798"/>
                  <a:gd name="T117" fmla="*/ 176 h 184"/>
                  <a:gd name="T118" fmla="*/ 1682 w 2798"/>
                  <a:gd name="T119" fmla="*/ 182 h 184"/>
                  <a:gd name="T120" fmla="*/ 1398 w 2798"/>
                  <a:gd name="T12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98" h="184">
                    <a:moveTo>
                      <a:pt x="1398" y="184"/>
                    </a:moveTo>
                    <a:lnTo>
                      <a:pt x="1398" y="184"/>
                    </a:lnTo>
                    <a:lnTo>
                      <a:pt x="1116" y="182"/>
                    </a:lnTo>
                    <a:lnTo>
                      <a:pt x="854" y="176"/>
                    </a:lnTo>
                    <a:lnTo>
                      <a:pt x="616" y="168"/>
                    </a:lnTo>
                    <a:lnTo>
                      <a:pt x="410" y="158"/>
                    </a:lnTo>
                    <a:lnTo>
                      <a:pt x="320" y="150"/>
                    </a:lnTo>
                    <a:lnTo>
                      <a:pt x="238" y="144"/>
                    </a:lnTo>
                    <a:lnTo>
                      <a:pt x="168" y="136"/>
                    </a:lnTo>
                    <a:lnTo>
                      <a:pt x="110" y="128"/>
                    </a:lnTo>
                    <a:lnTo>
                      <a:pt x="62" y="120"/>
                    </a:lnTo>
                    <a:lnTo>
                      <a:pt x="28" y="112"/>
                    </a:lnTo>
                    <a:lnTo>
                      <a:pt x="16" y="108"/>
                    </a:lnTo>
                    <a:lnTo>
                      <a:pt x="6" y="102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6" y="84"/>
                    </a:lnTo>
                    <a:lnTo>
                      <a:pt x="16" y="80"/>
                    </a:lnTo>
                    <a:lnTo>
                      <a:pt x="28" y="74"/>
                    </a:lnTo>
                    <a:lnTo>
                      <a:pt x="62" y="66"/>
                    </a:lnTo>
                    <a:lnTo>
                      <a:pt x="110" y="58"/>
                    </a:lnTo>
                    <a:lnTo>
                      <a:pt x="168" y="48"/>
                    </a:lnTo>
                    <a:lnTo>
                      <a:pt x="238" y="42"/>
                    </a:lnTo>
                    <a:lnTo>
                      <a:pt x="320" y="34"/>
                    </a:lnTo>
                    <a:lnTo>
                      <a:pt x="410" y="28"/>
                    </a:lnTo>
                    <a:lnTo>
                      <a:pt x="616" y="16"/>
                    </a:lnTo>
                    <a:lnTo>
                      <a:pt x="854" y="8"/>
                    </a:lnTo>
                    <a:lnTo>
                      <a:pt x="1116" y="2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682" y="2"/>
                    </a:lnTo>
                    <a:lnTo>
                      <a:pt x="1946" y="8"/>
                    </a:lnTo>
                    <a:lnTo>
                      <a:pt x="2184" y="16"/>
                    </a:lnTo>
                    <a:lnTo>
                      <a:pt x="2390" y="28"/>
                    </a:lnTo>
                    <a:lnTo>
                      <a:pt x="2480" y="34"/>
                    </a:lnTo>
                    <a:lnTo>
                      <a:pt x="2560" y="42"/>
                    </a:lnTo>
                    <a:lnTo>
                      <a:pt x="2630" y="48"/>
                    </a:lnTo>
                    <a:lnTo>
                      <a:pt x="2690" y="58"/>
                    </a:lnTo>
                    <a:lnTo>
                      <a:pt x="2736" y="66"/>
                    </a:lnTo>
                    <a:lnTo>
                      <a:pt x="2770" y="74"/>
                    </a:lnTo>
                    <a:lnTo>
                      <a:pt x="2782" y="80"/>
                    </a:lnTo>
                    <a:lnTo>
                      <a:pt x="2792" y="84"/>
                    </a:lnTo>
                    <a:lnTo>
                      <a:pt x="2796" y="88"/>
                    </a:lnTo>
                    <a:lnTo>
                      <a:pt x="2798" y="94"/>
                    </a:lnTo>
                    <a:lnTo>
                      <a:pt x="2798" y="94"/>
                    </a:lnTo>
                    <a:lnTo>
                      <a:pt x="2796" y="98"/>
                    </a:lnTo>
                    <a:lnTo>
                      <a:pt x="2792" y="102"/>
                    </a:lnTo>
                    <a:lnTo>
                      <a:pt x="2782" y="108"/>
                    </a:lnTo>
                    <a:lnTo>
                      <a:pt x="2770" y="112"/>
                    </a:lnTo>
                    <a:lnTo>
                      <a:pt x="2736" y="120"/>
                    </a:lnTo>
                    <a:lnTo>
                      <a:pt x="2690" y="128"/>
                    </a:lnTo>
                    <a:lnTo>
                      <a:pt x="2630" y="136"/>
                    </a:lnTo>
                    <a:lnTo>
                      <a:pt x="2560" y="144"/>
                    </a:lnTo>
                    <a:lnTo>
                      <a:pt x="2480" y="150"/>
                    </a:lnTo>
                    <a:lnTo>
                      <a:pt x="2390" y="158"/>
                    </a:lnTo>
                    <a:lnTo>
                      <a:pt x="2184" y="168"/>
                    </a:lnTo>
                    <a:lnTo>
                      <a:pt x="1946" y="176"/>
                    </a:lnTo>
                    <a:lnTo>
                      <a:pt x="1682" y="182"/>
                    </a:lnTo>
                    <a:lnTo>
                      <a:pt x="1398" y="1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34"/>
              <p:cNvSpPr>
                <a:spLocks/>
              </p:cNvSpPr>
              <p:nvPr/>
            </p:nvSpPr>
            <p:spPr bwMode="auto">
              <a:xfrm>
                <a:off x="2444" y="4132"/>
                <a:ext cx="2810" cy="184"/>
              </a:xfrm>
              <a:custGeom>
                <a:avLst/>
                <a:gdLst>
                  <a:gd name="T0" fmla="*/ 1404 w 2810"/>
                  <a:gd name="T1" fmla="*/ 0 h 184"/>
                  <a:gd name="T2" fmla="*/ 1404 w 2810"/>
                  <a:gd name="T3" fmla="*/ 0 h 184"/>
                  <a:gd name="T4" fmla="*/ 1122 w 2810"/>
                  <a:gd name="T5" fmla="*/ 2 h 184"/>
                  <a:gd name="T6" fmla="*/ 858 w 2810"/>
                  <a:gd name="T7" fmla="*/ 8 h 184"/>
                  <a:gd name="T8" fmla="*/ 620 w 2810"/>
                  <a:gd name="T9" fmla="*/ 16 h 184"/>
                  <a:gd name="T10" fmla="*/ 412 w 2810"/>
                  <a:gd name="T11" fmla="*/ 28 h 184"/>
                  <a:gd name="T12" fmla="*/ 322 w 2810"/>
                  <a:gd name="T13" fmla="*/ 34 h 184"/>
                  <a:gd name="T14" fmla="*/ 240 w 2810"/>
                  <a:gd name="T15" fmla="*/ 42 h 184"/>
                  <a:gd name="T16" fmla="*/ 170 w 2810"/>
                  <a:gd name="T17" fmla="*/ 48 h 184"/>
                  <a:gd name="T18" fmla="*/ 110 w 2810"/>
                  <a:gd name="T19" fmla="*/ 58 h 184"/>
                  <a:gd name="T20" fmla="*/ 64 w 2810"/>
                  <a:gd name="T21" fmla="*/ 66 h 184"/>
                  <a:gd name="T22" fmla="*/ 28 w 2810"/>
                  <a:gd name="T23" fmla="*/ 74 h 184"/>
                  <a:gd name="T24" fmla="*/ 16 w 2810"/>
                  <a:gd name="T25" fmla="*/ 80 h 184"/>
                  <a:gd name="T26" fmla="*/ 8 w 2810"/>
                  <a:gd name="T27" fmla="*/ 84 h 184"/>
                  <a:gd name="T28" fmla="*/ 2 w 2810"/>
                  <a:gd name="T29" fmla="*/ 88 h 184"/>
                  <a:gd name="T30" fmla="*/ 0 w 2810"/>
                  <a:gd name="T31" fmla="*/ 94 h 184"/>
                  <a:gd name="T32" fmla="*/ 0 w 2810"/>
                  <a:gd name="T33" fmla="*/ 94 h 184"/>
                  <a:gd name="T34" fmla="*/ 2 w 2810"/>
                  <a:gd name="T35" fmla="*/ 98 h 184"/>
                  <a:gd name="T36" fmla="*/ 8 w 2810"/>
                  <a:gd name="T37" fmla="*/ 102 h 184"/>
                  <a:gd name="T38" fmla="*/ 16 w 2810"/>
                  <a:gd name="T39" fmla="*/ 108 h 184"/>
                  <a:gd name="T40" fmla="*/ 28 w 2810"/>
                  <a:gd name="T41" fmla="*/ 112 h 184"/>
                  <a:gd name="T42" fmla="*/ 64 w 2810"/>
                  <a:gd name="T43" fmla="*/ 120 h 184"/>
                  <a:gd name="T44" fmla="*/ 110 w 2810"/>
                  <a:gd name="T45" fmla="*/ 128 h 184"/>
                  <a:gd name="T46" fmla="*/ 170 w 2810"/>
                  <a:gd name="T47" fmla="*/ 136 h 184"/>
                  <a:gd name="T48" fmla="*/ 240 w 2810"/>
                  <a:gd name="T49" fmla="*/ 144 h 184"/>
                  <a:gd name="T50" fmla="*/ 322 w 2810"/>
                  <a:gd name="T51" fmla="*/ 152 h 184"/>
                  <a:gd name="T52" fmla="*/ 412 w 2810"/>
                  <a:gd name="T53" fmla="*/ 158 h 184"/>
                  <a:gd name="T54" fmla="*/ 620 w 2810"/>
                  <a:gd name="T55" fmla="*/ 168 h 184"/>
                  <a:gd name="T56" fmla="*/ 858 w 2810"/>
                  <a:gd name="T57" fmla="*/ 178 h 184"/>
                  <a:gd name="T58" fmla="*/ 1122 w 2810"/>
                  <a:gd name="T59" fmla="*/ 182 h 184"/>
                  <a:gd name="T60" fmla="*/ 1404 w 2810"/>
                  <a:gd name="T61" fmla="*/ 184 h 184"/>
                  <a:gd name="T62" fmla="*/ 1404 w 2810"/>
                  <a:gd name="T63" fmla="*/ 184 h 184"/>
                  <a:gd name="T64" fmla="*/ 1688 w 2810"/>
                  <a:gd name="T65" fmla="*/ 182 h 184"/>
                  <a:gd name="T66" fmla="*/ 1954 w 2810"/>
                  <a:gd name="T67" fmla="*/ 178 h 184"/>
                  <a:gd name="T68" fmla="*/ 2192 w 2810"/>
                  <a:gd name="T69" fmla="*/ 168 h 184"/>
                  <a:gd name="T70" fmla="*/ 2400 w 2810"/>
                  <a:gd name="T71" fmla="*/ 158 h 184"/>
                  <a:gd name="T72" fmla="*/ 2490 w 2810"/>
                  <a:gd name="T73" fmla="*/ 152 h 184"/>
                  <a:gd name="T74" fmla="*/ 2572 w 2810"/>
                  <a:gd name="T75" fmla="*/ 144 h 184"/>
                  <a:gd name="T76" fmla="*/ 2642 w 2810"/>
                  <a:gd name="T77" fmla="*/ 136 h 184"/>
                  <a:gd name="T78" fmla="*/ 2700 w 2810"/>
                  <a:gd name="T79" fmla="*/ 128 h 184"/>
                  <a:gd name="T80" fmla="*/ 2748 w 2810"/>
                  <a:gd name="T81" fmla="*/ 120 h 184"/>
                  <a:gd name="T82" fmla="*/ 2782 w 2810"/>
                  <a:gd name="T83" fmla="*/ 112 h 184"/>
                  <a:gd name="T84" fmla="*/ 2794 w 2810"/>
                  <a:gd name="T85" fmla="*/ 108 h 184"/>
                  <a:gd name="T86" fmla="*/ 2802 w 2810"/>
                  <a:gd name="T87" fmla="*/ 102 h 184"/>
                  <a:gd name="T88" fmla="*/ 2808 w 2810"/>
                  <a:gd name="T89" fmla="*/ 98 h 184"/>
                  <a:gd name="T90" fmla="*/ 2810 w 2810"/>
                  <a:gd name="T91" fmla="*/ 94 h 184"/>
                  <a:gd name="T92" fmla="*/ 2810 w 2810"/>
                  <a:gd name="T93" fmla="*/ 94 h 184"/>
                  <a:gd name="T94" fmla="*/ 2808 w 2810"/>
                  <a:gd name="T95" fmla="*/ 88 h 184"/>
                  <a:gd name="T96" fmla="*/ 2802 w 2810"/>
                  <a:gd name="T97" fmla="*/ 84 h 184"/>
                  <a:gd name="T98" fmla="*/ 2794 w 2810"/>
                  <a:gd name="T99" fmla="*/ 80 h 184"/>
                  <a:gd name="T100" fmla="*/ 2782 w 2810"/>
                  <a:gd name="T101" fmla="*/ 74 h 184"/>
                  <a:gd name="T102" fmla="*/ 2748 w 2810"/>
                  <a:gd name="T103" fmla="*/ 66 h 184"/>
                  <a:gd name="T104" fmla="*/ 2700 w 2810"/>
                  <a:gd name="T105" fmla="*/ 58 h 184"/>
                  <a:gd name="T106" fmla="*/ 2642 w 2810"/>
                  <a:gd name="T107" fmla="*/ 48 h 184"/>
                  <a:gd name="T108" fmla="*/ 2572 w 2810"/>
                  <a:gd name="T109" fmla="*/ 42 h 184"/>
                  <a:gd name="T110" fmla="*/ 2490 w 2810"/>
                  <a:gd name="T111" fmla="*/ 34 h 184"/>
                  <a:gd name="T112" fmla="*/ 2400 w 2810"/>
                  <a:gd name="T113" fmla="*/ 28 h 184"/>
                  <a:gd name="T114" fmla="*/ 2192 w 2810"/>
                  <a:gd name="T115" fmla="*/ 16 h 184"/>
                  <a:gd name="T116" fmla="*/ 1954 w 2810"/>
                  <a:gd name="T117" fmla="*/ 8 h 184"/>
                  <a:gd name="T118" fmla="*/ 1688 w 2810"/>
                  <a:gd name="T119" fmla="*/ 2 h 184"/>
                  <a:gd name="T120" fmla="*/ 1404 w 2810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10" h="184">
                    <a:moveTo>
                      <a:pt x="1404" y="0"/>
                    </a:moveTo>
                    <a:lnTo>
                      <a:pt x="1404" y="0"/>
                    </a:lnTo>
                    <a:lnTo>
                      <a:pt x="1122" y="2"/>
                    </a:lnTo>
                    <a:lnTo>
                      <a:pt x="858" y="8"/>
                    </a:lnTo>
                    <a:lnTo>
                      <a:pt x="620" y="16"/>
                    </a:lnTo>
                    <a:lnTo>
                      <a:pt x="412" y="28"/>
                    </a:lnTo>
                    <a:lnTo>
                      <a:pt x="322" y="34"/>
                    </a:lnTo>
                    <a:lnTo>
                      <a:pt x="240" y="42"/>
                    </a:lnTo>
                    <a:lnTo>
                      <a:pt x="170" y="48"/>
                    </a:lnTo>
                    <a:lnTo>
                      <a:pt x="110" y="58"/>
                    </a:lnTo>
                    <a:lnTo>
                      <a:pt x="64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4" y="120"/>
                    </a:lnTo>
                    <a:lnTo>
                      <a:pt x="110" y="128"/>
                    </a:lnTo>
                    <a:lnTo>
                      <a:pt x="170" y="136"/>
                    </a:lnTo>
                    <a:lnTo>
                      <a:pt x="240" y="144"/>
                    </a:lnTo>
                    <a:lnTo>
                      <a:pt x="322" y="152"/>
                    </a:lnTo>
                    <a:lnTo>
                      <a:pt x="412" y="158"/>
                    </a:lnTo>
                    <a:lnTo>
                      <a:pt x="620" y="168"/>
                    </a:lnTo>
                    <a:lnTo>
                      <a:pt x="858" y="178"/>
                    </a:lnTo>
                    <a:lnTo>
                      <a:pt x="1122" y="182"/>
                    </a:lnTo>
                    <a:lnTo>
                      <a:pt x="1404" y="184"/>
                    </a:lnTo>
                    <a:lnTo>
                      <a:pt x="1404" y="184"/>
                    </a:lnTo>
                    <a:lnTo>
                      <a:pt x="1688" y="182"/>
                    </a:lnTo>
                    <a:lnTo>
                      <a:pt x="1954" y="178"/>
                    </a:lnTo>
                    <a:lnTo>
                      <a:pt x="2192" y="168"/>
                    </a:lnTo>
                    <a:lnTo>
                      <a:pt x="2400" y="158"/>
                    </a:lnTo>
                    <a:lnTo>
                      <a:pt x="2490" y="152"/>
                    </a:lnTo>
                    <a:lnTo>
                      <a:pt x="2572" y="144"/>
                    </a:lnTo>
                    <a:lnTo>
                      <a:pt x="2642" y="136"/>
                    </a:lnTo>
                    <a:lnTo>
                      <a:pt x="2700" y="128"/>
                    </a:lnTo>
                    <a:lnTo>
                      <a:pt x="2748" y="120"/>
                    </a:lnTo>
                    <a:lnTo>
                      <a:pt x="2782" y="112"/>
                    </a:lnTo>
                    <a:lnTo>
                      <a:pt x="2794" y="108"/>
                    </a:lnTo>
                    <a:lnTo>
                      <a:pt x="2802" y="102"/>
                    </a:lnTo>
                    <a:lnTo>
                      <a:pt x="2808" y="98"/>
                    </a:lnTo>
                    <a:lnTo>
                      <a:pt x="2810" y="94"/>
                    </a:lnTo>
                    <a:lnTo>
                      <a:pt x="2810" y="94"/>
                    </a:lnTo>
                    <a:lnTo>
                      <a:pt x="2808" y="88"/>
                    </a:lnTo>
                    <a:lnTo>
                      <a:pt x="2802" y="84"/>
                    </a:lnTo>
                    <a:lnTo>
                      <a:pt x="2794" y="80"/>
                    </a:lnTo>
                    <a:lnTo>
                      <a:pt x="2782" y="74"/>
                    </a:lnTo>
                    <a:lnTo>
                      <a:pt x="2748" y="66"/>
                    </a:lnTo>
                    <a:lnTo>
                      <a:pt x="2700" y="58"/>
                    </a:lnTo>
                    <a:lnTo>
                      <a:pt x="2642" y="48"/>
                    </a:lnTo>
                    <a:lnTo>
                      <a:pt x="2572" y="42"/>
                    </a:lnTo>
                    <a:lnTo>
                      <a:pt x="2490" y="34"/>
                    </a:lnTo>
                    <a:lnTo>
                      <a:pt x="2400" y="28"/>
                    </a:lnTo>
                    <a:lnTo>
                      <a:pt x="2192" y="16"/>
                    </a:lnTo>
                    <a:lnTo>
                      <a:pt x="1954" y="8"/>
                    </a:lnTo>
                    <a:lnTo>
                      <a:pt x="1688" y="2"/>
                    </a:lnTo>
                    <a:lnTo>
                      <a:pt x="14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35"/>
              <p:cNvSpPr>
                <a:spLocks noEditPoints="1"/>
              </p:cNvSpPr>
              <p:nvPr/>
            </p:nvSpPr>
            <p:spPr bwMode="auto">
              <a:xfrm>
                <a:off x="2450" y="4132"/>
                <a:ext cx="2798" cy="184"/>
              </a:xfrm>
              <a:custGeom>
                <a:avLst/>
                <a:gdLst>
                  <a:gd name="T0" fmla="*/ 1398 w 2798"/>
                  <a:gd name="T1" fmla="*/ 184 h 184"/>
                  <a:gd name="T2" fmla="*/ 856 w 2798"/>
                  <a:gd name="T3" fmla="*/ 176 h 184"/>
                  <a:gd name="T4" fmla="*/ 414 w 2798"/>
                  <a:gd name="T5" fmla="*/ 158 h 184"/>
                  <a:gd name="T6" fmla="*/ 242 w 2798"/>
                  <a:gd name="T7" fmla="*/ 144 h 184"/>
                  <a:gd name="T8" fmla="*/ 114 w 2798"/>
                  <a:gd name="T9" fmla="*/ 128 h 184"/>
                  <a:gd name="T10" fmla="*/ 32 w 2798"/>
                  <a:gd name="T11" fmla="*/ 112 h 184"/>
                  <a:gd name="T12" fmla="*/ 12 w 2798"/>
                  <a:gd name="T13" fmla="*/ 102 h 184"/>
                  <a:gd name="T14" fmla="*/ 4 w 2798"/>
                  <a:gd name="T15" fmla="*/ 94 h 184"/>
                  <a:gd name="T16" fmla="*/ 6 w 2798"/>
                  <a:gd name="T17" fmla="*/ 88 h 184"/>
                  <a:gd name="T18" fmla="*/ 20 w 2798"/>
                  <a:gd name="T19" fmla="*/ 80 h 184"/>
                  <a:gd name="T20" fmla="*/ 68 w 2798"/>
                  <a:gd name="T21" fmla="*/ 66 h 184"/>
                  <a:gd name="T22" fmla="*/ 172 w 2798"/>
                  <a:gd name="T23" fmla="*/ 50 h 184"/>
                  <a:gd name="T24" fmla="*/ 324 w 2798"/>
                  <a:gd name="T25" fmla="*/ 34 h 184"/>
                  <a:gd name="T26" fmla="*/ 620 w 2798"/>
                  <a:gd name="T27" fmla="*/ 16 h 184"/>
                  <a:gd name="T28" fmla="*/ 1118 w 2798"/>
                  <a:gd name="T29" fmla="*/ 2 h 184"/>
                  <a:gd name="T30" fmla="*/ 1398 w 2798"/>
                  <a:gd name="T31" fmla="*/ 0 h 184"/>
                  <a:gd name="T32" fmla="*/ 1944 w 2798"/>
                  <a:gd name="T33" fmla="*/ 8 h 184"/>
                  <a:gd name="T34" fmla="*/ 2386 w 2798"/>
                  <a:gd name="T35" fmla="*/ 28 h 184"/>
                  <a:gd name="T36" fmla="*/ 2556 w 2798"/>
                  <a:gd name="T37" fmla="*/ 42 h 184"/>
                  <a:gd name="T38" fmla="*/ 2684 w 2798"/>
                  <a:gd name="T39" fmla="*/ 58 h 184"/>
                  <a:gd name="T40" fmla="*/ 2766 w 2798"/>
                  <a:gd name="T41" fmla="*/ 74 h 184"/>
                  <a:gd name="T42" fmla="*/ 2786 w 2798"/>
                  <a:gd name="T43" fmla="*/ 84 h 184"/>
                  <a:gd name="T44" fmla="*/ 2794 w 2798"/>
                  <a:gd name="T45" fmla="*/ 94 h 184"/>
                  <a:gd name="T46" fmla="*/ 2792 w 2798"/>
                  <a:gd name="T47" fmla="*/ 98 h 184"/>
                  <a:gd name="T48" fmla="*/ 2778 w 2798"/>
                  <a:gd name="T49" fmla="*/ 108 h 184"/>
                  <a:gd name="T50" fmla="*/ 2732 w 2798"/>
                  <a:gd name="T51" fmla="*/ 120 h 184"/>
                  <a:gd name="T52" fmla="*/ 2626 w 2798"/>
                  <a:gd name="T53" fmla="*/ 136 h 184"/>
                  <a:gd name="T54" fmla="*/ 2476 w 2798"/>
                  <a:gd name="T55" fmla="*/ 150 h 184"/>
                  <a:gd name="T56" fmla="*/ 2180 w 2798"/>
                  <a:gd name="T57" fmla="*/ 168 h 184"/>
                  <a:gd name="T58" fmla="*/ 1680 w 2798"/>
                  <a:gd name="T59" fmla="*/ 182 h 184"/>
                  <a:gd name="T60" fmla="*/ 1398 w 2798"/>
                  <a:gd name="T61" fmla="*/ 0 h 184"/>
                  <a:gd name="T62" fmla="*/ 1116 w 2798"/>
                  <a:gd name="T63" fmla="*/ 2 h 184"/>
                  <a:gd name="T64" fmla="*/ 616 w 2798"/>
                  <a:gd name="T65" fmla="*/ 16 h 184"/>
                  <a:gd name="T66" fmla="*/ 320 w 2798"/>
                  <a:gd name="T67" fmla="*/ 34 h 184"/>
                  <a:gd name="T68" fmla="*/ 168 w 2798"/>
                  <a:gd name="T69" fmla="*/ 48 h 184"/>
                  <a:gd name="T70" fmla="*/ 62 w 2798"/>
                  <a:gd name="T71" fmla="*/ 66 h 184"/>
                  <a:gd name="T72" fmla="*/ 16 w 2798"/>
                  <a:gd name="T73" fmla="*/ 80 h 184"/>
                  <a:gd name="T74" fmla="*/ 0 w 2798"/>
                  <a:gd name="T75" fmla="*/ 88 h 184"/>
                  <a:gd name="T76" fmla="*/ 0 w 2798"/>
                  <a:gd name="T77" fmla="*/ 94 h 184"/>
                  <a:gd name="T78" fmla="*/ 6 w 2798"/>
                  <a:gd name="T79" fmla="*/ 102 h 184"/>
                  <a:gd name="T80" fmla="*/ 28 w 2798"/>
                  <a:gd name="T81" fmla="*/ 112 h 184"/>
                  <a:gd name="T82" fmla="*/ 110 w 2798"/>
                  <a:gd name="T83" fmla="*/ 128 h 184"/>
                  <a:gd name="T84" fmla="*/ 238 w 2798"/>
                  <a:gd name="T85" fmla="*/ 144 h 184"/>
                  <a:gd name="T86" fmla="*/ 410 w 2798"/>
                  <a:gd name="T87" fmla="*/ 158 h 184"/>
                  <a:gd name="T88" fmla="*/ 854 w 2798"/>
                  <a:gd name="T89" fmla="*/ 176 h 184"/>
                  <a:gd name="T90" fmla="*/ 1398 w 2798"/>
                  <a:gd name="T91" fmla="*/ 184 h 184"/>
                  <a:gd name="T92" fmla="*/ 1682 w 2798"/>
                  <a:gd name="T93" fmla="*/ 182 h 184"/>
                  <a:gd name="T94" fmla="*/ 2184 w 2798"/>
                  <a:gd name="T95" fmla="*/ 168 h 184"/>
                  <a:gd name="T96" fmla="*/ 2480 w 2798"/>
                  <a:gd name="T97" fmla="*/ 150 h 184"/>
                  <a:gd name="T98" fmla="*/ 2630 w 2798"/>
                  <a:gd name="T99" fmla="*/ 136 h 184"/>
                  <a:gd name="T100" fmla="*/ 2736 w 2798"/>
                  <a:gd name="T101" fmla="*/ 120 h 184"/>
                  <a:gd name="T102" fmla="*/ 2782 w 2798"/>
                  <a:gd name="T103" fmla="*/ 108 h 184"/>
                  <a:gd name="T104" fmla="*/ 2796 w 2798"/>
                  <a:gd name="T105" fmla="*/ 98 h 184"/>
                  <a:gd name="T106" fmla="*/ 2798 w 2798"/>
                  <a:gd name="T107" fmla="*/ 94 h 184"/>
                  <a:gd name="T108" fmla="*/ 2792 w 2798"/>
                  <a:gd name="T109" fmla="*/ 84 h 184"/>
                  <a:gd name="T110" fmla="*/ 2770 w 2798"/>
                  <a:gd name="T111" fmla="*/ 74 h 184"/>
                  <a:gd name="T112" fmla="*/ 2690 w 2798"/>
                  <a:gd name="T113" fmla="*/ 58 h 184"/>
                  <a:gd name="T114" fmla="*/ 2560 w 2798"/>
                  <a:gd name="T115" fmla="*/ 42 h 184"/>
                  <a:gd name="T116" fmla="*/ 2390 w 2798"/>
                  <a:gd name="T117" fmla="*/ 28 h 184"/>
                  <a:gd name="T118" fmla="*/ 1946 w 2798"/>
                  <a:gd name="T119" fmla="*/ 8 h 184"/>
                  <a:gd name="T120" fmla="*/ 1398 w 2798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98" h="184">
                    <a:moveTo>
                      <a:pt x="1398" y="184"/>
                    </a:moveTo>
                    <a:lnTo>
                      <a:pt x="1398" y="184"/>
                    </a:lnTo>
                    <a:lnTo>
                      <a:pt x="1118" y="182"/>
                    </a:lnTo>
                    <a:lnTo>
                      <a:pt x="856" y="176"/>
                    </a:lnTo>
                    <a:lnTo>
                      <a:pt x="620" y="168"/>
                    </a:lnTo>
                    <a:lnTo>
                      <a:pt x="414" y="158"/>
                    </a:lnTo>
                    <a:lnTo>
                      <a:pt x="324" y="150"/>
                    </a:lnTo>
                    <a:lnTo>
                      <a:pt x="242" y="144"/>
                    </a:lnTo>
                    <a:lnTo>
                      <a:pt x="172" y="136"/>
                    </a:lnTo>
                    <a:lnTo>
                      <a:pt x="114" y="128"/>
                    </a:lnTo>
                    <a:lnTo>
                      <a:pt x="68" y="120"/>
                    </a:lnTo>
                    <a:lnTo>
                      <a:pt x="32" y="112"/>
                    </a:lnTo>
                    <a:lnTo>
                      <a:pt x="20" y="108"/>
                    </a:lnTo>
                    <a:lnTo>
                      <a:pt x="12" y="102"/>
                    </a:lnTo>
                    <a:lnTo>
                      <a:pt x="6" y="98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6" y="88"/>
                    </a:lnTo>
                    <a:lnTo>
                      <a:pt x="12" y="84"/>
                    </a:lnTo>
                    <a:lnTo>
                      <a:pt x="20" y="80"/>
                    </a:lnTo>
                    <a:lnTo>
                      <a:pt x="32" y="74"/>
                    </a:lnTo>
                    <a:lnTo>
                      <a:pt x="68" y="66"/>
                    </a:lnTo>
                    <a:lnTo>
                      <a:pt x="114" y="58"/>
                    </a:lnTo>
                    <a:lnTo>
                      <a:pt x="172" y="50"/>
                    </a:lnTo>
                    <a:lnTo>
                      <a:pt x="242" y="42"/>
                    </a:lnTo>
                    <a:lnTo>
                      <a:pt x="324" y="34"/>
                    </a:lnTo>
                    <a:lnTo>
                      <a:pt x="414" y="28"/>
                    </a:lnTo>
                    <a:lnTo>
                      <a:pt x="620" y="16"/>
                    </a:lnTo>
                    <a:lnTo>
                      <a:pt x="856" y="8"/>
                    </a:lnTo>
                    <a:lnTo>
                      <a:pt x="1118" y="2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680" y="2"/>
                    </a:lnTo>
                    <a:lnTo>
                      <a:pt x="1944" y="8"/>
                    </a:lnTo>
                    <a:lnTo>
                      <a:pt x="2180" y="16"/>
                    </a:lnTo>
                    <a:lnTo>
                      <a:pt x="2386" y="28"/>
                    </a:lnTo>
                    <a:lnTo>
                      <a:pt x="2476" y="34"/>
                    </a:lnTo>
                    <a:lnTo>
                      <a:pt x="2556" y="42"/>
                    </a:lnTo>
                    <a:lnTo>
                      <a:pt x="2626" y="50"/>
                    </a:lnTo>
                    <a:lnTo>
                      <a:pt x="2684" y="58"/>
                    </a:lnTo>
                    <a:lnTo>
                      <a:pt x="2732" y="66"/>
                    </a:lnTo>
                    <a:lnTo>
                      <a:pt x="2766" y="74"/>
                    </a:lnTo>
                    <a:lnTo>
                      <a:pt x="2778" y="80"/>
                    </a:lnTo>
                    <a:lnTo>
                      <a:pt x="2786" y="84"/>
                    </a:lnTo>
                    <a:lnTo>
                      <a:pt x="2792" y="88"/>
                    </a:lnTo>
                    <a:lnTo>
                      <a:pt x="2794" y="94"/>
                    </a:lnTo>
                    <a:lnTo>
                      <a:pt x="2794" y="94"/>
                    </a:lnTo>
                    <a:lnTo>
                      <a:pt x="2792" y="98"/>
                    </a:lnTo>
                    <a:lnTo>
                      <a:pt x="2786" y="102"/>
                    </a:lnTo>
                    <a:lnTo>
                      <a:pt x="2778" y="108"/>
                    </a:lnTo>
                    <a:lnTo>
                      <a:pt x="2766" y="112"/>
                    </a:lnTo>
                    <a:lnTo>
                      <a:pt x="2732" y="120"/>
                    </a:lnTo>
                    <a:lnTo>
                      <a:pt x="2684" y="128"/>
                    </a:lnTo>
                    <a:lnTo>
                      <a:pt x="2626" y="136"/>
                    </a:lnTo>
                    <a:lnTo>
                      <a:pt x="2556" y="144"/>
                    </a:lnTo>
                    <a:lnTo>
                      <a:pt x="2476" y="150"/>
                    </a:lnTo>
                    <a:lnTo>
                      <a:pt x="2386" y="158"/>
                    </a:lnTo>
                    <a:lnTo>
                      <a:pt x="2180" y="168"/>
                    </a:lnTo>
                    <a:lnTo>
                      <a:pt x="1944" y="176"/>
                    </a:lnTo>
                    <a:lnTo>
                      <a:pt x="1680" y="182"/>
                    </a:lnTo>
                    <a:lnTo>
                      <a:pt x="1398" y="184"/>
                    </a:lnTo>
                    <a:close/>
                    <a:moveTo>
                      <a:pt x="1398" y="0"/>
                    </a:moveTo>
                    <a:lnTo>
                      <a:pt x="1398" y="0"/>
                    </a:lnTo>
                    <a:lnTo>
                      <a:pt x="1116" y="2"/>
                    </a:lnTo>
                    <a:lnTo>
                      <a:pt x="854" y="8"/>
                    </a:lnTo>
                    <a:lnTo>
                      <a:pt x="616" y="16"/>
                    </a:lnTo>
                    <a:lnTo>
                      <a:pt x="410" y="28"/>
                    </a:lnTo>
                    <a:lnTo>
                      <a:pt x="320" y="34"/>
                    </a:lnTo>
                    <a:lnTo>
                      <a:pt x="238" y="42"/>
                    </a:lnTo>
                    <a:lnTo>
                      <a:pt x="168" y="48"/>
                    </a:lnTo>
                    <a:lnTo>
                      <a:pt x="110" y="58"/>
                    </a:lnTo>
                    <a:lnTo>
                      <a:pt x="62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6" y="84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2" y="120"/>
                    </a:lnTo>
                    <a:lnTo>
                      <a:pt x="110" y="128"/>
                    </a:lnTo>
                    <a:lnTo>
                      <a:pt x="168" y="136"/>
                    </a:lnTo>
                    <a:lnTo>
                      <a:pt x="238" y="144"/>
                    </a:lnTo>
                    <a:lnTo>
                      <a:pt x="320" y="150"/>
                    </a:lnTo>
                    <a:lnTo>
                      <a:pt x="410" y="158"/>
                    </a:lnTo>
                    <a:lnTo>
                      <a:pt x="616" y="168"/>
                    </a:lnTo>
                    <a:lnTo>
                      <a:pt x="854" y="176"/>
                    </a:lnTo>
                    <a:lnTo>
                      <a:pt x="1116" y="182"/>
                    </a:lnTo>
                    <a:lnTo>
                      <a:pt x="1398" y="184"/>
                    </a:lnTo>
                    <a:lnTo>
                      <a:pt x="1398" y="184"/>
                    </a:lnTo>
                    <a:lnTo>
                      <a:pt x="1682" y="182"/>
                    </a:lnTo>
                    <a:lnTo>
                      <a:pt x="1946" y="176"/>
                    </a:lnTo>
                    <a:lnTo>
                      <a:pt x="2184" y="168"/>
                    </a:lnTo>
                    <a:lnTo>
                      <a:pt x="2390" y="158"/>
                    </a:lnTo>
                    <a:lnTo>
                      <a:pt x="2480" y="150"/>
                    </a:lnTo>
                    <a:lnTo>
                      <a:pt x="2560" y="144"/>
                    </a:lnTo>
                    <a:lnTo>
                      <a:pt x="2630" y="136"/>
                    </a:lnTo>
                    <a:lnTo>
                      <a:pt x="2690" y="128"/>
                    </a:lnTo>
                    <a:lnTo>
                      <a:pt x="2736" y="120"/>
                    </a:lnTo>
                    <a:lnTo>
                      <a:pt x="2770" y="112"/>
                    </a:lnTo>
                    <a:lnTo>
                      <a:pt x="2782" y="108"/>
                    </a:lnTo>
                    <a:lnTo>
                      <a:pt x="2792" y="102"/>
                    </a:lnTo>
                    <a:lnTo>
                      <a:pt x="2796" y="98"/>
                    </a:lnTo>
                    <a:lnTo>
                      <a:pt x="2798" y="94"/>
                    </a:lnTo>
                    <a:lnTo>
                      <a:pt x="2798" y="94"/>
                    </a:lnTo>
                    <a:lnTo>
                      <a:pt x="2796" y="88"/>
                    </a:lnTo>
                    <a:lnTo>
                      <a:pt x="2792" y="84"/>
                    </a:lnTo>
                    <a:lnTo>
                      <a:pt x="2782" y="80"/>
                    </a:lnTo>
                    <a:lnTo>
                      <a:pt x="2770" y="74"/>
                    </a:lnTo>
                    <a:lnTo>
                      <a:pt x="2736" y="66"/>
                    </a:lnTo>
                    <a:lnTo>
                      <a:pt x="2690" y="58"/>
                    </a:lnTo>
                    <a:lnTo>
                      <a:pt x="2630" y="48"/>
                    </a:lnTo>
                    <a:lnTo>
                      <a:pt x="2560" y="42"/>
                    </a:lnTo>
                    <a:lnTo>
                      <a:pt x="2480" y="34"/>
                    </a:lnTo>
                    <a:lnTo>
                      <a:pt x="2390" y="28"/>
                    </a:lnTo>
                    <a:lnTo>
                      <a:pt x="2184" y="16"/>
                    </a:lnTo>
                    <a:lnTo>
                      <a:pt x="1946" y="8"/>
                    </a:lnTo>
                    <a:lnTo>
                      <a:pt x="1682" y="2"/>
                    </a:lnTo>
                    <a:lnTo>
                      <a:pt x="13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36"/>
              <p:cNvSpPr>
                <a:spLocks/>
              </p:cNvSpPr>
              <p:nvPr/>
            </p:nvSpPr>
            <p:spPr bwMode="auto">
              <a:xfrm>
                <a:off x="2454" y="4132"/>
                <a:ext cx="2790" cy="184"/>
              </a:xfrm>
              <a:custGeom>
                <a:avLst/>
                <a:gdLst>
                  <a:gd name="T0" fmla="*/ 1394 w 2790"/>
                  <a:gd name="T1" fmla="*/ 184 h 184"/>
                  <a:gd name="T2" fmla="*/ 1394 w 2790"/>
                  <a:gd name="T3" fmla="*/ 184 h 184"/>
                  <a:gd name="T4" fmla="*/ 1114 w 2790"/>
                  <a:gd name="T5" fmla="*/ 182 h 184"/>
                  <a:gd name="T6" fmla="*/ 852 w 2790"/>
                  <a:gd name="T7" fmla="*/ 176 h 184"/>
                  <a:gd name="T8" fmla="*/ 616 w 2790"/>
                  <a:gd name="T9" fmla="*/ 168 h 184"/>
                  <a:gd name="T10" fmla="*/ 410 w 2790"/>
                  <a:gd name="T11" fmla="*/ 158 h 184"/>
                  <a:gd name="T12" fmla="*/ 320 w 2790"/>
                  <a:gd name="T13" fmla="*/ 150 h 184"/>
                  <a:gd name="T14" fmla="*/ 238 w 2790"/>
                  <a:gd name="T15" fmla="*/ 144 h 184"/>
                  <a:gd name="T16" fmla="*/ 168 w 2790"/>
                  <a:gd name="T17" fmla="*/ 136 h 184"/>
                  <a:gd name="T18" fmla="*/ 110 w 2790"/>
                  <a:gd name="T19" fmla="*/ 128 h 184"/>
                  <a:gd name="T20" fmla="*/ 64 w 2790"/>
                  <a:gd name="T21" fmla="*/ 120 h 184"/>
                  <a:gd name="T22" fmla="*/ 28 w 2790"/>
                  <a:gd name="T23" fmla="*/ 112 h 184"/>
                  <a:gd name="T24" fmla="*/ 16 w 2790"/>
                  <a:gd name="T25" fmla="*/ 108 h 184"/>
                  <a:gd name="T26" fmla="*/ 8 w 2790"/>
                  <a:gd name="T27" fmla="*/ 102 h 184"/>
                  <a:gd name="T28" fmla="*/ 2 w 2790"/>
                  <a:gd name="T29" fmla="*/ 98 h 184"/>
                  <a:gd name="T30" fmla="*/ 0 w 2790"/>
                  <a:gd name="T31" fmla="*/ 94 h 184"/>
                  <a:gd name="T32" fmla="*/ 0 w 2790"/>
                  <a:gd name="T33" fmla="*/ 94 h 184"/>
                  <a:gd name="T34" fmla="*/ 2 w 2790"/>
                  <a:gd name="T35" fmla="*/ 88 h 184"/>
                  <a:gd name="T36" fmla="*/ 8 w 2790"/>
                  <a:gd name="T37" fmla="*/ 84 h 184"/>
                  <a:gd name="T38" fmla="*/ 16 w 2790"/>
                  <a:gd name="T39" fmla="*/ 80 h 184"/>
                  <a:gd name="T40" fmla="*/ 28 w 2790"/>
                  <a:gd name="T41" fmla="*/ 74 h 184"/>
                  <a:gd name="T42" fmla="*/ 64 w 2790"/>
                  <a:gd name="T43" fmla="*/ 66 h 184"/>
                  <a:gd name="T44" fmla="*/ 110 w 2790"/>
                  <a:gd name="T45" fmla="*/ 58 h 184"/>
                  <a:gd name="T46" fmla="*/ 168 w 2790"/>
                  <a:gd name="T47" fmla="*/ 50 h 184"/>
                  <a:gd name="T48" fmla="*/ 238 w 2790"/>
                  <a:gd name="T49" fmla="*/ 42 h 184"/>
                  <a:gd name="T50" fmla="*/ 320 w 2790"/>
                  <a:gd name="T51" fmla="*/ 34 h 184"/>
                  <a:gd name="T52" fmla="*/ 410 w 2790"/>
                  <a:gd name="T53" fmla="*/ 28 h 184"/>
                  <a:gd name="T54" fmla="*/ 616 w 2790"/>
                  <a:gd name="T55" fmla="*/ 16 h 184"/>
                  <a:gd name="T56" fmla="*/ 852 w 2790"/>
                  <a:gd name="T57" fmla="*/ 8 h 184"/>
                  <a:gd name="T58" fmla="*/ 1114 w 2790"/>
                  <a:gd name="T59" fmla="*/ 2 h 184"/>
                  <a:gd name="T60" fmla="*/ 1394 w 2790"/>
                  <a:gd name="T61" fmla="*/ 0 h 184"/>
                  <a:gd name="T62" fmla="*/ 1394 w 2790"/>
                  <a:gd name="T63" fmla="*/ 0 h 184"/>
                  <a:gd name="T64" fmla="*/ 1676 w 2790"/>
                  <a:gd name="T65" fmla="*/ 2 h 184"/>
                  <a:gd name="T66" fmla="*/ 1940 w 2790"/>
                  <a:gd name="T67" fmla="*/ 8 h 184"/>
                  <a:gd name="T68" fmla="*/ 2176 w 2790"/>
                  <a:gd name="T69" fmla="*/ 16 h 184"/>
                  <a:gd name="T70" fmla="*/ 2382 w 2790"/>
                  <a:gd name="T71" fmla="*/ 28 h 184"/>
                  <a:gd name="T72" fmla="*/ 2472 w 2790"/>
                  <a:gd name="T73" fmla="*/ 34 h 184"/>
                  <a:gd name="T74" fmla="*/ 2552 w 2790"/>
                  <a:gd name="T75" fmla="*/ 42 h 184"/>
                  <a:gd name="T76" fmla="*/ 2622 w 2790"/>
                  <a:gd name="T77" fmla="*/ 50 h 184"/>
                  <a:gd name="T78" fmla="*/ 2680 w 2790"/>
                  <a:gd name="T79" fmla="*/ 58 h 184"/>
                  <a:gd name="T80" fmla="*/ 2728 w 2790"/>
                  <a:gd name="T81" fmla="*/ 66 h 184"/>
                  <a:gd name="T82" fmla="*/ 2762 w 2790"/>
                  <a:gd name="T83" fmla="*/ 74 h 184"/>
                  <a:gd name="T84" fmla="*/ 2774 w 2790"/>
                  <a:gd name="T85" fmla="*/ 80 h 184"/>
                  <a:gd name="T86" fmla="*/ 2782 w 2790"/>
                  <a:gd name="T87" fmla="*/ 84 h 184"/>
                  <a:gd name="T88" fmla="*/ 2788 w 2790"/>
                  <a:gd name="T89" fmla="*/ 88 h 184"/>
                  <a:gd name="T90" fmla="*/ 2790 w 2790"/>
                  <a:gd name="T91" fmla="*/ 94 h 184"/>
                  <a:gd name="T92" fmla="*/ 2790 w 2790"/>
                  <a:gd name="T93" fmla="*/ 94 h 184"/>
                  <a:gd name="T94" fmla="*/ 2788 w 2790"/>
                  <a:gd name="T95" fmla="*/ 98 h 184"/>
                  <a:gd name="T96" fmla="*/ 2782 w 2790"/>
                  <a:gd name="T97" fmla="*/ 102 h 184"/>
                  <a:gd name="T98" fmla="*/ 2774 w 2790"/>
                  <a:gd name="T99" fmla="*/ 108 h 184"/>
                  <a:gd name="T100" fmla="*/ 2762 w 2790"/>
                  <a:gd name="T101" fmla="*/ 112 h 184"/>
                  <a:gd name="T102" fmla="*/ 2728 w 2790"/>
                  <a:gd name="T103" fmla="*/ 120 h 184"/>
                  <a:gd name="T104" fmla="*/ 2680 w 2790"/>
                  <a:gd name="T105" fmla="*/ 128 h 184"/>
                  <a:gd name="T106" fmla="*/ 2622 w 2790"/>
                  <a:gd name="T107" fmla="*/ 136 h 184"/>
                  <a:gd name="T108" fmla="*/ 2552 w 2790"/>
                  <a:gd name="T109" fmla="*/ 144 h 184"/>
                  <a:gd name="T110" fmla="*/ 2472 w 2790"/>
                  <a:gd name="T111" fmla="*/ 150 h 184"/>
                  <a:gd name="T112" fmla="*/ 2382 w 2790"/>
                  <a:gd name="T113" fmla="*/ 158 h 184"/>
                  <a:gd name="T114" fmla="*/ 2176 w 2790"/>
                  <a:gd name="T115" fmla="*/ 168 h 184"/>
                  <a:gd name="T116" fmla="*/ 1940 w 2790"/>
                  <a:gd name="T117" fmla="*/ 176 h 184"/>
                  <a:gd name="T118" fmla="*/ 1676 w 2790"/>
                  <a:gd name="T119" fmla="*/ 182 h 184"/>
                  <a:gd name="T120" fmla="*/ 1394 w 2790"/>
                  <a:gd name="T12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90" h="184">
                    <a:moveTo>
                      <a:pt x="1394" y="184"/>
                    </a:moveTo>
                    <a:lnTo>
                      <a:pt x="1394" y="184"/>
                    </a:lnTo>
                    <a:lnTo>
                      <a:pt x="1114" y="182"/>
                    </a:lnTo>
                    <a:lnTo>
                      <a:pt x="852" y="176"/>
                    </a:lnTo>
                    <a:lnTo>
                      <a:pt x="616" y="168"/>
                    </a:lnTo>
                    <a:lnTo>
                      <a:pt x="410" y="158"/>
                    </a:lnTo>
                    <a:lnTo>
                      <a:pt x="320" y="150"/>
                    </a:lnTo>
                    <a:lnTo>
                      <a:pt x="238" y="144"/>
                    </a:lnTo>
                    <a:lnTo>
                      <a:pt x="168" y="136"/>
                    </a:lnTo>
                    <a:lnTo>
                      <a:pt x="110" y="128"/>
                    </a:lnTo>
                    <a:lnTo>
                      <a:pt x="64" y="120"/>
                    </a:lnTo>
                    <a:lnTo>
                      <a:pt x="28" y="112"/>
                    </a:lnTo>
                    <a:lnTo>
                      <a:pt x="16" y="108"/>
                    </a:lnTo>
                    <a:lnTo>
                      <a:pt x="8" y="102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8" y="84"/>
                    </a:lnTo>
                    <a:lnTo>
                      <a:pt x="16" y="80"/>
                    </a:lnTo>
                    <a:lnTo>
                      <a:pt x="28" y="74"/>
                    </a:lnTo>
                    <a:lnTo>
                      <a:pt x="64" y="66"/>
                    </a:lnTo>
                    <a:lnTo>
                      <a:pt x="110" y="58"/>
                    </a:lnTo>
                    <a:lnTo>
                      <a:pt x="168" y="50"/>
                    </a:lnTo>
                    <a:lnTo>
                      <a:pt x="238" y="42"/>
                    </a:lnTo>
                    <a:lnTo>
                      <a:pt x="320" y="34"/>
                    </a:lnTo>
                    <a:lnTo>
                      <a:pt x="410" y="28"/>
                    </a:lnTo>
                    <a:lnTo>
                      <a:pt x="616" y="16"/>
                    </a:lnTo>
                    <a:lnTo>
                      <a:pt x="852" y="8"/>
                    </a:lnTo>
                    <a:lnTo>
                      <a:pt x="1114" y="2"/>
                    </a:lnTo>
                    <a:lnTo>
                      <a:pt x="1394" y="0"/>
                    </a:lnTo>
                    <a:lnTo>
                      <a:pt x="1394" y="0"/>
                    </a:lnTo>
                    <a:lnTo>
                      <a:pt x="1676" y="2"/>
                    </a:lnTo>
                    <a:lnTo>
                      <a:pt x="1940" y="8"/>
                    </a:lnTo>
                    <a:lnTo>
                      <a:pt x="2176" y="16"/>
                    </a:lnTo>
                    <a:lnTo>
                      <a:pt x="2382" y="28"/>
                    </a:lnTo>
                    <a:lnTo>
                      <a:pt x="2472" y="34"/>
                    </a:lnTo>
                    <a:lnTo>
                      <a:pt x="2552" y="42"/>
                    </a:lnTo>
                    <a:lnTo>
                      <a:pt x="2622" y="50"/>
                    </a:lnTo>
                    <a:lnTo>
                      <a:pt x="2680" y="58"/>
                    </a:lnTo>
                    <a:lnTo>
                      <a:pt x="2728" y="66"/>
                    </a:lnTo>
                    <a:lnTo>
                      <a:pt x="2762" y="74"/>
                    </a:lnTo>
                    <a:lnTo>
                      <a:pt x="2774" y="80"/>
                    </a:lnTo>
                    <a:lnTo>
                      <a:pt x="2782" y="84"/>
                    </a:lnTo>
                    <a:lnTo>
                      <a:pt x="2788" y="88"/>
                    </a:lnTo>
                    <a:lnTo>
                      <a:pt x="2790" y="94"/>
                    </a:lnTo>
                    <a:lnTo>
                      <a:pt x="2790" y="94"/>
                    </a:lnTo>
                    <a:lnTo>
                      <a:pt x="2788" y="98"/>
                    </a:lnTo>
                    <a:lnTo>
                      <a:pt x="2782" y="102"/>
                    </a:lnTo>
                    <a:lnTo>
                      <a:pt x="2774" y="108"/>
                    </a:lnTo>
                    <a:lnTo>
                      <a:pt x="2762" y="112"/>
                    </a:lnTo>
                    <a:lnTo>
                      <a:pt x="2728" y="120"/>
                    </a:lnTo>
                    <a:lnTo>
                      <a:pt x="2680" y="128"/>
                    </a:lnTo>
                    <a:lnTo>
                      <a:pt x="2622" y="136"/>
                    </a:lnTo>
                    <a:lnTo>
                      <a:pt x="2552" y="144"/>
                    </a:lnTo>
                    <a:lnTo>
                      <a:pt x="2472" y="150"/>
                    </a:lnTo>
                    <a:lnTo>
                      <a:pt x="2382" y="158"/>
                    </a:lnTo>
                    <a:lnTo>
                      <a:pt x="2176" y="168"/>
                    </a:lnTo>
                    <a:lnTo>
                      <a:pt x="1940" y="176"/>
                    </a:lnTo>
                    <a:lnTo>
                      <a:pt x="1676" y="182"/>
                    </a:lnTo>
                    <a:lnTo>
                      <a:pt x="1394" y="1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37"/>
              <p:cNvSpPr>
                <a:spLocks/>
              </p:cNvSpPr>
              <p:nvPr/>
            </p:nvSpPr>
            <p:spPr bwMode="auto">
              <a:xfrm>
                <a:off x="2450" y="4132"/>
                <a:ext cx="2798" cy="184"/>
              </a:xfrm>
              <a:custGeom>
                <a:avLst/>
                <a:gdLst>
                  <a:gd name="T0" fmla="*/ 1398 w 2798"/>
                  <a:gd name="T1" fmla="*/ 0 h 184"/>
                  <a:gd name="T2" fmla="*/ 1398 w 2798"/>
                  <a:gd name="T3" fmla="*/ 0 h 184"/>
                  <a:gd name="T4" fmla="*/ 1116 w 2798"/>
                  <a:gd name="T5" fmla="*/ 2 h 184"/>
                  <a:gd name="T6" fmla="*/ 854 w 2798"/>
                  <a:gd name="T7" fmla="*/ 8 h 184"/>
                  <a:gd name="T8" fmla="*/ 616 w 2798"/>
                  <a:gd name="T9" fmla="*/ 16 h 184"/>
                  <a:gd name="T10" fmla="*/ 410 w 2798"/>
                  <a:gd name="T11" fmla="*/ 28 h 184"/>
                  <a:gd name="T12" fmla="*/ 320 w 2798"/>
                  <a:gd name="T13" fmla="*/ 34 h 184"/>
                  <a:gd name="T14" fmla="*/ 238 w 2798"/>
                  <a:gd name="T15" fmla="*/ 42 h 184"/>
                  <a:gd name="T16" fmla="*/ 168 w 2798"/>
                  <a:gd name="T17" fmla="*/ 48 h 184"/>
                  <a:gd name="T18" fmla="*/ 110 w 2798"/>
                  <a:gd name="T19" fmla="*/ 58 h 184"/>
                  <a:gd name="T20" fmla="*/ 62 w 2798"/>
                  <a:gd name="T21" fmla="*/ 66 h 184"/>
                  <a:gd name="T22" fmla="*/ 28 w 2798"/>
                  <a:gd name="T23" fmla="*/ 74 h 184"/>
                  <a:gd name="T24" fmla="*/ 16 w 2798"/>
                  <a:gd name="T25" fmla="*/ 80 h 184"/>
                  <a:gd name="T26" fmla="*/ 6 w 2798"/>
                  <a:gd name="T27" fmla="*/ 84 h 184"/>
                  <a:gd name="T28" fmla="*/ 0 w 2798"/>
                  <a:gd name="T29" fmla="*/ 88 h 184"/>
                  <a:gd name="T30" fmla="*/ 0 w 2798"/>
                  <a:gd name="T31" fmla="*/ 94 h 184"/>
                  <a:gd name="T32" fmla="*/ 0 w 2798"/>
                  <a:gd name="T33" fmla="*/ 94 h 184"/>
                  <a:gd name="T34" fmla="*/ 0 w 2798"/>
                  <a:gd name="T35" fmla="*/ 98 h 184"/>
                  <a:gd name="T36" fmla="*/ 6 w 2798"/>
                  <a:gd name="T37" fmla="*/ 102 h 184"/>
                  <a:gd name="T38" fmla="*/ 16 w 2798"/>
                  <a:gd name="T39" fmla="*/ 108 h 184"/>
                  <a:gd name="T40" fmla="*/ 28 w 2798"/>
                  <a:gd name="T41" fmla="*/ 112 h 184"/>
                  <a:gd name="T42" fmla="*/ 62 w 2798"/>
                  <a:gd name="T43" fmla="*/ 120 h 184"/>
                  <a:gd name="T44" fmla="*/ 110 w 2798"/>
                  <a:gd name="T45" fmla="*/ 128 h 184"/>
                  <a:gd name="T46" fmla="*/ 168 w 2798"/>
                  <a:gd name="T47" fmla="*/ 136 h 184"/>
                  <a:gd name="T48" fmla="*/ 238 w 2798"/>
                  <a:gd name="T49" fmla="*/ 144 h 184"/>
                  <a:gd name="T50" fmla="*/ 320 w 2798"/>
                  <a:gd name="T51" fmla="*/ 150 h 184"/>
                  <a:gd name="T52" fmla="*/ 410 w 2798"/>
                  <a:gd name="T53" fmla="*/ 158 h 184"/>
                  <a:gd name="T54" fmla="*/ 616 w 2798"/>
                  <a:gd name="T55" fmla="*/ 168 h 184"/>
                  <a:gd name="T56" fmla="*/ 854 w 2798"/>
                  <a:gd name="T57" fmla="*/ 176 h 184"/>
                  <a:gd name="T58" fmla="*/ 1116 w 2798"/>
                  <a:gd name="T59" fmla="*/ 182 h 184"/>
                  <a:gd name="T60" fmla="*/ 1398 w 2798"/>
                  <a:gd name="T61" fmla="*/ 184 h 184"/>
                  <a:gd name="T62" fmla="*/ 1398 w 2798"/>
                  <a:gd name="T63" fmla="*/ 184 h 184"/>
                  <a:gd name="T64" fmla="*/ 1682 w 2798"/>
                  <a:gd name="T65" fmla="*/ 182 h 184"/>
                  <a:gd name="T66" fmla="*/ 1946 w 2798"/>
                  <a:gd name="T67" fmla="*/ 176 h 184"/>
                  <a:gd name="T68" fmla="*/ 2184 w 2798"/>
                  <a:gd name="T69" fmla="*/ 168 h 184"/>
                  <a:gd name="T70" fmla="*/ 2390 w 2798"/>
                  <a:gd name="T71" fmla="*/ 158 h 184"/>
                  <a:gd name="T72" fmla="*/ 2480 w 2798"/>
                  <a:gd name="T73" fmla="*/ 150 h 184"/>
                  <a:gd name="T74" fmla="*/ 2560 w 2798"/>
                  <a:gd name="T75" fmla="*/ 144 h 184"/>
                  <a:gd name="T76" fmla="*/ 2630 w 2798"/>
                  <a:gd name="T77" fmla="*/ 136 h 184"/>
                  <a:gd name="T78" fmla="*/ 2690 w 2798"/>
                  <a:gd name="T79" fmla="*/ 128 h 184"/>
                  <a:gd name="T80" fmla="*/ 2736 w 2798"/>
                  <a:gd name="T81" fmla="*/ 120 h 184"/>
                  <a:gd name="T82" fmla="*/ 2770 w 2798"/>
                  <a:gd name="T83" fmla="*/ 112 h 184"/>
                  <a:gd name="T84" fmla="*/ 2782 w 2798"/>
                  <a:gd name="T85" fmla="*/ 108 h 184"/>
                  <a:gd name="T86" fmla="*/ 2792 w 2798"/>
                  <a:gd name="T87" fmla="*/ 102 h 184"/>
                  <a:gd name="T88" fmla="*/ 2796 w 2798"/>
                  <a:gd name="T89" fmla="*/ 98 h 184"/>
                  <a:gd name="T90" fmla="*/ 2798 w 2798"/>
                  <a:gd name="T91" fmla="*/ 94 h 184"/>
                  <a:gd name="T92" fmla="*/ 2798 w 2798"/>
                  <a:gd name="T93" fmla="*/ 94 h 184"/>
                  <a:gd name="T94" fmla="*/ 2796 w 2798"/>
                  <a:gd name="T95" fmla="*/ 88 h 184"/>
                  <a:gd name="T96" fmla="*/ 2792 w 2798"/>
                  <a:gd name="T97" fmla="*/ 84 h 184"/>
                  <a:gd name="T98" fmla="*/ 2782 w 2798"/>
                  <a:gd name="T99" fmla="*/ 80 h 184"/>
                  <a:gd name="T100" fmla="*/ 2770 w 2798"/>
                  <a:gd name="T101" fmla="*/ 74 h 184"/>
                  <a:gd name="T102" fmla="*/ 2736 w 2798"/>
                  <a:gd name="T103" fmla="*/ 66 h 184"/>
                  <a:gd name="T104" fmla="*/ 2690 w 2798"/>
                  <a:gd name="T105" fmla="*/ 58 h 184"/>
                  <a:gd name="T106" fmla="*/ 2630 w 2798"/>
                  <a:gd name="T107" fmla="*/ 48 h 184"/>
                  <a:gd name="T108" fmla="*/ 2560 w 2798"/>
                  <a:gd name="T109" fmla="*/ 42 h 184"/>
                  <a:gd name="T110" fmla="*/ 2480 w 2798"/>
                  <a:gd name="T111" fmla="*/ 34 h 184"/>
                  <a:gd name="T112" fmla="*/ 2390 w 2798"/>
                  <a:gd name="T113" fmla="*/ 28 h 184"/>
                  <a:gd name="T114" fmla="*/ 2184 w 2798"/>
                  <a:gd name="T115" fmla="*/ 16 h 184"/>
                  <a:gd name="T116" fmla="*/ 1946 w 2798"/>
                  <a:gd name="T117" fmla="*/ 8 h 184"/>
                  <a:gd name="T118" fmla="*/ 1682 w 2798"/>
                  <a:gd name="T119" fmla="*/ 2 h 184"/>
                  <a:gd name="T120" fmla="*/ 1398 w 2798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98" h="184">
                    <a:moveTo>
                      <a:pt x="1398" y="0"/>
                    </a:moveTo>
                    <a:lnTo>
                      <a:pt x="1398" y="0"/>
                    </a:lnTo>
                    <a:lnTo>
                      <a:pt x="1116" y="2"/>
                    </a:lnTo>
                    <a:lnTo>
                      <a:pt x="854" y="8"/>
                    </a:lnTo>
                    <a:lnTo>
                      <a:pt x="616" y="16"/>
                    </a:lnTo>
                    <a:lnTo>
                      <a:pt x="410" y="28"/>
                    </a:lnTo>
                    <a:lnTo>
                      <a:pt x="320" y="34"/>
                    </a:lnTo>
                    <a:lnTo>
                      <a:pt x="238" y="42"/>
                    </a:lnTo>
                    <a:lnTo>
                      <a:pt x="168" y="48"/>
                    </a:lnTo>
                    <a:lnTo>
                      <a:pt x="110" y="58"/>
                    </a:lnTo>
                    <a:lnTo>
                      <a:pt x="62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6" y="84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2" y="120"/>
                    </a:lnTo>
                    <a:lnTo>
                      <a:pt x="110" y="128"/>
                    </a:lnTo>
                    <a:lnTo>
                      <a:pt x="168" y="136"/>
                    </a:lnTo>
                    <a:lnTo>
                      <a:pt x="238" y="144"/>
                    </a:lnTo>
                    <a:lnTo>
                      <a:pt x="320" y="150"/>
                    </a:lnTo>
                    <a:lnTo>
                      <a:pt x="410" y="158"/>
                    </a:lnTo>
                    <a:lnTo>
                      <a:pt x="616" y="168"/>
                    </a:lnTo>
                    <a:lnTo>
                      <a:pt x="854" y="176"/>
                    </a:lnTo>
                    <a:lnTo>
                      <a:pt x="1116" y="182"/>
                    </a:lnTo>
                    <a:lnTo>
                      <a:pt x="1398" y="184"/>
                    </a:lnTo>
                    <a:lnTo>
                      <a:pt x="1398" y="184"/>
                    </a:lnTo>
                    <a:lnTo>
                      <a:pt x="1682" y="182"/>
                    </a:lnTo>
                    <a:lnTo>
                      <a:pt x="1946" y="176"/>
                    </a:lnTo>
                    <a:lnTo>
                      <a:pt x="2184" y="168"/>
                    </a:lnTo>
                    <a:lnTo>
                      <a:pt x="2390" y="158"/>
                    </a:lnTo>
                    <a:lnTo>
                      <a:pt x="2480" y="150"/>
                    </a:lnTo>
                    <a:lnTo>
                      <a:pt x="2560" y="144"/>
                    </a:lnTo>
                    <a:lnTo>
                      <a:pt x="2630" y="136"/>
                    </a:lnTo>
                    <a:lnTo>
                      <a:pt x="2690" y="128"/>
                    </a:lnTo>
                    <a:lnTo>
                      <a:pt x="2736" y="120"/>
                    </a:lnTo>
                    <a:lnTo>
                      <a:pt x="2770" y="112"/>
                    </a:lnTo>
                    <a:lnTo>
                      <a:pt x="2782" y="108"/>
                    </a:lnTo>
                    <a:lnTo>
                      <a:pt x="2792" y="102"/>
                    </a:lnTo>
                    <a:lnTo>
                      <a:pt x="2796" y="98"/>
                    </a:lnTo>
                    <a:lnTo>
                      <a:pt x="2798" y="94"/>
                    </a:lnTo>
                    <a:lnTo>
                      <a:pt x="2798" y="94"/>
                    </a:lnTo>
                    <a:lnTo>
                      <a:pt x="2796" y="88"/>
                    </a:lnTo>
                    <a:lnTo>
                      <a:pt x="2792" y="84"/>
                    </a:lnTo>
                    <a:lnTo>
                      <a:pt x="2782" y="80"/>
                    </a:lnTo>
                    <a:lnTo>
                      <a:pt x="2770" y="74"/>
                    </a:lnTo>
                    <a:lnTo>
                      <a:pt x="2736" y="66"/>
                    </a:lnTo>
                    <a:lnTo>
                      <a:pt x="2690" y="58"/>
                    </a:lnTo>
                    <a:lnTo>
                      <a:pt x="2630" y="48"/>
                    </a:lnTo>
                    <a:lnTo>
                      <a:pt x="2560" y="42"/>
                    </a:lnTo>
                    <a:lnTo>
                      <a:pt x="2480" y="34"/>
                    </a:lnTo>
                    <a:lnTo>
                      <a:pt x="2390" y="28"/>
                    </a:lnTo>
                    <a:lnTo>
                      <a:pt x="2184" y="16"/>
                    </a:lnTo>
                    <a:lnTo>
                      <a:pt x="1946" y="8"/>
                    </a:lnTo>
                    <a:lnTo>
                      <a:pt x="1682" y="2"/>
                    </a:lnTo>
                    <a:lnTo>
                      <a:pt x="13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38"/>
              <p:cNvSpPr>
                <a:spLocks noEditPoints="1"/>
              </p:cNvSpPr>
              <p:nvPr/>
            </p:nvSpPr>
            <p:spPr bwMode="auto">
              <a:xfrm>
                <a:off x="2454" y="4132"/>
                <a:ext cx="2790" cy="184"/>
              </a:xfrm>
              <a:custGeom>
                <a:avLst/>
                <a:gdLst>
                  <a:gd name="T0" fmla="*/ 1394 w 2790"/>
                  <a:gd name="T1" fmla="*/ 184 h 184"/>
                  <a:gd name="T2" fmla="*/ 854 w 2790"/>
                  <a:gd name="T3" fmla="*/ 176 h 184"/>
                  <a:gd name="T4" fmla="*/ 412 w 2790"/>
                  <a:gd name="T5" fmla="*/ 156 h 184"/>
                  <a:gd name="T6" fmla="*/ 244 w 2790"/>
                  <a:gd name="T7" fmla="*/ 144 h 184"/>
                  <a:gd name="T8" fmla="*/ 114 w 2790"/>
                  <a:gd name="T9" fmla="*/ 128 h 184"/>
                  <a:gd name="T10" fmla="*/ 34 w 2790"/>
                  <a:gd name="T11" fmla="*/ 112 h 184"/>
                  <a:gd name="T12" fmla="*/ 12 w 2790"/>
                  <a:gd name="T13" fmla="*/ 102 h 184"/>
                  <a:gd name="T14" fmla="*/ 6 w 2790"/>
                  <a:gd name="T15" fmla="*/ 94 h 184"/>
                  <a:gd name="T16" fmla="*/ 8 w 2790"/>
                  <a:gd name="T17" fmla="*/ 88 h 184"/>
                  <a:gd name="T18" fmla="*/ 22 w 2790"/>
                  <a:gd name="T19" fmla="*/ 80 h 184"/>
                  <a:gd name="T20" fmla="*/ 68 w 2790"/>
                  <a:gd name="T21" fmla="*/ 66 h 184"/>
                  <a:gd name="T22" fmla="*/ 174 w 2790"/>
                  <a:gd name="T23" fmla="*/ 50 h 184"/>
                  <a:gd name="T24" fmla="*/ 324 w 2790"/>
                  <a:gd name="T25" fmla="*/ 34 h 184"/>
                  <a:gd name="T26" fmla="*/ 618 w 2790"/>
                  <a:gd name="T27" fmla="*/ 16 h 184"/>
                  <a:gd name="T28" fmla="*/ 1114 w 2790"/>
                  <a:gd name="T29" fmla="*/ 4 h 184"/>
                  <a:gd name="T30" fmla="*/ 1394 w 2790"/>
                  <a:gd name="T31" fmla="*/ 2 h 184"/>
                  <a:gd name="T32" fmla="*/ 1938 w 2790"/>
                  <a:gd name="T33" fmla="*/ 8 h 184"/>
                  <a:gd name="T34" fmla="*/ 2380 w 2790"/>
                  <a:gd name="T35" fmla="*/ 28 h 184"/>
                  <a:gd name="T36" fmla="*/ 2548 w 2790"/>
                  <a:gd name="T37" fmla="*/ 42 h 184"/>
                  <a:gd name="T38" fmla="*/ 2676 w 2790"/>
                  <a:gd name="T39" fmla="*/ 58 h 184"/>
                  <a:gd name="T40" fmla="*/ 2756 w 2790"/>
                  <a:gd name="T41" fmla="*/ 74 h 184"/>
                  <a:gd name="T42" fmla="*/ 2778 w 2790"/>
                  <a:gd name="T43" fmla="*/ 84 h 184"/>
                  <a:gd name="T44" fmla="*/ 2784 w 2790"/>
                  <a:gd name="T45" fmla="*/ 94 h 184"/>
                  <a:gd name="T46" fmla="*/ 2782 w 2790"/>
                  <a:gd name="T47" fmla="*/ 98 h 184"/>
                  <a:gd name="T48" fmla="*/ 2768 w 2790"/>
                  <a:gd name="T49" fmla="*/ 108 h 184"/>
                  <a:gd name="T50" fmla="*/ 2722 w 2790"/>
                  <a:gd name="T51" fmla="*/ 120 h 184"/>
                  <a:gd name="T52" fmla="*/ 2618 w 2790"/>
                  <a:gd name="T53" fmla="*/ 136 h 184"/>
                  <a:gd name="T54" fmla="*/ 2468 w 2790"/>
                  <a:gd name="T55" fmla="*/ 150 h 184"/>
                  <a:gd name="T56" fmla="*/ 2174 w 2790"/>
                  <a:gd name="T57" fmla="*/ 168 h 184"/>
                  <a:gd name="T58" fmla="*/ 1676 w 2790"/>
                  <a:gd name="T59" fmla="*/ 182 h 184"/>
                  <a:gd name="T60" fmla="*/ 1394 w 2790"/>
                  <a:gd name="T61" fmla="*/ 0 h 184"/>
                  <a:gd name="T62" fmla="*/ 1114 w 2790"/>
                  <a:gd name="T63" fmla="*/ 2 h 184"/>
                  <a:gd name="T64" fmla="*/ 616 w 2790"/>
                  <a:gd name="T65" fmla="*/ 16 h 184"/>
                  <a:gd name="T66" fmla="*/ 320 w 2790"/>
                  <a:gd name="T67" fmla="*/ 34 h 184"/>
                  <a:gd name="T68" fmla="*/ 168 w 2790"/>
                  <a:gd name="T69" fmla="*/ 50 h 184"/>
                  <a:gd name="T70" fmla="*/ 64 w 2790"/>
                  <a:gd name="T71" fmla="*/ 66 h 184"/>
                  <a:gd name="T72" fmla="*/ 16 w 2790"/>
                  <a:gd name="T73" fmla="*/ 80 h 184"/>
                  <a:gd name="T74" fmla="*/ 2 w 2790"/>
                  <a:gd name="T75" fmla="*/ 88 h 184"/>
                  <a:gd name="T76" fmla="*/ 0 w 2790"/>
                  <a:gd name="T77" fmla="*/ 94 h 184"/>
                  <a:gd name="T78" fmla="*/ 8 w 2790"/>
                  <a:gd name="T79" fmla="*/ 102 h 184"/>
                  <a:gd name="T80" fmla="*/ 28 w 2790"/>
                  <a:gd name="T81" fmla="*/ 112 h 184"/>
                  <a:gd name="T82" fmla="*/ 110 w 2790"/>
                  <a:gd name="T83" fmla="*/ 128 h 184"/>
                  <a:gd name="T84" fmla="*/ 238 w 2790"/>
                  <a:gd name="T85" fmla="*/ 144 h 184"/>
                  <a:gd name="T86" fmla="*/ 410 w 2790"/>
                  <a:gd name="T87" fmla="*/ 158 h 184"/>
                  <a:gd name="T88" fmla="*/ 852 w 2790"/>
                  <a:gd name="T89" fmla="*/ 176 h 184"/>
                  <a:gd name="T90" fmla="*/ 1394 w 2790"/>
                  <a:gd name="T91" fmla="*/ 184 h 184"/>
                  <a:gd name="T92" fmla="*/ 1676 w 2790"/>
                  <a:gd name="T93" fmla="*/ 182 h 184"/>
                  <a:gd name="T94" fmla="*/ 2176 w 2790"/>
                  <a:gd name="T95" fmla="*/ 168 h 184"/>
                  <a:gd name="T96" fmla="*/ 2472 w 2790"/>
                  <a:gd name="T97" fmla="*/ 150 h 184"/>
                  <a:gd name="T98" fmla="*/ 2622 w 2790"/>
                  <a:gd name="T99" fmla="*/ 136 h 184"/>
                  <a:gd name="T100" fmla="*/ 2728 w 2790"/>
                  <a:gd name="T101" fmla="*/ 120 h 184"/>
                  <a:gd name="T102" fmla="*/ 2774 w 2790"/>
                  <a:gd name="T103" fmla="*/ 108 h 184"/>
                  <a:gd name="T104" fmla="*/ 2788 w 2790"/>
                  <a:gd name="T105" fmla="*/ 98 h 184"/>
                  <a:gd name="T106" fmla="*/ 2790 w 2790"/>
                  <a:gd name="T107" fmla="*/ 94 h 184"/>
                  <a:gd name="T108" fmla="*/ 2782 w 2790"/>
                  <a:gd name="T109" fmla="*/ 84 h 184"/>
                  <a:gd name="T110" fmla="*/ 2762 w 2790"/>
                  <a:gd name="T111" fmla="*/ 74 h 184"/>
                  <a:gd name="T112" fmla="*/ 2680 w 2790"/>
                  <a:gd name="T113" fmla="*/ 58 h 184"/>
                  <a:gd name="T114" fmla="*/ 2552 w 2790"/>
                  <a:gd name="T115" fmla="*/ 42 h 184"/>
                  <a:gd name="T116" fmla="*/ 2382 w 2790"/>
                  <a:gd name="T117" fmla="*/ 28 h 184"/>
                  <a:gd name="T118" fmla="*/ 1940 w 2790"/>
                  <a:gd name="T119" fmla="*/ 8 h 184"/>
                  <a:gd name="T120" fmla="*/ 1394 w 2790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90" h="184">
                    <a:moveTo>
                      <a:pt x="1394" y="184"/>
                    </a:moveTo>
                    <a:lnTo>
                      <a:pt x="1394" y="184"/>
                    </a:lnTo>
                    <a:lnTo>
                      <a:pt x="1114" y="182"/>
                    </a:lnTo>
                    <a:lnTo>
                      <a:pt x="854" y="176"/>
                    </a:lnTo>
                    <a:lnTo>
                      <a:pt x="618" y="168"/>
                    </a:lnTo>
                    <a:lnTo>
                      <a:pt x="412" y="156"/>
                    </a:lnTo>
                    <a:lnTo>
                      <a:pt x="324" y="150"/>
                    </a:lnTo>
                    <a:lnTo>
                      <a:pt x="244" y="144"/>
                    </a:lnTo>
                    <a:lnTo>
                      <a:pt x="174" y="136"/>
                    </a:lnTo>
                    <a:lnTo>
                      <a:pt x="114" y="128"/>
                    </a:lnTo>
                    <a:lnTo>
                      <a:pt x="68" y="120"/>
                    </a:lnTo>
                    <a:lnTo>
                      <a:pt x="34" y="112"/>
                    </a:lnTo>
                    <a:lnTo>
                      <a:pt x="22" y="108"/>
                    </a:lnTo>
                    <a:lnTo>
                      <a:pt x="12" y="102"/>
                    </a:lnTo>
                    <a:lnTo>
                      <a:pt x="8" y="98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8" y="88"/>
                    </a:lnTo>
                    <a:lnTo>
                      <a:pt x="12" y="84"/>
                    </a:lnTo>
                    <a:lnTo>
                      <a:pt x="22" y="80"/>
                    </a:lnTo>
                    <a:lnTo>
                      <a:pt x="34" y="74"/>
                    </a:lnTo>
                    <a:lnTo>
                      <a:pt x="68" y="66"/>
                    </a:lnTo>
                    <a:lnTo>
                      <a:pt x="114" y="58"/>
                    </a:lnTo>
                    <a:lnTo>
                      <a:pt x="174" y="50"/>
                    </a:lnTo>
                    <a:lnTo>
                      <a:pt x="244" y="42"/>
                    </a:lnTo>
                    <a:lnTo>
                      <a:pt x="324" y="34"/>
                    </a:lnTo>
                    <a:lnTo>
                      <a:pt x="412" y="28"/>
                    </a:lnTo>
                    <a:lnTo>
                      <a:pt x="618" y="16"/>
                    </a:lnTo>
                    <a:lnTo>
                      <a:pt x="854" y="8"/>
                    </a:lnTo>
                    <a:lnTo>
                      <a:pt x="1114" y="4"/>
                    </a:lnTo>
                    <a:lnTo>
                      <a:pt x="1394" y="2"/>
                    </a:lnTo>
                    <a:lnTo>
                      <a:pt x="1394" y="2"/>
                    </a:lnTo>
                    <a:lnTo>
                      <a:pt x="1676" y="4"/>
                    </a:lnTo>
                    <a:lnTo>
                      <a:pt x="1938" y="8"/>
                    </a:lnTo>
                    <a:lnTo>
                      <a:pt x="2174" y="16"/>
                    </a:lnTo>
                    <a:lnTo>
                      <a:pt x="2380" y="28"/>
                    </a:lnTo>
                    <a:lnTo>
                      <a:pt x="2468" y="34"/>
                    </a:lnTo>
                    <a:lnTo>
                      <a:pt x="2548" y="42"/>
                    </a:lnTo>
                    <a:lnTo>
                      <a:pt x="2618" y="50"/>
                    </a:lnTo>
                    <a:lnTo>
                      <a:pt x="2676" y="58"/>
                    </a:lnTo>
                    <a:lnTo>
                      <a:pt x="2722" y="66"/>
                    </a:lnTo>
                    <a:lnTo>
                      <a:pt x="2756" y="74"/>
                    </a:lnTo>
                    <a:lnTo>
                      <a:pt x="2768" y="80"/>
                    </a:lnTo>
                    <a:lnTo>
                      <a:pt x="2778" y="84"/>
                    </a:lnTo>
                    <a:lnTo>
                      <a:pt x="2782" y="88"/>
                    </a:lnTo>
                    <a:lnTo>
                      <a:pt x="2784" y="94"/>
                    </a:lnTo>
                    <a:lnTo>
                      <a:pt x="2784" y="94"/>
                    </a:lnTo>
                    <a:lnTo>
                      <a:pt x="2782" y="98"/>
                    </a:lnTo>
                    <a:lnTo>
                      <a:pt x="2778" y="102"/>
                    </a:lnTo>
                    <a:lnTo>
                      <a:pt x="2768" y="108"/>
                    </a:lnTo>
                    <a:lnTo>
                      <a:pt x="2756" y="112"/>
                    </a:lnTo>
                    <a:lnTo>
                      <a:pt x="2722" y="120"/>
                    </a:lnTo>
                    <a:lnTo>
                      <a:pt x="2676" y="128"/>
                    </a:lnTo>
                    <a:lnTo>
                      <a:pt x="2618" y="136"/>
                    </a:lnTo>
                    <a:lnTo>
                      <a:pt x="2548" y="144"/>
                    </a:lnTo>
                    <a:lnTo>
                      <a:pt x="2468" y="150"/>
                    </a:lnTo>
                    <a:lnTo>
                      <a:pt x="2380" y="156"/>
                    </a:lnTo>
                    <a:lnTo>
                      <a:pt x="2174" y="168"/>
                    </a:lnTo>
                    <a:lnTo>
                      <a:pt x="1938" y="176"/>
                    </a:lnTo>
                    <a:lnTo>
                      <a:pt x="1676" y="182"/>
                    </a:lnTo>
                    <a:lnTo>
                      <a:pt x="1394" y="184"/>
                    </a:lnTo>
                    <a:close/>
                    <a:moveTo>
                      <a:pt x="1394" y="0"/>
                    </a:moveTo>
                    <a:lnTo>
                      <a:pt x="1394" y="0"/>
                    </a:lnTo>
                    <a:lnTo>
                      <a:pt x="1114" y="2"/>
                    </a:lnTo>
                    <a:lnTo>
                      <a:pt x="852" y="8"/>
                    </a:lnTo>
                    <a:lnTo>
                      <a:pt x="616" y="16"/>
                    </a:lnTo>
                    <a:lnTo>
                      <a:pt x="410" y="28"/>
                    </a:lnTo>
                    <a:lnTo>
                      <a:pt x="320" y="34"/>
                    </a:lnTo>
                    <a:lnTo>
                      <a:pt x="238" y="42"/>
                    </a:lnTo>
                    <a:lnTo>
                      <a:pt x="168" y="50"/>
                    </a:lnTo>
                    <a:lnTo>
                      <a:pt x="110" y="58"/>
                    </a:lnTo>
                    <a:lnTo>
                      <a:pt x="64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4" y="120"/>
                    </a:lnTo>
                    <a:lnTo>
                      <a:pt x="110" y="128"/>
                    </a:lnTo>
                    <a:lnTo>
                      <a:pt x="168" y="136"/>
                    </a:lnTo>
                    <a:lnTo>
                      <a:pt x="238" y="144"/>
                    </a:lnTo>
                    <a:lnTo>
                      <a:pt x="320" y="150"/>
                    </a:lnTo>
                    <a:lnTo>
                      <a:pt x="410" y="158"/>
                    </a:lnTo>
                    <a:lnTo>
                      <a:pt x="616" y="168"/>
                    </a:lnTo>
                    <a:lnTo>
                      <a:pt x="852" y="176"/>
                    </a:lnTo>
                    <a:lnTo>
                      <a:pt x="1114" y="182"/>
                    </a:lnTo>
                    <a:lnTo>
                      <a:pt x="1394" y="184"/>
                    </a:lnTo>
                    <a:lnTo>
                      <a:pt x="1394" y="184"/>
                    </a:lnTo>
                    <a:lnTo>
                      <a:pt x="1676" y="182"/>
                    </a:lnTo>
                    <a:lnTo>
                      <a:pt x="1940" y="176"/>
                    </a:lnTo>
                    <a:lnTo>
                      <a:pt x="2176" y="168"/>
                    </a:lnTo>
                    <a:lnTo>
                      <a:pt x="2382" y="158"/>
                    </a:lnTo>
                    <a:lnTo>
                      <a:pt x="2472" y="150"/>
                    </a:lnTo>
                    <a:lnTo>
                      <a:pt x="2552" y="144"/>
                    </a:lnTo>
                    <a:lnTo>
                      <a:pt x="2622" y="136"/>
                    </a:lnTo>
                    <a:lnTo>
                      <a:pt x="2680" y="128"/>
                    </a:lnTo>
                    <a:lnTo>
                      <a:pt x="2728" y="120"/>
                    </a:lnTo>
                    <a:lnTo>
                      <a:pt x="2762" y="112"/>
                    </a:lnTo>
                    <a:lnTo>
                      <a:pt x="2774" y="108"/>
                    </a:lnTo>
                    <a:lnTo>
                      <a:pt x="2782" y="102"/>
                    </a:lnTo>
                    <a:lnTo>
                      <a:pt x="2788" y="98"/>
                    </a:lnTo>
                    <a:lnTo>
                      <a:pt x="2790" y="94"/>
                    </a:lnTo>
                    <a:lnTo>
                      <a:pt x="2790" y="94"/>
                    </a:lnTo>
                    <a:lnTo>
                      <a:pt x="2788" y="88"/>
                    </a:lnTo>
                    <a:lnTo>
                      <a:pt x="2782" y="84"/>
                    </a:lnTo>
                    <a:lnTo>
                      <a:pt x="2774" y="80"/>
                    </a:lnTo>
                    <a:lnTo>
                      <a:pt x="2762" y="74"/>
                    </a:lnTo>
                    <a:lnTo>
                      <a:pt x="2728" y="66"/>
                    </a:lnTo>
                    <a:lnTo>
                      <a:pt x="2680" y="58"/>
                    </a:lnTo>
                    <a:lnTo>
                      <a:pt x="2622" y="50"/>
                    </a:lnTo>
                    <a:lnTo>
                      <a:pt x="2552" y="42"/>
                    </a:lnTo>
                    <a:lnTo>
                      <a:pt x="2472" y="34"/>
                    </a:lnTo>
                    <a:lnTo>
                      <a:pt x="2382" y="28"/>
                    </a:lnTo>
                    <a:lnTo>
                      <a:pt x="2176" y="16"/>
                    </a:lnTo>
                    <a:lnTo>
                      <a:pt x="1940" y="8"/>
                    </a:lnTo>
                    <a:lnTo>
                      <a:pt x="1676" y="2"/>
                    </a:lnTo>
                    <a:lnTo>
                      <a:pt x="13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39"/>
              <p:cNvSpPr>
                <a:spLocks/>
              </p:cNvSpPr>
              <p:nvPr/>
            </p:nvSpPr>
            <p:spPr bwMode="auto">
              <a:xfrm>
                <a:off x="2460" y="4134"/>
                <a:ext cx="2778" cy="182"/>
              </a:xfrm>
              <a:custGeom>
                <a:avLst/>
                <a:gdLst>
                  <a:gd name="T0" fmla="*/ 1388 w 2778"/>
                  <a:gd name="T1" fmla="*/ 182 h 182"/>
                  <a:gd name="T2" fmla="*/ 1388 w 2778"/>
                  <a:gd name="T3" fmla="*/ 182 h 182"/>
                  <a:gd name="T4" fmla="*/ 1108 w 2778"/>
                  <a:gd name="T5" fmla="*/ 180 h 182"/>
                  <a:gd name="T6" fmla="*/ 848 w 2778"/>
                  <a:gd name="T7" fmla="*/ 174 h 182"/>
                  <a:gd name="T8" fmla="*/ 612 w 2778"/>
                  <a:gd name="T9" fmla="*/ 166 h 182"/>
                  <a:gd name="T10" fmla="*/ 406 w 2778"/>
                  <a:gd name="T11" fmla="*/ 154 h 182"/>
                  <a:gd name="T12" fmla="*/ 318 w 2778"/>
                  <a:gd name="T13" fmla="*/ 148 h 182"/>
                  <a:gd name="T14" fmla="*/ 238 w 2778"/>
                  <a:gd name="T15" fmla="*/ 142 h 182"/>
                  <a:gd name="T16" fmla="*/ 168 w 2778"/>
                  <a:gd name="T17" fmla="*/ 134 h 182"/>
                  <a:gd name="T18" fmla="*/ 108 w 2778"/>
                  <a:gd name="T19" fmla="*/ 126 h 182"/>
                  <a:gd name="T20" fmla="*/ 62 w 2778"/>
                  <a:gd name="T21" fmla="*/ 118 h 182"/>
                  <a:gd name="T22" fmla="*/ 28 w 2778"/>
                  <a:gd name="T23" fmla="*/ 110 h 182"/>
                  <a:gd name="T24" fmla="*/ 16 w 2778"/>
                  <a:gd name="T25" fmla="*/ 106 h 182"/>
                  <a:gd name="T26" fmla="*/ 6 w 2778"/>
                  <a:gd name="T27" fmla="*/ 100 h 182"/>
                  <a:gd name="T28" fmla="*/ 2 w 2778"/>
                  <a:gd name="T29" fmla="*/ 96 h 182"/>
                  <a:gd name="T30" fmla="*/ 0 w 2778"/>
                  <a:gd name="T31" fmla="*/ 92 h 182"/>
                  <a:gd name="T32" fmla="*/ 0 w 2778"/>
                  <a:gd name="T33" fmla="*/ 92 h 182"/>
                  <a:gd name="T34" fmla="*/ 2 w 2778"/>
                  <a:gd name="T35" fmla="*/ 86 h 182"/>
                  <a:gd name="T36" fmla="*/ 6 w 2778"/>
                  <a:gd name="T37" fmla="*/ 82 h 182"/>
                  <a:gd name="T38" fmla="*/ 16 w 2778"/>
                  <a:gd name="T39" fmla="*/ 78 h 182"/>
                  <a:gd name="T40" fmla="*/ 28 w 2778"/>
                  <a:gd name="T41" fmla="*/ 72 h 182"/>
                  <a:gd name="T42" fmla="*/ 62 w 2778"/>
                  <a:gd name="T43" fmla="*/ 64 h 182"/>
                  <a:gd name="T44" fmla="*/ 108 w 2778"/>
                  <a:gd name="T45" fmla="*/ 56 h 182"/>
                  <a:gd name="T46" fmla="*/ 168 w 2778"/>
                  <a:gd name="T47" fmla="*/ 48 h 182"/>
                  <a:gd name="T48" fmla="*/ 238 w 2778"/>
                  <a:gd name="T49" fmla="*/ 40 h 182"/>
                  <a:gd name="T50" fmla="*/ 318 w 2778"/>
                  <a:gd name="T51" fmla="*/ 32 h 182"/>
                  <a:gd name="T52" fmla="*/ 406 w 2778"/>
                  <a:gd name="T53" fmla="*/ 26 h 182"/>
                  <a:gd name="T54" fmla="*/ 612 w 2778"/>
                  <a:gd name="T55" fmla="*/ 14 h 182"/>
                  <a:gd name="T56" fmla="*/ 848 w 2778"/>
                  <a:gd name="T57" fmla="*/ 6 h 182"/>
                  <a:gd name="T58" fmla="*/ 1108 w 2778"/>
                  <a:gd name="T59" fmla="*/ 2 h 182"/>
                  <a:gd name="T60" fmla="*/ 1388 w 2778"/>
                  <a:gd name="T61" fmla="*/ 0 h 182"/>
                  <a:gd name="T62" fmla="*/ 1388 w 2778"/>
                  <a:gd name="T63" fmla="*/ 0 h 182"/>
                  <a:gd name="T64" fmla="*/ 1670 w 2778"/>
                  <a:gd name="T65" fmla="*/ 2 h 182"/>
                  <a:gd name="T66" fmla="*/ 1932 w 2778"/>
                  <a:gd name="T67" fmla="*/ 6 h 182"/>
                  <a:gd name="T68" fmla="*/ 2168 w 2778"/>
                  <a:gd name="T69" fmla="*/ 14 h 182"/>
                  <a:gd name="T70" fmla="*/ 2374 w 2778"/>
                  <a:gd name="T71" fmla="*/ 26 h 182"/>
                  <a:gd name="T72" fmla="*/ 2462 w 2778"/>
                  <a:gd name="T73" fmla="*/ 32 h 182"/>
                  <a:gd name="T74" fmla="*/ 2542 w 2778"/>
                  <a:gd name="T75" fmla="*/ 40 h 182"/>
                  <a:gd name="T76" fmla="*/ 2612 w 2778"/>
                  <a:gd name="T77" fmla="*/ 48 h 182"/>
                  <a:gd name="T78" fmla="*/ 2670 w 2778"/>
                  <a:gd name="T79" fmla="*/ 56 h 182"/>
                  <a:gd name="T80" fmla="*/ 2716 w 2778"/>
                  <a:gd name="T81" fmla="*/ 64 h 182"/>
                  <a:gd name="T82" fmla="*/ 2750 w 2778"/>
                  <a:gd name="T83" fmla="*/ 72 h 182"/>
                  <a:gd name="T84" fmla="*/ 2762 w 2778"/>
                  <a:gd name="T85" fmla="*/ 78 h 182"/>
                  <a:gd name="T86" fmla="*/ 2772 w 2778"/>
                  <a:gd name="T87" fmla="*/ 82 h 182"/>
                  <a:gd name="T88" fmla="*/ 2776 w 2778"/>
                  <a:gd name="T89" fmla="*/ 86 h 182"/>
                  <a:gd name="T90" fmla="*/ 2778 w 2778"/>
                  <a:gd name="T91" fmla="*/ 92 h 182"/>
                  <a:gd name="T92" fmla="*/ 2778 w 2778"/>
                  <a:gd name="T93" fmla="*/ 92 h 182"/>
                  <a:gd name="T94" fmla="*/ 2776 w 2778"/>
                  <a:gd name="T95" fmla="*/ 96 h 182"/>
                  <a:gd name="T96" fmla="*/ 2772 w 2778"/>
                  <a:gd name="T97" fmla="*/ 100 h 182"/>
                  <a:gd name="T98" fmla="*/ 2762 w 2778"/>
                  <a:gd name="T99" fmla="*/ 106 h 182"/>
                  <a:gd name="T100" fmla="*/ 2750 w 2778"/>
                  <a:gd name="T101" fmla="*/ 110 h 182"/>
                  <a:gd name="T102" fmla="*/ 2716 w 2778"/>
                  <a:gd name="T103" fmla="*/ 118 h 182"/>
                  <a:gd name="T104" fmla="*/ 2670 w 2778"/>
                  <a:gd name="T105" fmla="*/ 126 h 182"/>
                  <a:gd name="T106" fmla="*/ 2612 w 2778"/>
                  <a:gd name="T107" fmla="*/ 134 h 182"/>
                  <a:gd name="T108" fmla="*/ 2542 w 2778"/>
                  <a:gd name="T109" fmla="*/ 142 h 182"/>
                  <a:gd name="T110" fmla="*/ 2462 w 2778"/>
                  <a:gd name="T111" fmla="*/ 148 h 182"/>
                  <a:gd name="T112" fmla="*/ 2374 w 2778"/>
                  <a:gd name="T113" fmla="*/ 154 h 182"/>
                  <a:gd name="T114" fmla="*/ 2168 w 2778"/>
                  <a:gd name="T115" fmla="*/ 166 h 182"/>
                  <a:gd name="T116" fmla="*/ 1932 w 2778"/>
                  <a:gd name="T117" fmla="*/ 174 h 182"/>
                  <a:gd name="T118" fmla="*/ 1670 w 2778"/>
                  <a:gd name="T119" fmla="*/ 180 h 182"/>
                  <a:gd name="T120" fmla="*/ 1388 w 2778"/>
                  <a:gd name="T12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78" h="182">
                    <a:moveTo>
                      <a:pt x="1388" y="182"/>
                    </a:moveTo>
                    <a:lnTo>
                      <a:pt x="1388" y="182"/>
                    </a:lnTo>
                    <a:lnTo>
                      <a:pt x="1108" y="180"/>
                    </a:lnTo>
                    <a:lnTo>
                      <a:pt x="848" y="174"/>
                    </a:lnTo>
                    <a:lnTo>
                      <a:pt x="612" y="166"/>
                    </a:lnTo>
                    <a:lnTo>
                      <a:pt x="406" y="154"/>
                    </a:lnTo>
                    <a:lnTo>
                      <a:pt x="318" y="148"/>
                    </a:lnTo>
                    <a:lnTo>
                      <a:pt x="238" y="142"/>
                    </a:lnTo>
                    <a:lnTo>
                      <a:pt x="168" y="134"/>
                    </a:lnTo>
                    <a:lnTo>
                      <a:pt x="108" y="126"/>
                    </a:lnTo>
                    <a:lnTo>
                      <a:pt x="62" y="118"/>
                    </a:lnTo>
                    <a:lnTo>
                      <a:pt x="28" y="110"/>
                    </a:lnTo>
                    <a:lnTo>
                      <a:pt x="16" y="106"/>
                    </a:lnTo>
                    <a:lnTo>
                      <a:pt x="6" y="100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6" y="82"/>
                    </a:lnTo>
                    <a:lnTo>
                      <a:pt x="16" y="78"/>
                    </a:lnTo>
                    <a:lnTo>
                      <a:pt x="28" y="72"/>
                    </a:lnTo>
                    <a:lnTo>
                      <a:pt x="62" y="64"/>
                    </a:lnTo>
                    <a:lnTo>
                      <a:pt x="108" y="56"/>
                    </a:lnTo>
                    <a:lnTo>
                      <a:pt x="168" y="48"/>
                    </a:lnTo>
                    <a:lnTo>
                      <a:pt x="238" y="40"/>
                    </a:lnTo>
                    <a:lnTo>
                      <a:pt x="318" y="32"/>
                    </a:lnTo>
                    <a:lnTo>
                      <a:pt x="406" y="26"/>
                    </a:lnTo>
                    <a:lnTo>
                      <a:pt x="612" y="14"/>
                    </a:lnTo>
                    <a:lnTo>
                      <a:pt x="848" y="6"/>
                    </a:lnTo>
                    <a:lnTo>
                      <a:pt x="1108" y="2"/>
                    </a:lnTo>
                    <a:lnTo>
                      <a:pt x="1388" y="0"/>
                    </a:lnTo>
                    <a:lnTo>
                      <a:pt x="1388" y="0"/>
                    </a:lnTo>
                    <a:lnTo>
                      <a:pt x="1670" y="2"/>
                    </a:lnTo>
                    <a:lnTo>
                      <a:pt x="1932" y="6"/>
                    </a:lnTo>
                    <a:lnTo>
                      <a:pt x="2168" y="14"/>
                    </a:lnTo>
                    <a:lnTo>
                      <a:pt x="2374" y="26"/>
                    </a:lnTo>
                    <a:lnTo>
                      <a:pt x="2462" y="32"/>
                    </a:lnTo>
                    <a:lnTo>
                      <a:pt x="2542" y="40"/>
                    </a:lnTo>
                    <a:lnTo>
                      <a:pt x="2612" y="48"/>
                    </a:lnTo>
                    <a:lnTo>
                      <a:pt x="2670" y="56"/>
                    </a:lnTo>
                    <a:lnTo>
                      <a:pt x="2716" y="64"/>
                    </a:lnTo>
                    <a:lnTo>
                      <a:pt x="2750" y="72"/>
                    </a:lnTo>
                    <a:lnTo>
                      <a:pt x="2762" y="78"/>
                    </a:lnTo>
                    <a:lnTo>
                      <a:pt x="2772" y="82"/>
                    </a:lnTo>
                    <a:lnTo>
                      <a:pt x="2776" y="86"/>
                    </a:lnTo>
                    <a:lnTo>
                      <a:pt x="2778" y="92"/>
                    </a:lnTo>
                    <a:lnTo>
                      <a:pt x="2778" y="92"/>
                    </a:lnTo>
                    <a:lnTo>
                      <a:pt x="2776" y="96"/>
                    </a:lnTo>
                    <a:lnTo>
                      <a:pt x="2772" y="100"/>
                    </a:lnTo>
                    <a:lnTo>
                      <a:pt x="2762" y="106"/>
                    </a:lnTo>
                    <a:lnTo>
                      <a:pt x="2750" y="110"/>
                    </a:lnTo>
                    <a:lnTo>
                      <a:pt x="2716" y="118"/>
                    </a:lnTo>
                    <a:lnTo>
                      <a:pt x="2670" y="126"/>
                    </a:lnTo>
                    <a:lnTo>
                      <a:pt x="2612" y="134"/>
                    </a:lnTo>
                    <a:lnTo>
                      <a:pt x="2542" y="142"/>
                    </a:lnTo>
                    <a:lnTo>
                      <a:pt x="2462" y="148"/>
                    </a:lnTo>
                    <a:lnTo>
                      <a:pt x="2374" y="154"/>
                    </a:lnTo>
                    <a:lnTo>
                      <a:pt x="2168" y="166"/>
                    </a:lnTo>
                    <a:lnTo>
                      <a:pt x="1932" y="174"/>
                    </a:lnTo>
                    <a:lnTo>
                      <a:pt x="1670" y="180"/>
                    </a:lnTo>
                    <a:lnTo>
                      <a:pt x="1388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40"/>
              <p:cNvSpPr>
                <a:spLocks/>
              </p:cNvSpPr>
              <p:nvPr/>
            </p:nvSpPr>
            <p:spPr bwMode="auto">
              <a:xfrm>
                <a:off x="2454" y="4132"/>
                <a:ext cx="2790" cy="184"/>
              </a:xfrm>
              <a:custGeom>
                <a:avLst/>
                <a:gdLst>
                  <a:gd name="T0" fmla="*/ 1394 w 2790"/>
                  <a:gd name="T1" fmla="*/ 0 h 184"/>
                  <a:gd name="T2" fmla="*/ 1394 w 2790"/>
                  <a:gd name="T3" fmla="*/ 0 h 184"/>
                  <a:gd name="T4" fmla="*/ 1114 w 2790"/>
                  <a:gd name="T5" fmla="*/ 2 h 184"/>
                  <a:gd name="T6" fmla="*/ 852 w 2790"/>
                  <a:gd name="T7" fmla="*/ 8 h 184"/>
                  <a:gd name="T8" fmla="*/ 616 w 2790"/>
                  <a:gd name="T9" fmla="*/ 16 h 184"/>
                  <a:gd name="T10" fmla="*/ 410 w 2790"/>
                  <a:gd name="T11" fmla="*/ 28 h 184"/>
                  <a:gd name="T12" fmla="*/ 320 w 2790"/>
                  <a:gd name="T13" fmla="*/ 34 h 184"/>
                  <a:gd name="T14" fmla="*/ 238 w 2790"/>
                  <a:gd name="T15" fmla="*/ 42 h 184"/>
                  <a:gd name="T16" fmla="*/ 168 w 2790"/>
                  <a:gd name="T17" fmla="*/ 50 h 184"/>
                  <a:gd name="T18" fmla="*/ 110 w 2790"/>
                  <a:gd name="T19" fmla="*/ 58 h 184"/>
                  <a:gd name="T20" fmla="*/ 64 w 2790"/>
                  <a:gd name="T21" fmla="*/ 66 h 184"/>
                  <a:gd name="T22" fmla="*/ 28 w 2790"/>
                  <a:gd name="T23" fmla="*/ 74 h 184"/>
                  <a:gd name="T24" fmla="*/ 16 w 2790"/>
                  <a:gd name="T25" fmla="*/ 80 h 184"/>
                  <a:gd name="T26" fmla="*/ 8 w 2790"/>
                  <a:gd name="T27" fmla="*/ 84 h 184"/>
                  <a:gd name="T28" fmla="*/ 2 w 2790"/>
                  <a:gd name="T29" fmla="*/ 88 h 184"/>
                  <a:gd name="T30" fmla="*/ 0 w 2790"/>
                  <a:gd name="T31" fmla="*/ 94 h 184"/>
                  <a:gd name="T32" fmla="*/ 0 w 2790"/>
                  <a:gd name="T33" fmla="*/ 94 h 184"/>
                  <a:gd name="T34" fmla="*/ 2 w 2790"/>
                  <a:gd name="T35" fmla="*/ 98 h 184"/>
                  <a:gd name="T36" fmla="*/ 8 w 2790"/>
                  <a:gd name="T37" fmla="*/ 102 h 184"/>
                  <a:gd name="T38" fmla="*/ 16 w 2790"/>
                  <a:gd name="T39" fmla="*/ 108 h 184"/>
                  <a:gd name="T40" fmla="*/ 28 w 2790"/>
                  <a:gd name="T41" fmla="*/ 112 h 184"/>
                  <a:gd name="T42" fmla="*/ 64 w 2790"/>
                  <a:gd name="T43" fmla="*/ 120 h 184"/>
                  <a:gd name="T44" fmla="*/ 110 w 2790"/>
                  <a:gd name="T45" fmla="*/ 128 h 184"/>
                  <a:gd name="T46" fmla="*/ 168 w 2790"/>
                  <a:gd name="T47" fmla="*/ 136 h 184"/>
                  <a:gd name="T48" fmla="*/ 238 w 2790"/>
                  <a:gd name="T49" fmla="*/ 144 h 184"/>
                  <a:gd name="T50" fmla="*/ 320 w 2790"/>
                  <a:gd name="T51" fmla="*/ 150 h 184"/>
                  <a:gd name="T52" fmla="*/ 410 w 2790"/>
                  <a:gd name="T53" fmla="*/ 158 h 184"/>
                  <a:gd name="T54" fmla="*/ 616 w 2790"/>
                  <a:gd name="T55" fmla="*/ 168 h 184"/>
                  <a:gd name="T56" fmla="*/ 852 w 2790"/>
                  <a:gd name="T57" fmla="*/ 176 h 184"/>
                  <a:gd name="T58" fmla="*/ 1114 w 2790"/>
                  <a:gd name="T59" fmla="*/ 182 h 184"/>
                  <a:gd name="T60" fmla="*/ 1394 w 2790"/>
                  <a:gd name="T61" fmla="*/ 184 h 184"/>
                  <a:gd name="T62" fmla="*/ 1394 w 2790"/>
                  <a:gd name="T63" fmla="*/ 184 h 184"/>
                  <a:gd name="T64" fmla="*/ 1676 w 2790"/>
                  <a:gd name="T65" fmla="*/ 182 h 184"/>
                  <a:gd name="T66" fmla="*/ 1940 w 2790"/>
                  <a:gd name="T67" fmla="*/ 176 h 184"/>
                  <a:gd name="T68" fmla="*/ 2176 w 2790"/>
                  <a:gd name="T69" fmla="*/ 168 h 184"/>
                  <a:gd name="T70" fmla="*/ 2382 w 2790"/>
                  <a:gd name="T71" fmla="*/ 158 h 184"/>
                  <a:gd name="T72" fmla="*/ 2472 w 2790"/>
                  <a:gd name="T73" fmla="*/ 150 h 184"/>
                  <a:gd name="T74" fmla="*/ 2552 w 2790"/>
                  <a:gd name="T75" fmla="*/ 144 h 184"/>
                  <a:gd name="T76" fmla="*/ 2622 w 2790"/>
                  <a:gd name="T77" fmla="*/ 136 h 184"/>
                  <a:gd name="T78" fmla="*/ 2680 w 2790"/>
                  <a:gd name="T79" fmla="*/ 128 h 184"/>
                  <a:gd name="T80" fmla="*/ 2728 w 2790"/>
                  <a:gd name="T81" fmla="*/ 120 h 184"/>
                  <a:gd name="T82" fmla="*/ 2762 w 2790"/>
                  <a:gd name="T83" fmla="*/ 112 h 184"/>
                  <a:gd name="T84" fmla="*/ 2774 w 2790"/>
                  <a:gd name="T85" fmla="*/ 108 h 184"/>
                  <a:gd name="T86" fmla="*/ 2782 w 2790"/>
                  <a:gd name="T87" fmla="*/ 102 h 184"/>
                  <a:gd name="T88" fmla="*/ 2788 w 2790"/>
                  <a:gd name="T89" fmla="*/ 98 h 184"/>
                  <a:gd name="T90" fmla="*/ 2790 w 2790"/>
                  <a:gd name="T91" fmla="*/ 94 h 184"/>
                  <a:gd name="T92" fmla="*/ 2790 w 2790"/>
                  <a:gd name="T93" fmla="*/ 94 h 184"/>
                  <a:gd name="T94" fmla="*/ 2788 w 2790"/>
                  <a:gd name="T95" fmla="*/ 88 h 184"/>
                  <a:gd name="T96" fmla="*/ 2782 w 2790"/>
                  <a:gd name="T97" fmla="*/ 84 h 184"/>
                  <a:gd name="T98" fmla="*/ 2774 w 2790"/>
                  <a:gd name="T99" fmla="*/ 80 h 184"/>
                  <a:gd name="T100" fmla="*/ 2762 w 2790"/>
                  <a:gd name="T101" fmla="*/ 74 h 184"/>
                  <a:gd name="T102" fmla="*/ 2728 w 2790"/>
                  <a:gd name="T103" fmla="*/ 66 h 184"/>
                  <a:gd name="T104" fmla="*/ 2680 w 2790"/>
                  <a:gd name="T105" fmla="*/ 58 h 184"/>
                  <a:gd name="T106" fmla="*/ 2622 w 2790"/>
                  <a:gd name="T107" fmla="*/ 50 h 184"/>
                  <a:gd name="T108" fmla="*/ 2552 w 2790"/>
                  <a:gd name="T109" fmla="*/ 42 h 184"/>
                  <a:gd name="T110" fmla="*/ 2472 w 2790"/>
                  <a:gd name="T111" fmla="*/ 34 h 184"/>
                  <a:gd name="T112" fmla="*/ 2382 w 2790"/>
                  <a:gd name="T113" fmla="*/ 28 h 184"/>
                  <a:gd name="T114" fmla="*/ 2176 w 2790"/>
                  <a:gd name="T115" fmla="*/ 16 h 184"/>
                  <a:gd name="T116" fmla="*/ 1940 w 2790"/>
                  <a:gd name="T117" fmla="*/ 8 h 184"/>
                  <a:gd name="T118" fmla="*/ 1676 w 2790"/>
                  <a:gd name="T119" fmla="*/ 2 h 184"/>
                  <a:gd name="T120" fmla="*/ 1394 w 2790"/>
                  <a:gd name="T1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90" h="184">
                    <a:moveTo>
                      <a:pt x="1394" y="0"/>
                    </a:moveTo>
                    <a:lnTo>
                      <a:pt x="1394" y="0"/>
                    </a:lnTo>
                    <a:lnTo>
                      <a:pt x="1114" y="2"/>
                    </a:lnTo>
                    <a:lnTo>
                      <a:pt x="852" y="8"/>
                    </a:lnTo>
                    <a:lnTo>
                      <a:pt x="616" y="16"/>
                    </a:lnTo>
                    <a:lnTo>
                      <a:pt x="410" y="28"/>
                    </a:lnTo>
                    <a:lnTo>
                      <a:pt x="320" y="34"/>
                    </a:lnTo>
                    <a:lnTo>
                      <a:pt x="238" y="42"/>
                    </a:lnTo>
                    <a:lnTo>
                      <a:pt x="168" y="50"/>
                    </a:lnTo>
                    <a:lnTo>
                      <a:pt x="110" y="58"/>
                    </a:lnTo>
                    <a:lnTo>
                      <a:pt x="64" y="66"/>
                    </a:lnTo>
                    <a:lnTo>
                      <a:pt x="28" y="74"/>
                    </a:lnTo>
                    <a:lnTo>
                      <a:pt x="16" y="80"/>
                    </a:lnTo>
                    <a:lnTo>
                      <a:pt x="8" y="84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8" y="102"/>
                    </a:lnTo>
                    <a:lnTo>
                      <a:pt x="16" y="108"/>
                    </a:lnTo>
                    <a:lnTo>
                      <a:pt x="28" y="112"/>
                    </a:lnTo>
                    <a:lnTo>
                      <a:pt x="64" y="120"/>
                    </a:lnTo>
                    <a:lnTo>
                      <a:pt x="110" y="128"/>
                    </a:lnTo>
                    <a:lnTo>
                      <a:pt x="168" y="136"/>
                    </a:lnTo>
                    <a:lnTo>
                      <a:pt x="238" y="144"/>
                    </a:lnTo>
                    <a:lnTo>
                      <a:pt x="320" y="150"/>
                    </a:lnTo>
                    <a:lnTo>
                      <a:pt x="410" y="158"/>
                    </a:lnTo>
                    <a:lnTo>
                      <a:pt x="616" y="168"/>
                    </a:lnTo>
                    <a:lnTo>
                      <a:pt x="852" y="176"/>
                    </a:lnTo>
                    <a:lnTo>
                      <a:pt x="1114" y="182"/>
                    </a:lnTo>
                    <a:lnTo>
                      <a:pt x="1394" y="184"/>
                    </a:lnTo>
                    <a:lnTo>
                      <a:pt x="1394" y="184"/>
                    </a:lnTo>
                    <a:lnTo>
                      <a:pt x="1676" y="182"/>
                    </a:lnTo>
                    <a:lnTo>
                      <a:pt x="1940" y="176"/>
                    </a:lnTo>
                    <a:lnTo>
                      <a:pt x="2176" y="168"/>
                    </a:lnTo>
                    <a:lnTo>
                      <a:pt x="2382" y="158"/>
                    </a:lnTo>
                    <a:lnTo>
                      <a:pt x="2472" y="150"/>
                    </a:lnTo>
                    <a:lnTo>
                      <a:pt x="2552" y="144"/>
                    </a:lnTo>
                    <a:lnTo>
                      <a:pt x="2622" y="136"/>
                    </a:lnTo>
                    <a:lnTo>
                      <a:pt x="2680" y="128"/>
                    </a:lnTo>
                    <a:lnTo>
                      <a:pt x="2728" y="120"/>
                    </a:lnTo>
                    <a:lnTo>
                      <a:pt x="2762" y="112"/>
                    </a:lnTo>
                    <a:lnTo>
                      <a:pt x="2774" y="108"/>
                    </a:lnTo>
                    <a:lnTo>
                      <a:pt x="2782" y="102"/>
                    </a:lnTo>
                    <a:lnTo>
                      <a:pt x="2788" y="98"/>
                    </a:lnTo>
                    <a:lnTo>
                      <a:pt x="2790" y="94"/>
                    </a:lnTo>
                    <a:lnTo>
                      <a:pt x="2790" y="94"/>
                    </a:lnTo>
                    <a:lnTo>
                      <a:pt x="2788" y="88"/>
                    </a:lnTo>
                    <a:lnTo>
                      <a:pt x="2782" y="84"/>
                    </a:lnTo>
                    <a:lnTo>
                      <a:pt x="2774" y="80"/>
                    </a:lnTo>
                    <a:lnTo>
                      <a:pt x="2762" y="74"/>
                    </a:lnTo>
                    <a:lnTo>
                      <a:pt x="2728" y="66"/>
                    </a:lnTo>
                    <a:lnTo>
                      <a:pt x="2680" y="58"/>
                    </a:lnTo>
                    <a:lnTo>
                      <a:pt x="2622" y="50"/>
                    </a:lnTo>
                    <a:lnTo>
                      <a:pt x="2552" y="42"/>
                    </a:lnTo>
                    <a:lnTo>
                      <a:pt x="2472" y="34"/>
                    </a:lnTo>
                    <a:lnTo>
                      <a:pt x="2382" y="28"/>
                    </a:lnTo>
                    <a:lnTo>
                      <a:pt x="2176" y="16"/>
                    </a:lnTo>
                    <a:lnTo>
                      <a:pt x="1940" y="8"/>
                    </a:lnTo>
                    <a:lnTo>
                      <a:pt x="1676" y="2"/>
                    </a:lnTo>
                    <a:lnTo>
                      <a:pt x="13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41"/>
              <p:cNvSpPr>
                <a:spLocks noEditPoints="1"/>
              </p:cNvSpPr>
              <p:nvPr/>
            </p:nvSpPr>
            <p:spPr bwMode="auto">
              <a:xfrm>
                <a:off x="2460" y="4134"/>
                <a:ext cx="2778" cy="182"/>
              </a:xfrm>
              <a:custGeom>
                <a:avLst/>
                <a:gdLst>
                  <a:gd name="T0" fmla="*/ 1388 w 2778"/>
                  <a:gd name="T1" fmla="*/ 182 h 182"/>
                  <a:gd name="T2" fmla="*/ 850 w 2778"/>
                  <a:gd name="T3" fmla="*/ 174 h 182"/>
                  <a:gd name="T4" fmla="*/ 410 w 2778"/>
                  <a:gd name="T5" fmla="*/ 154 h 182"/>
                  <a:gd name="T6" fmla="*/ 242 w 2778"/>
                  <a:gd name="T7" fmla="*/ 142 h 182"/>
                  <a:gd name="T8" fmla="*/ 114 w 2778"/>
                  <a:gd name="T9" fmla="*/ 126 h 182"/>
                  <a:gd name="T10" fmla="*/ 32 w 2778"/>
                  <a:gd name="T11" fmla="*/ 110 h 182"/>
                  <a:gd name="T12" fmla="*/ 12 w 2778"/>
                  <a:gd name="T13" fmla="*/ 100 h 182"/>
                  <a:gd name="T14" fmla="*/ 4 w 2778"/>
                  <a:gd name="T15" fmla="*/ 92 h 182"/>
                  <a:gd name="T16" fmla="*/ 6 w 2778"/>
                  <a:gd name="T17" fmla="*/ 86 h 182"/>
                  <a:gd name="T18" fmla="*/ 20 w 2778"/>
                  <a:gd name="T19" fmla="*/ 78 h 182"/>
                  <a:gd name="T20" fmla="*/ 66 w 2778"/>
                  <a:gd name="T21" fmla="*/ 64 h 182"/>
                  <a:gd name="T22" fmla="*/ 172 w 2778"/>
                  <a:gd name="T23" fmla="*/ 48 h 182"/>
                  <a:gd name="T24" fmla="*/ 322 w 2778"/>
                  <a:gd name="T25" fmla="*/ 32 h 182"/>
                  <a:gd name="T26" fmla="*/ 616 w 2778"/>
                  <a:gd name="T27" fmla="*/ 16 h 182"/>
                  <a:gd name="T28" fmla="*/ 1110 w 2778"/>
                  <a:gd name="T29" fmla="*/ 2 h 182"/>
                  <a:gd name="T30" fmla="*/ 1388 w 2778"/>
                  <a:gd name="T31" fmla="*/ 0 h 182"/>
                  <a:gd name="T32" fmla="*/ 1930 w 2778"/>
                  <a:gd name="T33" fmla="*/ 6 h 182"/>
                  <a:gd name="T34" fmla="*/ 2370 w 2778"/>
                  <a:gd name="T35" fmla="*/ 26 h 182"/>
                  <a:gd name="T36" fmla="*/ 2538 w 2778"/>
                  <a:gd name="T37" fmla="*/ 40 h 182"/>
                  <a:gd name="T38" fmla="*/ 2666 w 2778"/>
                  <a:gd name="T39" fmla="*/ 56 h 182"/>
                  <a:gd name="T40" fmla="*/ 2746 w 2778"/>
                  <a:gd name="T41" fmla="*/ 72 h 182"/>
                  <a:gd name="T42" fmla="*/ 2766 w 2778"/>
                  <a:gd name="T43" fmla="*/ 82 h 182"/>
                  <a:gd name="T44" fmla="*/ 2774 w 2778"/>
                  <a:gd name="T45" fmla="*/ 92 h 182"/>
                  <a:gd name="T46" fmla="*/ 2772 w 2778"/>
                  <a:gd name="T47" fmla="*/ 96 h 182"/>
                  <a:gd name="T48" fmla="*/ 2758 w 2778"/>
                  <a:gd name="T49" fmla="*/ 106 h 182"/>
                  <a:gd name="T50" fmla="*/ 2712 w 2778"/>
                  <a:gd name="T51" fmla="*/ 118 h 182"/>
                  <a:gd name="T52" fmla="*/ 2608 w 2778"/>
                  <a:gd name="T53" fmla="*/ 134 h 182"/>
                  <a:gd name="T54" fmla="*/ 2458 w 2778"/>
                  <a:gd name="T55" fmla="*/ 148 h 182"/>
                  <a:gd name="T56" fmla="*/ 2164 w 2778"/>
                  <a:gd name="T57" fmla="*/ 166 h 182"/>
                  <a:gd name="T58" fmla="*/ 1668 w 2778"/>
                  <a:gd name="T59" fmla="*/ 180 h 182"/>
                  <a:gd name="T60" fmla="*/ 1388 w 2778"/>
                  <a:gd name="T61" fmla="*/ 0 h 182"/>
                  <a:gd name="T62" fmla="*/ 1108 w 2778"/>
                  <a:gd name="T63" fmla="*/ 2 h 182"/>
                  <a:gd name="T64" fmla="*/ 612 w 2778"/>
                  <a:gd name="T65" fmla="*/ 14 h 182"/>
                  <a:gd name="T66" fmla="*/ 318 w 2778"/>
                  <a:gd name="T67" fmla="*/ 32 h 182"/>
                  <a:gd name="T68" fmla="*/ 168 w 2778"/>
                  <a:gd name="T69" fmla="*/ 48 h 182"/>
                  <a:gd name="T70" fmla="*/ 62 w 2778"/>
                  <a:gd name="T71" fmla="*/ 64 h 182"/>
                  <a:gd name="T72" fmla="*/ 16 w 2778"/>
                  <a:gd name="T73" fmla="*/ 78 h 182"/>
                  <a:gd name="T74" fmla="*/ 2 w 2778"/>
                  <a:gd name="T75" fmla="*/ 86 h 182"/>
                  <a:gd name="T76" fmla="*/ 0 w 2778"/>
                  <a:gd name="T77" fmla="*/ 92 h 182"/>
                  <a:gd name="T78" fmla="*/ 6 w 2778"/>
                  <a:gd name="T79" fmla="*/ 100 h 182"/>
                  <a:gd name="T80" fmla="*/ 28 w 2778"/>
                  <a:gd name="T81" fmla="*/ 110 h 182"/>
                  <a:gd name="T82" fmla="*/ 108 w 2778"/>
                  <a:gd name="T83" fmla="*/ 126 h 182"/>
                  <a:gd name="T84" fmla="*/ 238 w 2778"/>
                  <a:gd name="T85" fmla="*/ 142 h 182"/>
                  <a:gd name="T86" fmla="*/ 406 w 2778"/>
                  <a:gd name="T87" fmla="*/ 154 h 182"/>
                  <a:gd name="T88" fmla="*/ 848 w 2778"/>
                  <a:gd name="T89" fmla="*/ 174 h 182"/>
                  <a:gd name="T90" fmla="*/ 1388 w 2778"/>
                  <a:gd name="T91" fmla="*/ 182 h 182"/>
                  <a:gd name="T92" fmla="*/ 1670 w 2778"/>
                  <a:gd name="T93" fmla="*/ 180 h 182"/>
                  <a:gd name="T94" fmla="*/ 2168 w 2778"/>
                  <a:gd name="T95" fmla="*/ 166 h 182"/>
                  <a:gd name="T96" fmla="*/ 2462 w 2778"/>
                  <a:gd name="T97" fmla="*/ 148 h 182"/>
                  <a:gd name="T98" fmla="*/ 2612 w 2778"/>
                  <a:gd name="T99" fmla="*/ 134 h 182"/>
                  <a:gd name="T100" fmla="*/ 2716 w 2778"/>
                  <a:gd name="T101" fmla="*/ 118 h 182"/>
                  <a:gd name="T102" fmla="*/ 2762 w 2778"/>
                  <a:gd name="T103" fmla="*/ 106 h 182"/>
                  <a:gd name="T104" fmla="*/ 2776 w 2778"/>
                  <a:gd name="T105" fmla="*/ 96 h 182"/>
                  <a:gd name="T106" fmla="*/ 2778 w 2778"/>
                  <a:gd name="T107" fmla="*/ 92 h 182"/>
                  <a:gd name="T108" fmla="*/ 2772 w 2778"/>
                  <a:gd name="T109" fmla="*/ 82 h 182"/>
                  <a:gd name="T110" fmla="*/ 2750 w 2778"/>
                  <a:gd name="T111" fmla="*/ 72 h 182"/>
                  <a:gd name="T112" fmla="*/ 2670 w 2778"/>
                  <a:gd name="T113" fmla="*/ 56 h 182"/>
                  <a:gd name="T114" fmla="*/ 2542 w 2778"/>
                  <a:gd name="T115" fmla="*/ 40 h 182"/>
                  <a:gd name="T116" fmla="*/ 2374 w 2778"/>
                  <a:gd name="T117" fmla="*/ 26 h 182"/>
                  <a:gd name="T118" fmla="*/ 1932 w 2778"/>
                  <a:gd name="T119" fmla="*/ 6 h 182"/>
                  <a:gd name="T120" fmla="*/ 1388 w 2778"/>
                  <a:gd name="T12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78" h="182">
                    <a:moveTo>
                      <a:pt x="1388" y="182"/>
                    </a:moveTo>
                    <a:lnTo>
                      <a:pt x="1388" y="182"/>
                    </a:lnTo>
                    <a:lnTo>
                      <a:pt x="1110" y="180"/>
                    </a:lnTo>
                    <a:lnTo>
                      <a:pt x="850" y="174"/>
                    </a:lnTo>
                    <a:lnTo>
                      <a:pt x="616" y="166"/>
                    </a:lnTo>
                    <a:lnTo>
                      <a:pt x="410" y="154"/>
                    </a:lnTo>
                    <a:lnTo>
                      <a:pt x="322" y="148"/>
                    </a:lnTo>
                    <a:lnTo>
                      <a:pt x="242" y="142"/>
                    </a:lnTo>
                    <a:lnTo>
                      <a:pt x="172" y="134"/>
                    </a:lnTo>
                    <a:lnTo>
                      <a:pt x="114" y="126"/>
                    </a:lnTo>
                    <a:lnTo>
                      <a:pt x="66" y="118"/>
                    </a:lnTo>
                    <a:lnTo>
                      <a:pt x="32" y="110"/>
                    </a:lnTo>
                    <a:lnTo>
                      <a:pt x="20" y="106"/>
                    </a:lnTo>
                    <a:lnTo>
                      <a:pt x="12" y="100"/>
                    </a:lnTo>
                    <a:lnTo>
                      <a:pt x="6" y="96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6" y="86"/>
                    </a:lnTo>
                    <a:lnTo>
                      <a:pt x="12" y="82"/>
                    </a:lnTo>
                    <a:lnTo>
                      <a:pt x="20" y="78"/>
                    </a:lnTo>
                    <a:lnTo>
                      <a:pt x="32" y="72"/>
                    </a:lnTo>
                    <a:lnTo>
                      <a:pt x="66" y="64"/>
                    </a:lnTo>
                    <a:lnTo>
                      <a:pt x="114" y="56"/>
                    </a:lnTo>
                    <a:lnTo>
                      <a:pt x="172" y="48"/>
                    </a:lnTo>
                    <a:lnTo>
                      <a:pt x="242" y="40"/>
                    </a:lnTo>
                    <a:lnTo>
                      <a:pt x="322" y="32"/>
                    </a:lnTo>
                    <a:lnTo>
                      <a:pt x="410" y="26"/>
                    </a:lnTo>
                    <a:lnTo>
                      <a:pt x="616" y="16"/>
                    </a:lnTo>
                    <a:lnTo>
                      <a:pt x="850" y="6"/>
                    </a:lnTo>
                    <a:lnTo>
                      <a:pt x="1110" y="2"/>
                    </a:lnTo>
                    <a:lnTo>
                      <a:pt x="1388" y="0"/>
                    </a:lnTo>
                    <a:lnTo>
                      <a:pt x="1388" y="0"/>
                    </a:lnTo>
                    <a:lnTo>
                      <a:pt x="1668" y="2"/>
                    </a:lnTo>
                    <a:lnTo>
                      <a:pt x="1930" y="6"/>
                    </a:lnTo>
                    <a:lnTo>
                      <a:pt x="2164" y="16"/>
                    </a:lnTo>
                    <a:lnTo>
                      <a:pt x="2370" y="26"/>
                    </a:lnTo>
                    <a:lnTo>
                      <a:pt x="2458" y="32"/>
                    </a:lnTo>
                    <a:lnTo>
                      <a:pt x="2538" y="40"/>
                    </a:lnTo>
                    <a:lnTo>
                      <a:pt x="2608" y="48"/>
                    </a:lnTo>
                    <a:lnTo>
                      <a:pt x="2666" y="56"/>
                    </a:lnTo>
                    <a:lnTo>
                      <a:pt x="2712" y="64"/>
                    </a:lnTo>
                    <a:lnTo>
                      <a:pt x="2746" y="72"/>
                    </a:lnTo>
                    <a:lnTo>
                      <a:pt x="2758" y="78"/>
                    </a:lnTo>
                    <a:lnTo>
                      <a:pt x="2766" y="82"/>
                    </a:lnTo>
                    <a:lnTo>
                      <a:pt x="2772" y="86"/>
                    </a:lnTo>
                    <a:lnTo>
                      <a:pt x="2774" y="92"/>
                    </a:lnTo>
                    <a:lnTo>
                      <a:pt x="2774" y="92"/>
                    </a:lnTo>
                    <a:lnTo>
                      <a:pt x="2772" y="96"/>
                    </a:lnTo>
                    <a:lnTo>
                      <a:pt x="2766" y="100"/>
                    </a:lnTo>
                    <a:lnTo>
                      <a:pt x="2758" y="106"/>
                    </a:lnTo>
                    <a:lnTo>
                      <a:pt x="2746" y="110"/>
                    </a:lnTo>
                    <a:lnTo>
                      <a:pt x="2712" y="118"/>
                    </a:lnTo>
                    <a:lnTo>
                      <a:pt x="2666" y="126"/>
                    </a:lnTo>
                    <a:lnTo>
                      <a:pt x="2608" y="134"/>
                    </a:lnTo>
                    <a:lnTo>
                      <a:pt x="2538" y="142"/>
                    </a:lnTo>
                    <a:lnTo>
                      <a:pt x="2458" y="148"/>
                    </a:lnTo>
                    <a:lnTo>
                      <a:pt x="2370" y="154"/>
                    </a:lnTo>
                    <a:lnTo>
                      <a:pt x="2164" y="166"/>
                    </a:lnTo>
                    <a:lnTo>
                      <a:pt x="1930" y="174"/>
                    </a:lnTo>
                    <a:lnTo>
                      <a:pt x="1668" y="180"/>
                    </a:lnTo>
                    <a:lnTo>
                      <a:pt x="1388" y="182"/>
                    </a:lnTo>
                    <a:close/>
                    <a:moveTo>
                      <a:pt x="1388" y="0"/>
                    </a:moveTo>
                    <a:lnTo>
                      <a:pt x="1388" y="0"/>
                    </a:lnTo>
                    <a:lnTo>
                      <a:pt x="1108" y="2"/>
                    </a:lnTo>
                    <a:lnTo>
                      <a:pt x="848" y="6"/>
                    </a:lnTo>
                    <a:lnTo>
                      <a:pt x="612" y="14"/>
                    </a:lnTo>
                    <a:lnTo>
                      <a:pt x="406" y="26"/>
                    </a:lnTo>
                    <a:lnTo>
                      <a:pt x="318" y="32"/>
                    </a:lnTo>
                    <a:lnTo>
                      <a:pt x="238" y="40"/>
                    </a:lnTo>
                    <a:lnTo>
                      <a:pt x="168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6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6" y="100"/>
                    </a:lnTo>
                    <a:lnTo>
                      <a:pt x="16" y="106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8" y="134"/>
                    </a:lnTo>
                    <a:lnTo>
                      <a:pt x="238" y="142"/>
                    </a:lnTo>
                    <a:lnTo>
                      <a:pt x="318" y="148"/>
                    </a:lnTo>
                    <a:lnTo>
                      <a:pt x="406" y="154"/>
                    </a:lnTo>
                    <a:lnTo>
                      <a:pt x="612" y="166"/>
                    </a:lnTo>
                    <a:lnTo>
                      <a:pt x="848" y="174"/>
                    </a:lnTo>
                    <a:lnTo>
                      <a:pt x="1108" y="180"/>
                    </a:lnTo>
                    <a:lnTo>
                      <a:pt x="1388" y="182"/>
                    </a:lnTo>
                    <a:lnTo>
                      <a:pt x="1388" y="182"/>
                    </a:lnTo>
                    <a:lnTo>
                      <a:pt x="1670" y="180"/>
                    </a:lnTo>
                    <a:lnTo>
                      <a:pt x="1932" y="174"/>
                    </a:lnTo>
                    <a:lnTo>
                      <a:pt x="2168" y="166"/>
                    </a:lnTo>
                    <a:lnTo>
                      <a:pt x="2374" y="154"/>
                    </a:lnTo>
                    <a:lnTo>
                      <a:pt x="2462" y="148"/>
                    </a:lnTo>
                    <a:lnTo>
                      <a:pt x="2542" y="142"/>
                    </a:lnTo>
                    <a:lnTo>
                      <a:pt x="2612" y="134"/>
                    </a:lnTo>
                    <a:lnTo>
                      <a:pt x="2670" y="126"/>
                    </a:lnTo>
                    <a:lnTo>
                      <a:pt x="2716" y="118"/>
                    </a:lnTo>
                    <a:lnTo>
                      <a:pt x="2750" y="110"/>
                    </a:lnTo>
                    <a:lnTo>
                      <a:pt x="2762" y="106"/>
                    </a:lnTo>
                    <a:lnTo>
                      <a:pt x="2772" y="100"/>
                    </a:lnTo>
                    <a:lnTo>
                      <a:pt x="2776" y="96"/>
                    </a:lnTo>
                    <a:lnTo>
                      <a:pt x="2778" y="92"/>
                    </a:lnTo>
                    <a:lnTo>
                      <a:pt x="2778" y="92"/>
                    </a:lnTo>
                    <a:lnTo>
                      <a:pt x="2776" y="86"/>
                    </a:lnTo>
                    <a:lnTo>
                      <a:pt x="2772" y="82"/>
                    </a:lnTo>
                    <a:lnTo>
                      <a:pt x="2762" y="78"/>
                    </a:lnTo>
                    <a:lnTo>
                      <a:pt x="2750" y="72"/>
                    </a:lnTo>
                    <a:lnTo>
                      <a:pt x="2716" y="64"/>
                    </a:lnTo>
                    <a:lnTo>
                      <a:pt x="2670" y="56"/>
                    </a:lnTo>
                    <a:lnTo>
                      <a:pt x="2612" y="48"/>
                    </a:lnTo>
                    <a:lnTo>
                      <a:pt x="2542" y="40"/>
                    </a:lnTo>
                    <a:lnTo>
                      <a:pt x="2462" y="32"/>
                    </a:lnTo>
                    <a:lnTo>
                      <a:pt x="2374" y="26"/>
                    </a:lnTo>
                    <a:lnTo>
                      <a:pt x="2168" y="14"/>
                    </a:lnTo>
                    <a:lnTo>
                      <a:pt x="1932" y="6"/>
                    </a:lnTo>
                    <a:lnTo>
                      <a:pt x="1670" y="2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42"/>
              <p:cNvSpPr>
                <a:spLocks/>
              </p:cNvSpPr>
              <p:nvPr/>
            </p:nvSpPr>
            <p:spPr bwMode="auto">
              <a:xfrm>
                <a:off x="2464" y="4134"/>
                <a:ext cx="2770" cy="182"/>
              </a:xfrm>
              <a:custGeom>
                <a:avLst/>
                <a:gdLst>
                  <a:gd name="T0" fmla="*/ 1384 w 2770"/>
                  <a:gd name="T1" fmla="*/ 182 h 182"/>
                  <a:gd name="T2" fmla="*/ 1384 w 2770"/>
                  <a:gd name="T3" fmla="*/ 182 h 182"/>
                  <a:gd name="T4" fmla="*/ 1106 w 2770"/>
                  <a:gd name="T5" fmla="*/ 180 h 182"/>
                  <a:gd name="T6" fmla="*/ 846 w 2770"/>
                  <a:gd name="T7" fmla="*/ 174 h 182"/>
                  <a:gd name="T8" fmla="*/ 612 w 2770"/>
                  <a:gd name="T9" fmla="*/ 166 h 182"/>
                  <a:gd name="T10" fmla="*/ 406 w 2770"/>
                  <a:gd name="T11" fmla="*/ 154 h 182"/>
                  <a:gd name="T12" fmla="*/ 318 w 2770"/>
                  <a:gd name="T13" fmla="*/ 148 h 182"/>
                  <a:gd name="T14" fmla="*/ 238 w 2770"/>
                  <a:gd name="T15" fmla="*/ 142 h 182"/>
                  <a:gd name="T16" fmla="*/ 168 w 2770"/>
                  <a:gd name="T17" fmla="*/ 134 h 182"/>
                  <a:gd name="T18" fmla="*/ 110 w 2770"/>
                  <a:gd name="T19" fmla="*/ 126 h 182"/>
                  <a:gd name="T20" fmla="*/ 62 w 2770"/>
                  <a:gd name="T21" fmla="*/ 118 h 182"/>
                  <a:gd name="T22" fmla="*/ 28 w 2770"/>
                  <a:gd name="T23" fmla="*/ 110 h 182"/>
                  <a:gd name="T24" fmla="*/ 16 w 2770"/>
                  <a:gd name="T25" fmla="*/ 106 h 182"/>
                  <a:gd name="T26" fmla="*/ 8 w 2770"/>
                  <a:gd name="T27" fmla="*/ 100 h 182"/>
                  <a:gd name="T28" fmla="*/ 2 w 2770"/>
                  <a:gd name="T29" fmla="*/ 96 h 182"/>
                  <a:gd name="T30" fmla="*/ 0 w 2770"/>
                  <a:gd name="T31" fmla="*/ 92 h 182"/>
                  <a:gd name="T32" fmla="*/ 0 w 2770"/>
                  <a:gd name="T33" fmla="*/ 92 h 182"/>
                  <a:gd name="T34" fmla="*/ 2 w 2770"/>
                  <a:gd name="T35" fmla="*/ 86 h 182"/>
                  <a:gd name="T36" fmla="*/ 8 w 2770"/>
                  <a:gd name="T37" fmla="*/ 82 h 182"/>
                  <a:gd name="T38" fmla="*/ 16 w 2770"/>
                  <a:gd name="T39" fmla="*/ 78 h 182"/>
                  <a:gd name="T40" fmla="*/ 28 w 2770"/>
                  <a:gd name="T41" fmla="*/ 72 h 182"/>
                  <a:gd name="T42" fmla="*/ 62 w 2770"/>
                  <a:gd name="T43" fmla="*/ 64 h 182"/>
                  <a:gd name="T44" fmla="*/ 110 w 2770"/>
                  <a:gd name="T45" fmla="*/ 56 h 182"/>
                  <a:gd name="T46" fmla="*/ 168 w 2770"/>
                  <a:gd name="T47" fmla="*/ 48 h 182"/>
                  <a:gd name="T48" fmla="*/ 238 w 2770"/>
                  <a:gd name="T49" fmla="*/ 40 h 182"/>
                  <a:gd name="T50" fmla="*/ 318 w 2770"/>
                  <a:gd name="T51" fmla="*/ 32 h 182"/>
                  <a:gd name="T52" fmla="*/ 406 w 2770"/>
                  <a:gd name="T53" fmla="*/ 26 h 182"/>
                  <a:gd name="T54" fmla="*/ 612 w 2770"/>
                  <a:gd name="T55" fmla="*/ 16 h 182"/>
                  <a:gd name="T56" fmla="*/ 846 w 2770"/>
                  <a:gd name="T57" fmla="*/ 6 h 182"/>
                  <a:gd name="T58" fmla="*/ 1106 w 2770"/>
                  <a:gd name="T59" fmla="*/ 2 h 182"/>
                  <a:gd name="T60" fmla="*/ 1384 w 2770"/>
                  <a:gd name="T61" fmla="*/ 0 h 182"/>
                  <a:gd name="T62" fmla="*/ 1384 w 2770"/>
                  <a:gd name="T63" fmla="*/ 0 h 182"/>
                  <a:gd name="T64" fmla="*/ 1664 w 2770"/>
                  <a:gd name="T65" fmla="*/ 2 h 182"/>
                  <a:gd name="T66" fmla="*/ 1926 w 2770"/>
                  <a:gd name="T67" fmla="*/ 6 h 182"/>
                  <a:gd name="T68" fmla="*/ 2160 w 2770"/>
                  <a:gd name="T69" fmla="*/ 16 h 182"/>
                  <a:gd name="T70" fmla="*/ 2366 w 2770"/>
                  <a:gd name="T71" fmla="*/ 26 h 182"/>
                  <a:gd name="T72" fmla="*/ 2454 w 2770"/>
                  <a:gd name="T73" fmla="*/ 32 h 182"/>
                  <a:gd name="T74" fmla="*/ 2534 w 2770"/>
                  <a:gd name="T75" fmla="*/ 40 h 182"/>
                  <a:gd name="T76" fmla="*/ 2604 w 2770"/>
                  <a:gd name="T77" fmla="*/ 48 h 182"/>
                  <a:gd name="T78" fmla="*/ 2662 w 2770"/>
                  <a:gd name="T79" fmla="*/ 56 h 182"/>
                  <a:gd name="T80" fmla="*/ 2708 w 2770"/>
                  <a:gd name="T81" fmla="*/ 64 h 182"/>
                  <a:gd name="T82" fmla="*/ 2742 w 2770"/>
                  <a:gd name="T83" fmla="*/ 72 h 182"/>
                  <a:gd name="T84" fmla="*/ 2754 w 2770"/>
                  <a:gd name="T85" fmla="*/ 78 h 182"/>
                  <a:gd name="T86" fmla="*/ 2762 w 2770"/>
                  <a:gd name="T87" fmla="*/ 82 h 182"/>
                  <a:gd name="T88" fmla="*/ 2768 w 2770"/>
                  <a:gd name="T89" fmla="*/ 86 h 182"/>
                  <a:gd name="T90" fmla="*/ 2770 w 2770"/>
                  <a:gd name="T91" fmla="*/ 92 h 182"/>
                  <a:gd name="T92" fmla="*/ 2770 w 2770"/>
                  <a:gd name="T93" fmla="*/ 92 h 182"/>
                  <a:gd name="T94" fmla="*/ 2768 w 2770"/>
                  <a:gd name="T95" fmla="*/ 96 h 182"/>
                  <a:gd name="T96" fmla="*/ 2762 w 2770"/>
                  <a:gd name="T97" fmla="*/ 100 h 182"/>
                  <a:gd name="T98" fmla="*/ 2754 w 2770"/>
                  <a:gd name="T99" fmla="*/ 106 h 182"/>
                  <a:gd name="T100" fmla="*/ 2742 w 2770"/>
                  <a:gd name="T101" fmla="*/ 110 h 182"/>
                  <a:gd name="T102" fmla="*/ 2708 w 2770"/>
                  <a:gd name="T103" fmla="*/ 118 h 182"/>
                  <a:gd name="T104" fmla="*/ 2662 w 2770"/>
                  <a:gd name="T105" fmla="*/ 126 h 182"/>
                  <a:gd name="T106" fmla="*/ 2604 w 2770"/>
                  <a:gd name="T107" fmla="*/ 134 h 182"/>
                  <a:gd name="T108" fmla="*/ 2534 w 2770"/>
                  <a:gd name="T109" fmla="*/ 142 h 182"/>
                  <a:gd name="T110" fmla="*/ 2454 w 2770"/>
                  <a:gd name="T111" fmla="*/ 148 h 182"/>
                  <a:gd name="T112" fmla="*/ 2366 w 2770"/>
                  <a:gd name="T113" fmla="*/ 154 h 182"/>
                  <a:gd name="T114" fmla="*/ 2160 w 2770"/>
                  <a:gd name="T115" fmla="*/ 166 h 182"/>
                  <a:gd name="T116" fmla="*/ 1926 w 2770"/>
                  <a:gd name="T117" fmla="*/ 174 h 182"/>
                  <a:gd name="T118" fmla="*/ 1664 w 2770"/>
                  <a:gd name="T119" fmla="*/ 180 h 182"/>
                  <a:gd name="T120" fmla="*/ 1384 w 2770"/>
                  <a:gd name="T12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70" h="182">
                    <a:moveTo>
                      <a:pt x="1384" y="182"/>
                    </a:moveTo>
                    <a:lnTo>
                      <a:pt x="1384" y="182"/>
                    </a:lnTo>
                    <a:lnTo>
                      <a:pt x="1106" y="180"/>
                    </a:lnTo>
                    <a:lnTo>
                      <a:pt x="846" y="174"/>
                    </a:lnTo>
                    <a:lnTo>
                      <a:pt x="612" y="166"/>
                    </a:lnTo>
                    <a:lnTo>
                      <a:pt x="406" y="154"/>
                    </a:lnTo>
                    <a:lnTo>
                      <a:pt x="318" y="148"/>
                    </a:lnTo>
                    <a:lnTo>
                      <a:pt x="238" y="142"/>
                    </a:lnTo>
                    <a:lnTo>
                      <a:pt x="168" y="134"/>
                    </a:lnTo>
                    <a:lnTo>
                      <a:pt x="110" y="126"/>
                    </a:lnTo>
                    <a:lnTo>
                      <a:pt x="62" y="118"/>
                    </a:lnTo>
                    <a:lnTo>
                      <a:pt x="28" y="110"/>
                    </a:lnTo>
                    <a:lnTo>
                      <a:pt x="16" y="106"/>
                    </a:lnTo>
                    <a:lnTo>
                      <a:pt x="8" y="100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8" y="82"/>
                    </a:lnTo>
                    <a:lnTo>
                      <a:pt x="16" y="78"/>
                    </a:lnTo>
                    <a:lnTo>
                      <a:pt x="28" y="72"/>
                    </a:lnTo>
                    <a:lnTo>
                      <a:pt x="62" y="64"/>
                    </a:lnTo>
                    <a:lnTo>
                      <a:pt x="110" y="56"/>
                    </a:lnTo>
                    <a:lnTo>
                      <a:pt x="168" y="48"/>
                    </a:lnTo>
                    <a:lnTo>
                      <a:pt x="238" y="40"/>
                    </a:lnTo>
                    <a:lnTo>
                      <a:pt x="318" y="32"/>
                    </a:lnTo>
                    <a:lnTo>
                      <a:pt x="406" y="26"/>
                    </a:lnTo>
                    <a:lnTo>
                      <a:pt x="612" y="16"/>
                    </a:lnTo>
                    <a:lnTo>
                      <a:pt x="846" y="6"/>
                    </a:lnTo>
                    <a:lnTo>
                      <a:pt x="1106" y="2"/>
                    </a:lnTo>
                    <a:lnTo>
                      <a:pt x="1384" y="0"/>
                    </a:lnTo>
                    <a:lnTo>
                      <a:pt x="1384" y="0"/>
                    </a:lnTo>
                    <a:lnTo>
                      <a:pt x="1664" y="2"/>
                    </a:lnTo>
                    <a:lnTo>
                      <a:pt x="1926" y="6"/>
                    </a:lnTo>
                    <a:lnTo>
                      <a:pt x="2160" y="16"/>
                    </a:lnTo>
                    <a:lnTo>
                      <a:pt x="2366" y="26"/>
                    </a:lnTo>
                    <a:lnTo>
                      <a:pt x="2454" y="32"/>
                    </a:lnTo>
                    <a:lnTo>
                      <a:pt x="2534" y="40"/>
                    </a:lnTo>
                    <a:lnTo>
                      <a:pt x="2604" y="48"/>
                    </a:lnTo>
                    <a:lnTo>
                      <a:pt x="2662" y="56"/>
                    </a:lnTo>
                    <a:lnTo>
                      <a:pt x="2708" y="64"/>
                    </a:lnTo>
                    <a:lnTo>
                      <a:pt x="2742" y="72"/>
                    </a:lnTo>
                    <a:lnTo>
                      <a:pt x="2754" y="78"/>
                    </a:lnTo>
                    <a:lnTo>
                      <a:pt x="2762" y="82"/>
                    </a:lnTo>
                    <a:lnTo>
                      <a:pt x="2768" y="86"/>
                    </a:lnTo>
                    <a:lnTo>
                      <a:pt x="2770" y="92"/>
                    </a:lnTo>
                    <a:lnTo>
                      <a:pt x="2770" y="92"/>
                    </a:lnTo>
                    <a:lnTo>
                      <a:pt x="2768" y="96"/>
                    </a:lnTo>
                    <a:lnTo>
                      <a:pt x="2762" y="100"/>
                    </a:lnTo>
                    <a:lnTo>
                      <a:pt x="2754" y="106"/>
                    </a:lnTo>
                    <a:lnTo>
                      <a:pt x="2742" y="110"/>
                    </a:lnTo>
                    <a:lnTo>
                      <a:pt x="2708" y="118"/>
                    </a:lnTo>
                    <a:lnTo>
                      <a:pt x="2662" y="126"/>
                    </a:lnTo>
                    <a:lnTo>
                      <a:pt x="2604" y="134"/>
                    </a:lnTo>
                    <a:lnTo>
                      <a:pt x="2534" y="142"/>
                    </a:lnTo>
                    <a:lnTo>
                      <a:pt x="2454" y="148"/>
                    </a:lnTo>
                    <a:lnTo>
                      <a:pt x="2366" y="154"/>
                    </a:lnTo>
                    <a:lnTo>
                      <a:pt x="2160" y="166"/>
                    </a:lnTo>
                    <a:lnTo>
                      <a:pt x="1926" y="174"/>
                    </a:lnTo>
                    <a:lnTo>
                      <a:pt x="1664" y="180"/>
                    </a:lnTo>
                    <a:lnTo>
                      <a:pt x="1384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43"/>
              <p:cNvSpPr>
                <a:spLocks/>
              </p:cNvSpPr>
              <p:nvPr/>
            </p:nvSpPr>
            <p:spPr bwMode="auto">
              <a:xfrm>
                <a:off x="2460" y="4134"/>
                <a:ext cx="2778" cy="182"/>
              </a:xfrm>
              <a:custGeom>
                <a:avLst/>
                <a:gdLst>
                  <a:gd name="T0" fmla="*/ 1388 w 2778"/>
                  <a:gd name="T1" fmla="*/ 0 h 182"/>
                  <a:gd name="T2" fmla="*/ 1388 w 2778"/>
                  <a:gd name="T3" fmla="*/ 0 h 182"/>
                  <a:gd name="T4" fmla="*/ 1108 w 2778"/>
                  <a:gd name="T5" fmla="*/ 2 h 182"/>
                  <a:gd name="T6" fmla="*/ 848 w 2778"/>
                  <a:gd name="T7" fmla="*/ 6 h 182"/>
                  <a:gd name="T8" fmla="*/ 612 w 2778"/>
                  <a:gd name="T9" fmla="*/ 14 h 182"/>
                  <a:gd name="T10" fmla="*/ 406 w 2778"/>
                  <a:gd name="T11" fmla="*/ 26 h 182"/>
                  <a:gd name="T12" fmla="*/ 318 w 2778"/>
                  <a:gd name="T13" fmla="*/ 32 h 182"/>
                  <a:gd name="T14" fmla="*/ 238 w 2778"/>
                  <a:gd name="T15" fmla="*/ 40 h 182"/>
                  <a:gd name="T16" fmla="*/ 168 w 2778"/>
                  <a:gd name="T17" fmla="*/ 48 h 182"/>
                  <a:gd name="T18" fmla="*/ 108 w 2778"/>
                  <a:gd name="T19" fmla="*/ 56 h 182"/>
                  <a:gd name="T20" fmla="*/ 62 w 2778"/>
                  <a:gd name="T21" fmla="*/ 64 h 182"/>
                  <a:gd name="T22" fmla="*/ 28 w 2778"/>
                  <a:gd name="T23" fmla="*/ 72 h 182"/>
                  <a:gd name="T24" fmla="*/ 16 w 2778"/>
                  <a:gd name="T25" fmla="*/ 78 h 182"/>
                  <a:gd name="T26" fmla="*/ 6 w 2778"/>
                  <a:gd name="T27" fmla="*/ 82 h 182"/>
                  <a:gd name="T28" fmla="*/ 2 w 2778"/>
                  <a:gd name="T29" fmla="*/ 86 h 182"/>
                  <a:gd name="T30" fmla="*/ 0 w 2778"/>
                  <a:gd name="T31" fmla="*/ 92 h 182"/>
                  <a:gd name="T32" fmla="*/ 0 w 2778"/>
                  <a:gd name="T33" fmla="*/ 92 h 182"/>
                  <a:gd name="T34" fmla="*/ 2 w 2778"/>
                  <a:gd name="T35" fmla="*/ 96 h 182"/>
                  <a:gd name="T36" fmla="*/ 6 w 2778"/>
                  <a:gd name="T37" fmla="*/ 100 h 182"/>
                  <a:gd name="T38" fmla="*/ 16 w 2778"/>
                  <a:gd name="T39" fmla="*/ 106 h 182"/>
                  <a:gd name="T40" fmla="*/ 28 w 2778"/>
                  <a:gd name="T41" fmla="*/ 110 h 182"/>
                  <a:gd name="T42" fmla="*/ 62 w 2778"/>
                  <a:gd name="T43" fmla="*/ 118 h 182"/>
                  <a:gd name="T44" fmla="*/ 108 w 2778"/>
                  <a:gd name="T45" fmla="*/ 126 h 182"/>
                  <a:gd name="T46" fmla="*/ 168 w 2778"/>
                  <a:gd name="T47" fmla="*/ 134 h 182"/>
                  <a:gd name="T48" fmla="*/ 238 w 2778"/>
                  <a:gd name="T49" fmla="*/ 142 h 182"/>
                  <a:gd name="T50" fmla="*/ 318 w 2778"/>
                  <a:gd name="T51" fmla="*/ 148 h 182"/>
                  <a:gd name="T52" fmla="*/ 406 w 2778"/>
                  <a:gd name="T53" fmla="*/ 154 h 182"/>
                  <a:gd name="T54" fmla="*/ 612 w 2778"/>
                  <a:gd name="T55" fmla="*/ 166 h 182"/>
                  <a:gd name="T56" fmla="*/ 848 w 2778"/>
                  <a:gd name="T57" fmla="*/ 174 h 182"/>
                  <a:gd name="T58" fmla="*/ 1108 w 2778"/>
                  <a:gd name="T59" fmla="*/ 180 h 182"/>
                  <a:gd name="T60" fmla="*/ 1388 w 2778"/>
                  <a:gd name="T61" fmla="*/ 182 h 182"/>
                  <a:gd name="T62" fmla="*/ 1388 w 2778"/>
                  <a:gd name="T63" fmla="*/ 182 h 182"/>
                  <a:gd name="T64" fmla="*/ 1670 w 2778"/>
                  <a:gd name="T65" fmla="*/ 180 h 182"/>
                  <a:gd name="T66" fmla="*/ 1932 w 2778"/>
                  <a:gd name="T67" fmla="*/ 174 h 182"/>
                  <a:gd name="T68" fmla="*/ 2168 w 2778"/>
                  <a:gd name="T69" fmla="*/ 166 h 182"/>
                  <a:gd name="T70" fmla="*/ 2374 w 2778"/>
                  <a:gd name="T71" fmla="*/ 154 h 182"/>
                  <a:gd name="T72" fmla="*/ 2462 w 2778"/>
                  <a:gd name="T73" fmla="*/ 148 h 182"/>
                  <a:gd name="T74" fmla="*/ 2542 w 2778"/>
                  <a:gd name="T75" fmla="*/ 142 h 182"/>
                  <a:gd name="T76" fmla="*/ 2612 w 2778"/>
                  <a:gd name="T77" fmla="*/ 134 h 182"/>
                  <a:gd name="T78" fmla="*/ 2670 w 2778"/>
                  <a:gd name="T79" fmla="*/ 126 h 182"/>
                  <a:gd name="T80" fmla="*/ 2716 w 2778"/>
                  <a:gd name="T81" fmla="*/ 118 h 182"/>
                  <a:gd name="T82" fmla="*/ 2750 w 2778"/>
                  <a:gd name="T83" fmla="*/ 110 h 182"/>
                  <a:gd name="T84" fmla="*/ 2762 w 2778"/>
                  <a:gd name="T85" fmla="*/ 106 h 182"/>
                  <a:gd name="T86" fmla="*/ 2772 w 2778"/>
                  <a:gd name="T87" fmla="*/ 100 h 182"/>
                  <a:gd name="T88" fmla="*/ 2776 w 2778"/>
                  <a:gd name="T89" fmla="*/ 96 h 182"/>
                  <a:gd name="T90" fmla="*/ 2778 w 2778"/>
                  <a:gd name="T91" fmla="*/ 92 h 182"/>
                  <a:gd name="T92" fmla="*/ 2778 w 2778"/>
                  <a:gd name="T93" fmla="*/ 92 h 182"/>
                  <a:gd name="T94" fmla="*/ 2776 w 2778"/>
                  <a:gd name="T95" fmla="*/ 86 h 182"/>
                  <a:gd name="T96" fmla="*/ 2772 w 2778"/>
                  <a:gd name="T97" fmla="*/ 82 h 182"/>
                  <a:gd name="T98" fmla="*/ 2762 w 2778"/>
                  <a:gd name="T99" fmla="*/ 78 h 182"/>
                  <a:gd name="T100" fmla="*/ 2750 w 2778"/>
                  <a:gd name="T101" fmla="*/ 72 h 182"/>
                  <a:gd name="T102" fmla="*/ 2716 w 2778"/>
                  <a:gd name="T103" fmla="*/ 64 h 182"/>
                  <a:gd name="T104" fmla="*/ 2670 w 2778"/>
                  <a:gd name="T105" fmla="*/ 56 h 182"/>
                  <a:gd name="T106" fmla="*/ 2612 w 2778"/>
                  <a:gd name="T107" fmla="*/ 48 h 182"/>
                  <a:gd name="T108" fmla="*/ 2542 w 2778"/>
                  <a:gd name="T109" fmla="*/ 40 h 182"/>
                  <a:gd name="T110" fmla="*/ 2462 w 2778"/>
                  <a:gd name="T111" fmla="*/ 32 h 182"/>
                  <a:gd name="T112" fmla="*/ 2374 w 2778"/>
                  <a:gd name="T113" fmla="*/ 26 h 182"/>
                  <a:gd name="T114" fmla="*/ 2168 w 2778"/>
                  <a:gd name="T115" fmla="*/ 14 h 182"/>
                  <a:gd name="T116" fmla="*/ 1932 w 2778"/>
                  <a:gd name="T117" fmla="*/ 6 h 182"/>
                  <a:gd name="T118" fmla="*/ 1670 w 2778"/>
                  <a:gd name="T119" fmla="*/ 2 h 182"/>
                  <a:gd name="T120" fmla="*/ 1388 w 2778"/>
                  <a:gd name="T12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78" h="182">
                    <a:moveTo>
                      <a:pt x="1388" y="0"/>
                    </a:moveTo>
                    <a:lnTo>
                      <a:pt x="1388" y="0"/>
                    </a:lnTo>
                    <a:lnTo>
                      <a:pt x="1108" y="2"/>
                    </a:lnTo>
                    <a:lnTo>
                      <a:pt x="848" y="6"/>
                    </a:lnTo>
                    <a:lnTo>
                      <a:pt x="612" y="14"/>
                    </a:lnTo>
                    <a:lnTo>
                      <a:pt x="406" y="26"/>
                    </a:lnTo>
                    <a:lnTo>
                      <a:pt x="318" y="32"/>
                    </a:lnTo>
                    <a:lnTo>
                      <a:pt x="238" y="40"/>
                    </a:lnTo>
                    <a:lnTo>
                      <a:pt x="168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6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6" y="100"/>
                    </a:lnTo>
                    <a:lnTo>
                      <a:pt x="16" y="106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8" y="134"/>
                    </a:lnTo>
                    <a:lnTo>
                      <a:pt x="238" y="142"/>
                    </a:lnTo>
                    <a:lnTo>
                      <a:pt x="318" y="148"/>
                    </a:lnTo>
                    <a:lnTo>
                      <a:pt x="406" y="154"/>
                    </a:lnTo>
                    <a:lnTo>
                      <a:pt x="612" y="166"/>
                    </a:lnTo>
                    <a:lnTo>
                      <a:pt x="848" y="174"/>
                    </a:lnTo>
                    <a:lnTo>
                      <a:pt x="1108" y="180"/>
                    </a:lnTo>
                    <a:lnTo>
                      <a:pt x="1388" y="182"/>
                    </a:lnTo>
                    <a:lnTo>
                      <a:pt x="1388" y="182"/>
                    </a:lnTo>
                    <a:lnTo>
                      <a:pt x="1670" y="180"/>
                    </a:lnTo>
                    <a:lnTo>
                      <a:pt x="1932" y="174"/>
                    </a:lnTo>
                    <a:lnTo>
                      <a:pt x="2168" y="166"/>
                    </a:lnTo>
                    <a:lnTo>
                      <a:pt x="2374" y="154"/>
                    </a:lnTo>
                    <a:lnTo>
                      <a:pt x="2462" y="148"/>
                    </a:lnTo>
                    <a:lnTo>
                      <a:pt x="2542" y="142"/>
                    </a:lnTo>
                    <a:lnTo>
                      <a:pt x="2612" y="134"/>
                    </a:lnTo>
                    <a:lnTo>
                      <a:pt x="2670" y="126"/>
                    </a:lnTo>
                    <a:lnTo>
                      <a:pt x="2716" y="118"/>
                    </a:lnTo>
                    <a:lnTo>
                      <a:pt x="2750" y="110"/>
                    </a:lnTo>
                    <a:lnTo>
                      <a:pt x="2762" y="106"/>
                    </a:lnTo>
                    <a:lnTo>
                      <a:pt x="2772" y="100"/>
                    </a:lnTo>
                    <a:lnTo>
                      <a:pt x="2776" y="96"/>
                    </a:lnTo>
                    <a:lnTo>
                      <a:pt x="2778" y="92"/>
                    </a:lnTo>
                    <a:lnTo>
                      <a:pt x="2778" y="92"/>
                    </a:lnTo>
                    <a:lnTo>
                      <a:pt x="2776" y="86"/>
                    </a:lnTo>
                    <a:lnTo>
                      <a:pt x="2772" y="82"/>
                    </a:lnTo>
                    <a:lnTo>
                      <a:pt x="2762" y="78"/>
                    </a:lnTo>
                    <a:lnTo>
                      <a:pt x="2750" y="72"/>
                    </a:lnTo>
                    <a:lnTo>
                      <a:pt x="2716" y="64"/>
                    </a:lnTo>
                    <a:lnTo>
                      <a:pt x="2670" y="56"/>
                    </a:lnTo>
                    <a:lnTo>
                      <a:pt x="2612" y="48"/>
                    </a:lnTo>
                    <a:lnTo>
                      <a:pt x="2542" y="40"/>
                    </a:lnTo>
                    <a:lnTo>
                      <a:pt x="2462" y="32"/>
                    </a:lnTo>
                    <a:lnTo>
                      <a:pt x="2374" y="26"/>
                    </a:lnTo>
                    <a:lnTo>
                      <a:pt x="2168" y="14"/>
                    </a:lnTo>
                    <a:lnTo>
                      <a:pt x="1932" y="6"/>
                    </a:lnTo>
                    <a:lnTo>
                      <a:pt x="1670" y="2"/>
                    </a:lnTo>
                    <a:lnTo>
                      <a:pt x="1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44"/>
              <p:cNvSpPr>
                <a:spLocks noEditPoints="1"/>
              </p:cNvSpPr>
              <p:nvPr/>
            </p:nvSpPr>
            <p:spPr bwMode="auto">
              <a:xfrm>
                <a:off x="2464" y="4134"/>
                <a:ext cx="2770" cy="182"/>
              </a:xfrm>
              <a:custGeom>
                <a:avLst/>
                <a:gdLst>
                  <a:gd name="T0" fmla="*/ 1384 w 2770"/>
                  <a:gd name="T1" fmla="*/ 180 h 182"/>
                  <a:gd name="T2" fmla="*/ 848 w 2770"/>
                  <a:gd name="T3" fmla="*/ 174 h 182"/>
                  <a:gd name="T4" fmla="*/ 410 w 2770"/>
                  <a:gd name="T5" fmla="*/ 154 h 182"/>
                  <a:gd name="T6" fmla="*/ 242 w 2770"/>
                  <a:gd name="T7" fmla="*/ 142 h 182"/>
                  <a:gd name="T8" fmla="*/ 114 w 2770"/>
                  <a:gd name="T9" fmla="*/ 126 h 182"/>
                  <a:gd name="T10" fmla="*/ 34 w 2770"/>
                  <a:gd name="T11" fmla="*/ 110 h 182"/>
                  <a:gd name="T12" fmla="*/ 12 w 2770"/>
                  <a:gd name="T13" fmla="*/ 100 h 182"/>
                  <a:gd name="T14" fmla="*/ 6 w 2770"/>
                  <a:gd name="T15" fmla="*/ 92 h 182"/>
                  <a:gd name="T16" fmla="*/ 8 w 2770"/>
                  <a:gd name="T17" fmla="*/ 86 h 182"/>
                  <a:gd name="T18" fmla="*/ 22 w 2770"/>
                  <a:gd name="T19" fmla="*/ 78 h 182"/>
                  <a:gd name="T20" fmla="*/ 68 w 2770"/>
                  <a:gd name="T21" fmla="*/ 64 h 182"/>
                  <a:gd name="T22" fmla="*/ 172 w 2770"/>
                  <a:gd name="T23" fmla="*/ 48 h 182"/>
                  <a:gd name="T24" fmla="*/ 320 w 2770"/>
                  <a:gd name="T25" fmla="*/ 34 h 182"/>
                  <a:gd name="T26" fmla="*/ 614 w 2770"/>
                  <a:gd name="T27" fmla="*/ 16 h 182"/>
                  <a:gd name="T28" fmla="*/ 1106 w 2770"/>
                  <a:gd name="T29" fmla="*/ 2 h 182"/>
                  <a:gd name="T30" fmla="*/ 1384 w 2770"/>
                  <a:gd name="T31" fmla="*/ 0 h 182"/>
                  <a:gd name="T32" fmla="*/ 1924 w 2770"/>
                  <a:gd name="T33" fmla="*/ 6 h 182"/>
                  <a:gd name="T34" fmla="*/ 2362 w 2770"/>
                  <a:gd name="T35" fmla="*/ 26 h 182"/>
                  <a:gd name="T36" fmla="*/ 2530 w 2770"/>
                  <a:gd name="T37" fmla="*/ 40 h 182"/>
                  <a:gd name="T38" fmla="*/ 2656 w 2770"/>
                  <a:gd name="T39" fmla="*/ 56 h 182"/>
                  <a:gd name="T40" fmla="*/ 2736 w 2770"/>
                  <a:gd name="T41" fmla="*/ 72 h 182"/>
                  <a:gd name="T42" fmla="*/ 2758 w 2770"/>
                  <a:gd name="T43" fmla="*/ 82 h 182"/>
                  <a:gd name="T44" fmla="*/ 2764 w 2770"/>
                  <a:gd name="T45" fmla="*/ 92 h 182"/>
                  <a:gd name="T46" fmla="*/ 2762 w 2770"/>
                  <a:gd name="T47" fmla="*/ 96 h 182"/>
                  <a:gd name="T48" fmla="*/ 2748 w 2770"/>
                  <a:gd name="T49" fmla="*/ 104 h 182"/>
                  <a:gd name="T50" fmla="*/ 2702 w 2770"/>
                  <a:gd name="T51" fmla="*/ 118 h 182"/>
                  <a:gd name="T52" fmla="*/ 2598 w 2770"/>
                  <a:gd name="T53" fmla="*/ 134 h 182"/>
                  <a:gd name="T54" fmla="*/ 2450 w 2770"/>
                  <a:gd name="T55" fmla="*/ 148 h 182"/>
                  <a:gd name="T56" fmla="*/ 2158 w 2770"/>
                  <a:gd name="T57" fmla="*/ 166 h 182"/>
                  <a:gd name="T58" fmla="*/ 1664 w 2770"/>
                  <a:gd name="T59" fmla="*/ 180 h 182"/>
                  <a:gd name="T60" fmla="*/ 1384 w 2770"/>
                  <a:gd name="T61" fmla="*/ 0 h 182"/>
                  <a:gd name="T62" fmla="*/ 1106 w 2770"/>
                  <a:gd name="T63" fmla="*/ 2 h 182"/>
                  <a:gd name="T64" fmla="*/ 612 w 2770"/>
                  <a:gd name="T65" fmla="*/ 16 h 182"/>
                  <a:gd name="T66" fmla="*/ 318 w 2770"/>
                  <a:gd name="T67" fmla="*/ 32 h 182"/>
                  <a:gd name="T68" fmla="*/ 168 w 2770"/>
                  <a:gd name="T69" fmla="*/ 48 h 182"/>
                  <a:gd name="T70" fmla="*/ 62 w 2770"/>
                  <a:gd name="T71" fmla="*/ 64 h 182"/>
                  <a:gd name="T72" fmla="*/ 16 w 2770"/>
                  <a:gd name="T73" fmla="*/ 78 h 182"/>
                  <a:gd name="T74" fmla="*/ 2 w 2770"/>
                  <a:gd name="T75" fmla="*/ 86 h 182"/>
                  <a:gd name="T76" fmla="*/ 0 w 2770"/>
                  <a:gd name="T77" fmla="*/ 92 h 182"/>
                  <a:gd name="T78" fmla="*/ 8 w 2770"/>
                  <a:gd name="T79" fmla="*/ 100 h 182"/>
                  <a:gd name="T80" fmla="*/ 28 w 2770"/>
                  <a:gd name="T81" fmla="*/ 110 h 182"/>
                  <a:gd name="T82" fmla="*/ 110 w 2770"/>
                  <a:gd name="T83" fmla="*/ 126 h 182"/>
                  <a:gd name="T84" fmla="*/ 238 w 2770"/>
                  <a:gd name="T85" fmla="*/ 142 h 182"/>
                  <a:gd name="T86" fmla="*/ 406 w 2770"/>
                  <a:gd name="T87" fmla="*/ 154 h 182"/>
                  <a:gd name="T88" fmla="*/ 846 w 2770"/>
                  <a:gd name="T89" fmla="*/ 174 h 182"/>
                  <a:gd name="T90" fmla="*/ 1384 w 2770"/>
                  <a:gd name="T91" fmla="*/ 182 h 182"/>
                  <a:gd name="T92" fmla="*/ 1664 w 2770"/>
                  <a:gd name="T93" fmla="*/ 180 h 182"/>
                  <a:gd name="T94" fmla="*/ 2160 w 2770"/>
                  <a:gd name="T95" fmla="*/ 166 h 182"/>
                  <a:gd name="T96" fmla="*/ 2454 w 2770"/>
                  <a:gd name="T97" fmla="*/ 148 h 182"/>
                  <a:gd name="T98" fmla="*/ 2604 w 2770"/>
                  <a:gd name="T99" fmla="*/ 134 h 182"/>
                  <a:gd name="T100" fmla="*/ 2708 w 2770"/>
                  <a:gd name="T101" fmla="*/ 118 h 182"/>
                  <a:gd name="T102" fmla="*/ 2754 w 2770"/>
                  <a:gd name="T103" fmla="*/ 106 h 182"/>
                  <a:gd name="T104" fmla="*/ 2768 w 2770"/>
                  <a:gd name="T105" fmla="*/ 96 h 182"/>
                  <a:gd name="T106" fmla="*/ 2770 w 2770"/>
                  <a:gd name="T107" fmla="*/ 92 h 182"/>
                  <a:gd name="T108" fmla="*/ 2762 w 2770"/>
                  <a:gd name="T109" fmla="*/ 82 h 182"/>
                  <a:gd name="T110" fmla="*/ 2742 w 2770"/>
                  <a:gd name="T111" fmla="*/ 72 h 182"/>
                  <a:gd name="T112" fmla="*/ 2662 w 2770"/>
                  <a:gd name="T113" fmla="*/ 56 h 182"/>
                  <a:gd name="T114" fmla="*/ 2534 w 2770"/>
                  <a:gd name="T115" fmla="*/ 40 h 182"/>
                  <a:gd name="T116" fmla="*/ 2366 w 2770"/>
                  <a:gd name="T117" fmla="*/ 26 h 182"/>
                  <a:gd name="T118" fmla="*/ 1926 w 2770"/>
                  <a:gd name="T119" fmla="*/ 6 h 182"/>
                  <a:gd name="T120" fmla="*/ 1384 w 2770"/>
                  <a:gd name="T12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70" h="182">
                    <a:moveTo>
                      <a:pt x="1384" y="180"/>
                    </a:moveTo>
                    <a:lnTo>
                      <a:pt x="1384" y="180"/>
                    </a:lnTo>
                    <a:lnTo>
                      <a:pt x="1106" y="180"/>
                    </a:lnTo>
                    <a:lnTo>
                      <a:pt x="848" y="174"/>
                    </a:lnTo>
                    <a:lnTo>
                      <a:pt x="614" y="166"/>
                    </a:lnTo>
                    <a:lnTo>
                      <a:pt x="410" y="154"/>
                    </a:lnTo>
                    <a:lnTo>
                      <a:pt x="320" y="148"/>
                    </a:lnTo>
                    <a:lnTo>
                      <a:pt x="242" y="142"/>
                    </a:lnTo>
                    <a:lnTo>
                      <a:pt x="172" y="134"/>
                    </a:lnTo>
                    <a:lnTo>
                      <a:pt x="114" y="126"/>
                    </a:lnTo>
                    <a:lnTo>
                      <a:pt x="68" y="118"/>
                    </a:lnTo>
                    <a:lnTo>
                      <a:pt x="34" y="110"/>
                    </a:lnTo>
                    <a:lnTo>
                      <a:pt x="22" y="104"/>
                    </a:lnTo>
                    <a:lnTo>
                      <a:pt x="12" y="100"/>
                    </a:lnTo>
                    <a:lnTo>
                      <a:pt x="8" y="96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86"/>
                    </a:lnTo>
                    <a:lnTo>
                      <a:pt x="12" y="82"/>
                    </a:lnTo>
                    <a:lnTo>
                      <a:pt x="22" y="78"/>
                    </a:lnTo>
                    <a:lnTo>
                      <a:pt x="34" y="72"/>
                    </a:lnTo>
                    <a:lnTo>
                      <a:pt x="68" y="64"/>
                    </a:lnTo>
                    <a:lnTo>
                      <a:pt x="114" y="56"/>
                    </a:lnTo>
                    <a:lnTo>
                      <a:pt x="172" y="48"/>
                    </a:lnTo>
                    <a:lnTo>
                      <a:pt x="242" y="40"/>
                    </a:lnTo>
                    <a:lnTo>
                      <a:pt x="320" y="34"/>
                    </a:lnTo>
                    <a:lnTo>
                      <a:pt x="410" y="26"/>
                    </a:lnTo>
                    <a:lnTo>
                      <a:pt x="614" y="16"/>
                    </a:lnTo>
                    <a:lnTo>
                      <a:pt x="848" y="6"/>
                    </a:lnTo>
                    <a:lnTo>
                      <a:pt x="1106" y="2"/>
                    </a:lnTo>
                    <a:lnTo>
                      <a:pt x="1384" y="0"/>
                    </a:lnTo>
                    <a:lnTo>
                      <a:pt x="1384" y="0"/>
                    </a:lnTo>
                    <a:lnTo>
                      <a:pt x="1664" y="2"/>
                    </a:lnTo>
                    <a:lnTo>
                      <a:pt x="1924" y="6"/>
                    </a:lnTo>
                    <a:lnTo>
                      <a:pt x="2158" y="16"/>
                    </a:lnTo>
                    <a:lnTo>
                      <a:pt x="2362" y="26"/>
                    </a:lnTo>
                    <a:lnTo>
                      <a:pt x="2450" y="34"/>
                    </a:lnTo>
                    <a:lnTo>
                      <a:pt x="2530" y="40"/>
                    </a:lnTo>
                    <a:lnTo>
                      <a:pt x="2598" y="48"/>
                    </a:lnTo>
                    <a:lnTo>
                      <a:pt x="2656" y="56"/>
                    </a:lnTo>
                    <a:lnTo>
                      <a:pt x="2702" y="64"/>
                    </a:lnTo>
                    <a:lnTo>
                      <a:pt x="2736" y="72"/>
                    </a:lnTo>
                    <a:lnTo>
                      <a:pt x="2748" y="78"/>
                    </a:lnTo>
                    <a:lnTo>
                      <a:pt x="2758" y="82"/>
                    </a:lnTo>
                    <a:lnTo>
                      <a:pt x="2762" y="86"/>
                    </a:lnTo>
                    <a:lnTo>
                      <a:pt x="2764" y="92"/>
                    </a:lnTo>
                    <a:lnTo>
                      <a:pt x="2764" y="92"/>
                    </a:lnTo>
                    <a:lnTo>
                      <a:pt x="2762" y="96"/>
                    </a:lnTo>
                    <a:lnTo>
                      <a:pt x="2758" y="100"/>
                    </a:lnTo>
                    <a:lnTo>
                      <a:pt x="2748" y="104"/>
                    </a:lnTo>
                    <a:lnTo>
                      <a:pt x="2736" y="110"/>
                    </a:lnTo>
                    <a:lnTo>
                      <a:pt x="2702" y="118"/>
                    </a:lnTo>
                    <a:lnTo>
                      <a:pt x="2656" y="126"/>
                    </a:lnTo>
                    <a:lnTo>
                      <a:pt x="2598" y="134"/>
                    </a:lnTo>
                    <a:lnTo>
                      <a:pt x="2530" y="142"/>
                    </a:lnTo>
                    <a:lnTo>
                      <a:pt x="2450" y="148"/>
                    </a:lnTo>
                    <a:lnTo>
                      <a:pt x="2362" y="154"/>
                    </a:lnTo>
                    <a:lnTo>
                      <a:pt x="2158" y="166"/>
                    </a:lnTo>
                    <a:lnTo>
                      <a:pt x="1924" y="174"/>
                    </a:lnTo>
                    <a:lnTo>
                      <a:pt x="1664" y="180"/>
                    </a:lnTo>
                    <a:lnTo>
                      <a:pt x="1384" y="180"/>
                    </a:lnTo>
                    <a:close/>
                    <a:moveTo>
                      <a:pt x="1384" y="0"/>
                    </a:moveTo>
                    <a:lnTo>
                      <a:pt x="1384" y="0"/>
                    </a:lnTo>
                    <a:lnTo>
                      <a:pt x="1106" y="2"/>
                    </a:lnTo>
                    <a:lnTo>
                      <a:pt x="846" y="6"/>
                    </a:lnTo>
                    <a:lnTo>
                      <a:pt x="612" y="16"/>
                    </a:lnTo>
                    <a:lnTo>
                      <a:pt x="406" y="26"/>
                    </a:lnTo>
                    <a:lnTo>
                      <a:pt x="318" y="32"/>
                    </a:lnTo>
                    <a:lnTo>
                      <a:pt x="238" y="40"/>
                    </a:lnTo>
                    <a:lnTo>
                      <a:pt x="168" y="48"/>
                    </a:lnTo>
                    <a:lnTo>
                      <a:pt x="110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8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8" y="100"/>
                    </a:lnTo>
                    <a:lnTo>
                      <a:pt x="16" y="106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10" y="126"/>
                    </a:lnTo>
                    <a:lnTo>
                      <a:pt x="168" y="134"/>
                    </a:lnTo>
                    <a:lnTo>
                      <a:pt x="238" y="142"/>
                    </a:lnTo>
                    <a:lnTo>
                      <a:pt x="318" y="148"/>
                    </a:lnTo>
                    <a:lnTo>
                      <a:pt x="406" y="154"/>
                    </a:lnTo>
                    <a:lnTo>
                      <a:pt x="612" y="166"/>
                    </a:lnTo>
                    <a:lnTo>
                      <a:pt x="846" y="174"/>
                    </a:lnTo>
                    <a:lnTo>
                      <a:pt x="1106" y="180"/>
                    </a:lnTo>
                    <a:lnTo>
                      <a:pt x="1384" y="182"/>
                    </a:lnTo>
                    <a:lnTo>
                      <a:pt x="1384" y="182"/>
                    </a:lnTo>
                    <a:lnTo>
                      <a:pt x="1664" y="180"/>
                    </a:lnTo>
                    <a:lnTo>
                      <a:pt x="1926" y="174"/>
                    </a:lnTo>
                    <a:lnTo>
                      <a:pt x="2160" y="166"/>
                    </a:lnTo>
                    <a:lnTo>
                      <a:pt x="2366" y="154"/>
                    </a:lnTo>
                    <a:lnTo>
                      <a:pt x="2454" y="148"/>
                    </a:lnTo>
                    <a:lnTo>
                      <a:pt x="2534" y="142"/>
                    </a:lnTo>
                    <a:lnTo>
                      <a:pt x="2604" y="134"/>
                    </a:lnTo>
                    <a:lnTo>
                      <a:pt x="2662" y="126"/>
                    </a:lnTo>
                    <a:lnTo>
                      <a:pt x="2708" y="118"/>
                    </a:lnTo>
                    <a:lnTo>
                      <a:pt x="2742" y="110"/>
                    </a:lnTo>
                    <a:lnTo>
                      <a:pt x="2754" y="106"/>
                    </a:lnTo>
                    <a:lnTo>
                      <a:pt x="2762" y="100"/>
                    </a:lnTo>
                    <a:lnTo>
                      <a:pt x="2768" y="96"/>
                    </a:lnTo>
                    <a:lnTo>
                      <a:pt x="2770" y="92"/>
                    </a:lnTo>
                    <a:lnTo>
                      <a:pt x="2770" y="92"/>
                    </a:lnTo>
                    <a:lnTo>
                      <a:pt x="2768" y="86"/>
                    </a:lnTo>
                    <a:lnTo>
                      <a:pt x="2762" y="82"/>
                    </a:lnTo>
                    <a:lnTo>
                      <a:pt x="2754" y="78"/>
                    </a:lnTo>
                    <a:lnTo>
                      <a:pt x="2742" y="72"/>
                    </a:lnTo>
                    <a:lnTo>
                      <a:pt x="2708" y="64"/>
                    </a:lnTo>
                    <a:lnTo>
                      <a:pt x="2662" y="56"/>
                    </a:lnTo>
                    <a:lnTo>
                      <a:pt x="2604" y="48"/>
                    </a:lnTo>
                    <a:lnTo>
                      <a:pt x="2534" y="40"/>
                    </a:lnTo>
                    <a:lnTo>
                      <a:pt x="2454" y="32"/>
                    </a:lnTo>
                    <a:lnTo>
                      <a:pt x="2366" y="26"/>
                    </a:lnTo>
                    <a:lnTo>
                      <a:pt x="2160" y="16"/>
                    </a:lnTo>
                    <a:lnTo>
                      <a:pt x="1926" y="6"/>
                    </a:lnTo>
                    <a:lnTo>
                      <a:pt x="1664" y="2"/>
                    </a:lnTo>
                    <a:lnTo>
                      <a:pt x="13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45"/>
              <p:cNvSpPr>
                <a:spLocks/>
              </p:cNvSpPr>
              <p:nvPr/>
            </p:nvSpPr>
            <p:spPr bwMode="auto">
              <a:xfrm>
                <a:off x="2470" y="4134"/>
                <a:ext cx="2758" cy="180"/>
              </a:xfrm>
              <a:custGeom>
                <a:avLst/>
                <a:gdLst>
                  <a:gd name="T0" fmla="*/ 1378 w 2758"/>
                  <a:gd name="T1" fmla="*/ 180 h 180"/>
                  <a:gd name="T2" fmla="*/ 1378 w 2758"/>
                  <a:gd name="T3" fmla="*/ 180 h 180"/>
                  <a:gd name="T4" fmla="*/ 1100 w 2758"/>
                  <a:gd name="T5" fmla="*/ 180 h 180"/>
                  <a:gd name="T6" fmla="*/ 842 w 2758"/>
                  <a:gd name="T7" fmla="*/ 174 h 180"/>
                  <a:gd name="T8" fmla="*/ 608 w 2758"/>
                  <a:gd name="T9" fmla="*/ 166 h 180"/>
                  <a:gd name="T10" fmla="*/ 404 w 2758"/>
                  <a:gd name="T11" fmla="*/ 154 h 180"/>
                  <a:gd name="T12" fmla="*/ 314 w 2758"/>
                  <a:gd name="T13" fmla="*/ 148 h 180"/>
                  <a:gd name="T14" fmla="*/ 236 w 2758"/>
                  <a:gd name="T15" fmla="*/ 142 h 180"/>
                  <a:gd name="T16" fmla="*/ 166 w 2758"/>
                  <a:gd name="T17" fmla="*/ 134 h 180"/>
                  <a:gd name="T18" fmla="*/ 108 w 2758"/>
                  <a:gd name="T19" fmla="*/ 126 h 180"/>
                  <a:gd name="T20" fmla="*/ 62 w 2758"/>
                  <a:gd name="T21" fmla="*/ 118 h 180"/>
                  <a:gd name="T22" fmla="*/ 28 w 2758"/>
                  <a:gd name="T23" fmla="*/ 110 h 180"/>
                  <a:gd name="T24" fmla="*/ 16 w 2758"/>
                  <a:gd name="T25" fmla="*/ 104 h 180"/>
                  <a:gd name="T26" fmla="*/ 6 w 2758"/>
                  <a:gd name="T27" fmla="*/ 100 h 180"/>
                  <a:gd name="T28" fmla="*/ 2 w 2758"/>
                  <a:gd name="T29" fmla="*/ 96 h 180"/>
                  <a:gd name="T30" fmla="*/ 0 w 2758"/>
                  <a:gd name="T31" fmla="*/ 92 h 180"/>
                  <a:gd name="T32" fmla="*/ 0 w 2758"/>
                  <a:gd name="T33" fmla="*/ 92 h 180"/>
                  <a:gd name="T34" fmla="*/ 2 w 2758"/>
                  <a:gd name="T35" fmla="*/ 86 h 180"/>
                  <a:gd name="T36" fmla="*/ 6 w 2758"/>
                  <a:gd name="T37" fmla="*/ 82 h 180"/>
                  <a:gd name="T38" fmla="*/ 16 w 2758"/>
                  <a:gd name="T39" fmla="*/ 78 h 180"/>
                  <a:gd name="T40" fmla="*/ 28 w 2758"/>
                  <a:gd name="T41" fmla="*/ 72 h 180"/>
                  <a:gd name="T42" fmla="*/ 62 w 2758"/>
                  <a:gd name="T43" fmla="*/ 64 h 180"/>
                  <a:gd name="T44" fmla="*/ 108 w 2758"/>
                  <a:gd name="T45" fmla="*/ 56 h 180"/>
                  <a:gd name="T46" fmla="*/ 166 w 2758"/>
                  <a:gd name="T47" fmla="*/ 48 h 180"/>
                  <a:gd name="T48" fmla="*/ 236 w 2758"/>
                  <a:gd name="T49" fmla="*/ 40 h 180"/>
                  <a:gd name="T50" fmla="*/ 314 w 2758"/>
                  <a:gd name="T51" fmla="*/ 34 h 180"/>
                  <a:gd name="T52" fmla="*/ 404 w 2758"/>
                  <a:gd name="T53" fmla="*/ 26 h 180"/>
                  <a:gd name="T54" fmla="*/ 608 w 2758"/>
                  <a:gd name="T55" fmla="*/ 16 h 180"/>
                  <a:gd name="T56" fmla="*/ 842 w 2758"/>
                  <a:gd name="T57" fmla="*/ 6 h 180"/>
                  <a:gd name="T58" fmla="*/ 1100 w 2758"/>
                  <a:gd name="T59" fmla="*/ 2 h 180"/>
                  <a:gd name="T60" fmla="*/ 1378 w 2758"/>
                  <a:gd name="T61" fmla="*/ 0 h 180"/>
                  <a:gd name="T62" fmla="*/ 1378 w 2758"/>
                  <a:gd name="T63" fmla="*/ 0 h 180"/>
                  <a:gd name="T64" fmla="*/ 1658 w 2758"/>
                  <a:gd name="T65" fmla="*/ 2 h 180"/>
                  <a:gd name="T66" fmla="*/ 1918 w 2758"/>
                  <a:gd name="T67" fmla="*/ 6 h 180"/>
                  <a:gd name="T68" fmla="*/ 2152 w 2758"/>
                  <a:gd name="T69" fmla="*/ 16 h 180"/>
                  <a:gd name="T70" fmla="*/ 2356 w 2758"/>
                  <a:gd name="T71" fmla="*/ 26 h 180"/>
                  <a:gd name="T72" fmla="*/ 2444 w 2758"/>
                  <a:gd name="T73" fmla="*/ 34 h 180"/>
                  <a:gd name="T74" fmla="*/ 2524 w 2758"/>
                  <a:gd name="T75" fmla="*/ 40 h 180"/>
                  <a:gd name="T76" fmla="*/ 2592 w 2758"/>
                  <a:gd name="T77" fmla="*/ 48 h 180"/>
                  <a:gd name="T78" fmla="*/ 2650 w 2758"/>
                  <a:gd name="T79" fmla="*/ 56 h 180"/>
                  <a:gd name="T80" fmla="*/ 2696 w 2758"/>
                  <a:gd name="T81" fmla="*/ 64 h 180"/>
                  <a:gd name="T82" fmla="*/ 2730 w 2758"/>
                  <a:gd name="T83" fmla="*/ 72 h 180"/>
                  <a:gd name="T84" fmla="*/ 2742 w 2758"/>
                  <a:gd name="T85" fmla="*/ 78 h 180"/>
                  <a:gd name="T86" fmla="*/ 2752 w 2758"/>
                  <a:gd name="T87" fmla="*/ 82 h 180"/>
                  <a:gd name="T88" fmla="*/ 2756 w 2758"/>
                  <a:gd name="T89" fmla="*/ 86 h 180"/>
                  <a:gd name="T90" fmla="*/ 2758 w 2758"/>
                  <a:gd name="T91" fmla="*/ 92 h 180"/>
                  <a:gd name="T92" fmla="*/ 2758 w 2758"/>
                  <a:gd name="T93" fmla="*/ 92 h 180"/>
                  <a:gd name="T94" fmla="*/ 2756 w 2758"/>
                  <a:gd name="T95" fmla="*/ 96 h 180"/>
                  <a:gd name="T96" fmla="*/ 2752 w 2758"/>
                  <a:gd name="T97" fmla="*/ 100 h 180"/>
                  <a:gd name="T98" fmla="*/ 2742 w 2758"/>
                  <a:gd name="T99" fmla="*/ 104 h 180"/>
                  <a:gd name="T100" fmla="*/ 2730 w 2758"/>
                  <a:gd name="T101" fmla="*/ 110 h 180"/>
                  <a:gd name="T102" fmla="*/ 2696 w 2758"/>
                  <a:gd name="T103" fmla="*/ 118 h 180"/>
                  <a:gd name="T104" fmla="*/ 2650 w 2758"/>
                  <a:gd name="T105" fmla="*/ 126 h 180"/>
                  <a:gd name="T106" fmla="*/ 2592 w 2758"/>
                  <a:gd name="T107" fmla="*/ 134 h 180"/>
                  <a:gd name="T108" fmla="*/ 2524 w 2758"/>
                  <a:gd name="T109" fmla="*/ 142 h 180"/>
                  <a:gd name="T110" fmla="*/ 2444 w 2758"/>
                  <a:gd name="T111" fmla="*/ 148 h 180"/>
                  <a:gd name="T112" fmla="*/ 2356 w 2758"/>
                  <a:gd name="T113" fmla="*/ 154 h 180"/>
                  <a:gd name="T114" fmla="*/ 2152 w 2758"/>
                  <a:gd name="T115" fmla="*/ 166 h 180"/>
                  <a:gd name="T116" fmla="*/ 1918 w 2758"/>
                  <a:gd name="T117" fmla="*/ 174 h 180"/>
                  <a:gd name="T118" fmla="*/ 1658 w 2758"/>
                  <a:gd name="T119" fmla="*/ 180 h 180"/>
                  <a:gd name="T120" fmla="*/ 1378 w 2758"/>
                  <a:gd name="T12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58" h="180">
                    <a:moveTo>
                      <a:pt x="1378" y="180"/>
                    </a:moveTo>
                    <a:lnTo>
                      <a:pt x="1378" y="180"/>
                    </a:lnTo>
                    <a:lnTo>
                      <a:pt x="1100" y="180"/>
                    </a:lnTo>
                    <a:lnTo>
                      <a:pt x="842" y="174"/>
                    </a:lnTo>
                    <a:lnTo>
                      <a:pt x="608" y="166"/>
                    </a:lnTo>
                    <a:lnTo>
                      <a:pt x="404" y="154"/>
                    </a:lnTo>
                    <a:lnTo>
                      <a:pt x="314" y="148"/>
                    </a:lnTo>
                    <a:lnTo>
                      <a:pt x="236" y="142"/>
                    </a:lnTo>
                    <a:lnTo>
                      <a:pt x="166" y="134"/>
                    </a:lnTo>
                    <a:lnTo>
                      <a:pt x="108" y="126"/>
                    </a:lnTo>
                    <a:lnTo>
                      <a:pt x="62" y="118"/>
                    </a:lnTo>
                    <a:lnTo>
                      <a:pt x="28" y="110"/>
                    </a:lnTo>
                    <a:lnTo>
                      <a:pt x="16" y="104"/>
                    </a:lnTo>
                    <a:lnTo>
                      <a:pt x="6" y="100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6" y="82"/>
                    </a:lnTo>
                    <a:lnTo>
                      <a:pt x="16" y="78"/>
                    </a:lnTo>
                    <a:lnTo>
                      <a:pt x="28" y="72"/>
                    </a:lnTo>
                    <a:lnTo>
                      <a:pt x="62" y="64"/>
                    </a:lnTo>
                    <a:lnTo>
                      <a:pt x="108" y="56"/>
                    </a:lnTo>
                    <a:lnTo>
                      <a:pt x="166" y="48"/>
                    </a:lnTo>
                    <a:lnTo>
                      <a:pt x="236" y="40"/>
                    </a:lnTo>
                    <a:lnTo>
                      <a:pt x="314" y="34"/>
                    </a:lnTo>
                    <a:lnTo>
                      <a:pt x="404" y="26"/>
                    </a:lnTo>
                    <a:lnTo>
                      <a:pt x="608" y="16"/>
                    </a:lnTo>
                    <a:lnTo>
                      <a:pt x="842" y="6"/>
                    </a:lnTo>
                    <a:lnTo>
                      <a:pt x="1100" y="2"/>
                    </a:lnTo>
                    <a:lnTo>
                      <a:pt x="1378" y="0"/>
                    </a:lnTo>
                    <a:lnTo>
                      <a:pt x="1378" y="0"/>
                    </a:lnTo>
                    <a:lnTo>
                      <a:pt x="1658" y="2"/>
                    </a:lnTo>
                    <a:lnTo>
                      <a:pt x="1918" y="6"/>
                    </a:lnTo>
                    <a:lnTo>
                      <a:pt x="2152" y="16"/>
                    </a:lnTo>
                    <a:lnTo>
                      <a:pt x="2356" y="26"/>
                    </a:lnTo>
                    <a:lnTo>
                      <a:pt x="2444" y="34"/>
                    </a:lnTo>
                    <a:lnTo>
                      <a:pt x="2524" y="40"/>
                    </a:lnTo>
                    <a:lnTo>
                      <a:pt x="2592" y="48"/>
                    </a:lnTo>
                    <a:lnTo>
                      <a:pt x="2650" y="56"/>
                    </a:lnTo>
                    <a:lnTo>
                      <a:pt x="2696" y="64"/>
                    </a:lnTo>
                    <a:lnTo>
                      <a:pt x="2730" y="72"/>
                    </a:lnTo>
                    <a:lnTo>
                      <a:pt x="2742" y="78"/>
                    </a:lnTo>
                    <a:lnTo>
                      <a:pt x="2752" y="82"/>
                    </a:lnTo>
                    <a:lnTo>
                      <a:pt x="2756" y="86"/>
                    </a:lnTo>
                    <a:lnTo>
                      <a:pt x="2758" y="92"/>
                    </a:lnTo>
                    <a:lnTo>
                      <a:pt x="2758" y="92"/>
                    </a:lnTo>
                    <a:lnTo>
                      <a:pt x="2756" y="96"/>
                    </a:lnTo>
                    <a:lnTo>
                      <a:pt x="2752" y="100"/>
                    </a:lnTo>
                    <a:lnTo>
                      <a:pt x="2742" y="104"/>
                    </a:lnTo>
                    <a:lnTo>
                      <a:pt x="2730" y="110"/>
                    </a:lnTo>
                    <a:lnTo>
                      <a:pt x="2696" y="118"/>
                    </a:lnTo>
                    <a:lnTo>
                      <a:pt x="2650" y="126"/>
                    </a:lnTo>
                    <a:lnTo>
                      <a:pt x="2592" y="134"/>
                    </a:lnTo>
                    <a:lnTo>
                      <a:pt x="2524" y="142"/>
                    </a:lnTo>
                    <a:lnTo>
                      <a:pt x="2444" y="148"/>
                    </a:lnTo>
                    <a:lnTo>
                      <a:pt x="2356" y="154"/>
                    </a:lnTo>
                    <a:lnTo>
                      <a:pt x="2152" y="166"/>
                    </a:lnTo>
                    <a:lnTo>
                      <a:pt x="1918" y="174"/>
                    </a:lnTo>
                    <a:lnTo>
                      <a:pt x="1658" y="180"/>
                    </a:lnTo>
                    <a:lnTo>
                      <a:pt x="1378" y="1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46"/>
              <p:cNvSpPr>
                <a:spLocks/>
              </p:cNvSpPr>
              <p:nvPr/>
            </p:nvSpPr>
            <p:spPr bwMode="auto">
              <a:xfrm>
                <a:off x="2464" y="4134"/>
                <a:ext cx="2770" cy="182"/>
              </a:xfrm>
              <a:custGeom>
                <a:avLst/>
                <a:gdLst>
                  <a:gd name="T0" fmla="*/ 1384 w 2770"/>
                  <a:gd name="T1" fmla="*/ 0 h 182"/>
                  <a:gd name="T2" fmla="*/ 1384 w 2770"/>
                  <a:gd name="T3" fmla="*/ 0 h 182"/>
                  <a:gd name="T4" fmla="*/ 1106 w 2770"/>
                  <a:gd name="T5" fmla="*/ 2 h 182"/>
                  <a:gd name="T6" fmla="*/ 846 w 2770"/>
                  <a:gd name="T7" fmla="*/ 6 h 182"/>
                  <a:gd name="T8" fmla="*/ 612 w 2770"/>
                  <a:gd name="T9" fmla="*/ 16 h 182"/>
                  <a:gd name="T10" fmla="*/ 406 w 2770"/>
                  <a:gd name="T11" fmla="*/ 26 h 182"/>
                  <a:gd name="T12" fmla="*/ 318 w 2770"/>
                  <a:gd name="T13" fmla="*/ 32 h 182"/>
                  <a:gd name="T14" fmla="*/ 238 w 2770"/>
                  <a:gd name="T15" fmla="*/ 40 h 182"/>
                  <a:gd name="T16" fmla="*/ 168 w 2770"/>
                  <a:gd name="T17" fmla="*/ 48 h 182"/>
                  <a:gd name="T18" fmla="*/ 110 w 2770"/>
                  <a:gd name="T19" fmla="*/ 56 h 182"/>
                  <a:gd name="T20" fmla="*/ 62 w 2770"/>
                  <a:gd name="T21" fmla="*/ 64 h 182"/>
                  <a:gd name="T22" fmla="*/ 28 w 2770"/>
                  <a:gd name="T23" fmla="*/ 72 h 182"/>
                  <a:gd name="T24" fmla="*/ 16 w 2770"/>
                  <a:gd name="T25" fmla="*/ 78 h 182"/>
                  <a:gd name="T26" fmla="*/ 8 w 2770"/>
                  <a:gd name="T27" fmla="*/ 82 h 182"/>
                  <a:gd name="T28" fmla="*/ 2 w 2770"/>
                  <a:gd name="T29" fmla="*/ 86 h 182"/>
                  <a:gd name="T30" fmla="*/ 0 w 2770"/>
                  <a:gd name="T31" fmla="*/ 92 h 182"/>
                  <a:gd name="T32" fmla="*/ 0 w 2770"/>
                  <a:gd name="T33" fmla="*/ 92 h 182"/>
                  <a:gd name="T34" fmla="*/ 2 w 2770"/>
                  <a:gd name="T35" fmla="*/ 96 h 182"/>
                  <a:gd name="T36" fmla="*/ 8 w 2770"/>
                  <a:gd name="T37" fmla="*/ 100 h 182"/>
                  <a:gd name="T38" fmla="*/ 16 w 2770"/>
                  <a:gd name="T39" fmla="*/ 106 h 182"/>
                  <a:gd name="T40" fmla="*/ 28 w 2770"/>
                  <a:gd name="T41" fmla="*/ 110 h 182"/>
                  <a:gd name="T42" fmla="*/ 62 w 2770"/>
                  <a:gd name="T43" fmla="*/ 118 h 182"/>
                  <a:gd name="T44" fmla="*/ 110 w 2770"/>
                  <a:gd name="T45" fmla="*/ 126 h 182"/>
                  <a:gd name="T46" fmla="*/ 168 w 2770"/>
                  <a:gd name="T47" fmla="*/ 134 h 182"/>
                  <a:gd name="T48" fmla="*/ 238 w 2770"/>
                  <a:gd name="T49" fmla="*/ 142 h 182"/>
                  <a:gd name="T50" fmla="*/ 318 w 2770"/>
                  <a:gd name="T51" fmla="*/ 148 h 182"/>
                  <a:gd name="T52" fmla="*/ 406 w 2770"/>
                  <a:gd name="T53" fmla="*/ 154 h 182"/>
                  <a:gd name="T54" fmla="*/ 612 w 2770"/>
                  <a:gd name="T55" fmla="*/ 166 h 182"/>
                  <a:gd name="T56" fmla="*/ 846 w 2770"/>
                  <a:gd name="T57" fmla="*/ 174 h 182"/>
                  <a:gd name="T58" fmla="*/ 1106 w 2770"/>
                  <a:gd name="T59" fmla="*/ 180 h 182"/>
                  <a:gd name="T60" fmla="*/ 1384 w 2770"/>
                  <a:gd name="T61" fmla="*/ 182 h 182"/>
                  <a:gd name="T62" fmla="*/ 1384 w 2770"/>
                  <a:gd name="T63" fmla="*/ 182 h 182"/>
                  <a:gd name="T64" fmla="*/ 1664 w 2770"/>
                  <a:gd name="T65" fmla="*/ 180 h 182"/>
                  <a:gd name="T66" fmla="*/ 1926 w 2770"/>
                  <a:gd name="T67" fmla="*/ 174 h 182"/>
                  <a:gd name="T68" fmla="*/ 2160 w 2770"/>
                  <a:gd name="T69" fmla="*/ 166 h 182"/>
                  <a:gd name="T70" fmla="*/ 2366 w 2770"/>
                  <a:gd name="T71" fmla="*/ 154 h 182"/>
                  <a:gd name="T72" fmla="*/ 2454 w 2770"/>
                  <a:gd name="T73" fmla="*/ 148 h 182"/>
                  <a:gd name="T74" fmla="*/ 2534 w 2770"/>
                  <a:gd name="T75" fmla="*/ 142 h 182"/>
                  <a:gd name="T76" fmla="*/ 2604 w 2770"/>
                  <a:gd name="T77" fmla="*/ 134 h 182"/>
                  <a:gd name="T78" fmla="*/ 2662 w 2770"/>
                  <a:gd name="T79" fmla="*/ 126 h 182"/>
                  <a:gd name="T80" fmla="*/ 2708 w 2770"/>
                  <a:gd name="T81" fmla="*/ 118 h 182"/>
                  <a:gd name="T82" fmla="*/ 2742 w 2770"/>
                  <a:gd name="T83" fmla="*/ 110 h 182"/>
                  <a:gd name="T84" fmla="*/ 2754 w 2770"/>
                  <a:gd name="T85" fmla="*/ 106 h 182"/>
                  <a:gd name="T86" fmla="*/ 2762 w 2770"/>
                  <a:gd name="T87" fmla="*/ 100 h 182"/>
                  <a:gd name="T88" fmla="*/ 2768 w 2770"/>
                  <a:gd name="T89" fmla="*/ 96 h 182"/>
                  <a:gd name="T90" fmla="*/ 2770 w 2770"/>
                  <a:gd name="T91" fmla="*/ 92 h 182"/>
                  <a:gd name="T92" fmla="*/ 2770 w 2770"/>
                  <a:gd name="T93" fmla="*/ 92 h 182"/>
                  <a:gd name="T94" fmla="*/ 2768 w 2770"/>
                  <a:gd name="T95" fmla="*/ 86 h 182"/>
                  <a:gd name="T96" fmla="*/ 2762 w 2770"/>
                  <a:gd name="T97" fmla="*/ 82 h 182"/>
                  <a:gd name="T98" fmla="*/ 2754 w 2770"/>
                  <a:gd name="T99" fmla="*/ 78 h 182"/>
                  <a:gd name="T100" fmla="*/ 2742 w 2770"/>
                  <a:gd name="T101" fmla="*/ 72 h 182"/>
                  <a:gd name="T102" fmla="*/ 2708 w 2770"/>
                  <a:gd name="T103" fmla="*/ 64 h 182"/>
                  <a:gd name="T104" fmla="*/ 2662 w 2770"/>
                  <a:gd name="T105" fmla="*/ 56 h 182"/>
                  <a:gd name="T106" fmla="*/ 2604 w 2770"/>
                  <a:gd name="T107" fmla="*/ 48 h 182"/>
                  <a:gd name="T108" fmla="*/ 2534 w 2770"/>
                  <a:gd name="T109" fmla="*/ 40 h 182"/>
                  <a:gd name="T110" fmla="*/ 2454 w 2770"/>
                  <a:gd name="T111" fmla="*/ 32 h 182"/>
                  <a:gd name="T112" fmla="*/ 2366 w 2770"/>
                  <a:gd name="T113" fmla="*/ 26 h 182"/>
                  <a:gd name="T114" fmla="*/ 2160 w 2770"/>
                  <a:gd name="T115" fmla="*/ 16 h 182"/>
                  <a:gd name="T116" fmla="*/ 1926 w 2770"/>
                  <a:gd name="T117" fmla="*/ 6 h 182"/>
                  <a:gd name="T118" fmla="*/ 1664 w 2770"/>
                  <a:gd name="T119" fmla="*/ 2 h 182"/>
                  <a:gd name="T120" fmla="*/ 1384 w 2770"/>
                  <a:gd name="T12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70" h="182">
                    <a:moveTo>
                      <a:pt x="1384" y="0"/>
                    </a:moveTo>
                    <a:lnTo>
                      <a:pt x="1384" y="0"/>
                    </a:lnTo>
                    <a:lnTo>
                      <a:pt x="1106" y="2"/>
                    </a:lnTo>
                    <a:lnTo>
                      <a:pt x="846" y="6"/>
                    </a:lnTo>
                    <a:lnTo>
                      <a:pt x="612" y="16"/>
                    </a:lnTo>
                    <a:lnTo>
                      <a:pt x="406" y="26"/>
                    </a:lnTo>
                    <a:lnTo>
                      <a:pt x="318" y="32"/>
                    </a:lnTo>
                    <a:lnTo>
                      <a:pt x="238" y="40"/>
                    </a:lnTo>
                    <a:lnTo>
                      <a:pt x="168" y="48"/>
                    </a:lnTo>
                    <a:lnTo>
                      <a:pt x="110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8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8" y="100"/>
                    </a:lnTo>
                    <a:lnTo>
                      <a:pt x="16" y="106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10" y="126"/>
                    </a:lnTo>
                    <a:lnTo>
                      <a:pt x="168" y="134"/>
                    </a:lnTo>
                    <a:lnTo>
                      <a:pt x="238" y="142"/>
                    </a:lnTo>
                    <a:lnTo>
                      <a:pt x="318" y="148"/>
                    </a:lnTo>
                    <a:lnTo>
                      <a:pt x="406" y="154"/>
                    </a:lnTo>
                    <a:lnTo>
                      <a:pt x="612" y="166"/>
                    </a:lnTo>
                    <a:lnTo>
                      <a:pt x="846" y="174"/>
                    </a:lnTo>
                    <a:lnTo>
                      <a:pt x="1106" y="180"/>
                    </a:lnTo>
                    <a:lnTo>
                      <a:pt x="1384" y="182"/>
                    </a:lnTo>
                    <a:lnTo>
                      <a:pt x="1384" y="182"/>
                    </a:lnTo>
                    <a:lnTo>
                      <a:pt x="1664" y="180"/>
                    </a:lnTo>
                    <a:lnTo>
                      <a:pt x="1926" y="174"/>
                    </a:lnTo>
                    <a:lnTo>
                      <a:pt x="2160" y="166"/>
                    </a:lnTo>
                    <a:lnTo>
                      <a:pt x="2366" y="154"/>
                    </a:lnTo>
                    <a:lnTo>
                      <a:pt x="2454" y="148"/>
                    </a:lnTo>
                    <a:lnTo>
                      <a:pt x="2534" y="142"/>
                    </a:lnTo>
                    <a:lnTo>
                      <a:pt x="2604" y="134"/>
                    </a:lnTo>
                    <a:lnTo>
                      <a:pt x="2662" y="126"/>
                    </a:lnTo>
                    <a:lnTo>
                      <a:pt x="2708" y="118"/>
                    </a:lnTo>
                    <a:lnTo>
                      <a:pt x="2742" y="110"/>
                    </a:lnTo>
                    <a:lnTo>
                      <a:pt x="2754" y="106"/>
                    </a:lnTo>
                    <a:lnTo>
                      <a:pt x="2762" y="100"/>
                    </a:lnTo>
                    <a:lnTo>
                      <a:pt x="2768" y="96"/>
                    </a:lnTo>
                    <a:lnTo>
                      <a:pt x="2770" y="92"/>
                    </a:lnTo>
                    <a:lnTo>
                      <a:pt x="2770" y="92"/>
                    </a:lnTo>
                    <a:lnTo>
                      <a:pt x="2768" y="86"/>
                    </a:lnTo>
                    <a:lnTo>
                      <a:pt x="2762" y="82"/>
                    </a:lnTo>
                    <a:lnTo>
                      <a:pt x="2754" y="78"/>
                    </a:lnTo>
                    <a:lnTo>
                      <a:pt x="2742" y="72"/>
                    </a:lnTo>
                    <a:lnTo>
                      <a:pt x="2708" y="64"/>
                    </a:lnTo>
                    <a:lnTo>
                      <a:pt x="2662" y="56"/>
                    </a:lnTo>
                    <a:lnTo>
                      <a:pt x="2604" y="48"/>
                    </a:lnTo>
                    <a:lnTo>
                      <a:pt x="2534" y="40"/>
                    </a:lnTo>
                    <a:lnTo>
                      <a:pt x="2454" y="32"/>
                    </a:lnTo>
                    <a:lnTo>
                      <a:pt x="2366" y="26"/>
                    </a:lnTo>
                    <a:lnTo>
                      <a:pt x="2160" y="16"/>
                    </a:lnTo>
                    <a:lnTo>
                      <a:pt x="1926" y="6"/>
                    </a:lnTo>
                    <a:lnTo>
                      <a:pt x="1664" y="2"/>
                    </a:lnTo>
                    <a:lnTo>
                      <a:pt x="13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47"/>
              <p:cNvSpPr>
                <a:spLocks noEditPoints="1"/>
              </p:cNvSpPr>
              <p:nvPr/>
            </p:nvSpPr>
            <p:spPr bwMode="auto">
              <a:xfrm>
                <a:off x="2470" y="4134"/>
                <a:ext cx="2758" cy="180"/>
              </a:xfrm>
              <a:custGeom>
                <a:avLst/>
                <a:gdLst>
                  <a:gd name="T0" fmla="*/ 1378 w 2758"/>
                  <a:gd name="T1" fmla="*/ 180 h 180"/>
                  <a:gd name="T2" fmla="*/ 844 w 2758"/>
                  <a:gd name="T3" fmla="*/ 174 h 180"/>
                  <a:gd name="T4" fmla="*/ 408 w 2758"/>
                  <a:gd name="T5" fmla="*/ 154 h 180"/>
                  <a:gd name="T6" fmla="*/ 240 w 2758"/>
                  <a:gd name="T7" fmla="*/ 140 h 180"/>
                  <a:gd name="T8" fmla="*/ 112 w 2758"/>
                  <a:gd name="T9" fmla="*/ 126 h 180"/>
                  <a:gd name="T10" fmla="*/ 32 w 2758"/>
                  <a:gd name="T11" fmla="*/ 110 h 180"/>
                  <a:gd name="T12" fmla="*/ 12 w 2758"/>
                  <a:gd name="T13" fmla="*/ 100 h 180"/>
                  <a:gd name="T14" fmla="*/ 4 w 2758"/>
                  <a:gd name="T15" fmla="*/ 92 h 180"/>
                  <a:gd name="T16" fmla="*/ 6 w 2758"/>
                  <a:gd name="T17" fmla="*/ 86 h 180"/>
                  <a:gd name="T18" fmla="*/ 20 w 2758"/>
                  <a:gd name="T19" fmla="*/ 78 h 180"/>
                  <a:gd name="T20" fmla="*/ 66 w 2758"/>
                  <a:gd name="T21" fmla="*/ 64 h 180"/>
                  <a:gd name="T22" fmla="*/ 170 w 2758"/>
                  <a:gd name="T23" fmla="*/ 48 h 180"/>
                  <a:gd name="T24" fmla="*/ 318 w 2758"/>
                  <a:gd name="T25" fmla="*/ 34 h 180"/>
                  <a:gd name="T26" fmla="*/ 610 w 2758"/>
                  <a:gd name="T27" fmla="*/ 16 h 180"/>
                  <a:gd name="T28" fmla="*/ 1102 w 2758"/>
                  <a:gd name="T29" fmla="*/ 2 h 180"/>
                  <a:gd name="T30" fmla="*/ 1378 w 2758"/>
                  <a:gd name="T31" fmla="*/ 0 h 180"/>
                  <a:gd name="T32" fmla="*/ 1916 w 2758"/>
                  <a:gd name="T33" fmla="*/ 8 h 180"/>
                  <a:gd name="T34" fmla="*/ 2352 w 2758"/>
                  <a:gd name="T35" fmla="*/ 26 h 180"/>
                  <a:gd name="T36" fmla="*/ 2520 w 2758"/>
                  <a:gd name="T37" fmla="*/ 40 h 180"/>
                  <a:gd name="T38" fmla="*/ 2646 w 2758"/>
                  <a:gd name="T39" fmla="*/ 56 h 180"/>
                  <a:gd name="T40" fmla="*/ 2726 w 2758"/>
                  <a:gd name="T41" fmla="*/ 72 h 180"/>
                  <a:gd name="T42" fmla="*/ 2746 w 2758"/>
                  <a:gd name="T43" fmla="*/ 82 h 180"/>
                  <a:gd name="T44" fmla="*/ 2754 w 2758"/>
                  <a:gd name="T45" fmla="*/ 92 h 180"/>
                  <a:gd name="T46" fmla="*/ 2752 w 2758"/>
                  <a:gd name="T47" fmla="*/ 96 h 180"/>
                  <a:gd name="T48" fmla="*/ 2738 w 2758"/>
                  <a:gd name="T49" fmla="*/ 104 h 180"/>
                  <a:gd name="T50" fmla="*/ 2692 w 2758"/>
                  <a:gd name="T51" fmla="*/ 118 h 180"/>
                  <a:gd name="T52" fmla="*/ 2588 w 2758"/>
                  <a:gd name="T53" fmla="*/ 134 h 180"/>
                  <a:gd name="T54" fmla="*/ 2440 w 2758"/>
                  <a:gd name="T55" fmla="*/ 148 h 180"/>
                  <a:gd name="T56" fmla="*/ 2148 w 2758"/>
                  <a:gd name="T57" fmla="*/ 166 h 180"/>
                  <a:gd name="T58" fmla="*/ 1656 w 2758"/>
                  <a:gd name="T59" fmla="*/ 178 h 180"/>
                  <a:gd name="T60" fmla="*/ 1378 w 2758"/>
                  <a:gd name="T61" fmla="*/ 0 h 180"/>
                  <a:gd name="T62" fmla="*/ 1100 w 2758"/>
                  <a:gd name="T63" fmla="*/ 2 h 180"/>
                  <a:gd name="T64" fmla="*/ 608 w 2758"/>
                  <a:gd name="T65" fmla="*/ 16 h 180"/>
                  <a:gd name="T66" fmla="*/ 314 w 2758"/>
                  <a:gd name="T67" fmla="*/ 34 h 180"/>
                  <a:gd name="T68" fmla="*/ 166 w 2758"/>
                  <a:gd name="T69" fmla="*/ 48 h 180"/>
                  <a:gd name="T70" fmla="*/ 62 w 2758"/>
                  <a:gd name="T71" fmla="*/ 64 h 180"/>
                  <a:gd name="T72" fmla="*/ 16 w 2758"/>
                  <a:gd name="T73" fmla="*/ 78 h 180"/>
                  <a:gd name="T74" fmla="*/ 2 w 2758"/>
                  <a:gd name="T75" fmla="*/ 86 h 180"/>
                  <a:gd name="T76" fmla="*/ 0 w 2758"/>
                  <a:gd name="T77" fmla="*/ 92 h 180"/>
                  <a:gd name="T78" fmla="*/ 6 w 2758"/>
                  <a:gd name="T79" fmla="*/ 100 h 180"/>
                  <a:gd name="T80" fmla="*/ 28 w 2758"/>
                  <a:gd name="T81" fmla="*/ 110 h 180"/>
                  <a:gd name="T82" fmla="*/ 108 w 2758"/>
                  <a:gd name="T83" fmla="*/ 126 h 180"/>
                  <a:gd name="T84" fmla="*/ 236 w 2758"/>
                  <a:gd name="T85" fmla="*/ 142 h 180"/>
                  <a:gd name="T86" fmla="*/ 404 w 2758"/>
                  <a:gd name="T87" fmla="*/ 154 h 180"/>
                  <a:gd name="T88" fmla="*/ 842 w 2758"/>
                  <a:gd name="T89" fmla="*/ 174 h 180"/>
                  <a:gd name="T90" fmla="*/ 1378 w 2758"/>
                  <a:gd name="T91" fmla="*/ 180 h 180"/>
                  <a:gd name="T92" fmla="*/ 1658 w 2758"/>
                  <a:gd name="T93" fmla="*/ 180 h 180"/>
                  <a:gd name="T94" fmla="*/ 2152 w 2758"/>
                  <a:gd name="T95" fmla="*/ 166 h 180"/>
                  <a:gd name="T96" fmla="*/ 2444 w 2758"/>
                  <a:gd name="T97" fmla="*/ 148 h 180"/>
                  <a:gd name="T98" fmla="*/ 2592 w 2758"/>
                  <a:gd name="T99" fmla="*/ 134 h 180"/>
                  <a:gd name="T100" fmla="*/ 2696 w 2758"/>
                  <a:gd name="T101" fmla="*/ 118 h 180"/>
                  <a:gd name="T102" fmla="*/ 2742 w 2758"/>
                  <a:gd name="T103" fmla="*/ 104 h 180"/>
                  <a:gd name="T104" fmla="*/ 2756 w 2758"/>
                  <a:gd name="T105" fmla="*/ 96 h 180"/>
                  <a:gd name="T106" fmla="*/ 2758 w 2758"/>
                  <a:gd name="T107" fmla="*/ 92 h 180"/>
                  <a:gd name="T108" fmla="*/ 2752 w 2758"/>
                  <a:gd name="T109" fmla="*/ 82 h 180"/>
                  <a:gd name="T110" fmla="*/ 2730 w 2758"/>
                  <a:gd name="T111" fmla="*/ 72 h 180"/>
                  <a:gd name="T112" fmla="*/ 2650 w 2758"/>
                  <a:gd name="T113" fmla="*/ 56 h 180"/>
                  <a:gd name="T114" fmla="*/ 2524 w 2758"/>
                  <a:gd name="T115" fmla="*/ 40 h 180"/>
                  <a:gd name="T116" fmla="*/ 2356 w 2758"/>
                  <a:gd name="T117" fmla="*/ 26 h 180"/>
                  <a:gd name="T118" fmla="*/ 1918 w 2758"/>
                  <a:gd name="T119" fmla="*/ 6 h 180"/>
                  <a:gd name="T120" fmla="*/ 1378 w 2758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58" h="180">
                    <a:moveTo>
                      <a:pt x="1378" y="180"/>
                    </a:moveTo>
                    <a:lnTo>
                      <a:pt x="1378" y="180"/>
                    </a:lnTo>
                    <a:lnTo>
                      <a:pt x="1102" y="178"/>
                    </a:lnTo>
                    <a:lnTo>
                      <a:pt x="844" y="174"/>
                    </a:lnTo>
                    <a:lnTo>
                      <a:pt x="610" y="166"/>
                    </a:lnTo>
                    <a:lnTo>
                      <a:pt x="408" y="154"/>
                    </a:lnTo>
                    <a:lnTo>
                      <a:pt x="318" y="148"/>
                    </a:lnTo>
                    <a:lnTo>
                      <a:pt x="240" y="140"/>
                    </a:lnTo>
                    <a:lnTo>
                      <a:pt x="170" y="134"/>
                    </a:lnTo>
                    <a:lnTo>
                      <a:pt x="112" y="126"/>
                    </a:lnTo>
                    <a:lnTo>
                      <a:pt x="66" y="118"/>
                    </a:lnTo>
                    <a:lnTo>
                      <a:pt x="32" y="110"/>
                    </a:lnTo>
                    <a:lnTo>
                      <a:pt x="20" y="104"/>
                    </a:lnTo>
                    <a:lnTo>
                      <a:pt x="12" y="100"/>
                    </a:lnTo>
                    <a:lnTo>
                      <a:pt x="6" y="96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6" y="86"/>
                    </a:lnTo>
                    <a:lnTo>
                      <a:pt x="12" y="82"/>
                    </a:lnTo>
                    <a:lnTo>
                      <a:pt x="20" y="78"/>
                    </a:lnTo>
                    <a:lnTo>
                      <a:pt x="32" y="72"/>
                    </a:lnTo>
                    <a:lnTo>
                      <a:pt x="66" y="64"/>
                    </a:lnTo>
                    <a:lnTo>
                      <a:pt x="112" y="56"/>
                    </a:lnTo>
                    <a:lnTo>
                      <a:pt x="170" y="48"/>
                    </a:lnTo>
                    <a:lnTo>
                      <a:pt x="240" y="40"/>
                    </a:lnTo>
                    <a:lnTo>
                      <a:pt x="318" y="34"/>
                    </a:lnTo>
                    <a:lnTo>
                      <a:pt x="408" y="26"/>
                    </a:lnTo>
                    <a:lnTo>
                      <a:pt x="610" y="16"/>
                    </a:lnTo>
                    <a:lnTo>
                      <a:pt x="844" y="8"/>
                    </a:lnTo>
                    <a:lnTo>
                      <a:pt x="1102" y="2"/>
                    </a:lnTo>
                    <a:lnTo>
                      <a:pt x="1378" y="0"/>
                    </a:lnTo>
                    <a:lnTo>
                      <a:pt x="1378" y="0"/>
                    </a:lnTo>
                    <a:lnTo>
                      <a:pt x="1656" y="2"/>
                    </a:lnTo>
                    <a:lnTo>
                      <a:pt x="1916" y="8"/>
                    </a:lnTo>
                    <a:lnTo>
                      <a:pt x="2148" y="16"/>
                    </a:lnTo>
                    <a:lnTo>
                      <a:pt x="2352" y="26"/>
                    </a:lnTo>
                    <a:lnTo>
                      <a:pt x="2440" y="34"/>
                    </a:lnTo>
                    <a:lnTo>
                      <a:pt x="2520" y="40"/>
                    </a:lnTo>
                    <a:lnTo>
                      <a:pt x="2588" y="48"/>
                    </a:lnTo>
                    <a:lnTo>
                      <a:pt x="2646" y="56"/>
                    </a:lnTo>
                    <a:lnTo>
                      <a:pt x="2692" y="64"/>
                    </a:lnTo>
                    <a:lnTo>
                      <a:pt x="2726" y="72"/>
                    </a:lnTo>
                    <a:lnTo>
                      <a:pt x="2738" y="78"/>
                    </a:lnTo>
                    <a:lnTo>
                      <a:pt x="2746" y="82"/>
                    </a:lnTo>
                    <a:lnTo>
                      <a:pt x="2752" y="86"/>
                    </a:lnTo>
                    <a:lnTo>
                      <a:pt x="2754" y="92"/>
                    </a:lnTo>
                    <a:lnTo>
                      <a:pt x="2754" y="92"/>
                    </a:lnTo>
                    <a:lnTo>
                      <a:pt x="2752" y="96"/>
                    </a:lnTo>
                    <a:lnTo>
                      <a:pt x="2746" y="100"/>
                    </a:lnTo>
                    <a:lnTo>
                      <a:pt x="2738" y="104"/>
                    </a:lnTo>
                    <a:lnTo>
                      <a:pt x="2726" y="110"/>
                    </a:lnTo>
                    <a:lnTo>
                      <a:pt x="2692" y="118"/>
                    </a:lnTo>
                    <a:lnTo>
                      <a:pt x="2646" y="126"/>
                    </a:lnTo>
                    <a:lnTo>
                      <a:pt x="2588" y="134"/>
                    </a:lnTo>
                    <a:lnTo>
                      <a:pt x="2520" y="140"/>
                    </a:lnTo>
                    <a:lnTo>
                      <a:pt x="2440" y="148"/>
                    </a:lnTo>
                    <a:lnTo>
                      <a:pt x="2352" y="154"/>
                    </a:lnTo>
                    <a:lnTo>
                      <a:pt x="2148" y="166"/>
                    </a:lnTo>
                    <a:lnTo>
                      <a:pt x="1916" y="174"/>
                    </a:lnTo>
                    <a:lnTo>
                      <a:pt x="1656" y="178"/>
                    </a:lnTo>
                    <a:lnTo>
                      <a:pt x="1378" y="180"/>
                    </a:lnTo>
                    <a:close/>
                    <a:moveTo>
                      <a:pt x="1378" y="0"/>
                    </a:moveTo>
                    <a:lnTo>
                      <a:pt x="1378" y="0"/>
                    </a:lnTo>
                    <a:lnTo>
                      <a:pt x="1100" y="2"/>
                    </a:lnTo>
                    <a:lnTo>
                      <a:pt x="842" y="6"/>
                    </a:lnTo>
                    <a:lnTo>
                      <a:pt x="608" y="16"/>
                    </a:lnTo>
                    <a:lnTo>
                      <a:pt x="404" y="26"/>
                    </a:lnTo>
                    <a:lnTo>
                      <a:pt x="314" y="34"/>
                    </a:lnTo>
                    <a:lnTo>
                      <a:pt x="236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6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6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6" y="142"/>
                    </a:lnTo>
                    <a:lnTo>
                      <a:pt x="314" y="148"/>
                    </a:lnTo>
                    <a:lnTo>
                      <a:pt x="404" y="154"/>
                    </a:lnTo>
                    <a:lnTo>
                      <a:pt x="608" y="166"/>
                    </a:lnTo>
                    <a:lnTo>
                      <a:pt x="842" y="174"/>
                    </a:lnTo>
                    <a:lnTo>
                      <a:pt x="1100" y="180"/>
                    </a:lnTo>
                    <a:lnTo>
                      <a:pt x="1378" y="180"/>
                    </a:lnTo>
                    <a:lnTo>
                      <a:pt x="1378" y="180"/>
                    </a:lnTo>
                    <a:lnTo>
                      <a:pt x="1658" y="180"/>
                    </a:lnTo>
                    <a:lnTo>
                      <a:pt x="1918" y="174"/>
                    </a:lnTo>
                    <a:lnTo>
                      <a:pt x="2152" y="166"/>
                    </a:lnTo>
                    <a:lnTo>
                      <a:pt x="2356" y="154"/>
                    </a:lnTo>
                    <a:lnTo>
                      <a:pt x="2444" y="148"/>
                    </a:lnTo>
                    <a:lnTo>
                      <a:pt x="2524" y="142"/>
                    </a:lnTo>
                    <a:lnTo>
                      <a:pt x="2592" y="134"/>
                    </a:lnTo>
                    <a:lnTo>
                      <a:pt x="2650" y="126"/>
                    </a:lnTo>
                    <a:lnTo>
                      <a:pt x="2696" y="118"/>
                    </a:lnTo>
                    <a:lnTo>
                      <a:pt x="2730" y="110"/>
                    </a:lnTo>
                    <a:lnTo>
                      <a:pt x="2742" y="104"/>
                    </a:lnTo>
                    <a:lnTo>
                      <a:pt x="2752" y="100"/>
                    </a:lnTo>
                    <a:lnTo>
                      <a:pt x="2756" y="96"/>
                    </a:lnTo>
                    <a:lnTo>
                      <a:pt x="2758" y="92"/>
                    </a:lnTo>
                    <a:lnTo>
                      <a:pt x="2758" y="92"/>
                    </a:lnTo>
                    <a:lnTo>
                      <a:pt x="2756" y="86"/>
                    </a:lnTo>
                    <a:lnTo>
                      <a:pt x="2752" y="82"/>
                    </a:lnTo>
                    <a:lnTo>
                      <a:pt x="2742" y="78"/>
                    </a:lnTo>
                    <a:lnTo>
                      <a:pt x="2730" y="72"/>
                    </a:lnTo>
                    <a:lnTo>
                      <a:pt x="2696" y="64"/>
                    </a:lnTo>
                    <a:lnTo>
                      <a:pt x="2650" y="56"/>
                    </a:lnTo>
                    <a:lnTo>
                      <a:pt x="2592" y="48"/>
                    </a:lnTo>
                    <a:lnTo>
                      <a:pt x="2524" y="40"/>
                    </a:lnTo>
                    <a:lnTo>
                      <a:pt x="2444" y="34"/>
                    </a:lnTo>
                    <a:lnTo>
                      <a:pt x="2356" y="26"/>
                    </a:lnTo>
                    <a:lnTo>
                      <a:pt x="2152" y="16"/>
                    </a:lnTo>
                    <a:lnTo>
                      <a:pt x="1918" y="6"/>
                    </a:lnTo>
                    <a:lnTo>
                      <a:pt x="1658" y="2"/>
                    </a:ln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FE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48"/>
              <p:cNvSpPr>
                <a:spLocks/>
              </p:cNvSpPr>
              <p:nvPr/>
            </p:nvSpPr>
            <p:spPr bwMode="auto">
              <a:xfrm>
                <a:off x="2474" y="4134"/>
                <a:ext cx="2750" cy="180"/>
              </a:xfrm>
              <a:custGeom>
                <a:avLst/>
                <a:gdLst>
                  <a:gd name="T0" fmla="*/ 1374 w 2750"/>
                  <a:gd name="T1" fmla="*/ 180 h 180"/>
                  <a:gd name="T2" fmla="*/ 1374 w 2750"/>
                  <a:gd name="T3" fmla="*/ 180 h 180"/>
                  <a:gd name="T4" fmla="*/ 1098 w 2750"/>
                  <a:gd name="T5" fmla="*/ 178 h 180"/>
                  <a:gd name="T6" fmla="*/ 840 w 2750"/>
                  <a:gd name="T7" fmla="*/ 174 h 180"/>
                  <a:gd name="T8" fmla="*/ 606 w 2750"/>
                  <a:gd name="T9" fmla="*/ 166 h 180"/>
                  <a:gd name="T10" fmla="*/ 404 w 2750"/>
                  <a:gd name="T11" fmla="*/ 154 h 180"/>
                  <a:gd name="T12" fmla="*/ 314 w 2750"/>
                  <a:gd name="T13" fmla="*/ 148 h 180"/>
                  <a:gd name="T14" fmla="*/ 236 w 2750"/>
                  <a:gd name="T15" fmla="*/ 140 h 180"/>
                  <a:gd name="T16" fmla="*/ 166 w 2750"/>
                  <a:gd name="T17" fmla="*/ 134 h 180"/>
                  <a:gd name="T18" fmla="*/ 108 w 2750"/>
                  <a:gd name="T19" fmla="*/ 126 h 180"/>
                  <a:gd name="T20" fmla="*/ 62 w 2750"/>
                  <a:gd name="T21" fmla="*/ 118 h 180"/>
                  <a:gd name="T22" fmla="*/ 28 w 2750"/>
                  <a:gd name="T23" fmla="*/ 110 h 180"/>
                  <a:gd name="T24" fmla="*/ 16 w 2750"/>
                  <a:gd name="T25" fmla="*/ 104 h 180"/>
                  <a:gd name="T26" fmla="*/ 8 w 2750"/>
                  <a:gd name="T27" fmla="*/ 100 h 180"/>
                  <a:gd name="T28" fmla="*/ 2 w 2750"/>
                  <a:gd name="T29" fmla="*/ 96 h 180"/>
                  <a:gd name="T30" fmla="*/ 0 w 2750"/>
                  <a:gd name="T31" fmla="*/ 92 h 180"/>
                  <a:gd name="T32" fmla="*/ 0 w 2750"/>
                  <a:gd name="T33" fmla="*/ 92 h 180"/>
                  <a:gd name="T34" fmla="*/ 2 w 2750"/>
                  <a:gd name="T35" fmla="*/ 86 h 180"/>
                  <a:gd name="T36" fmla="*/ 8 w 2750"/>
                  <a:gd name="T37" fmla="*/ 82 h 180"/>
                  <a:gd name="T38" fmla="*/ 16 w 2750"/>
                  <a:gd name="T39" fmla="*/ 78 h 180"/>
                  <a:gd name="T40" fmla="*/ 28 w 2750"/>
                  <a:gd name="T41" fmla="*/ 72 h 180"/>
                  <a:gd name="T42" fmla="*/ 62 w 2750"/>
                  <a:gd name="T43" fmla="*/ 64 h 180"/>
                  <a:gd name="T44" fmla="*/ 108 w 2750"/>
                  <a:gd name="T45" fmla="*/ 56 h 180"/>
                  <a:gd name="T46" fmla="*/ 166 w 2750"/>
                  <a:gd name="T47" fmla="*/ 48 h 180"/>
                  <a:gd name="T48" fmla="*/ 236 w 2750"/>
                  <a:gd name="T49" fmla="*/ 40 h 180"/>
                  <a:gd name="T50" fmla="*/ 314 w 2750"/>
                  <a:gd name="T51" fmla="*/ 34 h 180"/>
                  <a:gd name="T52" fmla="*/ 404 w 2750"/>
                  <a:gd name="T53" fmla="*/ 26 h 180"/>
                  <a:gd name="T54" fmla="*/ 606 w 2750"/>
                  <a:gd name="T55" fmla="*/ 16 h 180"/>
                  <a:gd name="T56" fmla="*/ 840 w 2750"/>
                  <a:gd name="T57" fmla="*/ 8 h 180"/>
                  <a:gd name="T58" fmla="*/ 1098 w 2750"/>
                  <a:gd name="T59" fmla="*/ 2 h 180"/>
                  <a:gd name="T60" fmla="*/ 1374 w 2750"/>
                  <a:gd name="T61" fmla="*/ 0 h 180"/>
                  <a:gd name="T62" fmla="*/ 1374 w 2750"/>
                  <a:gd name="T63" fmla="*/ 0 h 180"/>
                  <a:gd name="T64" fmla="*/ 1652 w 2750"/>
                  <a:gd name="T65" fmla="*/ 2 h 180"/>
                  <a:gd name="T66" fmla="*/ 1912 w 2750"/>
                  <a:gd name="T67" fmla="*/ 8 h 180"/>
                  <a:gd name="T68" fmla="*/ 2144 w 2750"/>
                  <a:gd name="T69" fmla="*/ 16 h 180"/>
                  <a:gd name="T70" fmla="*/ 2348 w 2750"/>
                  <a:gd name="T71" fmla="*/ 26 h 180"/>
                  <a:gd name="T72" fmla="*/ 2436 w 2750"/>
                  <a:gd name="T73" fmla="*/ 34 h 180"/>
                  <a:gd name="T74" fmla="*/ 2516 w 2750"/>
                  <a:gd name="T75" fmla="*/ 40 h 180"/>
                  <a:gd name="T76" fmla="*/ 2584 w 2750"/>
                  <a:gd name="T77" fmla="*/ 48 h 180"/>
                  <a:gd name="T78" fmla="*/ 2642 w 2750"/>
                  <a:gd name="T79" fmla="*/ 56 h 180"/>
                  <a:gd name="T80" fmla="*/ 2688 w 2750"/>
                  <a:gd name="T81" fmla="*/ 64 h 180"/>
                  <a:gd name="T82" fmla="*/ 2722 w 2750"/>
                  <a:gd name="T83" fmla="*/ 72 h 180"/>
                  <a:gd name="T84" fmla="*/ 2734 w 2750"/>
                  <a:gd name="T85" fmla="*/ 78 h 180"/>
                  <a:gd name="T86" fmla="*/ 2742 w 2750"/>
                  <a:gd name="T87" fmla="*/ 82 h 180"/>
                  <a:gd name="T88" fmla="*/ 2748 w 2750"/>
                  <a:gd name="T89" fmla="*/ 86 h 180"/>
                  <a:gd name="T90" fmla="*/ 2750 w 2750"/>
                  <a:gd name="T91" fmla="*/ 92 h 180"/>
                  <a:gd name="T92" fmla="*/ 2750 w 2750"/>
                  <a:gd name="T93" fmla="*/ 92 h 180"/>
                  <a:gd name="T94" fmla="*/ 2748 w 2750"/>
                  <a:gd name="T95" fmla="*/ 96 h 180"/>
                  <a:gd name="T96" fmla="*/ 2742 w 2750"/>
                  <a:gd name="T97" fmla="*/ 100 h 180"/>
                  <a:gd name="T98" fmla="*/ 2734 w 2750"/>
                  <a:gd name="T99" fmla="*/ 104 h 180"/>
                  <a:gd name="T100" fmla="*/ 2722 w 2750"/>
                  <a:gd name="T101" fmla="*/ 110 h 180"/>
                  <a:gd name="T102" fmla="*/ 2688 w 2750"/>
                  <a:gd name="T103" fmla="*/ 118 h 180"/>
                  <a:gd name="T104" fmla="*/ 2642 w 2750"/>
                  <a:gd name="T105" fmla="*/ 126 h 180"/>
                  <a:gd name="T106" fmla="*/ 2584 w 2750"/>
                  <a:gd name="T107" fmla="*/ 134 h 180"/>
                  <a:gd name="T108" fmla="*/ 2516 w 2750"/>
                  <a:gd name="T109" fmla="*/ 140 h 180"/>
                  <a:gd name="T110" fmla="*/ 2436 w 2750"/>
                  <a:gd name="T111" fmla="*/ 148 h 180"/>
                  <a:gd name="T112" fmla="*/ 2348 w 2750"/>
                  <a:gd name="T113" fmla="*/ 154 h 180"/>
                  <a:gd name="T114" fmla="*/ 2144 w 2750"/>
                  <a:gd name="T115" fmla="*/ 166 h 180"/>
                  <a:gd name="T116" fmla="*/ 1912 w 2750"/>
                  <a:gd name="T117" fmla="*/ 174 h 180"/>
                  <a:gd name="T118" fmla="*/ 1652 w 2750"/>
                  <a:gd name="T119" fmla="*/ 178 h 180"/>
                  <a:gd name="T120" fmla="*/ 1374 w 2750"/>
                  <a:gd name="T12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50" h="180">
                    <a:moveTo>
                      <a:pt x="1374" y="180"/>
                    </a:moveTo>
                    <a:lnTo>
                      <a:pt x="1374" y="180"/>
                    </a:lnTo>
                    <a:lnTo>
                      <a:pt x="1098" y="178"/>
                    </a:lnTo>
                    <a:lnTo>
                      <a:pt x="840" y="174"/>
                    </a:lnTo>
                    <a:lnTo>
                      <a:pt x="606" y="166"/>
                    </a:lnTo>
                    <a:lnTo>
                      <a:pt x="404" y="154"/>
                    </a:lnTo>
                    <a:lnTo>
                      <a:pt x="314" y="148"/>
                    </a:lnTo>
                    <a:lnTo>
                      <a:pt x="236" y="140"/>
                    </a:lnTo>
                    <a:lnTo>
                      <a:pt x="166" y="134"/>
                    </a:lnTo>
                    <a:lnTo>
                      <a:pt x="108" y="126"/>
                    </a:lnTo>
                    <a:lnTo>
                      <a:pt x="62" y="118"/>
                    </a:lnTo>
                    <a:lnTo>
                      <a:pt x="28" y="110"/>
                    </a:lnTo>
                    <a:lnTo>
                      <a:pt x="16" y="104"/>
                    </a:lnTo>
                    <a:lnTo>
                      <a:pt x="8" y="100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8" y="82"/>
                    </a:lnTo>
                    <a:lnTo>
                      <a:pt x="16" y="78"/>
                    </a:lnTo>
                    <a:lnTo>
                      <a:pt x="28" y="72"/>
                    </a:lnTo>
                    <a:lnTo>
                      <a:pt x="62" y="64"/>
                    </a:lnTo>
                    <a:lnTo>
                      <a:pt x="108" y="56"/>
                    </a:lnTo>
                    <a:lnTo>
                      <a:pt x="166" y="48"/>
                    </a:lnTo>
                    <a:lnTo>
                      <a:pt x="236" y="40"/>
                    </a:lnTo>
                    <a:lnTo>
                      <a:pt x="314" y="34"/>
                    </a:lnTo>
                    <a:lnTo>
                      <a:pt x="404" y="26"/>
                    </a:lnTo>
                    <a:lnTo>
                      <a:pt x="606" y="16"/>
                    </a:lnTo>
                    <a:lnTo>
                      <a:pt x="840" y="8"/>
                    </a:lnTo>
                    <a:lnTo>
                      <a:pt x="1098" y="2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652" y="2"/>
                    </a:lnTo>
                    <a:lnTo>
                      <a:pt x="1912" y="8"/>
                    </a:lnTo>
                    <a:lnTo>
                      <a:pt x="2144" y="16"/>
                    </a:lnTo>
                    <a:lnTo>
                      <a:pt x="2348" y="26"/>
                    </a:lnTo>
                    <a:lnTo>
                      <a:pt x="2436" y="34"/>
                    </a:lnTo>
                    <a:lnTo>
                      <a:pt x="2516" y="40"/>
                    </a:lnTo>
                    <a:lnTo>
                      <a:pt x="2584" y="48"/>
                    </a:lnTo>
                    <a:lnTo>
                      <a:pt x="2642" y="56"/>
                    </a:lnTo>
                    <a:lnTo>
                      <a:pt x="2688" y="64"/>
                    </a:lnTo>
                    <a:lnTo>
                      <a:pt x="2722" y="72"/>
                    </a:lnTo>
                    <a:lnTo>
                      <a:pt x="2734" y="78"/>
                    </a:lnTo>
                    <a:lnTo>
                      <a:pt x="2742" y="82"/>
                    </a:lnTo>
                    <a:lnTo>
                      <a:pt x="2748" y="86"/>
                    </a:lnTo>
                    <a:lnTo>
                      <a:pt x="2750" y="92"/>
                    </a:lnTo>
                    <a:lnTo>
                      <a:pt x="2750" y="92"/>
                    </a:lnTo>
                    <a:lnTo>
                      <a:pt x="2748" y="96"/>
                    </a:lnTo>
                    <a:lnTo>
                      <a:pt x="2742" y="100"/>
                    </a:lnTo>
                    <a:lnTo>
                      <a:pt x="2734" y="104"/>
                    </a:lnTo>
                    <a:lnTo>
                      <a:pt x="2722" y="110"/>
                    </a:lnTo>
                    <a:lnTo>
                      <a:pt x="2688" y="118"/>
                    </a:lnTo>
                    <a:lnTo>
                      <a:pt x="2642" y="126"/>
                    </a:lnTo>
                    <a:lnTo>
                      <a:pt x="2584" y="134"/>
                    </a:lnTo>
                    <a:lnTo>
                      <a:pt x="2516" y="140"/>
                    </a:lnTo>
                    <a:lnTo>
                      <a:pt x="2436" y="148"/>
                    </a:lnTo>
                    <a:lnTo>
                      <a:pt x="2348" y="154"/>
                    </a:lnTo>
                    <a:lnTo>
                      <a:pt x="2144" y="166"/>
                    </a:lnTo>
                    <a:lnTo>
                      <a:pt x="1912" y="174"/>
                    </a:lnTo>
                    <a:lnTo>
                      <a:pt x="1652" y="178"/>
                    </a:lnTo>
                    <a:lnTo>
                      <a:pt x="1374" y="1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49"/>
              <p:cNvSpPr>
                <a:spLocks/>
              </p:cNvSpPr>
              <p:nvPr/>
            </p:nvSpPr>
            <p:spPr bwMode="auto">
              <a:xfrm>
                <a:off x="2470" y="4134"/>
                <a:ext cx="2758" cy="180"/>
              </a:xfrm>
              <a:custGeom>
                <a:avLst/>
                <a:gdLst>
                  <a:gd name="T0" fmla="*/ 1378 w 2758"/>
                  <a:gd name="T1" fmla="*/ 0 h 180"/>
                  <a:gd name="T2" fmla="*/ 1378 w 2758"/>
                  <a:gd name="T3" fmla="*/ 0 h 180"/>
                  <a:gd name="T4" fmla="*/ 1100 w 2758"/>
                  <a:gd name="T5" fmla="*/ 2 h 180"/>
                  <a:gd name="T6" fmla="*/ 842 w 2758"/>
                  <a:gd name="T7" fmla="*/ 6 h 180"/>
                  <a:gd name="T8" fmla="*/ 608 w 2758"/>
                  <a:gd name="T9" fmla="*/ 16 h 180"/>
                  <a:gd name="T10" fmla="*/ 404 w 2758"/>
                  <a:gd name="T11" fmla="*/ 26 h 180"/>
                  <a:gd name="T12" fmla="*/ 314 w 2758"/>
                  <a:gd name="T13" fmla="*/ 34 h 180"/>
                  <a:gd name="T14" fmla="*/ 236 w 2758"/>
                  <a:gd name="T15" fmla="*/ 40 h 180"/>
                  <a:gd name="T16" fmla="*/ 166 w 2758"/>
                  <a:gd name="T17" fmla="*/ 48 h 180"/>
                  <a:gd name="T18" fmla="*/ 108 w 2758"/>
                  <a:gd name="T19" fmla="*/ 56 h 180"/>
                  <a:gd name="T20" fmla="*/ 62 w 2758"/>
                  <a:gd name="T21" fmla="*/ 64 h 180"/>
                  <a:gd name="T22" fmla="*/ 28 w 2758"/>
                  <a:gd name="T23" fmla="*/ 72 h 180"/>
                  <a:gd name="T24" fmla="*/ 16 w 2758"/>
                  <a:gd name="T25" fmla="*/ 78 h 180"/>
                  <a:gd name="T26" fmla="*/ 6 w 2758"/>
                  <a:gd name="T27" fmla="*/ 82 h 180"/>
                  <a:gd name="T28" fmla="*/ 2 w 2758"/>
                  <a:gd name="T29" fmla="*/ 86 h 180"/>
                  <a:gd name="T30" fmla="*/ 0 w 2758"/>
                  <a:gd name="T31" fmla="*/ 92 h 180"/>
                  <a:gd name="T32" fmla="*/ 0 w 2758"/>
                  <a:gd name="T33" fmla="*/ 92 h 180"/>
                  <a:gd name="T34" fmla="*/ 2 w 2758"/>
                  <a:gd name="T35" fmla="*/ 96 h 180"/>
                  <a:gd name="T36" fmla="*/ 6 w 2758"/>
                  <a:gd name="T37" fmla="*/ 100 h 180"/>
                  <a:gd name="T38" fmla="*/ 16 w 2758"/>
                  <a:gd name="T39" fmla="*/ 104 h 180"/>
                  <a:gd name="T40" fmla="*/ 28 w 2758"/>
                  <a:gd name="T41" fmla="*/ 110 h 180"/>
                  <a:gd name="T42" fmla="*/ 62 w 2758"/>
                  <a:gd name="T43" fmla="*/ 118 h 180"/>
                  <a:gd name="T44" fmla="*/ 108 w 2758"/>
                  <a:gd name="T45" fmla="*/ 126 h 180"/>
                  <a:gd name="T46" fmla="*/ 166 w 2758"/>
                  <a:gd name="T47" fmla="*/ 134 h 180"/>
                  <a:gd name="T48" fmla="*/ 236 w 2758"/>
                  <a:gd name="T49" fmla="*/ 142 h 180"/>
                  <a:gd name="T50" fmla="*/ 314 w 2758"/>
                  <a:gd name="T51" fmla="*/ 148 h 180"/>
                  <a:gd name="T52" fmla="*/ 404 w 2758"/>
                  <a:gd name="T53" fmla="*/ 154 h 180"/>
                  <a:gd name="T54" fmla="*/ 608 w 2758"/>
                  <a:gd name="T55" fmla="*/ 166 h 180"/>
                  <a:gd name="T56" fmla="*/ 842 w 2758"/>
                  <a:gd name="T57" fmla="*/ 174 h 180"/>
                  <a:gd name="T58" fmla="*/ 1100 w 2758"/>
                  <a:gd name="T59" fmla="*/ 180 h 180"/>
                  <a:gd name="T60" fmla="*/ 1378 w 2758"/>
                  <a:gd name="T61" fmla="*/ 180 h 180"/>
                  <a:gd name="T62" fmla="*/ 1378 w 2758"/>
                  <a:gd name="T63" fmla="*/ 180 h 180"/>
                  <a:gd name="T64" fmla="*/ 1658 w 2758"/>
                  <a:gd name="T65" fmla="*/ 180 h 180"/>
                  <a:gd name="T66" fmla="*/ 1918 w 2758"/>
                  <a:gd name="T67" fmla="*/ 174 h 180"/>
                  <a:gd name="T68" fmla="*/ 2152 w 2758"/>
                  <a:gd name="T69" fmla="*/ 166 h 180"/>
                  <a:gd name="T70" fmla="*/ 2356 w 2758"/>
                  <a:gd name="T71" fmla="*/ 154 h 180"/>
                  <a:gd name="T72" fmla="*/ 2444 w 2758"/>
                  <a:gd name="T73" fmla="*/ 148 h 180"/>
                  <a:gd name="T74" fmla="*/ 2524 w 2758"/>
                  <a:gd name="T75" fmla="*/ 142 h 180"/>
                  <a:gd name="T76" fmla="*/ 2592 w 2758"/>
                  <a:gd name="T77" fmla="*/ 134 h 180"/>
                  <a:gd name="T78" fmla="*/ 2650 w 2758"/>
                  <a:gd name="T79" fmla="*/ 126 h 180"/>
                  <a:gd name="T80" fmla="*/ 2696 w 2758"/>
                  <a:gd name="T81" fmla="*/ 118 h 180"/>
                  <a:gd name="T82" fmla="*/ 2730 w 2758"/>
                  <a:gd name="T83" fmla="*/ 110 h 180"/>
                  <a:gd name="T84" fmla="*/ 2742 w 2758"/>
                  <a:gd name="T85" fmla="*/ 104 h 180"/>
                  <a:gd name="T86" fmla="*/ 2752 w 2758"/>
                  <a:gd name="T87" fmla="*/ 100 h 180"/>
                  <a:gd name="T88" fmla="*/ 2756 w 2758"/>
                  <a:gd name="T89" fmla="*/ 96 h 180"/>
                  <a:gd name="T90" fmla="*/ 2758 w 2758"/>
                  <a:gd name="T91" fmla="*/ 92 h 180"/>
                  <a:gd name="T92" fmla="*/ 2758 w 2758"/>
                  <a:gd name="T93" fmla="*/ 92 h 180"/>
                  <a:gd name="T94" fmla="*/ 2756 w 2758"/>
                  <a:gd name="T95" fmla="*/ 86 h 180"/>
                  <a:gd name="T96" fmla="*/ 2752 w 2758"/>
                  <a:gd name="T97" fmla="*/ 82 h 180"/>
                  <a:gd name="T98" fmla="*/ 2742 w 2758"/>
                  <a:gd name="T99" fmla="*/ 78 h 180"/>
                  <a:gd name="T100" fmla="*/ 2730 w 2758"/>
                  <a:gd name="T101" fmla="*/ 72 h 180"/>
                  <a:gd name="T102" fmla="*/ 2696 w 2758"/>
                  <a:gd name="T103" fmla="*/ 64 h 180"/>
                  <a:gd name="T104" fmla="*/ 2650 w 2758"/>
                  <a:gd name="T105" fmla="*/ 56 h 180"/>
                  <a:gd name="T106" fmla="*/ 2592 w 2758"/>
                  <a:gd name="T107" fmla="*/ 48 h 180"/>
                  <a:gd name="T108" fmla="*/ 2524 w 2758"/>
                  <a:gd name="T109" fmla="*/ 40 h 180"/>
                  <a:gd name="T110" fmla="*/ 2444 w 2758"/>
                  <a:gd name="T111" fmla="*/ 34 h 180"/>
                  <a:gd name="T112" fmla="*/ 2356 w 2758"/>
                  <a:gd name="T113" fmla="*/ 26 h 180"/>
                  <a:gd name="T114" fmla="*/ 2152 w 2758"/>
                  <a:gd name="T115" fmla="*/ 16 h 180"/>
                  <a:gd name="T116" fmla="*/ 1918 w 2758"/>
                  <a:gd name="T117" fmla="*/ 6 h 180"/>
                  <a:gd name="T118" fmla="*/ 1658 w 2758"/>
                  <a:gd name="T119" fmla="*/ 2 h 180"/>
                  <a:gd name="T120" fmla="*/ 1378 w 2758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58" h="180">
                    <a:moveTo>
                      <a:pt x="1378" y="0"/>
                    </a:moveTo>
                    <a:lnTo>
                      <a:pt x="1378" y="0"/>
                    </a:lnTo>
                    <a:lnTo>
                      <a:pt x="1100" y="2"/>
                    </a:lnTo>
                    <a:lnTo>
                      <a:pt x="842" y="6"/>
                    </a:lnTo>
                    <a:lnTo>
                      <a:pt x="608" y="16"/>
                    </a:lnTo>
                    <a:lnTo>
                      <a:pt x="404" y="26"/>
                    </a:lnTo>
                    <a:lnTo>
                      <a:pt x="314" y="34"/>
                    </a:lnTo>
                    <a:lnTo>
                      <a:pt x="236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6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6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6" y="142"/>
                    </a:lnTo>
                    <a:lnTo>
                      <a:pt x="314" y="148"/>
                    </a:lnTo>
                    <a:lnTo>
                      <a:pt x="404" y="154"/>
                    </a:lnTo>
                    <a:lnTo>
                      <a:pt x="608" y="166"/>
                    </a:lnTo>
                    <a:lnTo>
                      <a:pt x="842" y="174"/>
                    </a:lnTo>
                    <a:lnTo>
                      <a:pt x="1100" y="180"/>
                    </a:lnTo>
                    <a:lnTo>
                      <a:pt x="1378" y="180"/>
                    </a:lnTo>
                    <a:lnTo>
                      <a:pt x="1378" y="180"/>
                    </a:lnTo>
                    <a:lnTo>
                      <a:pt x="1658" y="180"/>
                    </a:lnTo>
                    <a:lnTo>
                      <a:pt x="1918" y="174"/>
                    </a:lnTo>
                    <a:lnTo>
                      <a:pt x="2152" y="166"/>
                    </a:lnTo>
                    <a:lnTo>
                      <a:pt x="2356" y="154"/>
                    </a:lnTo>
                    <a:lnTo>
                      <a:pt x="2444" y="148"/>
                    </a:lnTo>
                    <a:lnTo>
                      <a:pt x="2524" y="142"/>
                    </a:lnTo>
                    <a:lnTo>
                      <a:pt x="2592" y="134"/>
                    </a:lnTo>
                    <a:lnTo>
                      <a:pt x="2650" y="126"/>
                    </a:lnTo>
                    <a:lnTo>
                      <a:pt x="2696" y="118"/>
                    </a:lnTo>
                    <a:lnTo>
                      <a:pt x="2730" y="110"/>
                    </a:lnTo>
                    <a:lnTo>
                      <a:pt x="2742" y="104"/>
                    </a:lnTo>
                    <a:lnTo>
                      <a:pt x="2752" y="100"/>
                    </a:lnTo>
                    <a:lnTo>
                      <a:pt x="2756" y="96"/>
                    </a:lnTo>
                    <a:lnTo>
                      <a:pt x="2758" y="92"/>
                    </a:lnTo>
                    <a:lnTo>
                      <a:pt x="2758" y="92"/>
                    </a:lnTo>
                    <a:lnTo>
                      <a:pt x="2756" y="86"/>
                    </a:lnTo>
                    <a:lnTo>
                      <a:pt x="2752" y="82"/>
                    </a:lnTo>
                    <a:lnTo>
                      <a:pt x="2742" y="78"/>
                    </a:lnTo>
                    <a:lnTo>
                      <a:pt x="2730" y="72"/>
                    </a:lnTo>
                    <a:lnTo>
                      <a:pt x="2696" y="64"/>
                    </a:lnTo>
                    <a:lnTo>
                      <a:pt x="2650" y="56"/>
                    </a:lnTo>
                    <a:lnTo>
                      <a:pt x="2592" y="48"/>
                    </a:lnTo>
                    <a:lnTo>
                      <a:pt x="2524" y="40"/>
                    </a:lnTo>
                    <a:lnTo>
                      <a:pt x="2444" y="34"/>
                    </a:lnTo>
                    <a:lnTo>
                      <a:pt x="2356" y="26"/>
                    </a:lnTo>
                    <a:lnTo>
                      <a:pt x="2152" y="16"/>
                    </a:lnTo>
                    <a:lnTo>
                      <a:pt x="1918" y="6"/>
                    </a:lnTo>
                    <a:lnTo>
                      <a:pt x="1658" y="2"/>
                    </a:lnTo>
                    <a:lnTo>
                      <a:pt x="13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50"/>
              <p:cNvSpPr>
                <a:spLocks noEditPoints="1"/>
              </p:cNvSpPr>
              <p:nvPr/>
            </p:nvSpPr>
            <p:spPr bwMode="auto">
              <a:xfrm>
                <a:off x="2474" y="4134"/>
                <a:ext cx="2750" cy="180"/>
              </a:xfrm>
              <a:custGeom>
                <a:avLst/>
                <a:gdLst>
                  <a:gd name="T0" fmla="*/ 1374 w 2750"/>
                  <a:gd name="T1" fmla="*/ 180 h 180"/>
                  <a:gd name="T2" fmla="*/ 842 w 2750"/>
                  <a:gd name="T3" fmla="*/ 174 h 180"/>
                  <a:gd name="T4" fmla="*/ 408 w 2750"/>
                  <a:gd name="T5" fmla="*/ 154 h 180"/>
                  <a:gd name="T6" fmla="*/ 240 w 2750"/>
                  <a:gd name="T7" fmla="*/ 140 h 180"/>
                  <a:gd name="T8" fmla="*/ 114 w 2750"/>
                  <a:gd name="T9" fmla="*/ 126 h 180"/>
                  <a:gd name="T10" fmla="*/ 34 w 2750"/>
                  <a:gd name="T11" fmla="*/ 110 h 180"/>
                  <a:gd name="T12" fmla="*/ 12 w 2750"/>
                  <a:gd name="T13" fmla="*/ 100 h 180"/>
                  <a:gd name="T14" fmla="*/ 6 w 2750"/>
                  <a:gd name="T15" fmla="*/ 92 h 180"/>
                  <a:gd name="T16" fmla="*/ 8 w 2750"/>
                  <a:gd name="T17" fmla="*/ 86 h 180"/>
                  <a:gd name="T18" fmla="*/ 22 w 2750"/>
                  <a:gd name="T19" fmla="*/ 78 h 180"/>
                  <a:gd name="T20" fmla="*/ 68 w 2750"/>
                  <a:gd name="T21" fmla="*/ 64 h 180"/>
                  <a:gd name="T22" fmla="*/ 172 w 2750"/>
                  <a:gd name="T23" fmla="*/ 48 h 180"/>
                  <a:gd name="T24" fmla="*/ 318 w 2750"/>
                  <a:gd name="T25" fmla="*/ 34 h 180"/>
                  <a:gd name="T26" fmla="*/ 610 w 2750"/>
                  <a:gd name="T27" fmla="*/ 16 h 180"/>
                  <a:gd name="T28" fmla="*/ 1098 w 2750"/>
                  <a:gd name="T29" fmla="*/ 2 h 180"/>
                  <a:gd name="T30" fmla="*/ 1374 w 2750"/>
                  <a:gd name="T31" fmla="*/ 0 h 180"/>
                  <a:gd name="T32" fmla="*/ 1910 w 2750"/>
                  <a:gd name="T33" fmla="*/ 8 h 180"/>
                  <a:gd name="T34" fmla="*/ 2344 w 2750"/>
                  <a:gd name="T35" fmla="*/ 28 h 180"/>
                  <a:gd name="T36" fmla="*/ 2512 w 2750"/>
                  <a:gd name="T37" fmla="*/ 40 h 180"/>
                  <a:gd name="T38" fmla="*/ 2638 w 2750"/>
                  <a:gd name="T39" fmla="*/ 56 h 180"/>
                  <a:gd name="T40" fmla="*/ 2716 w 2750"/>
                  <a:gd name="T41" fmla="*/ 74 h 180"/>
                  <a:gd name="T42" fmla="*/ 2738 w 2750"/>
                  <a:gd name="T43" fmla="*/ 82 h 180"/>
                  <a:gd name="T44" fmla="*/ 2744 w 2750"/>
                  <a:gd name="T45" fmla="*/ 92 h 180"/>
                  <a:gd name="T46" fmla="*/ 2742 w 2750"/>
                  <a:gd name="T47" fmla="*/ 96 h 180"/>
                  <a:gd name="T48" fmla="*/ 2728 w 2750"/>
                  <a:gd name="T49" fmla="*/ 104 h 180"/>
                  <a:gd name="T50" fmla="*/ 2682 w 2750"/>
                  <a:gd name="T51" fmla="*/ 118 h 180"/>
                  <a:gd name="T52" fmla="*/ 2580 w 2750"/>
                  <a:gd name="T53" fmla="*/ 134 h 180"/>
                  <a:gd name="T54" fmla="*/ 2432 w 2750"/>
                  <a:gd name="T55" fmla="*/ 148 h 180"/>
                  <a:gd name="T56" fmla="*/ 2142 w 2750"/>
                  <a:gd name="T57" fmla="*/ 164 h 180"/>
                  <a:gd name="T58" fmla="*/ 1652 w 2750"/>
                  <a:gd name="T59" fmla="*/ 178 h 180"/>
                  <a:gd name="T60" fmla="*/ 1374 w 2750"/>
                  <a:gd name="T61" fmla="*/ 0 h 180"/>
                  <a:gd name="T62" fmla="*/ 1098 w 2750"/>
                  <a:gd name="T63" fmla="*/ 2 h 180"/>
                  <a:gd name="T64" fmla="*/ 606 w 2750"/>
                  <a:gd name="T65" fmla="*/ 16 h 180"/>
                  <a:gd name="T66" fmla="*/ 314 w 2750"/>
                  <a:gd name="T67" fmla="*/ 34 h 180"/>
                  <a:gd name="T68" fmla="*/ 166 w 2750"/>
                  <a:gd name="T69" fmla="*/ 48 h 180"/>
                  <a:gd name="T70" fmla="*/ 62 w 2750"/>
                  <a:gd name="T71" fmla="*/ 64 h 180"/>
                  <a:gd name="T72" fmla="*/ 16 w 2750"/>
                  <a:gd name="T73" fmla="*/ 78 h 180"/>
                  <a:gd name="T74" fmla="*/ 2 w 2750"/>
                  <a:gd name="T75" fmla="*/ 86 h 180"/>
                  <a:gd name="T76" fmla="*/ 0 w 2750"/>
                  <a:gd name="T77" fmla="*/ 92 h 180"/>
                  <a:gd name="T78" fmla="*/ 8 w 2750"/>
                  <a:gd name="T79" fmla="*/ 100 h 180"/>
                  <a:gd name="T80" fmla="*/ 28 w 2750"/>
                  <a:gd name="T81" fmla="*/ 110 h 180"/>
                  <a:gd name="T82" fmla="*/ 108 w 2750"/>
                  <a:gd name="T83" fmla="*/ 126 h 180"/>
                  <a:gd name="T84" fmla="*/ 236 w 2750"/>
                  <a:gd name="T85" fmla="*/ 140 h 180"/>
                  <a:gd name="T86" fmla="*/ 404 w 2750"/>
                  <a:gd name="T87" fmla="*/ 154 h 180"/>
                  <a:gd name="T88" fmla="*/ 840 w 2750"/>
                  <a:gd name="T89" fmla="*/ 174 h 180"/>
                  <a:gd name="T90" fmla="*/ 1374 w 2750"/>
                  <a:gd name="T91" fmla="*/ 180 h 180"/>
                  <a:gd name="T92" fmla="*/ 1652 w 2750"/>
                  <a:gd name="T93" fmla="*/ 178 h 180"/>
                  <a:gd name="T94" fmla="*/ 2144 w 2750"/>
                  <a:gd name="T95" fmla="*/ 166 h 180"/>
                  <a:gd name="T96" fmla="*/ 2436 w 2750"/>
                  <a:gd name="T97" fmla="*/ 148 h 180"/>
                  <a:gd name="T98" fmla="*/ 2584 w 2750"/>
                  <a:gd name="T99" fmla="*/ 134 h 180"/>
                  <a:gd name="T100" fmla="*/ 2688 w 2750"/>
                  <a:gd name="T101" fmla="*/ 118 h 180"/>
                  <a:gd name="T102" fmla="*/ 2734 w 2750"/>
                  <a:gd name="T103" fmla="*/ 104 h 180"/>
                  <a:gd name="T104" fmla="*/ 2748 w 2750"/>
                  <a:gd name="T105" fmla="*/ 96 h 180"/>
                  <a:gd name="T106" fmla="*/ 2750 w 2750"/>
                  <a:gd name="T107" fmla="*/ 92 h 180"/>
                  <a:gd name="T108" fmla="*/ 2742 w 2750"/>
                  <a:gd name="T109" fmla="*/ 82 h 180"/>
                  <a:gd name="T110" fmla="*/ 2722 w 2750"/>
                  <a:gd name="T111" fmla="*/ 72 h 180"/>
                  <a:gd name="T112" fmla="*/ 2642 w 2750"/>
                  <a:gd name="T113" fmla="*/ 56 h 180"/>
                  <a:gd name="T114" fmla="*/ 2516 w 2750"/>
                  <a:gd name="T115" fmla="*/ 40 h 180"/>
                  <a:gd name="T116" fmla="*/ 2348 w 2750"/>
                  <a:gd name="T117" fmla="*/ 26 h 180"/>
                  <a:gd name="T118" fmla="*/ 1912 w 2750"/>
                  <a:gd name="T119" fmla="*/ 8 h 180"/>
                  <a:gd name="T120" fmla="*/ 1374 w 2750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50" h="180">
                    <a:moveTo>
                      <a:pt x="1374" y="180"/>
                    </a:moveTo>
                    <a:lnTo>
                      <a:pt x="1374" y="180"/>
                    </a:lnTo>
                    <a:lnTo>
                      <a:pt x="1098" y="178"/>
                    </a:lnTo>
                    <a:lnTo>
                      <a:pt x="842" y="174"/>
                    </a:lnTo>
                    <a:lnTo>
                      <a:pt x="610" y="164"/>
                    </a:lnTo>
                    <a:lnTo>
                      <a:pt x="408" y="154"/>
                    </a:lnTo>
                    <a:lnTo>
                      <a:pt x="318" y="148"/>
                    </a:lnTo>
                    <a:lnTo>
                      <a:pt x="240" y="140"/>
                    </a:lnTo>
                    <a:lnTo>
                      <a:pt x="172" y="134"/>
                    </a:lnTo>
                    <a:lnTo>
                      <a:pt x="114" y="126"/>
                    </a:lnTo>
                    <a:lnTo>
                      <a:pt x="68" y="118"/>
                    </a:lnTo>
                    <a:lnTo>
                      <a:pt x="34" y="110"/>
                    </a:lnTo>
                    <a:lnTo>
                      <a:pt x="22" y="104"/>
                    </a:lnTo>
                    <a:lnTo>
                      <a:pt x="12" y="100"/>
                    </a:lnTo>
                    <a:lnTo>
                      <a:pt x="8" y="96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86"/>
                    </a:lnTo>
                    <a:lnTo>
                      <a:pt x="12" y="82"/>
                    </a:lnTo>
                    <a:lnTo>
                      <a:pt x="22" y="78"/>
                    </a:lnTo>
                    <a:lnTo>
                      <a:pt x="34" y="74"/>
                    </a:lnTo>
                    <a:lnTo>
                      <a:pt x="68" y="64"/>
                    </a:lnTo>
                    <a:lnTo>
                      <a:pt x="114" y="56"/>
                    </a:lnTo>
                    <a:lnTo>
                      <a:pt x="172" y="48"/>
                    </a:lnTo>
                    <a:lnTo>
                      <a:pt x="240" y="40"/>
                    </a:lnTo>
                    <a:lnTo>
                      <a:pt x="318" y="34"/>
                    </a:lnTo>
                    <a:lnTo>
                      <a:pt x="408" y="28"/>
                    </a:lnTo>
                    <a:lnTo>
                      <a:pt x="610" y="16"/>
                    </a:lnTo>
                    <a:lnTo>
                      <a:pt x="842" y="8"/>
                    </a:lnTo>
                    <a:lnTo>
                      <a:pt x="1098" y="2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652" y="2"/>
                    </a:lnTo>
                    <a:lnTo>
                      <a:pt x="1910" y="8"/>
                    </a:lnTo>
                    <a:lnTo>
                      <a:pt x="2142" y="16"/>
                    </a:lnTo>
                    <a:lnTo>
                      <a:pt x="2344" y="28"/>
                    </a:lnTo>
                    <a:lnTo>
                      <a:pt x="2432" y="34"/>
                    </a:lnTo>
                    <a:lnTo>
                      <a:pt x="2512" y="40"/>
                    </a:lnTo>
                    <a:lnTo>
                      <a:pt x="2580" y="48"/>
                    </a:lnTo>
                    <a:lnTo>
                      <a:pt x="2638" y="56"/>
                    </a:lnTo>
                    <a:lnTo>
                      <a:pt x="2682" y="64"/>
                    </a:lnTo>
                    <a:lnTo>
                      <a:pt x="2716" y="74"/>
                    </a:lnTo>
                    <a:lnTo>
                      <a:pt x="2728" y="78"/>
                    </a:lnTo>
                    <a:lnTo>
                      <a:pt x="2738" y="82"/>
                    </a:lnTo>
                    <a:lnTo>
                      <a:pt x="2742" y="86"/>
                    </a:lnTo>
                    <a:lnTo>
                      <a:pt x="2744" y="92"/>
                    </a:lnTo>
                    <a:lnTo>
                      <a:pt x="2744" y="92"/>
                    </a:lnTo>
                    <a:lnTo>
                      <a:pt x="2742" y="96"/>
                    </a:lnTo>
                    <a:lnTo>
                      <a:pt x="2738" y="100"/>
                    </a:lnTo>
                    <a:lnTo>
                      <a:pt x="2728" y="104"/>
                    </a:lnTo>
                    <a:lnTo>
                      <a:pt x="2716" y="110"/>
                    </a:lnTo>
                    <a:lnTo>
                      <a:pt x="2682" y="118"/>
                    </a:lnTo>
                    <a:lnTo>
                      <a:pt x="2638" y="126"/>
                    </a:lnTo>
                    <a:lnTo>
                      <a:pt x="2580" y="134"/>
                    </a:lnTo>
                    <a:lnTo>
                      <a:pt x="2512" y="140"/>
                    </a:lnTo>
                    <a:lnTo>
                      <a:pt x="2432" y="148"/>
                    </a:lnTo>
                    <a:lnTo>
                      <a:pt x="2344" y="154"/>
                    </a:lnTo>
                    <a:lnTo>
                      <a:pt x="2142" y="164"/>
                    </a:lnTo>
                    <a:lnTo>
                      <a:pt x="1910" y="174"/>
                    </a:lnTo>
                    <a:lnTo>
                      <a:pt x="1652" y="178"/>
                    </a:lnTo>
                    <a:lnTo>
                      <a:pt x="1374" y="180"/>
                    </a:lnTo>
                    <a:close/>
                    <a:moveTo>
                      <a:pt x="1374" y="0"/>
                    </a:moveTo>
                    <a:lnTo>
                      <a:pt x="1374" y="0"/>
                    </a:lnTo>
                    <a:lnTo>
                      <a:pt x="1098" y="2"/>
                    </a:lnTo>
                    <a:lnTo>
                      <a:pt x="840" y="8"/>
                    </a:lnTo>
                    <a:lnTo>
                      <a:pt x="606" y="16"/>
                    </a:lnTo>
                    <a:lnTo>
                      <a:pt x="404" y="26"/>
                    </a:lnTo>
                    <a:lnTo>
                      <a:pt x="314" y="34"/>
                    </a:lnTo>
                    <a:lnTo>
                      <a:pt x="236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8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8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6" y="140"/>
                    </a:lnTo>
                    <a:lnTo>
                      <a:pt x="314" y="148"/>
                    </a:lnTo>
                    <a:lnTo>
                      <a:pt x="404" y="154"/>
                    </a:lnTo>
                    <a:lnTo>
                      <a:pt x="606" y="166"/>
                    </a:lnTo>
                    <a:lnTo>
                      <a:pt x="840" y="174"/>
                    </a:lnTo>
                    <a:lnTo>
                      <a:pt x="1098" y="178"/>
                    </a:lnTo>
                    <a:lnTo>
                      <a:pt x="1374" y="180"/>
                    </a:lnTo>
                    <a:lnTo>
                      <a:pt x="1374" y="180"/>
                    </a:lnTo>
                    <a:lnTo>
                      <a:pt x="1652" y="178"/>
                    </a:lnTo>
                    <a:lnTo>
                      <a:pt x="1912" y="174"/>
                    </a:lnTo>
                    <a:lnTo>
                      <a:pt x="2144" y="166"/>
                    </a:lnTo>
                    <a:lnTo>
                      <a:pt x="2348" y="154"/>
                    </a:lnTo>
                    <a:lnTo>
                      <a:pt x="2436" y="148"/>
                    </a:lnTo>
                    <a:lnTo>
                      <a:pt x="2516" y="140"/>
                    </a:lnTo>
                    <a:lnTo>
                      <a:pt x="2584" y="134"/>
                    </a:lnTo>
                    <a:lnTo>
                      <a:pt x="2642" y="126"/>
                    </a:lnTo>
                    <a:lnTo>
                      <a:pt x="2688" y="118"/>
                    </a:lnTo>
                    <a:lnTo>
                      <a:pt x="2722" y="110"/>
                    </a:lnTo>
                    <a:lnTo>
                      <a:pt x="2734" y="104"/>
                    </a:lnTo>
                    <a:lnTo>
                      <a:pt x="2742" y="100"/>
                    </a:lnTo>
                    <a:lnTo>
                      <a:pt x="2748" y="96"/>
                    </a:lnTo>
                    <a:lnTo>
                      <a:pt x="2750" y="92"/>
                    </a:lnTo>
                    <a:lnTo>
                      <a:pt x="2750" y="92"/>
                    </a:lnTo>
                    <a:lnTo>
                      <a:pt x="2748" y="86"/>
                    </a:lnTo>
                    <a:lnTo>
                      <a:pt x="2742" y="82"/>
                    </a:lnTo>
                    <a:lnTo>
                      <a:pt x="2734" y="78"/>
                    </a:lnTo>
                    <a:lnTo>
                      <a:pt x="2722" y="72"/>
                    </a:lnTo>
                    <a:lnTo>
                      <a:pt x="2688" y="64"/>
                    </a:lnTo>
                    <a:lnTo>
                      <a:pt x="2642" y="56"/>
                    </a:lnTo>
                    <a:lnTo>
                      <a:pt x="2584" y="48"/>
                    </a:lnTo>
                    <a:lnTo>
                      <a:pt x="2516" y="40"/>
                    </a:lnTo>
                    <a:lnTo>
                      <a:pt x="2436" y="34"/>
                    </a:lnTo>
                    <a:lnTo>
                      <a:pt x="2348" y="26"/>
                    </a:lnTo>
                    <a:lnTo>
                      <a:pt x="2144" y="16"/>
                    </a:lnTo>
                    <a:lnTo>
                      <a:pt x="1912" y="8"/>
                    </a:lnTo>
                    <a:lnTo>
                      <a:pt x="1652" y="2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51"/>
              <p:cNvSpPr>
                <a:spLocks/>
              </p:cNvSpPr>
              <p:nvPr/>
            </p:nvSpPr>
            <p:spPr bwMode="auto">
              <a:xfrm>
                <a:off x="2480" y="4134"/>
                <a:ext cx="2738" cy="180"/>
              </a:xfrm>
              <a:custGeom>
                <a:avLst/>
                <a:gdLst>
                  <a:gd name="T0" fmla="*/ 1368 w 2738"/>
                  <a:gd name="T1" fmla="*/ 180 h 180"/>
                  <a:gd name="T2" fmla="*/ 1368 w 2738"/>
                  <a:gd name="T3" fmla="*/ 180 h 180"/>
                  <a:gd name="T4" fmla="*/ 1092 w 2738"/>
                  <a:gd name="T5" fmla="*/ 178 h 180"/>
                  <a:gd name="T6" fmla="*/ 836 w 2738"/>
                  <a:gd name="T7" fmla="*/ 174 h 180"/>
                  <a:gd name="T8" fmla="*/ 604 w 2738"/>
                  <a:gd name="T9" fmla="*/ 164 h 180"/>
                  <a:gd name="T10" fmla="*/ 402 w 2738"/>
                  <a:gd name="T11" fmla="*/ 154 h 180"/>
                  <a:gd name="T12" fmla="*/ 312 w 2738"/>
                  <a:gd name="T13" fmla="*/ 148 h 180"/>
                  <a:gd name="T14" fmla="*/ 234 w 2738"/>
                  <a:gd name="T15" fmla="*/ 140 h 180"/>
                  <a:gd name="T16" fmla="*/ 166 w 2738"/>
                  <a:gd name="T17" fmla="*/ 134 h 180"/>
                  <a:gd name="T18" fmla="*/ 108 w 2738"/>
                  <a:gd name="T19" fmla="*/ 126 h 180"/>
                  <a:gd name="T20" fmla="*/ 62 w 2738"/>
                  <a:gd name="T21" fmla="*/ 118 h 180"/>
                  <a:gd name="T22" fmla="*/ 28 w 2738"/>
                  <a:gd name="T23" fmla="*/ 110 h 180"/>
                  <a:gd name="T24" fmla="*/ 16 w 2738"/>
                  <a:gd name="T25" fmla="*/ 104 h 180"/>
                  <a:gd name="T26" fmla="*/ 6 w 2738"/>
                  <a:gd name="T27" fmla="*/ 100 h 180"/>
                  <a:gd name="T28" fmla="*/ 2 w 2738"/>
                  <a:gd name="T29" fmla="*/ 96 h 180"/>
                  <a:gd name="T30" fmla="*/ 0 w 2738"/>
                  <a:gd name="T31" fmla="*/ 92 h 180"/>
                  <a:gd name="T32" fmla="*/ 0 w 2738"/>
                  <a:gd name="T33" fmla="*/ 92 h 180"/>
                  <a:gd name="T34" fmla="*/ 2 w 2738"/>
                  <a:gd name="T35" fmla="*/ 86 h 180"/>
                  <a:gd name="T36" fmla="*/ 6 w 2738"/>
                  <a:gd name="T37" fmla="*/ 82 h 180"/>
                  <a:gd name="T38" fmla="*/ 16 w 2738"/>
                  <a:gd name="T39" fmla="*/ 78 h 180"/>
                  <a:gd name="T40" fmla="*/ 28 w 2738"/>
                  <a:gd name="T41" fmla="*/ 74 h 180"/>
                  <a:gd name="T42" fmla="*/ 62 w 2738"/>
                  <a:gd name="T43" fmla="*/ 64 h 180"/>
                  <a:gd name="T44" fmla="*/ 108 w 2738"/>
                  <a:gd name="T45" fmla="*/ 56 h 180"/>
                  <a:gd name="T46" fmla="*/ 166 w 2738"/>
                  <a:gd name="T47" fmla="*/ 48 h 180"/>
                  <a:gd name="T48" fmla="*/ 234 w 2738"/>
                  <a:gd name="T49" fmla="*/ 40 h 180"/>
                  <a:gd name="T50" fmla="*/ 312 w 2738"/>
                  <a:gd name="T51" fmla="*/ 34 h 180"/>
                  <a:gd name="T52" fmla="*/ 402 w 2738"/>
                  <a:gd name="T53" fmla="*/ 28 h 180"/>
                  <a:gd name="T54" fmla="*/ 604 w 2738"/>
                  <a:gd name="T55" fmla="*/ 16 h 180"/>
                  <a:gd name="T56" fmla="*/ 836 w 2738"/>
                  <a:gd name="T57" fmla="*/ 8 h 180"/>
                  <a:gd name="T58" fmla="*/ 1092 w 2738"/>
                  <a:gd name="T59" fmla="*/ 2 h 180"/>
                  <a:gd name="T60" fmla="*/ 1368 w 2738"/>
                  <a:gd name="T61" fmla="*/ 0 h 180"/>
                  <a:gd name="T62" fmla="*/ 1368 w 2738"/>
                  <a:gd name="T63" fmla="*/ 0 h 180"/>
                  <a:gd name="T64" fmla="*/ 1646 w 2738"/>
                  <a:gd name="T65" fmla="*/ 2 h 180"/>
                  <a:gd name="T66" fmla="*/ 1904 w 2738"/>
                  <a:gd name="T67" fmla="*/ 8 h 180"/>
                  <a:gd name="T68" fmla="*/ 2136 w 2738"/>
                  <a:gd name="T69" fmla="*/ 16 h 180"/>
                  <a:gd name="T70" fmla="*/ 2338 w 2738"/>
                  <a:gd name="T71" fmla="*/ 28 h 180"/>
                  <a:gd name="T72" fmla="*/ 2426 w 2738"/>
                  <a:gd name="T73" fmla="*/ 34 h 180"/>
                  <a:gd name="T74" fmla="*/ 2506 w 2738"/>
                  <a:gd name="T75" fmla="*/ 40 h 180"/>
                  <a:gd name="T76" fmla="*/ 2574 w 2738"/>
                  <a:gd name="T77" fmla="*/ 48 h 180"/>
                  <a:gd name="T78" fmla="*/ 2632 w 2738"/>
                  <a:gd name="T79" fmla="*/ 56 h 180"/>
                  <a:gd name="T80" fmla="*/ 2676 w 2738"/>
                  <a:gd name="T81" fmla="*/ 64 h 180"/>
                  <a:gd name="T82" fmla="*/ 2710 w 2738"/>
                  <a:gd name="T83" fmla="*/ 74 h 180"/>
                  <a:gd name="T84" fmla="*/ 2722 w 2738"/>
                  <a:gd name="T85" fmla="*/ 78 h 180"/>
                  <a:gd name="T86" fmla="*/ 2732 w 2738"/>
                  <a:gd name="T87" fmla="*/ 82 h 180"/>
                  <a:gd name="T88" fmla="*/ 2736 w 2738"/>
                  <a:gd name="T89" fmla="*/ 86 h 180"/>
                  <a:gd name="T90" fmla="*/ 2738 w 2738"/>
                  <a:gd name="T91" fmla="*/ 92 h 180"/>
                  <a:gd name="T92" fmla="*/ 2738 w 2738"/>
                  <a:gd name="T93" fmla="*/ 92 h 180"/>
                  <a:gd name="T94" fmla="*/ 2736 w 2738"/>
                  <a:gd name="T95" fmla="*/ 96 h 180"/>
                  <a:gd name="T96" fmla="*/ 2732 w 2738"/>
                  <a:gd name="T97" fmla="*/ 100 h 180"/>
                  <a:gd name="T98" fmla="*/ 2722 w 2738"/>
                  <a:gd name="T99" fmla="*/ 104 h 180"/>
                  <a:gd name="T100" fmla="*/ 2710 w 2738"/>
                  <a:gd name="T101" fmla="*/ 110 h 180"/>
                  <a:gd name="T102" fmla="*/ 2676 w 2738"/>
                  <a:gd name="T103" fmla="*/ 118 h 180"/>
                  <a:gd name="T104" fmla="*/ 2632 w 2738"/>
                  <a:gd name="T105" fmla="*/ 126 h 180"/>
                  <a:gd name="T106" fmla="*/ 2574 w 2738"/>
                  <a:gd name="T107" fmla="*/ 134 h 180"/>
                  <a:gd name="T108" fmla="*/ 2506 w 2738"/>
                  <a:gd name="T109" fmla="*/ 140 h 180"/>
                  <a:gd name="T110" fmla="*/ 2426 w 2738"/>
                  <a:gd name="T111" fmla="*/ 148 h 180"/>
                  <a:gd name="T112" fmla="*/ 2338 w 2738"/>
                  <a:gd name="T113" fmla="*/ 154 h 180"/>
                  <a:gd name="T114" fmla="*/ 2136 w 2738"/>
                  <a:gd name="T115" fmla="*/ 164 h 180"/>
                  <a:gd name="T116" fmla="*/ 1904 w 2738"/>
                  <a:gd name="T117" fmla="*/ 174 h 180"/>
                  <a:gd name="T118" fmla="*/ 1646 w 2738"/>
                  <a:gd name="T119" fmla="*/ 178 h 180"/>
                  <a:gd name="T120" fmla="*/ 1368 w 2738"/>
                  <a:gd name="T12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38" h="180">
                    <a:moveTo>
                      <a:pt x="1368" y="180"/>
                    </a:moveTo>
                    <a:lnTo>
                      <a:pt x="1368" y="180"/>
                    </a:lnTo>
                    <a:lnTo>
                      <a:pt x="1092" y="178"/>
                    </a:lnTo>
                    <a:lnTo>
                      <a:pt x="836" y="174"/>
                    </a:lnTo>
                    <a:lnTo>
                      <a:pt x="604" y="164"/>
                    </a:lnTo>
                    <a:lnTo>
                      <a:pt x="402" y="154"/>
                    </a:lnTo>
                    <a:lnTo>
                      <a:pt x="312" y="148"/>
                    </a:lnTo>
                    <a:lnTo>
                      <a:pt x="234" y="140"/>
                    </a:lnTo>
                    <a:lnTo>
                      <a:pt x="166" y="134"/>
                    </a:lnTo>
                    <a:lnTo>
                      <a:pt x="108" y="126"/>
                    </a:lnTo>
                    <a:lnTo>
                      <a:pt x="62" y="118"/>
                    </a:lnTo>
                    <a:lnTo>
                      <a:pt x="28" y="110"/>
                    </a:lnTo>
                    <a:lnTo>
                      <a:pt x="16" y="104"/>
                    </a:lnTo>
                    <a:lnTo>
                      <a:pt x="6" y="100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6" y="82"/>
                    </a:lnTo>
                    <a:lnTo>
                      <a:pt x="16" y="78"/>
                    </a:lnTo>
                    <a:lnTo>
                      <a:pt x="28" y="74"/>
                    </a:lnTo>
                    <a:lnTo>
                      <a:pt x="62" y="64"/>
                    </a:lnTo>
                    <a:lnTo>
                      <a:pt x="108" y="56"/>
                    </a:lnTo>
                    <a:lnTo>
                      <a:pt x="166" y="48"/>
                    </a:lnTo>
                    <a:lnTo>
                      <a:pt x="234" y="40"/>
                    </a:lnTo>
                    <a:lnTo>
                      <a:pt x="312" y="34"/>
                    </a:lnTo>
                    <a:lnTo>
                      <a:pt x="402" y="28"/>
                    </a:lnTo>
                    <a:lnTo>
                      <a:pt x="604" y="16"/>
                    </a:lnTo>
                    <a:lnTo>
                      <a:pt x="836" y="8"/>
                    </a:lnTo>
                    <a:lnTo>
                      <a:pt x="1092" y="2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646" y="2"/>
                    </a:lnTo>
                    <a:lnTo>
                      <a:pt x="1904" y="8"/>
                    </a:lnTo>
                    <a:lnTo>
                      <a:pt x="2136" y="16"/>
                    </a:lnTo>
                    <a:lnTo>
                      <a:pt x="2338" y="28"/>
                    </a:lnTo>
                    <a:lnTo>
                      <a:pt x="2426" y="34"/>
                    </a:lnTo>
                    <a:lnTo>
                      <a:pt x="2506" y="40"/>
                    </a:lnTo>
                    <a:lnTo>
                      <a:pt x="2574" y="48"/>
                    </a:lnTo>
                    <a:lnTo>
                      <a:pt x="2632" y="56"/>
                    </a:lnTo>
                    <a:lnTo>
                      <a:pt x="2676" y="64"/>
                    </a:lnTo>
                    <a:lnTo>
                      <a:pt x="2710" y="74"/>
                    </a:lnTo>
                    <a:lnTo>
                      <a:pt x="2722" y="78"/>
                    </a:lnTo>
                    <a:lnTo>
                      <a:pt x="2732" y="82"/>
                    </a:lnTo>
                    <a:lnTo>
                      <a:pt x="2736" y="86"/>
                    </a:lnTo>
                    <a:lnTo>
                      <a:pt x="2738" y="92"/>
                    </a:lnTo>
                    <a:lnTo>
                      <a:pt x="2738" y="92"/>
                    </a:lnTo>
                    <a:lnTo>
                      <a:pt x="2736" y="96"/>
                    </a:lnTo>
                    <a:lnTo>
                      <a:pt x="2732" y="100"/>
                    </a:lnTo>
                    <a:lnTo>
                      <a:pt x="2722" y="104"/>
                    </a:lnTo>
                    <a:lnTo>
                      <a:pt x="2710" y="110"/>
                    </a:lnTo>
                    <a:lnTo>
                      <a:pt x="2676" y="118"/>
                    </a:lnTo>
                    <a:lnTo>
                      <a:pt x="2632" y="126"/>
                    </a:lnTo>
                    <a:lnTo>
                      <a:pt x="2574" y="134"/>
                    </a:lnTo>
                    <a:lnTo>
                      <a:pt x="2506" y="140"/>
                    </a:lnTo>
                    <a:lnTo>
                      <a:pt x="2426" y="148"/>
                    </a:lnTo>
                    <a:lnTo>
                      <a:pt x="2338" y="154"/>
                    </a:lnTo>
                    <a:lnTo>
                      <a:pt x="2136" y="164"/>
                    </a:lnTo>
                    <a:lnTo>
                      <a:pt x="1904" y="174"/>
                    </a:lnTo>
                    <a:lnTo>
                      <a:pt x="1646" y="178"/>
                    </a:lnTo>
                    <a:lnTo>
                      <a:pt x="1368" y="1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52"/>
              <p:cNvSpPr>
                <a:spLocks/>
              </p:cNvSpPr>
              <p:nvPr/>
            </p:nvSpPr>
            <p:spPr bwMode="auto">
              <a:xfrm>
                <a:off x="2474" y="4134"/>
                <a:ext cx="2750" cy="180"/>
              </a:xfrm>
              <a:custGeom>
                <a:avLst/>
                <a:gdLst>
                  <a:gd name="T0" fmla="*/ 1374 w 2750"/>
                  <a:gd name="T1" fmla="*/ 0 h 180"/>
                  <a:gd name="T2" fmla="*/ 1374 w 2750"/>
                  <a:gd name="T3" fmla="*/ 0 h 180"/>
                  <a:gd name="T4" fmla="*/ 1098 w 2750"/>
                  <a:gd name="T5" fmla="*/ 2 h 180"/>
                  <a:gd name="T6" fmla="*/ 840 w 2750"/>
                  <a:gd name="T7" fmla="*/ 8 h 180"/>
                  <a:gd name="T8" fmla="*/ 606 w 2750"/>
                  <a:gd name="T9" fmla="*/ 16 h 180"/>
                  <a:gd name="T10" fmla="*/ 404 w 2750"/>
                  <a:gd name="T11" fmla="*/ 26 h 180"/>
                  <a:gd name="T12" fmla="*/ 314 w 2750"/>
                  <a:gd name="T13" fmla="*/ 34 h 180"/>
                  <a:gd name="T14" fmla="*/ 236 w 2750"/>
                  <a:gd name="T15" fmla="*/ 40 h 180"/>
                  <a:gd name="T16" fmla="*/ 166 w 2750"/>
                  <a:gd name="T17" fmla="*/ 48 h 180"/>
                  <a:gd name="T18" fmla="*/ 108 w 2750"/>
                  <a:gd name="T19" fmla="*/ 56 h 180"/>
                  <a:gd name="T20" fmla="*/ 62 w 2750"/>
                  <a:gd name="T21" fmla="*/ 64 h 180"/>
                  <a:gd name="T22" fmla="*/ 28 w 2750"/>
                  <a:gd name="T23" fmla="*/ 72 h 180"/>
                  <a:gd name="T24" fmla="*/ 16 w 2750"/>
                  <a:gd name="T25" fmla="*/ 78 h 180"/>
                  <a:gd name="T26" fmla="*/ 8 w 2750"/>
                  <a:gd name="T27" fmla="*/ 82 h 180"/>
                  <a:gd name="T28" fmla="*/ 2 w 2750"/>
                  <a:gd name="T29" fmla="*/ 86 h 180"/>
                  <a:gd name="T30" fmla="*/ 0 w 2750"/>
                  <a:gd name="T31" fmla="*/ 92 h 180"/>
                  <a:gd name="T32" fmla="*/ 0 w 2750"/>
                  <a:gd name="T33" fmla="*/ 92 h 180"/>
                  <a:gd name="T34" fmla="*/ 2 w 2750"/>
                  <a:gd name="T35" fmla="*/ 96 h 180"/>
                  <a:gd name="T36" fmla="*/ 8 w 2750"/>
                  <a:gd name="T37" fmla="*/ 100 h 180"/>
                  <a:gd name="T38" fmla="*/ 16 w 2750"/>
                  <a:gd name="T39" fmla="*/ 104 h 180"/>
                  <a:gd name="T40" fmla="*/ 28 w 2750"/>
                  <a:gd name="T41" fmla="*/ 110 h 180"/>
                  <a:gd name="T42" fmla="*/ 62 w 2750"/>
                  <a:gd name="T43" fmla="*/ 118 h 180"/>
                  <a:gd name="T44" fmla="*/ 108 w 2750"/>
                  <a:gd name="T45" fmla="*/ 126 h 180"/>
                  <a:gd name="T46" fmla="*/ 166 w 2750"/>
                  <a:gd name="T47" fmla="*/ 134 h 180"/>
                  <a:gd name="T48" fmla="*/ 236 w 2750"/>
                  <a:gd name="T49" fmla="*/ 140 h 180"/>
                  <a:gd name="T50" fmla="*/ 314 w 2750"/>
                  <a:gd name="T51" fmla="*/ 148 h 180"/>
                  <a:gd name="T52" fmla="*/ 404 w 2750"/>
                  <a:gd name="T53" fmla="*/ 154 h 180"/>
                  <a:gd name="T54" fmla="*/ 606 w 2750"/>
                  <a:gd name="T55" fmla="*/ 166 h 180"/>
                  <a:gd name="T56" fmla="*/ 840 w 2750"/>
                  <a:gd name="T57" fmla="*/ 174 h 180"/>
                  <a:gd name="T58" fmla="*/ 1098 w 2750"/>
                  <a:gd name="T59" fmla="*/ 178 h 180"/>
                  <a:gd name="T60" fmla="*/ 1374 w 2750"/>
                  <a:gd name="T61" fmla="*/ 180 h 180"/>
                  <a:gd name="T62" fmla="*/ 1374 w 2750"/>
                  <a:gd name="T63" fmla="*/ 180 h 180"/>
                  <a:gd name="T64" fmla="*/ 1652 w 2750"/>
                  <a:gd name="T65" fmla="*/ 178 h 180"/>
                  <a:gd name="T66" fmla="*/ 1912 w 2750"/>
                  <a:gd name="T67" fmla="*/ 174 h 180"/>
                  <a:gd name="T68" fmla="*/ 2144 w 2750"/>
                  <a:gd name="T69" fmla="*/ 166 h 180"/>
                  <a:gd name="T70" fmla="*/ 2348 w 2750"/>
                  <a:gd name="T71" fmla="*/ 154 h 180"/>
                  <a:gd name="T72" fmla="*/ 2436 w 2750"/>
                  <a:gd name="T73" fmla="*/ 148 h 180"/>
                  <a:gd name="T74" fmla="*/ 2516 w 2750"/>
                  <a:gd name="T75" fmla="*/ 140 h 180"/>
                  <a:gd name="T76" fmla="*/ 2584 w 2750"/>
                  <a:gd name="T77" fmla="*/ 134 h 180"/>
                  <a:gd name="T78" fmla="*/ 2642 w 2750"/>
                  <a:gd name="T79" fmla="*/ 126 h 180"/>
                  <a:gd name="T80" fmla="*/ 2688 w 2750"/>
                  <a:gd name="T81" fmla="*/ 118 h 180"/>
                  <a:gd name="T82" fmla="*/ 2722 w 2750"/>
                  <a:gd name="T83" fmla="*/ 110 h 180"/>
                  <a:gd name="T84" fmla="*/ 2734 w 2750"/>
                  <a:gd name="T85" fmla="*/ 104 h 180"/>
                  <a:gd name="T86" fmla="*/ 2742 w 2750"/>
                  <a:gd name="T87" fmla="*/ 100 h 180"/>
                  <a:gd name="T88" fmla="*/ 2748 w 2750"/>
                  <a:gd name="T89" fmla="*/ 96 h 180"/>
                  <a:gd name="T90" fmla="*/ 2750 w 2750"/>
                  <a:gd name="T91" fmla="*/ 92 h 180"/>
                  <a:gd name="T92" fmla="*/ 2750 w 2750"/>
                  <a:gd name="T93" fmla="*/ 92 h 180"/>
                  <a:gd name="T94" fmla="*/ 2748 w 2750"/>
                  <a:gd name="T95" fmla="*/ 86 h 180"/>
                  <a:gd name="T96" fmla="*/ 2742 w 2750"/>
                  <a:gd name="T97" fmla="*/ 82 h 180"/>
                  <a:gd name="T98" fmla="*/ 2734 w 2750"/>
                  <a:gd name="T99" fmla="*/ 78 h 180"/>
                  <a:gd name="T100" fmla="*/ 2722 w 2750"/>
                  <a:gd name="T101" fmla="*/ 72 h 180"/>
                  <a:gd name="T102" fmla="*/ 2688 w 2750"/>
                  <a:gd name="T103" fmla="*/ 64 h 180"/>
                  <a:gd name="T104" fmla="*/ 2642 w 2750"/>
                  <a:gd name="T105" fmla="*/ 56 h 180"/>
                  <a:gd name="T106" fmla="*/ 2584 w 2750"/>
                  <a:gd name="T107" fmla="*/ 48 h 180"/>
                  <a:gd name="T108" fmla="*/ 2516 w 2750"/>
                  <a:gd name="T109" fmla="*/ 40 h 180"/>
                  <a:gd name="T110" fmla="*/ 2436 w 2750"/>
                  <a:gd name="T111" fmla="*/ 34 h 180"/>
                  <a:gd name="T112" fmla="*/ 2348 w 2750"/>
                  <a:gd name="T113" fmla="*/ 26 h 180"/>
                  <a:gd name="T114" fmla="*/ 2144 w 2750"/>
                  <a:gd name="T115" fmla="*/ 16 h 180"/>
                  <a:gd name="T116" fmla="*/ 1912 w 2750"/>
                  <a:gd name="T117" fmla="*/ 8 h 180"/>
                  <a:gd name="T118" fmla="*/ 1652 w 2750"/>
                  <a:gd name="T119" fmla="*/ 2 h 180"/>
                  <a:gd name="T120" fmla="*/ 1374 w 2750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50" h="180">
                    <a:moveTo>
                      <a:pt x="1374" y="0"/>
                    </a:moveTo>
                    <a:lnTo>
                      <a:pt x="1374" y="0"/>
                    </a:lnTo>
                    <a:lnTo>
                      <a:pt x="1098" y="2"/>
                    </a:lnTo>
                    <a:lnTo>
                      <a:pt x="840" y="8"/>
                    </a:lnTo>
                    <a:lnTo>
                      <a:pt x="606" y="16"/>
                    </a:lnTo>
                    <a:lnTo>
                      <a:pt x="404" y="26"/>
                    </a:lnTo>
                    <a:lnTo>
                      <a:pt x="314" y="34"/>
                    </a:lnTo>
                    <a:lnTo>
                      <a:pt x="236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2"/>
                    </a:lnTo>
                    <a:lnTo>
                      <a:pt x="16" y="78"/>
                    </a:lnTo>
                    <a:lnTo>
                      <a:pt x="8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8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6" y="140"/>
                    </a:lnTo>
                    <a:lnTo>
                      <a:pt x="314" y="148"/>
                    </a:lnTo>
                    <a:lnTo>
                      <a:pt x="404" y="154"/>
                    </a:lnTo>
                    <a:lnTo>
                      <a:pt x="606" y="166"/>
                    </a:lnTo>
                    <a:lnTo>
                      <a:pt x="840" y="174"/>
                    </a:lnTo>
                    <a:lnTo>
                      <a:pt x="1098" y="178"/>
                    </a:lnTo>
                    <a:lnTo>
                      <a:pt x="1374" y="180"/>
                    </a:lnTo>
                    <a:lnTo>
                      <a:pt x="1374" y="180"/>
                    </a:lnTo>
                    <a:lnTo>
                      <a:pt x="1652" y="178"/>
                    </a:lnTo>
                    <a:lnTo>
                      <a:pt x="1912" y="174"/>
                    </a:lnTo>
                    <a:lnTo>
                      <a:pt x="2144" y="166"/>
                    </a:lnTo>
                    <a:lnTo>
                      <a:pt x="2348" y="154"/>
                    </a:lnTo>
                    <a:lnTo>
                      <a:pt x="2436" y="148"/>
                    </a:lnTo>
                    <a:lnTo>
                      <a:pt x="2516" y="140"/>
                    </a:lnTo>
                    <a:lnTo>
                      <a:pt x="2584" y="134"/>
                    </a:lnTo>
                    <a:lnTo>
                      <a:pt x="2642" y="126"/>
                    </a:lnTo>
                    <a:lnTo>
                      <a:pt x="2688" y="118"/>
                    </a:lnTo>
                    <a:lnTo>
                      <a:pt x="2722" y="110"/>
                    </a:lnTo>
                    <a:lnTo>
                      <a:pt x="2734" y="104"/>
                    </a:lnTo>
                    <a:lnTo>
                      <a:pt x="2742" y="100"/>
                    </a:lnTo>
                    <a:lnTo>
                      <a:pt x="2748" y="96"/>
                    </a:lnTo>
                    <a:lnTo>
                      <a:pt x="2750" y="92"/>
                    </a:lnTo>
                    <a:lnTo>
                      <a:pt x="2750" y="92"/>
                    </a:lnTo>
                    <a:lnTo>
                      <a:pt x="2748" y="86"/>
                    </a:lnTo>
                    <a:lnTo>
                      <a:pt x="2742" y="82"/>
                    </a:lnTo>
                    <a:lnTo>
                      <a:pt x="2734" y="78"/>
                    </a:lnTo>
                    <a:lnTo>
                      <a:pt x="2722" y="72"/>
                    </a:lnTo>
                    <a:lnTo>
                      <a:pt x="2688" y="64"/>
                    </a:lnTo>
                    <a:lnTo>
                      <a:pt x="2642" y="56"/>
                    </a:lnTo>
                    <a:lnTo>
                      <a:pt x="2584" y="48"/>
                    </a:lnTo>
                    <a:lnTo>
                      <a:pt x="2516" y="40"/>
                    </a:lnTo>
                    <a:lnTo>
                      <a:pt x="2436" y="34"/>
                    </a:lnTo>
                    <a:lnTo>
                      <a:pt x="2348" y="26"/>
                    </a:lnTo>
                    <a:lnTo>
                      <a:pt x="2144" y="16"/>
                    </a:lnTo>
                    <a:lnTo>
                      <a:pt x="1912" y="8"/>
                    </a:lnTo>
                    <a:lnTo>
                      <a:pt x="1652" y="2"/>
                    </a:lnTo>
                    <a:lnTo>
                      <a:pt x="1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53"/>
              <p:cNvSpPr>
                <a:spLocks noEditPoints="1"/>
              </p:cNvSpPr>
              <p:nvPr/>
            </p:nvSpPr>
            <p:spPr bwMode="auto">
              <a:xfrm>
                <a:off x="2480" y="4134"/>
                <a:ext cx="2738" cy="180"/>
              </a:xfrm>
              <a:custGeom>
                <a:avLst/>
                <a:gdLst>
                  <a:gd name="T0" fmla="*/ 1368 w 2738"/>
                  <a:gd name="T1" fmla="*/ 180 h 180"/>
                  <a:gd name="T2" fmla="*/ 838 w 2738"/>
                  <a:gd name="T3" fmla="*/ 172 h 180"/>
                  <a:gd name="T4" fmla="*/ 404 w 2738"/>
                  <a:gd name="T5" fmla="*/ 154 h 180"/>
                  <a:gd name="T6" fmla="*/ 238 w 2738"/>
                  <a:gd name="T7" fmla="*/ 140 h 180"/>
                  <a:gd name="T8" fmla="*/ 112 w 2738"/>
                  <a:gd name="T9" fmla="*/ 126 h 180"/>
                  <a:gd name="T10" fmla="*/ 32 w 2738"/>
                  <a:gd name="T11" fmla="*/ 110 h 180"/>
                  <a:gd name="T12" fmla="*/ 12 w 2738"/>
                  <a:gd name="T13" fmla="*/ 100 h 180"/>
                  <a:gd name="T14" fmla="*/ 4 w 2738"/>
                  <a:gd name="T15" fmla="*/ 92 h 180"/>
                  <a:gd name="T16" fmla="*/ 6 w 2738"/>
                  <a:gd name="T17" fmla="*/ 86 h 180"/>
                  <a:gd name="T18" fmla="*/ 20 w 2738"/>
                  <a:gd name="T19" fmla="*/ 78 h 180"/>
                  <a:gd name="T20" fmla="*/ 66 w 2738"/>
                  <a:gd name="T21" fmla="*/ 64 h 180"/>
                  <a:gd name="T22" fmla="*/ 170 w 2738"/>
                  <a:gd name="T23" fmla="*/ 48 h 180"/>
                  <a:gd name="T24" fmla="*/ 316 w 2738"/>
                  <a:gd name="T25" fmla="*/ 34 h 180"/>
                  <a:gd name="T26" fmla="*/ 606 w 2738"/>
                  <a:gd name="T27" fmla="*/ 16 h 180"/>
                  <a:gd name="T28" fmla="*/ 1094 w 2738"/>
                  <a:gd name="T29" fmla="*/ 2 h 180"/>
                  <a:gd name="T30" fmla="*/ 1368 w 2738"/>
                  <a:gd name="T31" fmla="*/ 0 h 180"/>
                  <a:gd name="T32" fmla="*/ 1902 w 2738"/>
                  <a:gd name="T33" fmla="*/ 8 h 180"/>
                  <a:gd name="T34" fmla="*/ 2334 w 2738"/>
                  <a:gd name="T35" fmla="*/ 28 h 180"/>
                  <a:gd name="T36" fmla="*/ 2502 w 2738"/>
                  <a:gd name="T37" fmla="*/ 40 h 180"/>
                  <a:gd name="T38" fmla="*/ 2626 w 2738"/>
                  <a:gd name="T39" fmla="*/ 56 h 180"/>
                  <a:gd name="T40" fmla="*/ 2706 w 2738"/>
                  <a:gd name="T41" fmla="*/ 74 h 180"/>
                  <a:gd name="T42" fmla="*/ 2726 w 2738"/>
                  <a:gd name="T43" fmla="*/ 82 h 180"/>
                  <a:gd name="T44" fmla="*/ 2734 w 2738"/>
                  <a:gd name="T45" fmla="*/ 92 h 180"/>
                  <a:gd name="T46" fmla="*/ 2732 w 2738"/>
                  <a:gd name="T47" fmla="*/ 96 h 180"/>
                  <a:gd name="T48" fmla="*/ 2718 w 2738"/>
                  <a:gd name="T49" fmla="*/ 104 h 180"/>
                  <a:gd name="T50" fmla="*/ 2672 w 2738"/>
                  <a:gd name="T51" fmla="*/ 118 h 180"/>
                  <a:gd name="T52" fmla="*/ 2570 w 2738"/>
                  <a:gd name="T53" fmla="*/ 134 h 180"/>
                  <a:gd name="T54" fmla="*/ 2422 w 2738"/>
                  <a:gd name="T55" fmla="*/ 148 h 180"/>
                  <a:gd name="T56" fmla="*/ 2134 w 2738"/>
                  <a:gd name="T57" fmla="*/ 164 h 180"/>
                  <a:gd name="T58" fmla="*/ 1644 w 2738"/>
                  <a:gd name="T59" fmla="*/ 178 h 180"/>
                  <a:gd name="T60" fmla="*/ 1368 w 2738"/>
                  <a:gd name="T61" fmla="*/ 0 h 180"/>
                  <a:gd name="T62" fmla="*/ 1092 w 2738"/>
                  <a:gd name="T63" fmla="*/ 2 h 180"/>
                  <a:gd name="T64" fmla="*/ 604 w 2738"/>
                  <a:gd name="T65" fmla="*/ 16 h 180"/>
                  <a:gd name="T66" fmla="*/ 312 w 2738"/>
                  <a:gd name="T67" fmla="*/ 34 h 180"/>
                  <a:gd name="T68" fmla="*/ 166 w 2738"/>
                  <a:gd name="T69" fmla="*/ 48 h 180"/>
                  <a:gd name="T70" fmla="*/ 62 w 2738"/>
                  <a:gd name="T71" fmla="*/ 64 h 180"/>
                  <a:gd name="T72" fmla="*/ 16 w 2738"/>
                  <a:gd name="T73" fmla="*/ 78 h 180"/>
                  <a:gd name="T74" fmla="*/ 2 w 2738"/>
                  <a:gd name="T75" fmla="*/ 86 h 180"/>
                  <a:gd name="T76" fmla="*/ 0 w 2738"/>
                  <a:gd name="T77" fmla="*/ 92 h 180"/>
                  <a:gd name="T78" fmla="*/ 6 w 2738"/>
                  <a:gd name="T79" fmla="*/ 100 h 180"/>
                  <a:gd name="T80" fmla="*/ 28 w 2738"/>
                  <a:gd name="T81" fmla="*/ 110 h 180"/>
                  <a:gd name="T82" fmla="*/ 108 w 2738"/>
                  <a:gd name="T83" fmla="*/ 126 h 180"/>
                  <a:gd name="T84" fmla="*/ 234 w 2738"/>
                  <a:gd name="T85" fmla="*/ 140 h 180"/>
                  <a:gd name="T86" fmla="*/ 402 w 2738"/>
                  <a:gd name="T87" fmla="*/ 154 h 180"/>
                  <a:gd name="T88" fmla="*/ 836 w 2738"/>
                  <a:gd name="T89" fmla="*/ 174 h 180"/>
                  <a:gd name="T90" fmla="*/ 1368 w 2738"/>
                  <a:gd name="T91" fmla="*/ 180 h 180"/>
                  <a:gd name="T92" fmla="*/ 1646 w 2738"/>
                  <a:gd name="T93" fmla="*/ 178 h 180"/>
                  <a:gd name="T94" fmla="*/ 2136 w 2738"/>
                  <a:gd name="T95" fmla="*/ 164 h 180"/>
                  <a:gd name="T96" fmla="*/ 2426 w 2738"/>
                  <a:gd name="T97" fmla="*/ 148 h 180"/>
                  <a:gd name="T98" fmla="*/ 2574 w 2738"/>
                  <a:gd name="T99" fmla="*/ 134 h 180"/>
                  <a:gd name="T100" fmla="*/ 2676 w 2738"/>
                  <a:gd name="T101" fmla="*/ 118 h 180"/>
                  <a:gd name="T102" fmla="*/ 2722 w 2738"/>
                  <a:gd name="T103" fmla="*/ 104 h 180"/>
                  <a:gd name="T104" fmla="*/ 2736 w 2738"/>
                  <a:gd name="T105" fmla="*/ 96 h 180"/>
                  <a:gd name="T106" fmla="*/ 2738 w 2738"/>
                  <a:gd name="T107" fmla="*/ 92 h 180"/>
                  <a:gd name="T108" fmla="*/ 2732 w 2738"/>
                  <a:gd name="T109" fmla="*/ 82 h 180"/>
                  <a:gd name="T110" fmla="*/ 2710 w 2738"/>
                  <a:gd name="T111" fmla="*/ 74 h 180"/>
                  <a:gd name="T112" fmla="*/ 2632 w 2738"/>
                  <a:gd name="T113" fmla="*/ 56 h 180"/>
                  <a:gd name="T114" fmla="*/ 2506 w 2738"/>
                  <a:gd name="T115" fmla="*/ 40 h 180"/>
                  <a:gd name="T116" fmla="*/ 2338 w 2738"/>
                  <a:gd name="T117" fmla="*/ 28 h 180"/>
                  <a:gd name="T118" fmla="*/ 1904 w 2738"/>
                  <a:gd name="T119" fmla="*/ 8 h 180"/>
                  <a:gd name="T120" fmla="*/ 1368 w 2738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38" h="180">
                    <a:moveTo>
                      <a:pt x="1368" y="180"/>
                    </a:moveTo>
                    <a:lnTo>
                      <a:pt x="1368" y="180"/>
                    </a:lnTo>
                    <a:lnTo>
                      <a:pt x="1094" y="178"/>
                    </a:lnTo>
                    <a:lnTo>
                      <a:pt x="838" y="172"/>
                    </a:lnTo>
                    <a:lnTo>
                      <a:pt x="606" y="164"/>
                    </a:lnTo>
                    <a:lnTo>
                      <a:pt x="404" y="154"/>
                    </a:lnTo>
                    <a:lnTo>
                      <a:pt x="316" y="148"/>
                    </a:lnTo>
                    <a:lnTo>
                      <a:pt x="238" y="140"/>
                    </a:lnTo>
                    <a:lnTo>
                      <a:pt x="170" y="134"/>
                    </a:lnTo>
                    <a:lnTo>
                      <a:pt x="112" y="126"/>
                    </a:lnTo>
                    <a:lnTo>
                      <a:pt x="66" y="118"/>
                    </a:lnTo>
                    <a:lnTo>
                      <a:pt x="32" y="110"/>
                    </a:lnTo>
                    <a:lnTo>
                      <a:pt x="20" y="104"/>
                    </a:lnTo>
                    <a:lnTo>
                      <a:pt x="12" y="100"/>
                    </a:lnTo>
                    <a:lnTo>
                      <a:pt x="6" y="96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6" y="86"/>
                    </a:lnTo>
                    <a:lnTo>
                      <a:pt x="12" y="82"/>
                    </a:lnTo>
                    <a:lnTo>
                      <a:pt x="20" y="78"/>
                    </a:lnTo>
                    <a:lnTo>
                      <a:pt x="32" y="74"/>
                    </a:lnTo>
                    <a:lnTo>
                      <a:pt x="66" y="64"/>
                    </a:lnTo>
                    <a:lnTo>
                      <a:pt x="112" y="56"/>
                    </a:lnTo>
                    <a:lnTo>
                      <a:pt x="170" y="48"/>
                    </a:lnTo>
                    <a:lnTo>
                      <a:pt x="238" y="40"/>
                    </a:lnTo>
                    <a:lnTo>
                      <a:pt x="316" y="34"/>
                    </a:lnTo>
                    <a:lnTo>
                      <a:pt x="404" y="28"/>
                    </a:lnTo>
                    <a:lnTo>
                      <a:pt x="606" y="16"/>
                    </a:lnTo>
                    <a:lnTo>
                      <a:pt x="838" y="8"/>
                    </a:lnTo>
                    <a:lnTo>
                      <a:pt x="1094" y="2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644" y="2"/>
                    </a:lnTo>
                    <a:lnTo>
                      <a:pt x="1902" y="8"/>
                    </a:lnTo>
                    <a:lnTo>
                      <a:pt x="2134" y="16"/>
                    </a:lnTo>
                    <a:lnTo>
                      <a:pt x="2334" y="28"/>
                    </a:lnTo>
                    <a:lnTo>
                      <a:pt x="2422" y="34"/>
                    </a:lnTo>
                    <a:lnTo>
                      <a:pt x="2502" y="40"/>
                    </a:lnTo>
                    <a:lnTo>
                      <a:pt x="2570" y="48"/>
                    </a:lnTo>
                    <a:lnTo>
                      <a:pt x="2626" y="56"/>
                    </a:lnTo>
                    <a:lnTo>
                      <a:pt x="2672" y="64"/>
                    </a:lnTo>
                    <a:lnTo>
                      <a:pt x="2706" y="74"/>
                    </a:lnTo>
                    <a:lnTo>
                      <a:pt x="2718" y="78"/>
                    </a:lnTo>
                    <a:lnTo>
                      <a:pt x="2726" y="82"/>
                    </a:lnTo>
                    <a:lnTo>
                      <a:pt x="2732" y="86"/>
                    </a:lnTo>
                    <a:lnTo>
                      <a:pt x="2734" y="92"/>
                    </a:lnTo>
                    <a:lnTo>
                      <a:pt x="2734" y="92"/>
                    </a:lnTo>
                    <a:lnTo>
                      <a:pt x="2732" y="96"/>
                    </a:lnTo>
                    <a:lnTo>
                      <a:pt x="2726" y="100"/>
                    </a:lnTo>
                    <a:lnTo>
                      <a:pt x="2718" y="104"/>
                    </a:lnTo>
                    <a:lnTo>
                      <a:pt x="2706" y="110"/>
                    </a:lnTo>
                    <a:lnTo>
                      <a:pt x="2672" y="118"/>
                    </a:lnTo>
                    <a:lnTo>
                      <a:pt x="2626" y="126"/>
                    </a:lnTo>
                    <a:lnTo>
                      <a:pt x="2570" y="134"/>
                    </a:lnTo>
                    <a:lnTo>
                      <a:pt x="2502" y="140"/>
                    </a:lnTo>
                    <a:lnTo>
                      <a:pt x="2422" y="148"/>
                    </a:lnTo>
                    <a:lnTo>
                      <a:pt x="2334" y="154"/>
                    </a:lnTo>
                    <a:lnTo>
                      <a:pt x="2134" y="164"/>
                    </a:lnTo>
                    <a:lnTo>
                      <a:pt x="1902" y="172"/>
                    </a:lnTo>
                    <a:lnTo>
                      <a:pt x="1644" y="178"/>
                    </a:lnTo>
                    <a:lnTo>
                      <a:pt x="1368" y="180"/>
                    </a:lnTo>
                    <a:close/>
                    <a:moveTo>
                      <a:pt x="1368" y="0"/>
                    </a:moveTo>
                    <a:lnTo>
                      <a:pt x="1368" y="0"/>
                    </a:lnTo>
                    <a:lnTo>
                      <a:pt x="1092" y="2"/>
                    </a:lnTo>
                    <a:lnTo>
                      <a:pt x="836" y="8"/>
                    </a:lnTo>
                    <a:lnTo>
                      <a:pt x="604" y="16"/>
                    </a:lnTo>
                    <a:lnTo>
                      <a:pt x="402" y="28"/>
                    </a:lnTo>
                    <a:lnTo>
                      <a:pt x="312" y="34"/>
                    </a:lnTo>
                    <a:lnTo>
                      <a:pt x="234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4"/>
                    </a:lnTo>
                    <a:lnTo>
                      <a:pt x="16" y="78"/>
                    </a:lnTo>
                    <a:lnTo>
                      <a:pt x="6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6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4" y="140"/>
                    </a:lnTo>
                    <a:lnTo>
                      <a:pt x="312" y="148"/>
                    </a:lnTo>
                    <a:lnTo>
                      <a:pt x="402" y="154"/>
                    </a:lnTo>
                    <a:lnTo>
                      <a:pt x="604" y="164"/>
                    </a:lnTo>
                    <a:lnTo>
                      <a:pt x="836" y="174"/>
                    </a:lnTo>
                    <a:lnTo>
                      <a:pt x="1092" y="178"/>
                    </a:lnTo>
                    <a:lnTo>
                      <a:pt x="1368" y="180"/>
                    </a:lnTo>
                    <a:lnTo>
                      <a:pt x="1368" y="180"/>
                    </a:lnTo>
                    <a:lnTo>
                      <a:pt x="1646" y="178"/>
                    </a:lnTo>
                    <a:lnTo>
                      <a:pt x="1904" y="174"/>
                    </a:lnTo>
                    <a:lnTo>
                      <a:pt x="2136" y="164"/>
                    </a:lnTo>
                    <a:lnTo>
                      <a:pt x="2338" y="154"/>
                    </a:lnTo>
                    <a:lnTo>
                      <a:pt x="2426" y="148"/>
                    </a:lnTo>
                    <a:lnTo>
                      <a:pt x="2506" y="140"/>
                    </a:lnTo>
                    <a:lnTo>
                      <a:pt x="2574" y="134"/>
                    </a:lnTo>
                    <a:lnTo>
                      <a:pt x="2632" y="126"/>
                    </a:lnTo>
                    <a:lnTo>
                      <a:pt x="2676" y="118"/>
                    </a:lnTo>
                    <a:lnTo>
                      <a:pt x="2710" y="110"/>
                    </a:lnTo>
                    <a:lnTo>
                      <a:pt x="2722" y="104"/>
                    </a:lnTo>
                    <a:lnTo>
                      <a:pt x="2732" y="100"/>
                    </a:lnTo>
                    <a:lnTo>
                      <a:pt x="2736" y="96"/>
                    </a:lnTo>
                    <a:lnTo>
                      <a:pt x="2738" y="92"/>
                    </a:lnTo>
                    <a:lnTo>
                      <a:pt x="2738" y="92"/>
                    </a:lnTo>
                    <a:lnTo>
                      <a:pt x="2736" y="86"/>
                    </a:lnTo>
                    <a:lnTo>
                      <a:pt x="2732" y="82"/>
                    </a:lnTo>
                    <a:lnTo>
                      <a:pt x="2722" y="78"/>
                    </a:lnTo>
                    <a:lnTo>
                      <a:pt x="2710" y="74"/>
                    </a:lnTo>
                    <a:lnTo>
                      <a:pt x="2676" y="64"/>
                    </a:lnTo>
                    <a:lnTo>
                      <a:pt x="2632" y="56"/>
                    </a:lnTo>
                    <a:lnTo>
                      <a:pt x="2574" y="48"/>
                    </a:lnTo>
                    <a:lnTo>
                      <a:pt x="2506" y="40"/>
                    </a:lnTo>
                    <a:lnTo>
                      <a:pt x="2426" y="34"/>
                    </a:lnTo>
                    <a:lnTo>
                      <a:pt x="2338" y="28"/>
                    </a:lnTo>
                    <a:lnTo>
                      <a:pt x="2136" y="16"/>
                    </a:lnTo>
                    <a:lnTo>
                      <a:pt x="1904" y="8"/>
                    </a:lnTo>
                    <a:lnTo>
                      <a:pt x="1646" y="2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54"/>
              <p:cNvSpPr>
                <a:spLocks/>
              </p:cNvSpPr>
              <p:nvPr/>
            </p:nvSpPr>
            <p:spPr bwMode="auto">
              <a:xfrm>
                <a:off x="2484" y="4134"/>
                <a:ext cx="2730" cy="180"/>
              </a:xfrm>
              <a:custGeom>
                <a:avLst/>
                <a:gdLst>
                  <a:gd name="T0" fmla="*/ 1364 w 2730"/>
                  <a:gd name="T1" fmla="*/ 180 h 180"/>
                  <a:gd name="T2" fmla="*/ 1364 w 2730"/>
                  <a:gd name="T3" fmla="*/ 180 h 180"/>
                  <a:gd name="T4" fmla="*/ 1090 w 2730"/>
                  <a:gd name="T5" fmla="*/ 178 h 180"/>
                  <a:gd name="T6" fmla="*/ 834 w 2730"/>
                  <a:gd name="T7" fmla="*/ 172 h 180"/>
                  <a:gd name="T8" fmla="*/ 602 w 2730"/>
                  <a:gd name="T9" fmla="*/ 164 h 180"/>
                  <a:gd name="T10" fmla="*/ 400 w 2730"/>
                  <a:gd name="T11" fmla="*/ 154 h 180"/>
                  <a:gd name="T12" fmla="*/ 312 w 2730"/>
                  <a:gd name="T13" fmla="*/ 148 h 180"/>
                  <a:gd name="T14" fmla="*/ 234 w 2730"/>
                  <a:gd name="T15" fmla="*/ 140 h 180"/>
                  <a:gd name="T16" fmla="*/ 166 w 2730"/>
                  <a:gd name="T17" fmla="*/ 134 h 180"/>
                  <a:gd name="T18" fmla="*/ 108 w 2730"/>
                  <a:gd name="T19" fmla="*/ 126 h 180"/>
                  <a:gd name="T20" fmla="*/ 62 w 2730"/>
                  <a:gd name="T21" fmla="*/ 118 h 180"/>
                  <a:gd name="T22" fmla="*/ 28 w 2730"/>
                  <a:gd name="T23" fmla="*/ 110 h 180"/>
                  <a:gd name="T24" fmla="*/ 16 w 2730"/>
                  <a:gd name="T25" fmla="*/ 104 h 180"/>
                  <a:gd name="T26" fmla="*/ 8 w 2730"/>
                  <a:gd name="T27" fmla="*/ 100 h 180"/>
                  <a:gd name="T28" fmla="*/ 2 w 2730"/>
                  <a:gd name="T29" fmla="*/ 96 h 180"/>
                  <a:gd name="T30" fmla="*/ 0 w 2730"/>
                  <a:gd name="T31" fmla="*/ 92 h 180"/>
                  <a:gd name="T32" fmla="*/ 0 w 2730"/>
                  <a:gd name="T33" fmla="*/ 92 h 180"/>
                  <a:gd name="T34" fmla="*/ 2 w 2730"/>
                  <a:gd name="T35" fmla="*/ 86 h 180"/>
                  <a:gd name="T36" fmla="*/ 8 w 2730"/>
                  <a:gd name="T37" fmla="*/ 82 h 180"/>
                  <a:gd name="T38" fmla="*/ 16 w 2730"/>
                  <a:gd name="T39" fmla="*/ 78 h 180"/>
                  <a:gd name="T40" fmla="*/ 28 w 2730"/>
                  <a:gd name="T41" fmla="*/ 74 h 180"/>
                  <a:gd name="T42" fmla="*/ 62 w 2730"/>
                  <a:gd name="T43" fmla="*/ 64 h 180"/>
                  <a:gd name="T44" fmla="*/ 108 w 2730"/>
                  <a:gd name="T45" fmla="*/ 56 h 180"/>
                  <a:gd name="T46" fmla="*/ 166 w 2730"/>
                  <a:gd name="T47" fmla="*/ 48 h 180"/>
                  <a:gd name="T48" fmla="*/ 234 w 2730"/>
                  <a:gd name="T49" fmla="*/ 40 h 180"/>
                  <a:gd name="T50" fmla="*/ 312 w 2730"/>
                  <a:gd name="T51" fmla="*/ 34 h 180"/>
                  <a:gd name="T52" fmla="*/ 400 w 2730"/>
                  <a:gd name="T53" fmla="*/ 28 h 180"/>
                  <a:gd name="T54" fmla="*/ 602 w 2730"/>
                  <a:gd name="T55" fmla="*/ 16 h 180"/>
                  <a:gd name="T56" fmla="*/ 834 w 2730"/>
                  <a:gd name="T57" fmla="*/ 8 h 180"/>
                  <a:gd name="T58" fmla="*/ 1090 w 2730"/>
                  <a:gd name="T59" fmla="*/ 2 h 180"/>
                  <a:gd name="T60" fmla="*/ 1364 w 2730"/>
                  <a:gd name="T61" fmla="*/ 0 h 180"/>
                  <a:gd name="T62" fmla="*/ 1364 w 2730"/>
                  <a:gd name="T63" fmla="*/ 0 h 180"/>
                  <a:gd name="T64" fmla="*/ 1640 w 2730"/>
                  <a:gd name="T65" fmla="*/ 2 h 180"/>
                  <a:gd name="T66" fmla="*/ 1898 w 2730"/>
                  <a:gd name="T67" fmla="*/ 8 h 180"/>
                  <a:gd name="T68" fmla="*/ 2130 w 2730"/>
                  <a:gd name="T69" fmla="*/ 16 h 180"/>
                  <a:gd name="T70" fmla="*/ 2330 w 2730"/>
                  <a:gd name="T71" fmla="*/ 28 h 180"/>
                  <a:gd name="T72" fmla="*/ 2418 w 2730"/>
                  <a:gd name="T73" fmla="*/ 34 h 180"/>
                  <a:gd name="T74" fmla="*/ 2498 w 2730"/>
                  <a:gd name="T75" fmla="*/ 40 h 180"/>
                  <a:gd name="T76" fmla="*/ 2566 w 2730"/>
                  <a:gd name="T77" fmla="*/ 48 h 180"/>
                  <a:gd name="T78" fmla="*/ 2622 w 2730"/>
                  <a:gd name="T79" fmla="*/ 56 h 180"/>
                  <a:gd name="T80" fmla="*/ 2668 w 2730"/>
                  <a:gd name="T81" fmla="*/ 64 h 180"/>
                  <a:gd name="T82" fmla="*/ 2702 w 2730"/>
                  <a:gd name="T83" fmla="*/ 74 h 180"/>
                  <a:gd name="T84" fmla="*/ 2714 w 2730"/>
                  <a:gd name="T85" fmla="*/ 78 h 180"/>
                  <a:gd name="T86" fmla="*/ 2722 w 2730"/>
                  <a:gd name="T87" fmla="*/ 82 h 180"/>
                  <a:gd name="T88" fmla="*/ 2728 w 2730"/>
                  <a:gd name="T89" fmla="*/ 86 h 180"/>
                  <a:gd name="T90" fmla="*/ 2730 w 2730"/>
                  <a:gd name="T91" fmla="*/ 92 h 180"/>
                  <a:gd name="T92" fmla="*/ 2730 w 2730"/>
                  <a:gd name="T93" fmla="*/ 92 h 180"/>
                  <a:gd name="T94" fmla="*/ 2728 w 2730"/>
                  <a:gd name="T95" fmla="*/ 96 h 180"/>
                  <a:gd name="T96" fmla="*/ 2722 w 2730"/>
                  <a:gd name="T97" fmla="*/ 100 h 180"/>
                  <a:gd name="T98" fmla="*/ 2714 w 2730"/>
                  <a:gd name="T99" fmla="*/ 104 h 180"/>
                  <a:gd name="T100" fmla="*/ 2702 w 2730"/>
                  <a:gd name="T101" fmla="*/ 110 h 180"/>
                  <a:gd name="T102" fmla="*/ 2668 w 2730"/>
                  <a:gd name="T103" fmla="*/ 118 h 180"/>
                  <a:gd name="T104" fmla="*/ 2622 w 2730"/>
                  <a:gd name="T105" fmla="*/ 126 h 180"/>
                  <a:gd name="T106" fmla="*/ 2566 w 2730"/>
                  <a:gd name="T107" fmla="*/ 134 h 180"/>
                  <a:gd name="T108" fmla="*/ 2498 w 2730"/>
                  <a:gd name="T109" fmla="*/ 140 h 180"/>
                  <a:gd name="T110" fmla="*/ 2418 w 2730"/>
                  <a:gd name="T111" fmla="*/ 148 h 180"/>
                  <a:gd name="T112" fmla="*/ 2330 w 2730"/>
                  <a:gd name="T113" fmla="*/ 154 h 180"/>
                  <a:gd name="T114" fmla="*/ 2130 w 2730"/>
                  <a:gd name="T115" fmla="*/ 164 h 180"/>
                  <a:gd name="T116" fmla="*/ 1898 w 2730"/>
                  <a:gd name="T117" fmla="*/ 172 h 180"/>
                  <a:gd name="T118" fmla="*/ 1640 w 2730"/>
                  <a:gd name="T119" fmla="*/ 178 h 180"/>
                  <a:gd name="T120" fmla="*/ 1364 w 2730"/>
                  <a:gd name="T12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30" h="180">
                    <a:moveTo>
                      <a:pt x="1364" y="180"/>
                    </a:moveTo>
                    <a:lnTo>
                      <a:pt x="1364" y="180"/>
                    </a:lnTo>
                    <a:lnTo>
                      <a:pt x="1090" y="178"/>
                    </a:lnTo>
                    <a:lnTo>
                      <a:pt x="834" y="172"/>
                    </a:lnTo>
                    <a:lnTo>
                      <a:pt x="602" y="164"/>
                    </a:lnTo>
                    <a:lnTo>
                      <a:pt x="400" y="154"/>
                    </a:lnTo>
                    <a:lnTo>
                      <a:pt x="312" y="148"/>
                    </a:lnTo>
                    <a:lnTo>
                      <a:pt x="234" y="140"/>
                    </a:lnTo>
                    <a:lnTo>
                      <a:pt x="166" y="134"/>
                    </a:lnTo>
                    <a:lnTo>
                      <a:pt x="108" y="126"/>
                    </a:lnTo>
                    <a:lnTo>
                      <a:pt x="62" y="118"/>
                    </a:lnTo>
                    <a:lnTo>
                      <a:pt x="28" y="110"/>
                    </a:lnTo>
                    <a:lnTo>
                      <a:pt x="16" y="104"/>
                    </a:lnTo>
                    <a:lnTo>
                      <a:pt x="8" y="100"/>
                    </a:lnTo>
                    <a:lnTo>
                      <a:pt x="2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8" y="82"/>
                    </a:lnTo>
                    <a:lnTo>
                      <a:pt x="16" y="78"/>
                    </a:lnTo>
                    <a:lnTo>
                      <a:pt x="28" y="74"/>
                    </a:lnTo>
                    <a:lnTo>
                      <a:pt x="62" y="64"/>
                    </a:lnTo>
                    <a:lnTo>
                      <a:pt x="108" y="56"/>
                    </a:lnTo>
                    <a:lnTo>
                      <a:pt x="166" y="48"/>
                    </a:lnTo>
                    <a:lnTo>
                      <a:pt x="234" y="40"/>
                    </a:lnTo>
                    <a:lnTo>
                      <a:pt x="312" y="34"/>
                    </a:lnTo>
                    <a:lnTo>
                      <a:pt x="400" y="28"/>
                    </a:lnTo>
                    <a:lnTo>
                      <a:pt x="602" y="16"/>
                    </a:lnTo>
                    <a:lnTo>
                      <a:pt x="834" y="8"/>
                    </a:lnTo>
                    <a:lnTo>
                      <a:pt x="1090" y="2"/>
                    </a:lnTo>
                    <a:lnTo>
                      <a:pt x="1364" y="0"/>
                    </a:lnTo>
                    <a:lnTo>
                      <a:pt x="1364" y="0"/>
                    </a:lnTo>
                    <a:lnTo>
                      <a:pt x="1640" y="2"/>
                    </a:lnTo>
                    <a:lnTo>
                      <a:pt x="1898" y="8"/>
                    </a:lnTo>
                    <a:lnTo>
                      <a:pt x="2130" y="16"/>
                    </a:lnTo>
                    <a:lnTo>
                      <a:pt x="2330" y="28"/>
                    </a:lnTo>
                    <a:lnTo>
                      <a:pt x="2418" y="34"/>
                    </a:lnTo>
                    <a:lnTo>
                      <a:pt x="2498" y="40"/>
                    </a:lnTo>
                    <a:lnTo>
                      <a:pt x="2566" y="48"/>
                    </a:lnTo>
                    <a:lnTo>
                      <a:pt x="2622" y="56"/>
                    </a:lnTo>
                    <a:lnTo>
                      <a:pt x="2668" y="64"/>
                    </a:lnTo>
                    <a:lnTo>
                      <a:pt x="2702" y="74"/>
                    </a:lnTo>
                    <a:lnTo>
                      <a:pt x="2714" y="78"/>
                    </a:lnTo>
                    <a:lnTo>
                      <a:pt x="2722" y="82"/>
                    </a:lnTo>
                    <a:lnTo>
                      <a:pt x="2728" y="86"/>
                    </a:lnTo>
                    <a:lnTo>
                      <a:pt x="2730" y="92"/>
                    </a:lnTo>
                    <a:lnTo>
                      <a:pt x="2730" y="92"/>
                    </a:lnTo>
                    <a:lnTo>
                      <a:pt x="2728" y="96"/>
                    </a:lnTo>
                    <a:lnTo>
                      <a:pt x="2722" y="100"/>
                    </a:lnTo>
                    <a:lnTo>
                      <a:pt x="2714" y="104"/>
                    </a:lnTo>
                    <a:lnTo>
                      <a:pt x="2702" y="110"/>
                    </a:lnTo>
                    <a:lnTo>
                      <a:pt x="2668" y="118"/>
                    </a:lnTo>
                    <a:lnTo>
                      <a:pt x="2622" y="126"/>
                    </a:lnTo>
                    <a:lnTo>
                      <a:pt x="2566" y="134"/>
                    </a:lnTo>
                    <a:lnTo>
                      <a:pt x="2498" y="140"/>
                    </a:lnTo>
                    <a:lnTo>
                      <a:pt x="2418" y="148"/>
                    </a:lnTo>
                    <a:lnTo>
                      <a:pt x="2330" y="154"/>
                    </a:lnTo>
                    <a:lnTo>
                      <a:pt x="2130" y="164"/>
                    </a:lnTo>
                    <a:lnTo>
                      <a:pt x="1898" y="172"/>
                    </a:lnTo>
                    <a:lnTo>
                      <a:pt x="1640" y="178"/>
                    </a:lnTo>
                    <a:lnTo>
                      <a:pt x="1364" y="1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55"/>
              <p:cNvSpPr>
                <a:spLocks/>
              </p:cNvSpPr>
              <p:nvPr/>
            </p:nvSpPr>
            <p:spPr bwMode="auto">
              <a:xfrm>
                <a:off x="2480" y="4134"/>
                <a:ext cx="2738" cy="180"/>
              </a:xfrm>
              <a:custGeom>
                <a:avLst/>
                <a:gdLst>
                  <a:gd name="T0" fmla="*/ 1368 w 2738"/>
                  <a:gd name="T1" fmla="*/ 0 h 180"/>
                  <a:gd name="T2" fmla="*/ 1368 w 2738"/>
                  <a:gd name="T3" fmla="*/ 0 h 180"/>
                  <a:gd name="T4" fmla="*/ 1092 w 2738"/>
                  <a:gd name="T5" fmla="*/ 2 h 180"/>
                  <a:gd name="T6" fmla="*/ 836 w 2738"/>
                  <a:gd name="T7" fmla="*/ 8 h 180"/>
                  <a:gd name="T8" fmla="*/ 604 w 2738"/>
                  <a:gd name="T9" fmla="*/ 16 h 180"/>
                  <a:gd name="T10" fmla="*/ 402 w 2738"/>
                  <a:gd name="T11" fmla="*/ 28 h 180"/>
                  <a:gd name="T12" fmla="*/ 312 w 2738"/>
                  <a:gd name="T13" fmla="*/ 34 h 180"/>
                  <a:gd name="T14" fmla="*/ 234 w 2738"/>
                  <a:gd name="T15" fmla="*/ 40 h 180"/>
                  <a:gd name="T16" fmla="*/ 166 w 2738"/>
                  <a:gd name="T17" fmla="*/ 48 h 180"/>
                  <a:gd name="T18" fmla="*/ 108 w 2738"/>
                  <a:gd name="T19" fmla="*/ 56 h 180"/>
                  <a:gd name="T20" fmla="*/ 62 w 2738"/>
                  <a:gd name="T21" fmla="*/ 64 h 180"/>
                  <a:gd name="T22" fmla="*/ 28 w 2738"/>
                  <a:gd name="T23" fmla="*/ 74 h 180"/>
                  <a:gd name="T24" fmla="*/ 16 w 2738"/>
                  <a:gd name="T25" fmla="*/ 78 h 180"/>
                  <a:gd name="T26" fmla="*/ 6 w 2738"/>
                  <a:gd name="T27" fmla="*/ 82 h 180"/>
                  <a:gd name="T28" fmla="*/ 2 w 2738"/>
                  <a:gd name="T29" fmla="*/ 86 h 180"/>
                  <a:gd name="T30" fmla="*/ 0 w 2738"/>
                  <a:gd name="T31" fmla="*/ 92 h 180"/>
                  <a:gd name="T32" fmla="*/ 0 w 2738"/>
                  <a:gd name="T33" fmla="*/ 92 h 180"/>
                  <a:gd name="T34" fmla="*/ 2 w 2738"/>
                  <a:gd name="T35" fmla="*/ 96 h 180"/>
                  <a:gd name="T36" fmla="*/ 6 w 2738"/>
                  <a:gd name="T37" fmla="*/ 100 h 180"/>
                  <a:gd name="T38" fmla="*/ 16 w 2738"/>
                  <a:gd name="T39" fmla="*/ 104 h 180"/>
                  <a:gd name="T40" fmla="*/ 28 w 2738"/>
                  <a:gd name="T41" fmla="*/ 110 h 180"/>
                  <a:gd name="T42" fmla="*/ 62 w 2738"/>
                  <a:gd name="T43" fmla="*/ 118 h 180"/>
                  <a:gd name="T44" fmla="*/ 108 w 2738"/>
                  <a:gd name="T45" fmla="*/ 126 h 180"/>
                  <a:gd name="T46" fmla="*/ 166 w 2738"/>
                  <a:gd name="T47" fmla="*/ 134 h 180"/>
                  <a:gd name="T48" fmla="*/ 234 w 2738"/>
                  <a:gd name="T49" fmla="*/ 140 h 180"/>
                  <a:gd name="T50" fmla="*/ 312 w 2738"/>
                  <a:gd name="T51" fmla="*/ 148 h 180"/>
                  <a:gd name="T52" fmla="*/ 402 w 2738"/>
                  <a:gd name="T53" fmla="*/ 154 h 180"/>
                  <a:gd name="T54" fmla="*/ 604 w 2738"/>
                  <a:gd name="T55" fmla="*/ 164 h 180"/>
                  <a:gd name="T56" fmla="*/ 836 w 2738"/>
                  <a:gd name="T57" fmla="*/ 174 h 180"/>
                  <a:gd name="T58" fmla="*/ 1092 w 2738"/>
                  <a:gd name="T59" fmla="*/ 178 h 180"/>
                  <a:gd name="T60" fmla="*/ 1368 w 2738"/>
                  <a:gd name="T61" fmla="*/ 180 h 180"/>
                  <a:gd name="T62" fmla="*/ 1368 w 2738"/>
                  <a:gd name="T63" fmla="*/ 180 h 180"/>
                  <a:gd name="T64" fmla="*/ 1646 w 2738"/>
                  <a:gd name="T65" fmla="*/ 178 h 180"/>
                  <a:gd name="T66" fmla="*/ 1904 w 2738"/>
                  <a:gd name="T67" fmla="*/ 174 h 180"/>
                  <a:gd name="T68" fmla="*/ 2136 w 2738"/>
                  <a:gd name="T69" fmla="*/ 164 h 180"/>
                  <a:gd name="T70" fmla="*/ 2338 w 2738"/>
                  <a:gd name="T71" fmla="*/ 154 h 180"/>
                  <a:gd name="T72" fmla="*/ 2426 w 2738"/>
                  <a:gd name="T73" fmla="*/ 148 h 180"/>
                  <a:gd name="T74" fmla="*/ 2506 w 2738"/>
                  <a:gd name="T75" fmla="*/ 140 h 180"/>
                  <a:gd name="T76" fmla="*/ 2574 w 2738"/>
                  <a:gd name="T77" fmla="*/ 134 h 180"/>
                  <a:gd name="T78" fmla="*/ 2632 w 2738"/>
                  <a:gd name="T79" fmla="*/ 126 h 180"/>
                  <a:gd name="T80" fmla="*/ 2676 w 2738"/>
                  <a:gd name="T81" fmla="*/ 118 h 180"/>
                  <a:gd name="T82" fmla="*/ 2710 w 2738"/>
                  <a:gd name="T83" fmla="*/ 110 h 180"/>
                  <a:gd name="T84" fmla="*/ 2722 w 2738"/>
                  <a:gd name="T85" fmla="*/ 104 h 180"/>
                  <a:gd name="T86" fmla="*/ 2732 w 2738"/>
                  <a:gd name="T87" fmla="*/ 100 h 180"/>
                  <a:gd name="T88" fmla="*/ 2736 w 2738"/>
                  <a:gd name="T89" fmla="*/ 96 h 180"/>
                  <a:gd name="T90" fmla="*/ 2738 w 2738"/>
                  <a:gd name="T91" fmla="*/ 92 h 180"/>
                  <a:gd name="T92" fmla="*/ 2738 w 2738"/>
                  <a:gd name="T93" fmla="*/ 92 h 180"/>
                  <a:gd name="T94" fmla="*/ 2736 w 2738"/>
                  <a:gd name="T95" fmla="*/ 86 h 180"/>
                  <a:gd name="T96" fmla="*/ 2732 w 2738"/>
                  <a:gd name="T97" fmla="*/ 82 h 180"/>
                  <a:gd name="T98" fmla="*/ 2722 w 2738"/>
                  <a:gd name="T99" fmla="*/ 78 h 180"/>
                  <a:gd name="T100" fmla="*/ 2710 w 2738"/>
                  <a:gd name="T101" fmla="*/ 74 h 180"/>
                  <a:gd name="T102" fmla="*/ 2676 w 2738"/>
                  <a:gd name="T103" fmla="*/ 64 h 180"/>
                  <a:gd name="T104" fmla="*/ 2632 w 2738"/>
                  <a:gd name="T105" fmla="*/ 56 h 180"/>
                  <a:gd name="T106" fmla="*/ 2574 w 2738"/>
                  <a:gd name="T107" fmla="*/ 48 h 180"/>
                  <a:gd name="T108" fmla="*/ 2506 w 2738"/>
                  <a:gd name="T109" fmla="*/ 40 h 180"/>
                  <a:gd name="T110" fmla="*/ 2426 w 2738"/>
                  <a:gd name="T111" fmla="*/ 34 h 180"/>
                  <a:gd name="T112" fmla="*/ 2338 w 2738"/>
                  <a:gd name="T113" fmla="*/ 28 h 180"/>
                  <a:gd name="T114" fmla="*/ 2136 w 2738"/>
                  <a:gd name="T115" fmla="*/ 16 h 180"/>
                  <a:gd name="T116" fmla="*/ 1904 w 2738"/>
                  <a:gd name="T117" fmla="*/ 8 h 180"/>
                  <a:gd name="T118" fmla="*/ 1646 w 2738"/>
                  <a:gd name="T119" fmla="*/ 2 h 180"/>
                  <a:gd name="T120" fmla="*/ 1368 w 2738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38" h="180">
                    <a:moveTo>
                      <a:pt x="1368" y="0"/>
                    </a:moveTo>
                    <a:lnTo>
                      <a:pt x="1368" y="0"/>
                    </a:lnTo>
                    <a:lnTo>
                      <a:pt x="1092" y="2"/>
                    </a:lnTo>
                    <a:lnTo>
                      <a:pt x="836" y="8"/>
                    </a:lnTo>
                    <a:lnTo>
                      <a:pt x="604" y="16"/>
                    </a:lnTo>
                    <a:lnTo>
                      <a:pt x="402" y="28"/>
                    </a:lnTo>
                    <a:lnTo>
                      <a:pt x="312" y="34"/>
                    </a:lnTo>
                    <a:lnTo>
                      <a:pt x="234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4"/>
                    </a:lnTo>
                    <a:lnTo>
                      <a:pt x="16" y="78"/>
                    </a:lnTo>
                    <a:lnTo>
                      <a:pt x="6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6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4" y="140"/>
                    </a:lnTo>
                    <a:lnTo>
                      <a:pt x="312" y="148"/>
                    </a:lnTo>
                    <a:lnTo>
                      <a:pt x="402" y="154"/>
                    </a:lnTo>
                    <a:lnTo>
                      <a:pt x="604" y="164"/>
                    </a:lnTo>
                    <a:lnTo>
                      <a:pt x="836" y="174"/>
                    </a:lnTo>
                    <a:lnTo>
                      <a:pt x="1092" y="178"/>
                    </a:lnTo>
                    <a:lnTo>
                      <a:pt x="1368" y="180"/>
                    </a:lnTo>
                    <a:lnTo>
                      <a:pt x="1368" y="180"/>
                    </a:lnTo>
                    <a:lnTo>
                      <a:pt x="1646" y="178"/>
                    </a:lnTo>
                    <a:lnTo>
                      <a:pt x="1904" y="174"/>
                    </a:lnTo>
                    <a:lnTo>
                      <a:pt x="2136" y="164"/>
                    </a:lnTo>
                    <a:lnTo>
                      <a:pt x="2338" y="154"/>
                    </a:lnTo>
                    <a:lnTo>
                      <a:pt x="2426" y="148"/>
                    </a:lnTo>
                    <a:lnTo>
                      <a:pt x="2506" y="140"/>
                    </a:lnTo>
                    <a:lnTo>
                      <a:pt x="2574" y="134"/>
                    </a:lnTo>
                    <a:lnTo>
                      <a:pt x="2632" y="126"/>
                    </a:lnTo>
                    <a:lnTo>
                      <a:pt x="2676" y="118"/>
                    </a:lnTo>
                    <a:lnTo>
                      <a:pt x="2710" y="110"/>
                    </a:lnTo>
                    <a:lnTo>
                      <a:pt x="2722" y="104"/>
                    </a:lnTo>
                    <a:lnTo>
                      <a:pt x="2732" y="100"/>
                    </a:lnTo>
                    <a:lnTo>
                      <a:pt x="2736" y="96"/>
                    </a:lnTo>
                    <a:lnTo>
                      <a:pt x="2738" y="92"/>
                    </a:lnTo>
                    <a:lnTo>
                      <a:pt x="2738" y="92"/>
                    </a:lnTo>
                    <a:lnTo>
                      <a:pt x="2736" y="86"/>
                    </a:lnTo>
                    <a:lnTo>
                      <a:pt x="2732" y="82"/>
                    </a:lnTo>
                    <a:lnTo>
                      <a:pt x="2722" y="78"/>
                    </a:lnTo>
                    <a:lnTo>
                      <a:pt x="2710" y="74"/>
                    </a:lnTo>
                    <a:lnTo>
                      <a:pt x="2676" y="64"/>
                    </a:lnTo>
                    <a:lnTo>
                      <a:pt x="2632" y="56"/>
                    </a:lnTo>
                    <a:lnTo>
                      <a:pt x="2574" y="48"/>
                    </a:lnTo>
                    <a:lnTo>
                      <a:pt x="2506" y="40"/>
                    </a:lnTo>
                    <a:lnTo>
                      <a:pt x="2426" y="34"/>
                    </a:lnTo>
                    <a:lnTo>
                      <a:pt x="2338" y="28"/>
                    </a:lnTo>
                    <a:lnTo>
                      <a:pt x="2136" y="16"/>
                    </a:lnTo>
                    <a:lnTo>
                      <a:pt x="1904" y="8"/>
                    </a:lnTo>
                    <a:lnTo>
                      <a:pt x="1646" y="2"/>
                    </a:lnTo>
                    <a:lnTo>
                      <a:pt x="13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56"/>
              <p:cNvSpPr>
                <a:spLocks noEditPoints="1"/>
              </p:cNvSpPr>
              <p:nvPr/>
            </p:nvSpPr>
            <p:spPr bwMode="auto">
              <a:xfrm>
                <a:off x="2484" y="4134"/>
                <a:ext cx="2730" cy="180"/>
              </a:xfrm>
              <a:custGeom>
                <a:avLst/>
                <a:gdLst>
                  <a:gd name="T0" fmla="*/ 1364 w 2730"/>
                  <a:gd name="T1" fmla="*/ 180 h 180"/>
                  <a:gd name="T2" fmla="*/ 836 w 2730"/>
                  <a:gd name="T3" fmla="*/ 172 h 180"/>
                  <a:gd name="T4" fmla="*/ 404 w 2730"/>
                  <a:gd name="T5" fmla="*/ 154 h 180"/>
                  <a:gd name="T6" fmla="*/ 238 w 2730"/>
                  <a:gd name="T7" fmla="*/ 140 h 180"/>
                  <a:gd name="T8" fmla="*/ 114 w 2730"/>
                  <a:gd name="T9" fmla="*/ 126 h 180"/>
                  <a:gd name="T10" fmla="*/ 34 w 2730"/>
                  <a:gd name="T11" fmla="*/ 110 h 180"/>
                  <a:gd name="T12" fmla="*/ 14 w 2730"/>
                  <a:gd name="T13" fmla="*/ 100 h 180"/>
                  <a:gd name="T14" fmla="*/ 6 w 2730"/>
                  <a:gd name="T15" fmla="*/ 92 h 180"/>
                  <a:gd name="T16" fmla="*/ 8 w 2730"/>
                  <a:gd name="T17" fmla="*/ 86 h 180"/>
                  <a:gd name="T18" fmla="*/ 22 w 2730"/>
                  <a:gd name="T19" fmla="*/ 78 h 180"/>
                  <a:gd name="T20" fmla="*/ 68 w 2730"/>
                  <a:gd name="T21" fmla="*/ 64 h 180"/>
                  <a:gd name="T22" fmla="*/ 170 w 2730"/>
                  <a:gd name="T23" fmla="*/ 48 h 180"/>
                  <a:gd name="T24" fmla="*/ 316 w 2730"/>
                  <a:gd name="T25" fmla="*/ 34 h 180"/>
                  <a:gd name="T26" fmla="*/ 606 w 2730"/>
                  <a:gd name="T27" fmla="*/ 16 h 180"/>
                  <a:gd name="T28" fmla="*/ 1090 w 2730"/>
                  <a:gd name="T29" fmla="*/ 4 h 180"/>
                  <a:gd name="T30" fmla="*/ 1364 w 2730"/>
                  <a:gd name="T31" fmla="*/ 2 h 180"/>
                  <a:gd name="T32" fmla="*/ 1896 w 2730"/>
                  <a:gd name="T33" fmla="*/ 8 h 180"/>
                  <a:gd name="T34" fmla="*/ 2328 w 2730"/>
                  <a:gd name="T35" fmla="*/ 28 h 180"/>
                  <a:gd name="T36" fmla="*/ 2492 w 2730"/>
                  <a:gd name="T37" fmla="*/ 40 h 180"/>
                  <a:gd name="T38" fmla="*/ 2618 w 2730"/>
                  <a:gd name="T39" fmla="*/ 56 h 180"/>
                  <a:gd name="T40" fmla="*/ 2696 w 2730"/>
                  <a:gd name="T41" fmla="*/ 74 h 180"/>
                  <a:gd name="T42" fmla="*/ 2718 w 2730"/>
                  <a:gd name="T43" fmla="*/ 82 h 180"/>
                  <a:gd name="T44" fmla="*/ 2724 w 2730"/>
                  <a:gd name="T45" fmla="*/ 92 h 180"/>
                  <a:gd name="T46" fmla="*/ 2722 w 2730"/>
                  <a:gd name="T47" fmla="*/ 96 h 180"/>
                  <a:gd name="T48" fmla="*/ 2708 w 2730"/>
                  <a:gd name="T49" fmla="*/ 104 h 180"/>
                  <a:gd name="T50" fmla="*/ 2664 w 2730"/>
                  <a:gd name="T51" fmla="*/ 118 h 180"/>
                  <a:gd name="T52" fmla="*/ 2560 w 2730"/>
                  <a:gd name="T53" fmla="*/ 134 h 180"/>
                  <a:gd name="T54" fmla="*/ 2414 w 2730"/>
                  <a:gd name="T55" fmla="*/ 148 h 180"/>
                  <a:gd name="T56" fmla="*/ 2126 w 2730"/>
                  <a:gd name="T57" fmla="*/ 164 h 180"/>
                  <a:gd name="T58" fmla="*/ 1640 w 2730"/>
                  <a:gd name="T59" fmla="*/ 178 h 180"/>
                  <a:gd name="T60" fmla="*/ 1364 w 2730"/>
                  <a:gd name="T61" fmla="*/ 0 h 180"/>
                  <a:gd name="T62" fmla="*/ 1090 w 2730"/>
                  <a:gd name="T63" fmla="*/ 2 h 180"/>
                  <a:gd name="T64" fmla="*/ 602 w 2730"/>
                  <a:gd name="T65" fmla="*/ 16 h 180"/>
                  <a:gd name="T66" fmla="*/ 312 w 2730"/>
                  <a:gd name="T67" fmla="*/ 34 h 180"/>
                  <a:gd name="T68" fmla="*/ 166 w 2730"/>
                  <a:gd name="T69" fmla="*/ 48 h 180"/>
                  <a:gd name="T70" fmla="*/ 62 w 2730"/>
                  <a:gd name="T71" fmla="*/ 64 h 180"/>
                  <a:gd name="T72" fmla="*/ 16 w 2730"/>
                  <a:gd name="T73" fmla="*/ 78 h 180"/>
                  <a:gd name="T74" fmla="*/ 2 w 2730"/>
                  <a:gd name="T75" fmla="*/ 86 h 180"/>
                  <a:gd name="T76" fmla="*/ 0 w 2730"/>
                  <a:gd name="T77" fmla="*/ 92 h 180"/>
                  <a:gd name="T78" fmla="*/ 8 w 2730"/>
                  <a:gd name="T79" fmla="*/ 100 h 180"/>
                  <a:gd name="T80" fmla="*/ 28 w 2730"/>
                  <a:gd name="T81" fmla="*/ 110 h 180"/>
                  <a:gd name="T82" fmla="*/ 108 w 2730"/>
                  <a:gd name="T83" fmla="*/ 126 h 180"/>
                  <a:gd name="T84" fmla="*/ 234 w 2730"/>
                  <a:gd name="T85" fmla="*/ 140 h 180"/>
                  <a:gd name="T86" fmla="*/ 400 w 2730"/>
                  <a:gd name="T87" fmla="*/ 154 h 180"/>
                  <a:gd name="T88" fmla="*/ 834 w 2730"/>
                  <a:gd name="T89" fmla="*/ 172 h 180"/>
                  <a:gd name="T90" fmla="*/ 1364 w 2730"/>
                  <a:gd name="T91" fmla="*/ 180 h 180"/>
                  <a:gd name="T92" fmla="*/ 1640 w 2730"/>
                  <a:gd name="T93" fmla="*/ 178 h 180"/>
                  <a:gd name="T94" fmla="*/ 2130 w 2730"/>
                  <a:gd name="T95" fmla="*/ 164 h 180"/>
                  <a:gd name="T96" fmla="*/ 2418 w 2730"/>
                  <a:gd name="T97" fmla="*/ 148 h 180"/>
                  <a:gd name="T98" fmla="*/ 2566 w 2730"/>
                  <a:gd name="T99" fmla="*/ 134 h 180"/>
                  <a:gd name="T100" fmla="*/ 2668 w 2730"/>
                  <a:gd name="T101" fmla="*/ 118 h 180"/>
                  <a:gd name="T102" fmla="*/ 2714 w 2730"/>
                  <a:gd name="T103" fmla="*/ 104 h 180"/>
                  <a:gd name="T104" fmla="*/ 2728 w 2730"/>
                  <a:gd name="T105" fmla="*/ 96 h 180"/>
                  <a:gd name="T106" fmla="*/ 2730 w 2730"/>
                  <a:gd name="T107" fmla="*/ 92 h 180"/>
                  <a:gd name="T108" fmla="*/ 2722 w 2730"/>
                  <a:gd name="T109" fmla="*/ 82 h 180"/>
                  <a:gd name="T110" fmla="*/ 2702 w 2730"/>
                  <a:gd name="T111" fmla="*/ 74 h 180"/>
                  <a:gd name="T112" fmla="*/ 2622 w 2730"/>
                  <a:gd name="T113" fmla="*/ 56 h 180"/>
                  <a:gd name="T114" fmla="*/ 2498 w 2730"/>
                  <a:gd name="T115" fmla="*/ 40 h 180"/>
                  <a:gd name="T116" fmla="*/ 2330 w 2730"/>
                  <a:gd name="T117" fmla="*/ 28 h 180"/>
                  <a:gd name="T118" fmla="*/ 1898 w 2730"/>
                  <a:gd name="T119" fmla="*/ 8 h 180"/>
                  <a:gd name="T120" fmla="*/ 1364 w 2730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30" h="180">
                    <a:moveTo>
                      <a:pt x="1364" y="180"/>
                    </a:moveTo>
                    <a:lnTo>
                      <a:pt x="1364" y="180"/>
                    </a:lnTo>
                    <a:lnTo>
                      <a:pt x="1090" y="178"/>
                    </a:lnTo>
                    <a:lnTo>
                      <a:pt x="836" y="172"/>
                    </a:lnTo>
                    <a:lnTo>
                      <a:pt x="606" y="164"/>
                    </a:lnTo>
                    <a:lnTo>
                      <a:pt x="404" y="154"/>
                    </a:lnTo>
                    <a:lnTo>
                      <a:pt x="316" y="148"/>
                    </a:lnTo>
                    <a:lnTo>
                      <a:pt x="238" y="140"/>
                    </a:lnTo>
                    <a:lnTo>
                      <a:pt x="170" y="134"/>
                    </a:lnTo>
                    <a:lnTo>
                      <a:pt x="114" y="126"/>
                    </a:lnTo>
                    <a:lnTo>
                      <a:pt x="68" y="118"/>
                    </a:lnTo>
                    <a:lnTo>
                      <a:pt x="34" y="110"/>
                    </a:lnTo>
                    <a:lnTo>
                      <a:pt x="22" y="104"/>
                    </a:lnTo>
                    <a:lnTo>
                      <a:pt x="14" y="100"/>
                    </a:lnTo>
                    <a:lnTo>
                      <a:pt x="8" y="96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86"/>
                    </a:lnTo>
                    <a:lnTo>
                      <a:pt x="14" y="82"/>
                    </a:lnTo>
                    <a:lnTo>
                      <a:pt x="22" y="78"/>
                    </a:lnTo>
                    <a:lnTo>
                      <a:pt x="34" y="74"/>
                    </a:lnTo>
                    <a:lnTo>
                      <a:pt x="68" y="64"/>
                    </a:lnTo>
                    <a:lnTo>
                      <a:pt x="114" y="56"/>
                    </a:lnTo>
                    <a:lnTo>
                      <a:pt x="170" y="48"/>
                    </a:lnTo>
                    <a:lnTo>
                      <a:pt x="238" y="40"/>
                    </a:lnTo>
                    <a:lnTo>
                      <a:pt x="316" y="34"/>
                    </a:lnTo>
                    <a:lnTo>
                      <a:pt x="404" y="28"/>
                    </a:lnTo>
                    <a:lnTo>
                      <a:pt x="606" y="16"/>
                    </a:lnTo>
                    <a:lnTo>
                      <a:pt x="836" y="8"/>
                    </a:lnTo>
                    <a:lnTo>
                      <a:pt x="1090" y="4"/>
                    </a:lnTo>
                    <a:lnTo>
                      <a:pt x="1364" y="2"/>
                    </a:lnTo>
                    <a:lnTo>
                      <a:pt x="1364" y="2"/>
                    </a:lnTo>
                    <a:lnTo>
                      <a:pt x="1640" y="4"/>
                    </a:lnTo>
                    <a:lnTo>
                      <a:pt x="1896" y="8"/>
                    </a:lnTo>
                    <a:lnTo>
                      <a:pt x="2126" y="16"/>
                    </a:lnTo>
                    <a:lnTo>
                      <a:pt x="2328" y="28"/>
                    </a:lnTo>
                    <a:lnTo>
                      <a:pt x="2414" y="34"/>
                    </a:lnTo>
                    <a:lnTo>
                      <a:pt x="2492" y="40"/>
                    </a:lnTo>
                    <a:lnTo>
                      <a:pt x="2560" y="48"/>
                    </a:lnTo>
                    <a:lnTo>
                      <a:pt x="2618" y="56"/>
                    </a:lnTo>
                    <a:lnTo>
                      <a:pt x="2664" y="64"/>
                    </a:lnTo>
                    <a:lnTo>
                      <a:pt x="2696" y="74"/>
                    </a:lnTo>
                    <a:lnTo>
                      <a:pt x="2708" y="78"/>
                    </a:lnTo>
                    <a:lnTo>
                      <a:pt x="2718" y="82"/>
                    </a:lnTo>
                    <a:lnTo>
                      <a:pt x="2722" y="86"/>
                    </a:lnTo>
                    <a:lnTo>
                      <a:pt x="2724" y="92"/>
                    </a:lnTo>
                    <a:lnTo>
                      <a:pt x="2724" y="92"/>
                    </a:lnTo>
                    <a:lnTo>
                      <a:pt x="2722" y="96"/>
                    </a:lnTo>
                    <a:lnTo>
                      <a:pt x="2718" y="100"/>
                    </a:lnTo>
                    <a:lnTo>
                      <a:pt x="2708" y="104"/>
                    </a:lnTo>
                    <a:lnTo>
                      <a:pt x="2696" y="110"/>
                    </a:lnTo>
                    <a:lnTo>
                      <a:pt x="2664" y="118"/>
                    </a:lnTo>
                    <a:lnTo>
                      <a:pt x="2618" y="126"/>
                    </a:lnTo>
                    <a:lnTo>
                      <a:pt x="2560" y="134"/>
                    </a:lnTo>
                    <a:lnTo>
                      <a:pt x="2492" y="140"/>
                    </a:lnTo>
                    <a:lnTo>
                      <a:pt x="2414" y="148"/>
                    </a:lnTo>
                    <a:lnTo>
                      <a:pt x="2328" y="154"/>
                    </a:lnTo>
                    <a:lnTo>
                      <a:pt x="2126" y="164"/>
                    </a:lnTo>
                    <a:lnTo>
                      <a:pt x="1896" y="172"/>
                    </a:lnTo>
                    <a:lnTo>
                      <a:pt x="1640" y="178"/>
                    </a:lnTo>
                    <a:lnTo>
                      <a:pt x="1364" y="180"/>
                    </a:lnTo>
                    <a:close/>
                    <a:moveTo>
                      <a:pt x="1364" y="0"/>
                    </a:moveTo>
                    <a:lnTo>
                      <a:pt x="1364" y="0"/>
                    </a:lnTo>
                    <a:lnTo>
                      <a:pt x="1090" y="2"/>
                    </a:lnTo>
                    <a:lnTo>
                      <a:pt x="834" y="8"/>
                    </a:lnTo>
                    <a:lnTo>
                      <a:pt x="602" y="16"/>
                    </a:lnTo>
                    <a:lnTo>
                      <a:pt x="400" y="28"/>
                    </a:lnTo>
                    <a:lnTo>
                      <a:pt x="312" y="34"/>
                    </a:lnTo>
                    <a:lnTo>
                      <a:pt x="234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4"/>
                    </a:lnTo>
                    <a:lnTo>
                      <a:pt x="16" y="78"/>
                    </a:lnTo>
                    <a:lnTo>
                      <a:pt x="8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8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4" y="140"/>
                    </a:lnTo>
                    <a:lnTo>
                      <a:pt x="312" y="148"/>
                    </a:lnTo>
                    <a:lnTo>
                      <a:pt x="400" y="154"/>
                    </a:lnTo>
                    <a:lnTo>
                      <a:pt x="602" y="164"/>
                    </a:lnTo>
                    <a:lnTo>
                      <a:pt x="834" y="172"/>
                    </a:lnTo>
                    <a:lnTo>
                      <a:pt x="1090" y="178"/>
                    </a:lnTo>
                    <a:lnTo>
                      <a:pt x="1364" y="180"/>
                    </a:lnTo>
                    <a:lnTo>
                      <a:pt x="1364" y="180"/>
                    </a:lnTo>
                    <a:lnTo>
                      <a:pt x="1640" y="178"/>
                    </a:lnTo>
                    <a:lnTo>
                      <a:pt x="1898" y="172"/>
                    </a:lnTo>
                    <a:lnTo>
                      <a:pt x="2130" y="164"/>
                    </a:lnTo>
                    <a:lnTo>
                      <a:pt x="2330" y="154"/>
                    </a:lnTo>
                    <a:lnTo>
                      <a:pt x="2418" y="148"/>
                    </a:lnTo>
                    <a:lnTo>
                      <a:pt x="2498" y="140"/>
                    </a:lnTo>
                    <a:lnTo>
                      <a:pt x="2566" y="134"/>
                    </a:lnTo>
                    <a:lnTo>
                      <a:pt x="2622" y="126"/>
                    </a:lnTo>
                    <a:lnTo>
                      <a:pt x="2668" y="118"/>
                    </a:lnTo>
                    <a:lnTo>
                      <a:pt x="2702" y="110"/>
                    </a:lnTo>
                    <a:lnTo>
                      <a:pt x="2714" y="104"/>
                    </a:lnTo>
                    <a:lnTo>
                      <a:pt x="2722" y="100"/>
                    </a:lnTo>
                    <a:lnTo>
                      <a:pt x="2728" y="96"/>
                    </a:lnTo>
                    <a:lnTo>
                      <a:pt x="2730" y="92"/>
                    </a:lnTo>
                    <a:lnTo>
                      <a:pt x="2730" y="92"/>
                    </a:lnTo>
                    <a:lnTo>
                      <a:pt x="2728" y="86"/>
                    </a:lnTo>
                    <a:lnTo>
                      <a:pt x="2722" y="82"/>
                    </a:lnTo>
                    <a:lnTo>
                      <a:pt x="2714" y="78"/>
                    </a:lnTo>
                    <a:lnTo>
                      <a:pt x="2702" y="74"/>
                    </a:lnTo>
                    <a:lnTo>
                      <a:pt x="2668" y="64"/>
                    </a:lnTo>
                    <a:lnTo>
                      <a:pt x="2622" y="56"/>
                    </a:lnTo>
                    <a:lnTo>
                      <a:pt x="2566" y="48"/>
                    </a:lnTo>
                    <a:lnTo>
                      <a:pt x="2498" y="40"/>
                    </a:lnTo>
                    <a:lnTo>
                      <a:pt x="2418" y="34"/>
                    </a:lnTo>
                    <a:lnTo>
                      <a:pt x="2330" y="28"/>
                    </a:lnTo>
                    <a:lnTo>
                      <a:pt x="2130" y="16"/>
                    </a:lnTo>
                    <a:lnTo>
                      <a:pt x="1898" y="8"/>
                    </a:lnTo>
                    <a:lnTo>
                      <a:pt x="1640" y="2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57"/>
              <p:cNvSpPr>
                <a:spLocks/>
              </p:cNvSpPr>
              <p:nvPr/>
            </p:nvSpPr>
            <p:spPr bwMode="auto">
              <a:xfrm>
                <a:off x="2490" y="4136"/>
                <a:ext cx="2718" cy="178"/>
              </a:xfrm>
              <a:custGeom>
                <a:avLst/>
                <a:gdLst>
                  <a:gd name="T0" fmla="*/ 1358 w 2718"/>
                  <a:gd name="T1" fmla="*/ 178 h 178"/>
                  <a:gd name="T2" fmla="*/ 1358 w 2718"/>
                  <a:gd name="T3" fmla="*/ 178 h 178"/>
                  <a:gd name="T4" fmla="*/ 1084 w 2718"/>
                  <a:gd name="T5" fmla="*/ 176 h 178"/>
                  <a:gd name="T6" fmla="*/ 830 w 2718"/>
                  <a:gd name="T7" fmla="*/ 170 h 178"/>
                  <a:gd name="T8" fmla="*/ 600 w 2718"/>
                  <a:gd name="T9" fmla="*/ 162 h 178"/>
                  <a:gd name="T10" fmla="*/ 398 w 2718"/>
                  <a:gd name="T11" fmla="*/ 152 h 178"/>
                  <a:gd name="T12" fmla="*/ 310 w 2718"/>
                  <a:gd name="T13" fmla="*/ 146 h 178"/>
                  <a:gd name="T14" fmla="*/ 232 w 2718"/>
                  <a:gd name="T15" fmla="*/ 138 h 178"/>
                  <a:gd name="T16" fmla="*/ 164 w 2718"/>
                  <a:gd name="T17" fmla="*/ 132 h 178"/>
                  <a:gd name="T18" fmla="*/ 108 w 2718"/>
                  <a:gd name="T19" fmla="*/ 124 h 178"/>
                  <a:gd name="T20" fmla="*/ 62 w 2718"/>
                  <a:gd name="T21" fmla="*/ 116 h 178"/>
                  <a:gd name="T22" fmla="*/ 28 w 2718"/>
                  <a:gd name="T23" fmla="*/ 108 h 178"/>
                  <a:gd name="T24" fmla="*/ 16 w 2718"/>
                  <a:gd name="T25" fmla="*/ 102 h 178"/>
                  <a:gd name="T26" fmla="*/ 8 w 2718"/>
                  <a:gd name="T27" fmla="*/ 98 h 178"/>
                  <a:gd name="T28" fmla="*/ 2 w 2718"/>
                  <a:gd name="T29" fmla="*/ 94 h 178"/>
                  <a:gd name="T30" fmla="*/ 0 w 2718"/>
                  <a:gd name="T31" fmla="*/ 90 h 178"/>
                  <a:gd name="T32" fmla="*/ 0 w 2718"/>
                  <a:gd name="T33" fmla="*/ 90 h 178"/>
                  <a:gd name="T34" fmla="*/ 2 w 2718"/>
                  <a:gd name="T35" fmla="*/ 84 h 178"/>
                  <a:gd name="T36" fmla="*/ 8 w 2718"/>
                  <a:gd name="T37" fmla="*/ 80 h 178"/>
                  <a:gd name="T38" fmla="*/ 16 w 2718"/>
                  <a:gd name="T39" fmla="*/ 76 h 178"/>
                  <a:gd name="T40" fmla="*/ 28 w 2718"/>
                  <a:gd name="T41" fmla="*/ 72 h 178"/>
                  <a:gd name="T42" fmla="*/ 62 w 2718"/>
                  <a:gd name="T43" fmla="*/ 62 h 178"/>
                  <a:gd name="T44" fmla="*/ 108 w 2718"/>
                  <a:gd name="T45" fmla="*/ 54 h 178"/>
                  <a:gd name="T46" fmla="*/ 164 w 2718"/>
                  <a:gd name="T47" fmla="*/ 46 h 178"/>
                  <a:gd name="T48" fmla="*/ 232 w 2718"/>
                  <a:gd name="T49" fmla="*/ 38 h 178"/>
                  <a:gd name="T50" fmla="*/ 310 w 2718"/>
                  <a:gd name="T51" fmla="*/ 32 h 178"/>
                  <a:gd name="T52" fmla="*/ 398 w 2718"/>
                  <a:gd name="T53" fmla="*/ 26 h 178"/>
                  <a:gd name="T54" fmla="*/ 600 w 2718"/>
                  <a:gd name="T55" fmla="*/ 14 h 178"/>
                  <a:gd name="T56" fmla="*/ 830 w 2718"/>
                  <a:gd name="T57" fmla="*/ 6 h 178"/>
                  <a:gd name="T58" fmla="*/ 1084 w 2718"/>
                  <a:gd name="T59" fmla="*/ 2 h 178"/>
                  <a:gd name="T60" fmla="*/ 1358 w 2718"/>
                  <a:gd name="T61" fmla="*/ 0 h 178"/>
                  <a:gd name="T62" fmla="*/ 1358 w 2718"/>
                  <a:gd name="T63" fmla="*/ 0 h 178"/>
                  <a:gd name="T64" fmla="*/ 1634 w 2718"/>
                  <a:gd name="T65" fmla="*/ 2 h 178"/>
                  <a:gd name="T66" fmla="*/ 1890 w 2718"/>
                  <a:gd name="T67" fmla="*/ 6 h 178"/>
                  <a:gd name="T68" fmla="*/ 2120 w 2718"/>
                  <a:gd name="T69" fmla="*/ 14 h 178"/>
                  <a:gd name="T70" fmla="*/ 2322 w 2718"/>
                  <a:gd name="T71" fmla="*/ 26 h 178"/>
                  <a:gd name="T72" fmla="*/ 2408 w 2718"/>
                  <a:gd name="T73" fmla="*/ 32 h 178"/>
                  <a:gd name="T74" fmla="*/ 2486 w 2718"/>
                  <a:gd name="T75" fmla="*/ 38 h 178"/>
                  <a:gd name="T76" fmla="*/ 2554 w 2718"/>
                  <a:gd name="T77" fmla="*/ 46 h 178"/>
                  <a:gd name="T78" fmla="*/ 2612 w 2718"/>
                  <a:gd name="T79" fmla="*/ 54 h 178"/>
                  <a:gd name="T80" fmla="*/ 2658 w 2718"/>
                  <a:gd name="T81" fmla="*/ 62 h 178"/>
                  <a:gd name="T82" fmla="*/ 2690 w 2718"/>
                  <a:gd name="T83" fmla="*/ 72 h 178"/>
                  <a:gd name="T84" fmla="*/ 2702 w 2718"/>
                  <a:gd name="T85" fmla="*/ 76 h 178"/>
                  <a:gd name="T86" fmla="*/ 2712 w 2718"/>
                  <a:gd name="T87" fmla="*/ 80 h 178"/>
                  <a:gd name="T88" fmla="*/ 2716 w 2718"/>
                  <a:gd name="T89" fmla="*/ 84 h 178"/>
                  <a:gd name="T90" fmla="*/ 2718 w 2718"/>
                  <a:gd name="T91" fmla="*/ 90 h 178"/>
                  <a:gd name="T92" fmla="*/ 2718 w 2718"/>
                  <a:gd name="T93" fmla="*/ 90 h 178"/>
                  <a:gd name="T94" fmla="*/ 2716 w 2718"/>
                  <a:gd name="T95" fmla="*/ 94 h 178"/>
                  <a:gd name="T96" fmla="*/ 2712 w 2718"/>
                  <a:gd name="T97" fmla="*/ 98 h 178"/>
                  <a:gd name="T98" fmla="*/ 2702 w 2718"/>
                  <a:gd name="T99" fmla="*/ 102 h 178"/>
                  <a:gd name="T100" fmla="*/ 2690 w 2718"/>
                  <a:gd name="T101" fmla="*/ 108 h 178"/>
                  <a:gd name="T102" fmla="*/ 2658 w 2718"/>
                  <a:gd name="T103" fmla="*/ 116 h 178"/>
                  <a:gd name="T104" fmla="*/ 2612 w 2718"/>
                  <a:gd name="T105" fmla="*/ 124 h 178"/>
                  <a:gd name="T106" fmla="*/ 2554 w 2718"/>
                  <a:gd name="T107" fmla="*/ 132 h 178"/>
                  <a:gd name="T108" fmla="*/ 2486 w 2718"/>
                  <a:gd name="T109" fmla="*/ 138 h 178"/>
                  <a:gd name="T110" fmla="*/ 2408 w 2718"/>
                  <a:gd name="T111" fmla="*/ 146 h 178"/>
                  <a:gd name="T112" fmla="*/ 2322 w 2718"/>
                  <a:gd name="T113" fmla="*/ 152 h 178"/>
                  <a:gd name="T114" fmla="*/ 2120 w 2718"/>
                  <a:gd name="T115" fmla="*/ 162 h 178"/>
                  <a:gd name="T116" fmla="*/ 1890 w 2718"/>
                  <a:gd name="T117" fmla="*/ 170 h 178"/>
                  <a:gd name="T118" fmla="*/ 1634 w 2718"/>
                  <a:gd name="T119" fmla="*/ 176 h 178"/>
                  <a:gd name="T120" fmla="*/ 1358 w 2718"/>
                  <a:gd name="T12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8" h="178">
                    <a:moveTo>
                      <a:pt x="1358" y="178"/>
                    </a:moveTo>
                    <a:lnTo>
                      <a:pt x="1358" y="178"/>
                    </a:lnTo>
                    <a:lnTo>
                      <a:pt x="1084" y="176"/>
                    </a:lnTo>
                    <a:lnTo>
                      <a:pt x="830" y="170"/>
                    </a:lnTo>
                    <a:lnTo>
                      <a:pt x="600" y="162"/>
                    </a:lnTo>
                    <a:lnTo>
                      <a:pt x="398" y="152"/>
                    </a:lnTo>
                    <a:lnTo>
                      <a:pt x="310" y="146"/>
                    </a:lnTo>
                    <a:lnTo>
                      <a:pt x="232" y="138"/>
                    </a:lnTo>
                    <a:lnTo>
                      <a:pt x="164" y="132"/>
                    </a:lnTo>
                    <a:lnTo>
                      <a:pt x="108" y="124"/>
                    </a:lnTo>
                    <a:lnTo>
                      <a:pt x="62" y="116"/>
                    </a:lnTo>
                    <a:lnTo>
                      <a:pt x="28" y="108"/>
                    </a:lnTo>
                    <a:lnTo>
                      <a:pt x="16" y="102"/>
                    </a:lnTo>
                    <a:lnTo>
                      <a:pt x="8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8" y="80"/>
                    </a:lnTo>
                    <a:lnTo>
                      <a:pt x="16" y="76"/>
                    </a:lnTo>
                    <a:lnTo>
                      <a:pt x="28" y="72"/>
                    </a:lnTo>
                    <a:lnTo>
                      <a:pt x="62" y="62"/>
                    </a:lnTo>
                    <a:lnTo>
                      <a:pt x="108" y="54"/>
                    </a:lnTo>
                    <a:lnTo>
                      <a:pt x="164" y="46"/>
                    </a:lnTo>
                    <a:lnTo>
                      <a:pt x="232" y="38"/>
                    </a:lnTo>
                    <a:lnTo>
                      <a:pt x="310" y="32"/>
                    </a:lnTo>
                    <a:lnTo>
                      <a:pt x="398" y="26"/>
                    </a:lnTo>
                    <a:lnTo>
                      <a:pt x="600" y="14"/>
                    </a:lnTo>
                    <a:lnTo>
                      <a:pt x="830" y="6"/>
                    </a:lnTo>
                    <a:lnTo>
                      <a:pt x="1084" y="2"/>
                    </a:lnTo>
                    <a:lnTo>
                      <a:pt x="1358" y="0"/>
                    </a:lnTo>
                    <a:lnTo>
                      <a:pt x="1358" y="0"/>
                    </a:lnTo>
                    <a:lnTo>
                      <a:pt x="1634" y="2"/>
                    </a:lnTo>
                    <a:lnTo>
                      <a:pt x="1890" y="6"/>
                    </a:lnTo>
                    <a:lnTo>
                      <a:pt x="2120" y="14"/>
                    </a:lnTo>
                    <a:lnTo>
                      <a:pt x="2322" y="26"/>
                    </a:lnTo>
                    <a:lnTo>
                      <a:pt x="2408" y="32"/>
                    </a:lnTo>
                    <a:lnTo>
                      <a:pt x="2486" y="38"/>
                    </a:lnTo>
                    <a:lnTo>
                      <a:pt x="2554" y="46"/>
                    </a:lnTo>
                    <a:lnTo>
                      <a:pt x="2612" y="54"/>
                    </a:lnTo>
                    <a:lnTo>
                      <a:pt x="2658" y="62"/>
                    </a:lnTo>
                    <a:lnTo>
                      <a:pt x="2690" y="72"/>
                    </a:lnTo>
                    <a:lnTo>
                      <a:pt x="2702" y="76"/>
                    </a:lnTo>
                    <a:lnTo>
                      <a:pt x="2712" y="80"/>
                    </a:lnTo>
                    <a:lnTo>
                      <a:pt x="2716" y="84"/>
                    </a:lnTo>
                    <a:lnTo>
                      <a:pt x="2718" y="90"/>
                    </a:lnTo>
                    <a:lnTo>
                      <a:pt x="2718" y="90"/>
                    </a:lnTo>
                    <a:lnTo>
                      <a:pt x="2716" y="94"/>
                    </a:lnTo>
                    <a:lnTo>
                      <a:pt x="2712" y="98"/>
                    </a:lnTo>
                    <a:lnTo>
                      <a:pt x="2702" y="102"/>
                    </a:lnTo>
                    <a:lnTo>
                      <a:pt x="2690" y="108"/>
                    </a:lnTo>
                    <a:lnTo>
                      <a:pt x="2658" y="116"/>
                    </a:lnTo>
                    <a:lnTo>
                      <a:pt x="2612" y="124"/>
                    </a:lnTo>
                    <a:lnTo>
                      <a:pt x="2554" y="132"/>
                    </a:lnTo>
                    <a:lnTo>
                      <a:pt x="2486" y="138"/>
                    </a:lnTo>
                    <a:lnTo>
                      <a:pt x="2408" y="146"/>
                    </a:lnTo>
                    <a:lnTo>
                      <a:pt x="2322" y="152"/>
                    </a:lnTo>
                    <a:lnTo>
                      <a:pt x="2120" y="162"/>
                    </a:lnTo>
                    <a:lnTo>
                      <a:pt x="1890" y="170"/>
                    </a:lnTo>
                    <a:lnTo>
                      <a:pt x="1634" y="176"/>
                    </a:lnTo>
                    <a:lnTo>
                      <a:pt x="1358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58"/>
              <p:cNvSpPr>
                <a:spLocks/>
              </p:cNvSpPr>
              <p:nvPr/>
            </p:nvSpPr>
            <p:spPr bwMode="auto">
              <a:xfrm>
                <a:off x="2484" y="4134"/>
                <a:ext cx="2730" cy="180"/>
              </a:xfrm>
              <a:custGeom>
                <a:avLst/>
                <a:gdLst>
                  <a:gd name="T0" fmla="*/ 1364 w 2730"/>
                  <a:gd name="T1" fmla="*/ 0 h 180"/>
                  <a:gd name="T2" fmla="*/ 1364 w 2730"/>
                  <a:gd name="T3" fmla="*/ 0 h 180"/>
                  <a:gd name="T4" fmla="*/ 1090 w 2730"/>
                  <a:gd name="T5" fmla="*/ 2 h 180"/>
                  <a:gd name="T6" fmla="*/ 834 w 2730"/>
                  <a:gd name="T7" fmla="*/ 8 h 180"/>
                  <a:gd name="T8" fmla="*/ 602 w 2730"/>
                  <a:gd name="T9" fmla="*/ 16 h 180"/>
                  <a:gd name="T10" fmla="*/ 400 w 2730"/>
                  <a:gd name="T11" fmla="*/ 28 h 180"/>
                  <a:gd name="T12" fmla="*/ 312 w 2730"/>
                  <a:gd name="T13" fmla="*/ 34 h 180"/>
                  <a:gd name="T14" fmla="*/ 234 w 2730"/>
                  <a:gd name="T15" fmla="*/ 40 h 180"/>
                  <a:gd name="T16" fmla="*/ 166 w 2730"/>
                  <a:gd name="T17" fmla="*/ 48 h 180"/>
                  <a:gd name="T18" fmla="*/ 108 w 2730"/>
                  <a:gd name="T19" fmla="*/ 56 h 180"/>
                  <a:gd name="T20" fmla="*/ 62 w 2730"/>
                  <a:gd name="T21" fmla="*/ 64 h 180"/>
                  <a:gd name="T22" fmla="*/ 28 w 2730"/>
                  <a:gd name="T23" fmla="*/ 74 h 180"/>
                  <a:gd name="T24" fmla="*/ 16 w 2730"/>
                  <a:gd name="T25" fmla="*/ 78 h 180"/>
                  <a:gd name="T26" fmla="*/ 8 w 2730"/>
                  <a:gd name="T27" fmla="*/ 82 h 180"/>
                  <a:gd name="T28" fmla="*/ 2 w 2730"/>
                  <a:gd name="T29" fmla="*/ 86 h 180"/>
                  <a:gd name="T30" fmla="*/ 0 w 2730"/>
                  <a:gd name="T31" fmla="*/ 92 h 180"/>
                  <a:gd name="T32" fmla="*/ 0 w 2730"/>
                  <a:gd name="T33" fmla="*/ 92 h 180"/>
                  <a:gd name="T34" fmla="*/ 2 w 2730"/>
                  <a:gd name="T35" fmla="*/ 96 h 180"/>
                  <a:gd name="T36" fmla="*/ 8 w 2730"/>
                  <a:gd name="T37" fmla="*/ 100 h 180"/>
                  <a:gd name="T38" fmla="*/ 16 w 2730"/>
                  <a:gd name="T39" fmla="*/ 104 h 180"/>
                  <a:gd name="T40" fmla="*/ 28 w 2730"/>
                  <a:gd name="T41" fmla="*/ 110 h 180"/>
                  <a:gd name="T42" fmla="*/ 62 w 2730"/>
                  <a:gd name="T43" fmla="*/ 118 h 180"/>
                  <a:gd name="T44" fmla="*/ 108 w 2730"/>
                  <a:gd name="T45" fmla="*/ 126 h 180"/>
                  <a:gd name="T46" fmla="*/ 166 w 2730"/>
                  <a:gd name="T47" fmla="*/ 134 h 180"/>
                  <a:gd name="T48" fmla="*/ 234 w 2730"/>
                  <a:gd name="T49" fmla="*/ 140 h 180"/>
                  <a:gd name="T50" fmla="*/ 312 w 2730"/>
                  <a:gd name="T51" fmla="*/ 148 h 180"/>
                  <a:gd name="T52" fmla="*/ 400 w 2730"/>
                  <a:gd name="T53" fmla="*/ 154 h 180"/>
                  <a:gd name="T54" fmla="*/ 602 w 2730"/>
                  <a:gd name="T55" fmla="*/ 164 h 180"/>
                  <a:gd name="T56" fmla="*/ 834 w 2730"/>
                  <a:gd name="T57" fmla="*/ 172 h 180"/>
                  <a:gd name="T58" fmla="*/ 1090 w 2730"/>
                  <a:gd name="T59" fmla="*/ 178 h 180"/>
                  <a:gd name="T60" fmla="*/ 1364 w 2730"/>
                  <a:gd name="T61" fmla="*/ 180 h 180"/>
                  <a:gd name="T62" fmla="*/ 1364 w 2730"/>
                  <a:gd name="T63" fmla="*/ 180 h 180"/>
                  <a:gd name="T64" fmla="*/ 1640 w 2730"/>
                  <a:gd name="T65" fmla="*/ 178 h 180"/>
                  <a:gd name="T66" fmla="*/ 1898 w 2730"/>
                  <a:gd name="T67" fmla="*/ 172 h 180"/>
                  <a:gd name="T68" fmla="*/ 2130 w 2730"/>
                  <a:gd name="T69" fmla="*/ 164 h 180"/>
                  <a:gd name="T70" fmla="*/ 2330 w 2730"/>
                  <a:gd name="T71" fmla="*/ 154 h 180"/>
                  <a:gd name="T72" fmla="*/ 2418 w 2730"/>
                  <a:gd name="T73" fmla="*/ 148 h 180"/>
                  <a:gd name="T74" fmla="*/ 2498 w 2730"/>
                  <a:gd name="T75" fmla="*/ 140 h 180"/>
                  <a:gd name="T76" fmla="*/ 2566 w 2730"/>
                  <a:gd name="T77" fmla="*/ 134 h 180"/>
                  <a:gd name="T78" fmla="*/ 2622 w 2730"/>
                  <a:gd name="T79" fmla="*/ 126 h 180"/>
                  <a:gd name="T80" fmla="*/ 2668 w 2730"/>
                  <a:gd name="T81" fmla="*/ 118 h 180"/>
                  <a:gd name="T82" fmla="*/ 2702 w 2730"/>
                  <a:gd name="T83" fmla="*/ 110 h 180"/>
                  <a:gd name="T84" fmla="*/ 2714 w 2730"/>
                  <a:gd name="T85" fmla="*/ 104 h 180"/>
                  <a:gd name="T86" fmla="*/ 2722 w 2730"/>
                  <a:gd name="T87" fmla="*/ 100 h 180"/>
                  <a:gd name="T88" fmla="*/ 2728 w 2730"/>
                  <a:gd name="T89" fmla="*/ 96 h 180"/>
                  <a:gd name="T90" fmla="*/ 2730 w 2730"/>
                  <a:gd name="T91" fmla="*/ 92 h 180"/>
                  <a:gd name="T92" fmla="*/ 2730 w 2730"/>
                  <a:gd name="T93" fmla="*/ 92 h 180"/>
                  <a:gd name="T94" fmla="*/ 2728 w 2730"/>
                  <a:gd name="T95" fmla="*/ 86 h 180"/>
                  <a:gd name="T96" fmla="*/ 2722 w 2730"/>
                  <a:gd name="T97" fmla="*/ 82 h 180"/>
                  <a:gd name="T98" fmla="*/ 2714 w 2730"/>
                  <a:gd name="T99" fmla="*/ 78 h 180"/>
                  <a:gd name="T100" fmla="*/ 2702 w 2730"/>
                  <a:gd name="T101" fmla="*/ 74 h 180"/>
                  <a:gd name="T102" fmla="*/ 2668 w 2730"/>
                  <a:gd name="T103" fmla="*/ 64 h 180"/>
                  <a:gd name="T104" fmla="*/ 2622 w 2730"/>
                  <a:gd name="T105" fmla="*/ 56 h 180"/>
                  <a:gd name="T106" fmla="*/ 2566 w 2730"/>
                  <a:gd name="T107" fmla="*/ 48 h 180"/>
                  <a:gd name="T108" fmla="*/ 2498 w 2730"/>
                  <a:gd name="T109" fmla="*/ 40 h 180"/>
                  <a:gd name="T110" fmla="*/ 2418 w 2730"/>
                  <a:gd name="T111" fmla="*/ 34 h 180"/>
                  <a:gd name="T112" fmla="*/ 2330 w 2730"/>
                  <a:gd name="T113" fmla="*/ 28 h 180"/>
                  <a:gd name="T114" fmla="*/ 2130 w 2730"/>
                  <a:gd name="T115" fmla="*/ 16 h 180"/>
                  <a:gd name="T116" fmla="*/ 1898 w 2730"/>
                  <a:gd name="T117" fmla="*/ 8 h 180"/>
                  <a:gd name="T118" fmla="*/ 1640 w 2730"/>
                  <a:gd name="T119" fmla="*/ 2 h 180"/>
                  <a:gd name="T120" fmla="*/ 1364 w 2730"/>
                  <a:gd name="T12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30" h="180">
                    <a:moveTo>
                      <a:pt x="1364" y="0"/>
                    </a:moveTo>
                    <a:lnTo>
                      <a:pt x="1364" y="0"/>
                    </a:lnTo>
                    <a:lnTo>
                      <a:pt x="1090" y="2"/>
                    </a:lnTo>
                    <a:lnTo>
                      <a:pt x="834" y="8"/>
                    </a:lnTo>
                    <a:lnTo>
                      <a:pt x="602" y="16"/>
                    </a:lnTo>
                    <a:lnTo>
                      <a:pt x="400" y="28"/>
                    </a:lnTo>
                    <a:lnTo>
                      <a:pt x="312" y="34"/>
                    </a:lnTo>
                    <a:lnTo>
                      <a:pt x="234" y="40"/>
                    </a:lnTo>
                    <a:lnTo>
                      <a:pt x="166" y="48"/>
                    </a:lnTo>
                    <a:lnTo>
                      <a:pt x="108" y="56"/>
                    </a:lnTo>
                    <a:lnTo>
                      <a:pt x="62" y="64"/>
                    </a:lnTo>
                    <a:lnTo>
                      <a:pt x="28" y="74"/>
                    </a:lnTo>
                    <a:lnTo>
                      <a:pt x="16" y="78"/>
                    </a:lnTo>
                    <a:lnTo>
                      <a:pt x="8" y="82"/>
                    </a:lnTo>
                    <a:lnTo>
                      <a:pt x="2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8" y="100"/>
                    </a:lnTo>
                    <a:lnTo>
                      <a:pt x="16" y="104"/>
                    </a:lnTo>
                    <a:lnTo>
                      <a:pt x="28" y="110"/>
                    </a:lnTo>
                    <a:lnTo>
                      <a:pt x="62" y="118"/>
                    </a:lnTo>
                    <a:lnTo>
                      <a:pt x="108" y="126"/>
                    </a:lnTo>
                    <a:lnTo>
                      <a:pt x="166" y="134"/>
                    </a:lnTo>
                    <a:lnTo>
                      <a:pt x="234" y="140"/>
                    </a:lnTo>
                    <a:lnTo>
                      <a:pt x="312" y="148"/>
                    </a:lnTo>
                    <a:lnTo>
                      <a:pt x="400" y="154"/>
                    </a:lnTo>
                    <a:lnTo>
                      <a:pt x="602" y="164"/>
                    </a:lnTo>
                    <a:lnTo>
                      <a:pt x="834" y="172"/>
                    </a:lnTo>
                    <a:lnTo>
                      <a:pt x="1090" y="178"/>
                    </a:lnTo>
                    <a:lnTo>
                      <a:pt x="1364" y="180"/>
                    </a:lnTo>
                    <a:lnTo>
                      <a:pt x="1364" y="180"/>
                    </a:lnTo>
                    <a:lnTo>
                      <a:pt x="1640" y="178"/>
                    </a:lnTo>
                    <a:lnTo>
                      <a:pt x="1898" y="172"/>
                    </a:lnTo>
                    <a:lnTo>
                      <a:pt x="2130" y="164"/>
                    </a:lnTo>
                    <a:lnTo>
                      <a:pt x="2330" y="154"/>
                    </a:lnTo>
                    <a:lnTo>
                      <a:pt x="2418" y="148"/>
                    </a:lnTo>
                    <a:lnTo>
                      <a:pt x="2498" y="140"/>
                    </a:lnTo>
                    <a:lnTo>
                      <a:pt x="2566" y="134"/>
                    </a:lnTo>
                    <a:lnTo>
                      <a:pt x="2622" y="126"/>
                    </a:lnTo>
                    <a:lnTo>
                      <a:pt x="2668" y="118"/>
                    </a:lnTo>
                    <a:lnTo>
                      <a:pt x="2702" y="110"/>
                    </a:lnTo>
                    <a:lnTo>
                      <a:pt x="2714" y="104"/>
                    </a:lnTo>
                    <a:lnTo>
                      <a:pt x="2722" y="100"/>
                    </a:lnTo>
                    <a:lnTo>
                      <a:pt x="2728" y="96"/>
                    </a:lnTo>
                    <a:lnTo>
                      <a:pt x="2730" y="92"/>
                    </a:lnTo>
                    <a:lnTo>
                      <a:pt x="2730" y="92"/>
                    </a:lnTo>
                    <a:lnTo>
                      <a:pt x="2728" y="86"/>
                    </a:lnTo>
                    <a:lnTo>
                      <a:pt x="2722" y="82"/>
                    </a:lnTo>
                    <a:lnTo>
                      <a:pt x="2714" y="78"/>
                    </a:lnTo>
                    <a:lnTo>
                      <a:pt x="2702" y="74"/>
                    </a:lnTo>
                    <a:lnTo>
                      <a:pt x="2668" y="64"/>
                    </a:lnTo>
                    <a:lnTo>
                      <a:pt x="2622" y="56"/>
                    </a:lnTo>
                    <a:lnTo>
                      <a:pt x="2566" y="48"/>
                    </a:lnTo>
                    <a:lnTo>
                      <a:pt x="2498" y="40"/>
                    </a:lnTo>
                    <a:lnTo>
                      <a:pt x="2418" y="34"/>
                    </a:lnTo>
                    <a:lnTo>
                      <a:pt x="2330" y="28"/>
                    </a:lnTo>
                    <a:lnTo>
                      <a:pt x="2130" y="16"/>
                    </a:lnTo>
                    <a:lnTo>
                      <a:pt x="1898" y="8"/>
                    </a:lnTo>
                    <a:lnTo>
                      <a:pt x="1640" y="2"/>
                    </a:lnTo>
                    <a:lnTo>
                      <a:pt x="13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59"/>
              <p:cNvSpPr>
                <a:spLocks noEditPoints="1"/>
              </p:cNvSpPr>
              <p:nvPr/>
            </p:nvSpPr>
            <p:spPr bwMode="auto">
              <a:xfrm>
                <a:off x="2490" y="4136"/>
                <a:ext cx="2718" cy="178"/>
              </a:xfrm>
              <a:custGeom>
                <a:avLst/>
                <a:gdLst>
                  <a:gd name="T0" fmla="*/ 1358 w 2718"/>
                  <a:gd name="T1" fmla="*/ 178 h 178"/>
                  <a:gd name="T2" fmla="*/ 832 w 2718"/>
                  <a:gd name="T3" fmla="*/ 170 h 178"/>
                  <a:gd name="T4" fmla="*/ 402 w 2718"/>
                  <a:gd name="T5" fmla="*/ 152 h 178"/>
                  <a:gd name="T6" fmla="*/ 236 w 2718"/>
                  <a:gd name="T7" fmla="*/ 138 h 178"/>
                  <a:gd name="T8" fmla="*/ 112 w 2718"/>
                  <a:gd name="T9" fmla="*/ 124 h 178"/>
                  <a:gd name="T10" fmla="*/ 32 w 2718"/>
                  <a:gd name="T11" fmla="*/ 106 h 178"/>
                  <a:gd name="T12" fmla="*/ 12 w 2718"/>
                  <a:gd name="T13" fmla="*/ 98 h 178"/>
                  <a:gd name="T14" fmla="*/ 6 w 2718"/>
                  <a:gd name="T15" fmla="*/ 90 h 178"/>
                  <a:gd name="T16" fmla="*/ 6 w 2718"/>
                  <a:gd name="T17" fmla="*/ 84 h 178"/>
                  <a:gd name="T18" fmla="*/ 20 w 2718"/>
                  <a:gd name="T19" fmla="*/ 76 h 178"/>
                  <a:gd name="T20" fmla="*/ 66 w 2718"/>
                  <a:gd name="T21" fmla="*/ 62 h 178"/>
                  <a:gd name="T22" fmla="*/ 168 w 2718"/>
                  <a:gd name="T23" fmla="*/ 46 h 178"/>
                  <a:gd name="T24" fmla="*/ 314 w 2718"/>
                  <a:gd name="T25" fmla="*/ 32 h 178"/>
                  <a:gd name="T26" fmla="*/ 602 w 2718"/>
                  <a:gd name="T27" fmla="*/ 14 h 178"/>
                  <a:gd name="T28" fmla="*/ 1086 w 2718"/>
                  <a:gd name="T29" fmla="*/ 2 h 178"/>
                  <a:gd name="T30" fmla="*/ 1358 w 2718"/>
                  <a:gd name="T31" fmla="*/ 0 h 178"/>
                  <a:gd name="T32" fmla="*/ 1888 w 2718"/>
                  <a:gd name="T33" fmla="*/ 6 h 178"/>
                  <a:gd name="T34" fmla="*/ 2318 w 2718"/>
                  <a:gd name="T35" fmla="*/ 26 h 178"/>
                  <a:gd name="T36" fmla="*/ 2482 w 2718"/>
                  <a:gd name="T37" fmla="*/ 40 h 178"/>
                  <a:gd name="T38" fmla="*/ 2608 w 2718"/>
                  <a:gd name="T39" fmla="*/ 54 h 178"/>
                  <a:gd name="T40" fmla="*/ 2686 w 2718"/>
                  <a:gd name="T41" fmla="*/ 72 h 178"/>
                  <a:gd name="T42" fmla="*/ 2706 w 2718"/>
                  <a:gd name="T43" fmla="*/ 80 h 178"/>
                  <a:gd name="T44" fmla="*/ 2712 w 2718"/>
                  <a:gd name="T45" fmla="*/ 90 h 178"/>
                  <a:gd name="T46" fmla="*/ 2712 w 2718"/>
                  <a:gd name="T47" fmla="*/ 94 h 178"/>
                  <a:gd name="T48" fmla="*/ 2698 w 2718"/>
                  <a:gd name="T49" fmla="*/ 102 h 178"/>
                  <a:gd name="T50" fmla="*/ 2652 w 2718"/>
                  <a:gd name="T51" fmla="*/ 116 h 178"/>
                  <a:gd name="T52" fmla="*/ 2550 w 2718"/>
                  <a:gd name="T53" fmla="*/ 132 h 178"/>
                  <a:gd name="T54" fmla="*/ 2404 w 2718"/>
                  <a:gd name="T55" fmla="*/ 146 h 178"/>
                  <a:gd name="T56" fmla="*/ 2118 w 2718"/>
                  <a:gd name="T57" fmla="*/ 162 h 178"/>
                  <a:gd name="T58" fmla="*/ 1632 w 2718"/>
                  <a:gd name="T59" fmla="*/ 176 h 178"/>
                  <a:gd name="T60" fmla="*/ 1358 w 2718"/>
                  <a:gd name="T61" fmla="*/ 0 h 178"/>
                  <a:gd name="T62" fmla="*/ 1084 w 2718"/>
                  <a:gd name="T63" fmla="*/ 2 h 178"/>
                  <a:gd name="T64" fmla="*/ 600 w 2718"/>
                  <a:gd name="T65" fmla="*/ 14 h 178"/>
                  <a:gd name="T66" fmla="*/ 310 w 2718"/>
                  <a:gd name="T67" fmla="*/ 32 h 178"/>
                  <a:gd name="T68" fmla="*/ 164 w 2718"/>
                  <a:gd name="T69" fmla="*/ 46 h 178"/>
                  <a:gd name="T70" fmla="*/ 62 w 2718"/>
                  <a:gd name="T71" fmla="*/ 62 h 178"/>
                  <a:gd name="T72" fmla="*/ 16 w 2718"/>
                  <a:gd name="T73" fmla="*/ 76 h 178"/>
                  <a:gd name="T74" fmla="*/ 2 w 2718"/>
                  <a:gd name="T75" fmla="*/ 84 h 178"/>
                  <a:gd name="T76" fmla="*/ 0 w 2718"/>
                  <a:gd name="T77" fmla="*/ 90 h 178"/>
                  <a:gd name="T78" fmla="*/ 8 w 2718"/>
                  <a:gd name="T79" fmla="*/ 98 h 178"/>
                  <a:gd name="T80" fmla="*/ 28 w 2718"/>
                  <a:gd name="T81" fmla="*/ 108 h 178"/>
                  <a:gd name="T82" fmla="*/ 108 w 2718"/>
                  <a:gd name="T83" fmla="*/ 124 h 178"/>
                  <a:gd name="T84" fmla="*/ 232 w 2718"/>
                  <a:gd name="T85" fmla="*/ 138 h 178"/>
                  <a:gd name="T86" fmla="*/ 398 w 2718"/>
                  <a:gd name="T87" fmla="*/ 152 h 178"/>
                  <a:gd name="T88" fmla="*/ 830 w 2718"/>
                  <a:gd name="T89" fmla="*/ 170 h 178"/>
                  <a:gd name="T90" fmla="*/ 1358 w 2718"/>
                  <a:gd name="T91" fmla="*/ 178 h 178"/>
                  <a:gd name="T92" fmla="*/ 1634 w 2718"/>
                  <a:gd name="T93" fmla="*/ 176 h 178"/>
                  <a:gd name="T94" fmla="*/ 2120 w 2718"/>
                  <a:gd name="T95" fmla="*/ 162 h 178"/>
                  <a:gd name="T96" fmla="*/ 2408 w 2718"/>
                  <a:gd name="T97" fmla="*/ 146 h 178"/>
                  <a:gd name="T98" fmla="*/ 2554 w 2718"/>
                  <a:gd name="T99" fmla="*/ 132 h 178"/>
                  <a:gd name="T100" fmla="*/ 2658 w 2718"/>
                  <a:gd name="T101" fmla="*/ 116 h 178"/>
                  <a:gd name="T102" fmla="*/ 2702 w 2718"/>
                  <a:gd name="T103" fmla="*/ 102 h 178"/>
                  <a:gd name="T104" fmla="*/ 2716 w 2718"/>
                  <a:gd name="T105" fmla="*/ 94 h 178"/>
                  <a:gd name="T106" fmla="*/ 2718 w 2718"/>
                  <a:gd name="T107" fmla="*/ 90 h 178"/>
                  <a:gd name="T108" fmla="*/ 2712 w 2718"/>
                  <a:gd name="T109" fmla="*/ 80 h 178"/>
                  <a:gd name="T110" fmla="*/ 2690 w 2718"/>
                  <a:gd name="T111" fmla="*/ 72 h 178"/>
                  <a:gd name="T112" fmla="*/ 2612 w 2718"/>
                  <a:gd name="T113" fmla="*/ 54 h 178"/>
                  <a:gd name="T114" fmla="*/ 2486 w 2718"/>
                  <a:gd name="T115" fmla="*/ 38 h 178"/>
                  <a:gd name="T116" fmla="*/ 2322 w 2718"/>
                  <a:gd name="T117" fmla="*/ 26 h 178"/>
                  <a:gd name="T118" fmla="*/ 1890 w 2718"/>
                  <a:gd name="T119" fmla="*/ 6 h 178"/>
                  <a:gd name="T120" fmla="*/ 1358 w 2718"/>
                  <a:gd name="T12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8" h="178">
                    <a:moveTo>
                      <a:pt x="1358" y="178"/>
                    </a:moveTo>
                    <a:lnTo>
                      <a:pt x="1358" y="178"/>
                    </a:lnTo>
                    <a:lnTo>
                      <a:pt x="1086" y="176"/>
                    </a:lnTo>
                    <a:lnTo>
                      <a:pt x="832" y="170"/>
                    </a:lnTo>
                    <a:lnTo>
                      <a:pt x="602" y="162"/>
                    </a:lnTo>
                    <a:lnTo>
                      <a:pt x="402" y="152"/>
                    </a:lnTo>
                    <a:lnTo>
                      <a:pt x="314" y="146"/>
                    </a:lnTo>
                    <a:lnTo>
                      <a:pt x="236" y="138"/>
                    </a:lnTo>
                    <a:lnTo>
                      <a:pt x="168" y="132"/>
                    </a:lnTo>
                    <a:lnTo>
                      <a:pt x="112" y="124"/>
                    </a:lnTo>
                    <a:lnTo>
                      <a:pt x="66" y="116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12" y="98"/>
                    </a:lnTo>
                    <a:lnTo>
                      <a:pt x="6" y="9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12" y="80"/>
                    </a:lnTo>
                    <a:lnTo>
                      <a:pt x="20" y="76"/>
                    </a:lnTo>
                    <a:lnTo>
                      <a:pt x="32" y="72"/>
                    </a:lnTo>
                    <a:lnTo>
                      <a:pt x="66" y="62"/>
                    </a:lnTo>
                    <a:lnTo>
                      <a:pt x="112" y="54"/>
                    </a:lnTo>
                    <a:lnTo>
                      <a:pt x="168" y="46"/>
                    </a:lnTo>
                    <a:lnTo>
                      <a:pt x="236" y="40"/>
                    </a:lnTo>
                    <a:lnTo>
                      <a:pt x="314" y="32"/>
                    </a:lnTo>
                    <a:lnTo>
                      <a:pt x="402" y="26"/>
                    </a:lnTo>
                    <a:lnTo>
                      <a:pt x="602" y="14"/>
                    </a:lnTo>
                    <a:lnTo>
                      <a:pt x="832" y="6"/>
                    </a:lnTo>
                    <a:lnTo>
                      <a:pt x="1086" y="2"/>
                    </a:lnTo>
                    <a:lnTo>
                      <a:pt x="1358" y="0"/>
                    </a:lnTo>
                    <a:lnTo>
                      <a:pt x="1358" y="0"/>
                    </a:lnTo>
                    <a:lnTo>
                      <a:pt x="1632" y="2"/>
                    </a:lnTo>
                    <a:lnTo>
                      <a:pt x="1888" y="6"/>
                    </a:lnTo>
                    <a:lnTo>
                      <a:pt x="2118" y="14"/>
                    </a:lnTo>
                    <a:lnTo>
                      <a:pt x="2318" y="26"/>
                    </a:lnTo>
                    <a:lnTo>
                      <a:pt x="2404" y="32"/>
                    </a:lnTo>
                    <a:lnTo>
                      <a:pt x="2482" y="40"/>
                    </a:lnTo>
                    <a:lnTo>
                      <a:pt x="2550" y="46"/>
                    </a:lnTo>
                    <a:lnTo>
                      <a:pt x="2608" y="54"/>
                    </a:lnTo>
                    <a:lnTo>
                      <a:pt x="2652" y="62"/>
                    </a:lnTo>
                    <a:lnTo>
                      <a:pt x="2686" y="72"/>
                    </a:lnTo>
                    <a:lnTo>
                      <a:pt x="2698" y="76"/>
                    </a:lnTo>
                    <a:lnTo>
                      <a:pt x="2706" y="80"/>
                    </a:lnTo>
                    <a:lnTo>
                      <a:pt x="2712" y="84"/>
                    </a:lnTo>
                    <a:lnTo>
                      <a:pt x="2712" y="90"/>
                    </a:lnTo>
                    <a:lnTo>
                      <a:pt x="2712" y="90"/>
                    </a:lnTo>
                    <a:lnTo>
                      <a:pt x="2712" y="94"/>
                    </a:lnTo>
                    <a:lnTo>
                      <a:pt x="2706" y="98"/>
                    </a:lnTo>
                    <a:lnTo>
                      <a:pt x="2698" y="102"/>
                    </a:lnTo>
                    <a:lnTo>
                      <a:pt x="2686" y="106"/>
                    </a:lnTo>
                    <a:lnTo>
                      <a:pt x="2652" y="116"/>
                    </a:lnTo>
                    <a:lnTo>
                      <a:pt x="2608" y="124"/>
                    </a:lnTo>
                    <a:lnTo>
                      <a:pt x="2550" y="132"/>
                    </a:lnTo>
                    <a:lnTo>
                      <a:pt x="2482" y="138"/>
                    </a:lnTo>
                    <a:lnTo>
                      <a:pt x="2404" y="146"/>
                    </a:lnTo>
                    <a:lnTo>
                      <a:pt x="2318" y="152"/>
                    </a:lnTo>
                    <a:lnTo>
                      <a:pt x="2118" y="162"/>
                    </a:lnTo>
                    <a:lnTo>
                      <a:pt x="1888" y="170"/>
                    </a:lnTo>
                    <a:lnTo>
                      <a:pt x="1632" y="176"/>
                    </a:lnTo>
                    <a:lnTo>
                      <a:pt x="1358" y="178"/>
                    </a:lnTo>
                    <a:close/>
                    <a:moveTo>
                      <a:pt x="1358" y="0"/>
                    </a:moveTo>
                    <a:lnTo>
                      <a:pt x="1358" y="0"/>
                    </a:lnTo>
                    <a:lnTo>
                      <a:pt x="1084" y="2"/>
                    </a:lnTo>
                    <a:lnTo>
                      <a:pt x="830" y="6"/>
                    </a:lnTo>
                    <a:lnTo>
                      <a:pt x="600" y="14"/>
                    </a:lnTo>
                    <a:lnTo>
                      <a:pt x="398" y="26"/>
                    </a:lnTo>
                    <a:lnTo>
                      <a:pt x="310" y="32"/>
                    </a:lnTo>
                    <a:lnTo>
                      <a:pt x="232" y="38"/>
                    </a:lnTo>
                    <a:lnTo>
                      <a:pt x="164" y="46"/>
                    </a:lnTo>
                    <a:lnTo>
                      <a:pt x="108" y="54"/>
                    </a:lnTo>
                    <a:lnTo>
                      <a:pt x="62" y="62"/>
                    </a:lnTo>
                    <a:lnTo>
                      <a:pt x="28" y="72"/>
                    </a:lnTo>
                    <a:lnTo>
                      <a:pt x="16" y="76"/>
                    </a:lnTo>
                    <a:lnTo>
                      <a:pt x="8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8" y="108"/>
                    </a:lnTo>
                    <a:lnTo>
                      <a:pt x="62" y="116"/>
                    </a:lnTo>
                    <a:lnTo>
                      <a:pt x="108" y="124"/>
                    </a:lnTo>
                    <a:lnTo>
                      <a:pt x="164" y="132"/>
                    </a:lnTo>
                    <a:lnTo>
                      <a:pt x="232" y="138"/>
                    </a:lnTo>
                    <a:lnTo>
                      <a:pt x="310" y="146"/>
                    </a:lnTo>
                    <a:lnTo>
                      <a:pt x="398" y="152"/>
                    </a:lnTo>
                    <a:lnTo>
                      <a:pt x="600" y="162"/>
                    </a:lnTo>
                    <a:lnTo>
                      <a:pt x="830" y="170"/>
                    </a:lnTo>
                    <a:lnTo>
                      <a:pt x="1084" y="176"/>
                    </a:lnTo>
                    <a:lnTo>
                      <a:pt x="1358" y="178"/>
                    </a:lnTo>
                    <a:lnTo>
                      <a:pt x="1358" y="178"/>
                    </a:lnTo>
                    <a:lnTo>
                      <a:pt x="1634" y="176"/>
                    </a:lnTo>
                    <a:lnTo>
                      <a:pt x="1890" y="170"/>
                    </a:lnTo>
                    <a:lnTo>
                      <a:pt x="2120" y="162"/>
                    </a:lnTo>
                    <a:lnTo>
                      <a:pt x="2322" y="152"/>
                    </a:lnTo>
                    <a:lnTo>
                      <a:pt x="2408" y="146"/>
                    </a:lnTo>
                    <a:lnTo>
                      <a:pt x="2486" y="138"/>
                    </a:lnTo>
                    <a:lnTo>
                      <a:pt x="2554" y="132"/>
                    </a:lnTo>
                    <a:lnTo>
                      <a:pt x="2612" y="124"/>
                    </a:lnTo>
                    <a:lnTo>
                      <a:pt x="2658" y="116"/>
                    </a:lnTo>
                    <a:lnTo>
                      <a:pt x="2690" y="108"/>
                    </a:lnTo>
                    <a:lnTo>
                      <a:pt x="2702" y="102"/>
                    </a:lnTo>
                    <a:lnTo>
                      <a:pt x="2712" y="98"/>
                    </a:lnTo>
                    <a:lnTo>
                      <a:pt x="2716" y="94"/>
                    </a:lnTo>
                    <a:lnTo>
                      <a:pt x="2718" y="90"/>
                    </a:lnTo>
                    <a:lnTo>
                      <a:pt x="2718" y="90"/>
                    </a:lnTo>
                    <a:lnTo>
                      <a:pt x="2716" y="84"/>
                    </a:lnTo>
                    <a:lnTo>
                      <a:pt x="2712" y="80"/>
                    </a:lnTo>
                    <a:lnTo>
                      <a:pt x="2702" y="76"/>
                    </a:lnTo>
                    <a:lnTo>
                      <a:pt x="2690" y="72"/>
                    </a:lnTo>
                    <a:lnTo>
                      <a:pt x="2658" y="62"/>
                    </a:lnTo>
                    <a:lnTo>
                      <a:pt x="2612" y="54"/>
                    </a:lnTo>
                    <a:lnTo>
                      <a:pt x="2554" y="46"/>
                    </a:lnTo>
                    <a:lnTo>
                      <a:pt x="2486" y="38"/>
                    </a:lnTo>
                    <a:lnTo>
                      <a:pt x="2408" y="32"/>
                    </a:lnTo>
                    <a:lnTo>
                      <a:pt x="2322" y="26"/>
                    </a:lnTo>
                    <a:lnTo>
                      <a:pt x="2120" y="14"/>
                    </a:lnTo>
                    <a:lnTo>
                      <a:pt x="1890" y="6"/>
                    </a:lnTo>
                    <a:lnTo>
                      <a:pt x="1634" y="2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Freeform 60"/>
              <p:cNvSpPr>
                <a:spLocks/>
              </p:cNvSpPr>
              <p:nvPr/>
            </p:nvSpPr>
            <p:spPr bwMode="auto">
              <a:xfrm>
                <a:off x="2496" y="4136"/>
                <a:ext cx="2706" cy="178"/>
              </a:xfrm>
              <a:custGeom>
                <a:avLst/>
                <a:gdLst>
                  <a:gd name="T0" fmla="*/ 1352 w 2706"/>
                  <a:gd name="T1" fmla="*/ 178 h 178"/>
                  <a:gd name="T2" fmla="*/ 1352 w 2706"/>
                  <a:gd name="T3" fmla="*/ 178 h 178"/>
                  <a:gd name="T4" fmla="*/ 1080 w 2706"/>
                  <a:gd name="T5" fmla="*/ 176 h 178"/>
                  <a:gd name="T6" fmla="*/ 826 w 2706"/>
                  <a:gd name="T7" fmla="*/ 170 h 178"/>
                  <a:gd name="T8" fmla="*/ 596 w 2706"/>
                  <a:gd name="T9" fmla="*/ 162 h 178"/>
                  <a:gd name="T10" fmla="*/ 396 w 2706"/>
                  <a:gd name="T11" fmla="*/ 152 h 178"/>
                  <a:gd name="T12" fmla="*/ 308 w 2706"/>
                  <a:gd name="T13" fmla="*/ 146 h 178"/>
                  <a:gd name="T14" fmla="*/ 230 w 2706"/>
                  <a:gd name="T15" fmla="*/ 138 h 178"/>
                  <a:gd name="T16" fmla="*/ 162 w 2706"/>
                  <a:gd name="T17" fmla="*/ 132 h 178"/>
                  <a:gd name="T18" fmla="*/ 106 w 2706"/>
                  <a:gd name="T19" fmla="*/ 124 h 178"/>
                  <a:gd name="T20" fmla="*/ 60 w 2706"/>
                  <a:gd name="T21" fmla="*/ 116 h 178"/>
                  <a:gd name="T22" fmla="*/ 26 w 2706"/>
                  <a:gd name="T23" fmla="*/ 106 h 178"/>
                  <a:gd name="T24" fmla="*/ 14 w 2706"/>
                  <a:gd name="T25" fmla="*/ 102 h 178"/>
                  <a:gd name="T26" fmla="*/ 6 w 2706"/>
                  <a:gd name="T27" fmla="*/ 98 h 178"/>
                  <a:gd name="T28" fmla="*/ 0 w 2706"/>
                  <a:gd name="T29" fmla="*/ 94 h 178"/>
                  <a:gd name="T30" fmla="*/ 0 w 2706"/>
                  <a:gd name="T31" fmla="*/ 90 h 178"/>
                  <a:gd name="T32" fmla="*/ 0 w 2706"/>
                  <a:gd name="T33" fmla="*/ 90 h 178"/>
                  <a:gd name="T34" fmla="*/ 0 w 2706"/>
                  <a:gd name="T35" fmla="*/ 84 h 178"/>
                  <a:gd name="T36" fmla="*/ 6 w 2706"/>
                  <a:gd name="T37" fmla="*/ 80 h 178"/>
                  <a:gd name="T38" fmla="*/ 14 w 2706"/>
                  <a:gd name="T39" fmla="*/ 76 h 178"/>
                  <a:gd name="T40" fmla="*/ 26 w 2706"/>
                  <a:gd name="T41" fmla="*/ 72 h 178"/>
                  <a:gd name="T42" fmla="*/ 60 w 2706"/>
                  <a:gd name="T43" fmla="*/ 62 h 178"/>
                  <a:gd name="T44" fmla="*/ 106 w 2706"/>
                  <a:gd name="T45" fmla="*/ 54 h 178"/>
                  <a:gd name="T46" fmla="*/ 162 w 2706"/>
                  <a:gd name="T47" fmla="*/ 46 h 178"/>
                  <a:gd name="T48" fmla="*/ 230 w 2706"/>
                  <a:gd name="T49" fmla="*/ 40 h 178"/>
                  <a:gd name="T50" fmla="*/ 308 w 2706"/>
                  <a:gd name="T51" fmla="*/ 32 h 178"/>
                  <a:gd name="T52" fmla="*/ 396 w 2706"/>
                  <a:gd name="T53" fmla="*/ 26 h 178"/>
                  <a:gd name="T54" fmla="*/ 596 w 2706"/>
                  <a:gd name="T55" fmla="*/ 14 h 178"/>
                  <a:gd name="T56" fmla="*/ 826 w 2706"/>
                  <a:gd name="T57" fmla="*/ 6 h 178"/>
                  <a:gd name="T58" fmla="*/ 1080 w 2706"/>
                  <a:gd name="T59" fmla="*/ 2 h 178"/>
                  <a:gd name="T60" fmla="*/ 1352 w 2706"/>
                  <a:gd name="T61" fmla="*/ 0 h 178"/>
                  <a:gd name="T62" fmla="*/ 1352 w 2706"/>
                  <a:gd name="T63" fmla="*/ 0 h 178"/>
                  <a:gd name="T64" fmla="*/ 1626 w 2706"/>
                  <a:gd name="T65" fmla="*/ 2 h 178"/>
                  <a:gd name="T66" fmla="*/ 1882 w 2706"/>
                  <a:gd name="T67" fmla="*/ 6 h 178"/>
                  <a:gd name="T68" fmla="*/ 2112 w 2706"/>
                  <a:gd name="T69" fmla="*/ 14 h 178"/>
                  <a:gd name="T70" fmla="*/ 2312 w 2706"/>
                  <a:gd name="T71" fmla="*/ 26 h 178"/>
                  <a:gd name="T72" fmla="*/ 2398 w 2706"/>
                  <a:gd name="T73" fmla="*/ 32 h 178"/>
                  <a:gd name="T74" fmla="*/ 2476 w 2706"/>
                  <a:gd name="T75" fmla="*/ 40 h 178"/>
                  <a:gd name="T76" fmla="*/ 2544 w 2706"/>
                  <a:gd name="T77" fmla="*/ 46 h 178"/>
                  <a:gd name="T78" fmla="*/ 2602 w 2706"/>
                  <a:gd name="T79" fmla="*/ 54 h 178"/>
                  <a:gd name="T80" fmla="*/ 2646 w 2706"/>
                  <a:gd name="T81" fmla="*/ 62 h 178"/>
                  <a:gd name="T82" fmla="*/ 2680 w 2706"/>
                  <a:gd name="T83" fmla="*/ 72 h 178"/>
                  <a:gd name="T84" fmla="*/ 2692 w 2706"/>
                  <a:gd name="T85" fmla="*/ 76 h 178"/>
                  <a:gd name="T86" fmla="*/ 2700 w 2706"/>
                  <a:gd name="T87" fmla="*/ 80 h 178"/>
                  <a:gd name="T88" fmla="*/ 2706 w 2706"/>
                  <a:gd name="T89" fmla="*/ 84 h 178"/>
                  <a:gd name="T90" fmla="*/ 2706 w 2706"/>
                  <a:gd name="T91" fmla="*/ 90 h 178"/>
                  <a:gd name="T92" fmla="*/ 2706 w 2706"/>
                  <a:gd name="T93" fmla="*/ 90 h 178"/>
                  <a:gd name="T94" fmla="*/ 2706 w 2706"/>
                  <a:gd name="T95" fmla="*/ 94 h 178"/>
                  <a:gd name="T96" fmla="*/ 2700 w 2706"/>
                  <a:gd name="T97" fmla="*/ 98 h 178"/>
                  <a:gd name="T98" fmla="*/ 2692 w 2706"/>
                  <a:gd name="T99" fmla="*/ 102 h 178"/>
                  <a:gd name="T100" fmla="*/ 2680 w 2706"/>
                  <a:gd name="T101" fmla="*/ 106 h 178"/>
                  <a:gd name="T102" fmla="*/ 2646 w 2706"/>
                  <a:gd name="T103" fmla="*/ 116 h 178"/>
                  <a:gd name="T104" fmla="*/ 2602 w 2706"/>
                  <a:gd name="T105" fmla="*/ 124 h 178"/>
                  <a:gd name="T106" fmla="*/ 2544 w 2706"/>
                  <a:gd name="T107" fmla="*/ 132 h 178"/>
                  <a:gd name="T108" fmla="*/ 2476 w 2706"/>
                  <a:gd name="T109" fmla="*/ 138 h 178"/>
                  <a:gd name="T110" fmla="*/ 2398 w 2706"/>
                  <a:gd name="T111" fmla="*/ 146 h 178"/>
                  <a:gd name="T112" fmla="*/ 2312 w 2706"/>
                  <a:gd name="T113" fmla="*/ 152 h 178"/>
                  <a:gd name="T114" fmla="*/ 2112 w 2706"/>
                  <a:gd name="T115" fmla="*/ 162 h 178"/>
                  <a:gd name="T116" fmla="*/ 1882 w 2706"/>
                  <a:gd name="T117" fmla="*/ 170 h 178"/>
                  <a:gd name="T118" fmla="*/ 1626 w 2706"/>
                  <a:gd name="T119" fmla="*/ 176 h 178"/>
                  <a:gd name="T120" fmla="*/ 1352 w 2706"/>
                  <a:gd name="T12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06" h="178">
                    <a:moveTo>
                      <a:pt x="1352" y="178"/>
                    </a:moveTo>
                    <a:lnTo>
                      <a:pt x="1352" y="178"/>
                    </a:lnTo>
                    <a:lnTo>
                      <a:pt x="1080" y="176"/>
                    </a:lnTo>
                    <a:lnTo>
                      <a:pt x="826" y="170"/>
                    </a:lnTo>
                    <a:lnTo>
                      <a:pt x="596" y="162"/>
                    </a:lnTo>
                    <a:lnTo>
                      <a:pt x="396" y="152"/>
                    </a:lnTo>
                    <a:lnTo>
                      <a:pt x="308" y="146"/>
                    </a:lnTo>
                    <a:lnTo>
                      <a:pt x="230" y="138"/>
                    </a:lnTo>
                    <a:lnTo>
                      <a:pt x="162" y="132"/>
                    </a:lnTo>
                    <a:lnTo>
                      <a:pt x="106" y="124"/>
                    </a:lnTo>
                    <a:lnTo>
                      <a:pt x="60" y="116"/>
                    </a:lnTo>
                    <a:lnTo>
                      <a:pt x="26" y="106"/>
                    </a:lnTo>
                    <a:lnTo>
                      <a:pt x="14" y="102"/>
                    </a:lnTo>
                    <a:lnTo>
                      <a:pt x="6" y="98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6" y="80"/>
                    </a:lnTo>
                    <a:lnTo>
                      <a:pt x="14" y="76"/>
                    </a:lnTo>
                    <a:lnTo>
                      <a:pt x="26" y="72"/>
                    </a:lnTo>
                    <a:lnTo>
                      <a:pt x="60" y="62"/>
                    </a:lnTo>
                    <a:lnTo>
                      <a:pt x="106" y="54"/>
                    </a:lnTo>
                    <a:lnTo>
                      <a:pt x="162" y="46"/>
                    </a:lnTo>
                    <a:lnTo>
                      <a:pt x="230" y="40"/>
                    </a:lnTo>
                    <a:lnTo>
                      <a:pt x="308" y="32"/>
                    </a:lnTo>
                    <a:lnTo>
                      <a:pt x="396" y="26"/>
                    </a:lnTo>
                    <a:lnTo>
                      <a:pt x="596" y="14"/>
                    </a:lnTo>
                    <a:lnTo>
                      <a:pt x="826" y="6"/>
                    </a:lnTo>
                    <a:lnTo>
                      <a:pt x="1080" y="2"/>
                    </a:lnTo>
                    <a:lnTo>
                      <a:pt x="1352" y="0"/>
                    </a:lnTo>
                    <a:lnTo>
                      <a:pt x="1352" y="0"/>
                    </a:lnTo>
                    <a:lnTo>
                      <a:pt x="1626" y="2"/>
                    </a:lnTo>
                    <a:lnTo>
                      <a:pt x="1882" y="6"/>
                    </a:lnTo>
                    <a:lnTo>
                      <a:pt x="2112" y="14"/>
                    </a:lnTo>
                    <a:lnTo>
                      <a:pt x="2312" y="26"/>
                    </a:lnTo>
                    <a:lnTo>
                      <a:pt x="2398" y="32"/>
                    </a:lnTo>
                    <a:lnTo>
                      <a:pt x="2476" y="40"/>
                    </a:lnTo>
                    <a:lnTo>
                      <a:pt x="2544" y="46"/>
                    </a:lnTo>
                    <a:lnTo>
                      <a:pt x="2602" y="54"/>
                    </a:lnTo>
                    <a:lnTo>
                      <a:pt x="2646" y="62"/>
                    </a:lnTo>
                    <a:lnTo>
                      <a:pt x="2680" y="72"/>
                    </a:lnTo>
                    <a:lnTo>
                      <a:pt x="2692" y="76"/>
                    </a:lnTo>
                    <a:lnTo>
                      <a:pt x="2700" y="80"/>
                    </a:lnTo>
                    <a:lnTo>
                      <a:pt x="2706" y="84"/>
                    </a:lnTo>
                    <a:lnTo>
                      <a:pt x="2706" y="90"/>
                    </a:lnTo>
                    <a:lnTo>
                      <a:pt x="2706" y="90"/>
                    </a:lnTo>
                    <a:lnTo>
                      <a:pt x="2706" y="94"/>
                    </a:lnTo>
                    <a:lnTo>
                      <a:pt x="2700" y="98"/>
                    </a:lnTo>
                    <a:lnTo>
                      <a:pt x="2692" y="102"/>
                    </a:lnTo>
                    <a:lnTo>
                      <a:pt x="2680" y="106"/>
                    </a:lnTo>
                    <a:lnTo>
                      <a:pt x="2646" y="116"/>
                    </a:lnTo>
                    <a:lnTo>
                      <a:pt x="2602" y="124"/>
                    </a:lnTo>
                    <a:lnTo>
                      <a:pt x="2544" y="132"/>
                    </a:lnTo>
                    <a:lnTo>
                      <a:pt x="2476" y="138"/>
                    </a:lnTo>
                    <a:lnTo>
                      <a:pt x="2398" y="146"/>
                    </a:lnTo>
                    <a:lnTo>
                      <a:pt x="2312" y="152"/>
                    </a:lnTo>
                    <a:lnTo>
                      <a:pt x="2112" y="162"/>
                    </a:lnTo>
                    <a:lnTo>
                      <a:pt x="1882" y="170"/>
                    </a:lnTo>
                    <a:lnTo>
                      <a:pt x="1626" y="176"/>
                    </a:lnTo>
                    <a:lnTo>
                      <a:pt x="1352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Freeform 61"/>
              <p:cNvSpPr>
                <a:spLocks/>
              </p:cNvSpPr>
              <p:nvPr/>
            </p:nvSpPr>
            <p:spPr bwMode="auto">
              <a:xfrm>
                <a:off x="2490" y="4136"/>
                <a:ext cx="2718" cy="178"/>
              </a:xfrm>
              <a:custGeom>
                <a:avLst/>
                <a:gdLst>
                  <a:gd name="T0" fmla="*/ 1358 w 2718"/>
                  <a:gd name="T1" fmla="*/ 0 h 178"/>
                  <a:gd name="T2" fmla="*/ 1358 w 2718"/>
                  <a:gd name="T3" fmla="*/ 0 h 178"/>
                  <a:gd name="T4" fmla="*/ 1084 w 2718"/>
                  <a:gd name="T5" fmla="*/ 2 h 178"/>
                  <a:gd name="T6" fmla="*/ 830 w 2718"/>
                  <a:gd name="T7" fmla="*/ 6 h 178"/>
                  <a:gd name="T8" fmla="*/ 600 w 2718"/>
                  <a:gd name="T9" fmla="*/ 14 h 178"/>
                  <a:gd name="T10" fmla="*/ 398 w 2718"/>
                  <a:gd name="T11" fmla="*/ 26 h 178"/>
                  <a:gd name="T12" fmla="*/ 310 w 2718"/>
                  <a:gd name="T13" fmla="*/ 32 h 178"/>
                  <a:gd name="T14" fmla="*/ 232 w 2718"/>
                  <a:gd name="T15" fmla="*/ 38 h 178"/>
                  <a:gd name="T16" fmla="*/ 164 w 2718"/>
                  <a:gd name="T17" fmla="*/ 46 h 178"/>
                  <a:gd name="T18" fmla="*/ 108 w 2718"/>
                  <a:gd name="T19" fmla="*/ 54 h 178"/>
                  <a:gd name="T20" fmla="*/ 62 w 2718"/>
                  <a:gd name="T21" fmla="*/ 62 h 178"/>
                  <a:gd name="T22" fmla="*/ 28 w 2718"/>
                  <a:gd name="T23" fmla="*/ 72 h 178"/>
                  <a:gd name="T24" fmla="*/ 16 w 2718"/>
                  <a:gd name="T25" fmla="*/ 76 h 178"/>
                  <a:gd name="T26" fmla="*/ 8 w 2718"/>
                  <a:gd name="T27" fmla="*/ 80 h 178"/>
                  <a:gd name="T28" fmla="*/ 2 w 2718"/>
                  <a:gd name="T29" fmla="*/ 84 h 178"/>
                  <a:gd name="T30" fmla="*/ 0 w 2718"/>
                  <a:gd name="T31" fmla="*/ 90 h 178"/>
                  <a:gd name="T32" fmla="*/ 0 w 2718"/>
                  <a:gd name="T33" fmla="*/ 90 h 178"/>
                  <a:gd name="T34" fmla="*/ 2 w 2718"/>
                  <a:gd name="T35" fmla="*/ 94 h 178"/>
                  <a:gd name="T36" fmla="*/ 8 w 2718"/>
                  <a:gd name="T37" fmla="*/ 98 h 178"/>
                  <a:gd name="T38" fmla="*/ 16 w 2718"/>
                  <a:gd name="T39" fmla="*/ 102 h 178"/>
                  <a:gd name="T40" fmla="*/ 28 w 2718"/>
                  <a:gd name="T41" fmla="*/ 108 h 178"/>
                  <a:gd name="T42" fmla="*/ 62 w 2718"/>
                  <a:gd name="T43" fmla="*/ 116 h 178"/>
                  <a:gd name="T44" fmla="*/ 108 w 2718"/>
                  <a:gd name="T45" fmla="*/ 124 h 178"/>
                  <a:gd name="T46" fmla="*/ 164 w 2718"/>
                  <a:gd name="T47" fmla="*/ 132 h 178"/>
                  <a:gd name="T48" fmla="*/ 232 w 2718"/>
                  <a:gd name="T49" fmla="*/ 138 h 178"/>
                  <a:gd name="T50" fmla="*/ 310 w 2718"/>
                  <a:gd name="T51" fmla="*/ 146 h 178"/>
                  <a:gd name="T52" fmla="*/ 398 w 2718"/>
                  <a:gd name="T53" fmla="*/ 152 h 178"/>
                  <a:gd name="T54" fmla="*/ 600 w 2718"/>
                  <a:gd name="T55" fmla="*/ 162 h 178"/>
                  <a:gd name="T56" fmla="*/ 830 w 2718"/>
                  <a:gd name="T57" fmla="*/ 170 h 178"/>
                  <a:gd name="T58" fmla="*/ 1084 w 2718"/>
                  <a:gd name="T59" fmla="*/ 176 h 178"/>
                  <a:gd name="T60" fmla="*/ 1358 w 2718"/>
                  <a:gd name="T61" fmla="*/ 178 h 178"/>
                  <a:gd name="T62" fmla="*/ 1358 w 2718"/>
                  <a:gd name="T63" fmla="*/ 178 h 178"/>
                  <a:gd name="T64" fmla="*/ 1634 w 2718"/>
                  <a:gd name="T65" fmla="*/ 176 h 178"/>
                  <a:gd name="T66" fmla="*/ 1890 w 2718"/>
                  <a:gd name="T67" fmla="*/ 170 h 178"/>
                  <a:gd name="T68" fmla="*/ 2120 w 2718"/>
                  <a:gd name="T69" fmla="*/ 162 h 178"/>
                  <a:gd name="T70" fmla="*/ 2322 w 2718"/>
                  <a:gd name="T71" fmla="*/ 152 h 178"/>
                  <a:gd name="T72" fmla="*/ 2408 w 2718"/>
                  <a:gd name="T73" fmla="*/ 146 h 178"/>
                  <a:gd name="T74" fmla="*/ 2486 w 2718"/>
                  <a:gd name="T75" fmla="*/ 138 h 178"/>
                  <a:gd name="T76" fmla="*/ 2554 w 2718"/>
                  <a:gd name="T77" fmla="*/ 132 h 178"/>
                  <a:gd name="T78" fmla="*/ 2612 w 2718"/>
                  <a:gd name="T79" fmla="*/ 124 h 178"/>
                  <a:gd name="T80" fmla="*/ 2658 w 2718"/>
                  <a:gd name="T81" fmla="*/ 116 h 178"/>
                  <a:gd name="T82" fmla="*/ 2690 w 2718"/>
                  <a:gd name="T83" fmla="*/ 108 h 178"/>
                  <a:gd name="T84" fmla="*/ 2702 w 2718"/>
                  <a:gd name="T85" fmla="*/ 102 h 178"/>
                  <a:gd name="T86" fmla="*/ 2712 w 2718"/>
                  <a:gd name="T87" fmla="*/ 98 h 178"/>
                  <a:gd name="T88" fmla="*/ 2716 w 2718"/>
                  <a:gd name="T89" fmla="*/ 94 h 178"/>
                  <a:gd name="T90" fmla="*/ 2718 w 2718"/>
                  <a:gd name="T91" fmla="*/ 90 h 178"/>
                  <a:gd name="T92" fmla="*/ 2718 w 2718"/>
                  <a:gd name="T93" fmla="*/ 90 h 178"/>
                  <a:gd name="T94" fmla="*/ 2716 w 2718"/>
                  <a:gd name="T95" fmla="*/ 84 h 178"/>
                  <a:gd name="T96" fmla="*/ 2712 w 2718"/>
                  <a:gd name="T97" fmla="*/ 80 h 178"/>
                  <a:gd name="T98" fmla="*/ 2702 w 2718"/>
                  <a:gd name="T99" fmla="*/ 76 h 178"/>
                  <a:gd name="T100" fmla="*/ 2690 w 2718"/>
                  <a:gd name="T101" fmla="*/ 72 h 178"/>
                  <a:gd name="T102" fmla="*/ 2658 w 2718"/>
                  <a:gd name="T103" fmla="*/ 62 h 178"/>
                  <a:gd name="T104" fmla="*/ 2612 w 2718"/>
                  <a:gd name="T105" fmla="*/ 54 h 178"/>
                  <a:gd name="T106" fmla="*/ 2554 w 2718"/>
                  <a:gd name="T107" fmla="*/ 46 h 178"/>
                  <a:gd name="T108" fmla="*/ 2486 w 2718"/>
                  <a:gd name="T109" fmla="*/ 38 h 178"/>
                  <a:gd name="T110" fmla="*/ 2408 w 2718"/>
                  <a:gd name="T111" fmla="*/ 32 h 178"/>
                  <a:gd name="T112" fmla="*/ 2322 w 2718"/>
                  <a:gd name="T113" fmla="*/ 26 h 178"/>
                  <a:gd name="T114" fmla="*/ 2120 w 2718"/>
                  <a:gd name="T115" fmla="*/ 14 h 178"/>
                  <a:gd name="T116" fmla="*/ 1890 w 2718"/>
                  <a:gd name="T117" fmla="*/ 6 h 178"/>
                  <a:gd name="T118" fmla="*/ 1634 w 2718"/>
                  <a:gd name="T119" fmla="*/ 2 h 178"/>
                  <a:gd name="T120" fmla="*/ 1358 w 2718"/>
                  <a:gd name="T12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8" h="178">
                    <a:moveTo>
                      <a:pt x="1358" y="0"/>
                    </a:moveTo>
                    <a:lnTo>
                      <a:pt x="1358" y="0"/>
                    </a:lnTo>
                    <a:lnTo>
                      <a:pt x="1084" y="2"/>
                    </a:lnTo>
                    <a:lnTo>
                      <a:pt x="830" y="6"/>
                    </a:lnTo>
                    <a:lnTo>
                      <a:pt x="600" y="14"/>
                    </a:lnTo>
                    <a:lnTo>
                      <a:pt x="398" y="26"/>
                    </a:lnTo>
                    <a:lnTo>
                      <a:pt x="310" y="32"/>
                    </a:lnTo>
                    <a:lnTo>
                      <a:pt x="232" y="38"/>
                    </a:lnTo>
                    <a:lnTo>
                      <a:pt x="164" y="46"/>
                    </a:lnTo>
                    <a:lnTo>
                      <a:pt x="108" y="54"/>
                    </a:lnTo>
                    <a:lnTo>
                      <a:pt x="62" y="62"/>
                    </a:lnTo>
                    <a:lnTo>
                      <a:pt x="28" y="72"/>
                    </a:lnTo>
                    <a:lnTo>
                      <a:pt x="16" y="76"/>
                    </a:lnTo>
                    <a:lnTo>
                      <a:pt x="8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8" y="108"/>
                    </a:lnTo>
                    <a:lnTo>
                      <a:pt x="62" y="116"/>
                    </a:lnTo>
                    <a:lnTo>
                      <a:pt x="108" y="124"/>
                    </a:lnTo>
                    <a:lnTo>
                      <a:pt x="164" y="132"/>
                    </a:lnTo>
                    <a:lnTo>
                      <a:pt x="232" y="138"/>
                    </a:lnTo>
                    <a:lnTo>
                      <a:pt x="310" y="146"/>
                    </a:lnTo>
                    <a:lnTo>
                      <a:pt x="398" y="152"/>
                    </a:lnTo>
                    <a:lnTo>
                      <a:pt x="600" y="162"/>
                    </a:lnTo>
                    <a:lnTo>
                      <a:pt x="830" y="170"/>
                    </a:lnTo>
                    <a:lnTo>
                      <a:pt x="1084" y="176"/>
                    </a:lnTo>
                    <a:lnTo>
                      <a:pt x="1358" y="178"/>
                    </a:lnTo>
                    <a:lnTo>
                      <a:pt x="1358" y="178"/>
                    </a:lnTo>
                    <a:lnTo>
                      <a:pt x="1634" y="176"/>
                    </a:lnTo>
                    <a:lnTo>
                      <a:pt x="1890" y="170"/>
                    </a:lnTo>
                    <a:lnTo>
                      <a:pt x="2120" y="162"/>
                    </a:lnTo>
                    <a:lnTo>
                      <a:pt x="2322" y="152"/>
                    </a:lnTo>
                    <a:lnTo>
                      <a:pt x="2408" y="146"/>
                    </a:lnTo>
                    <a:lnTo>
                      <a:pt x="2486" y="138"/>
                    </a:lnTo>
                    <a:lnTo>
                      <a:pt x="2554" y="132"/>
                    </a:lnTo>
                    <a:lnTo>
                      <a:pt x="2612" y="124"/>
                    </a:lnTo>
                    <a:lnTo>
                      <a:pt x="2658" y="116"/>
                    </a:lnTo>
                    <a:lnTo>
                      <a:pt x="2690" y="108"/>
                    </a:lnTo>
                    <a:lnTo>
                      <a:pt x="2702" y="102"/>
                    </a:lnTo>
                    <a:lnTo>
                      <a:pt x="2712" y="98"/>
                    </a:lnTo>
                    <a:lnTo>
                      <a:pt x="2716" y="94"/>
                    </a:lnTo>
                    <a:lnTo>
                      <a:pt x="2718" y="90"/>
                    </a:lnTo>
                    <a:lnTo>
                      <a:pt x="2718" y="90"/>
                    </a:lnTo>
                    <a:lnTo>
                      <a:pt x="2716" y="84"/>
                    </a:lnTo>
                    <a:lnTo>
                      <a:pt x="2712" y="80"/>
                    </a:lnTo>
                    <a:lnTo>
                      <a:pt x="2702" y="76"/>
                    </a:lnTo>
                    <a:lnTo>
                      <a:pt x="2690" y="72"/>
                    </a:lnTo>
                    <a:lnTo>
                      <a:pt x="2658" y="62"/>
                    </a:lnTo>
                    <a:lnTo>
                      <a:pt x="2612" y="54"/>
                    </a:lnTo>
                    <a:lnTo>
                      <a:pt x="2554" y="46"/>
                    </a:lnTo>
                    <a:lnTo>
                      <a:pt x="2486" y="38"/>
                    </a:lnTo>
                    <a:lnTo>
                      <a:pt x="2408" y="32"/>
                    </a:lnTo>
                    <a:lnTo>
                      <a:pt x="2322" y="26"/>
                    </a:lnTo>
                    <a:lnTo>
                      <a:pt x="2120" y="14"/>
                    </a:lnTo>
                    <a:lnTo>
                      <a:pt x="1890" y="6"/>
                    </a:lnTo>
                    <a:lnTo>
                      <a:pt x="1634" y="2"/>
                    </a:lnTo>
                    <a:lnTo>
                      <a:pt x="13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62"/>
              <p:cNvSpPr>
                <a:spLocks noEditPoints="1"/>
              </p:cNvSpPr>
              <p:nvPr/>
            </p:nvSpPr>
            <p:spPr bwMode="auto">
              <a:xfrm>
                <a:off x="2496" y="4136"/>
                <a:ext cx="2706" cy="178"/>
              </a:xfrm>
              <a:custGeom>
                <a:avLst/>
                <a:gdLst>
                  <a:gd name="T0" fmla="*/ 1352 w 2706"/>
                  <a:gd name="T1" fmla="*/ 176 h 178"/>
                  <a:gd name="T2" fmla="*/ 828 w 2706"/>
                  <a:gd name="T3" fmla="*/ 170 h 178"/>
                  <a:gd name="T4" fmla="*/ 400 w 2706"/>
                  <a:gd name="T5" fmla="*/ 152 h 178"/>
                  <a:gd name="T6" fmla="*/ 234 w 2706"/>
                  <a:gd name="T7" fmla="*/ 138 h 178"/>
                  <a:gd name="T8" fmla="*/ 110 w 2706"/>
                  <a:gd name="T9" fmla="*/ 124 h 178"/>
                  <a:gd name="T10" fmla="*/ 32 w 2706"/>
                  <a:gd name="T11" fmla="*/ 106 h 178"/>
                  <a:gd name="T12" fmla="*/ 12 w 2706"/>
                  <a:gd name="T13" fmla="*/ 98 h 178"/>
                  <a:gd name="T14" fmla="*/ 4 w 2706"/>
                  <a:gd name="T15" fmla="*/ 90 h 178"/>
                  <a:gd name="T16" fmla="*/ 6 w 2706"/>
                  <a:gd name="T17" fmla="*/ 84 h 178"/>
                  <a:gd name="T18" fmla="*/ 20 w 2706"/>
                  <a:gd name="T19" fmla="*/ 76 h 178"/>
                  <a:gd name="T20" fmla="*/ 66 w 2706"/>
                  <a:gd name="T21" fmla="*/ 62 h 178"/>
                  <a:gd name="T22" fmla="*/ 168 w 2706"/>
                  <a:gd name="T23" fmla="*/ 46 h 178"/>
                  <a:gd name="T24" fmla="*/ 312 w 2706"/>
                  <a:gd name="T25" fmla="*/ 32 h 178"/>
                  <a:gd name="T26" fmla="*/ 600 w 2706"/>
                  <a:gd name="T27" fmla="*/ 16 h 178"/>
                  <a:gd name="T28" fmla="*/ 1080 w 2706"/>
                  <a:gd name="T29" fmla="*/ 2 h 178"/>
                  <a:gd name="T30" fmla="*/ 1352 w 2706"/>
                  <a:gd name="T31" fmla="*/ 0 h 178"/>
                  <a:gd name="T32" fmla="*/ 1880 w 2706"/>
                  <a:gd name="T33" fmla="*/ 6 h 178"/>
                  <a:gd name="T34" fmla="*/ 2308 w 2706"/>
                  <a:gd name="T35" fmla="*/ 26 h 178"/>
                  <a:gd name="T36" fmla="*/ 2472 w 2706"/>
                  <a:gd name="T37" fmla="*/ 40 h 178"/>
                  <a:gd name="T38" fmla="*/ 2596 w 2706"/>
                  <a:gd name="T39" fmla="*/ 54 h 178"/>
                  <a:gd name="T40" fmla="*/ 2674 w 2706"/>
                  <a:gd name="T41" fmla="*/ 72 h 178"/>
                  <a:gd name="T42" fmla="*/ 2694 w 2706"/>
                  <a:gd name="T43" fmla="*/ 80 h 178"/>
                  <a:gd name="T44" fmla="*/ 2702 w 2706"/>
                  <a:gd name="T45" fmla="*/ 90 h 178"/>
                  <a:gd name="T46" fmla="*/ 2700 w 2706"/>
                  <a:gd name="T47" fmla="*/ 94 h 178"/>
                  <a:gd name="T48" fmla="*/ 2686 w 2706"/>
                  <a:gd name="T49" fmla="*/ 102 h 178"/>
                  <a:gd name="T50" fmla="*/ 2642 w 2706"/>
                  <a:gd name="T51" fmla="*/ 116 h 178"/>
                  <a:gd name="T52" fmla="*/ 2540 w 2706"/>
                  <a:gd name="T53" fmla="*/ 130 h 178"/>
                  <a:gd name="T54" fmla="*/ 2396 w 2706"/>
                  <a:gd name="T55" fmla="*/ 144 h 178"/>
                  <a:gd name="T56" fmla="*/ 2108 w 2706"/>
                  <a:gd name="T57" fmla="*/ 162 h 178"/>
                  <a:gd name="T58" fmla="*/ 1626 w 2706"/>
                  <a:gd name="T59" fmla="*/ 176 h 178"/>
                  <a:gd name="T60" fmla="*/ 1352 w 2706"/>
                  <a:gd name="T61" fmla="*/ 0 h 178"/>
                  <a:gd name="T62" fmla="*/ 1080 w 2706"/>
                  <a:gd name="T63" fmla="*/ 2 h 178"/>
                  <a:gd name="T64" fmla="*/ 596 w 2706"/>
                  <a:gd name="T65" fmla="*/ 14 h 178"/>
                  <a:gd name="T66" fmla="*/ 308 w 2706"/>
                  <a:gd name="T67" fmla="*/ 32 h 178"/>
                  <a:gd name="T68" fmla="*/ 162 w 2706"/>
                  <a:gd name="T69" fmla="*/ 46 h 178"/>
                  <a:gd name="T70" fmla="*/ 60 w 2706"/>
                  <a:gd name="T71" fmla="*/ 62 h 178"/>
                  <a:gd name="T72" fmla="*/ 14 w 2706"/>
                  <a:gd name="T73" fmla="*/ 76 h 178"/>
                  <a:gd name="T74" fmla="*/ 0 w 2706"/>
                  <a:gd name="T75" fmla="*/ 84 h 178"/>
                  <a:gd name="T76" fmla="*/ 0 w 2706"/>
                  <a:gd name="T77" fmla="*/ 90 h 178"/>
                  <a:gd name="T78" fmla="*/ 6 w 2706"/>
                  <a:gd name="T79" fmla="*/ 98 h 178"/>
                  <a:gd name="T80" fmla="*/ 26 w 2706"/>
                  <a:gd name="T81" fmla="*/ 106 h 178"/>
                  <a:gd name="T82" fmla="*/ 106 w 2706"/>
                  <a:gd name="T83" fmla="*/ 124 h 178"/>
                  <a:gd name="T84" fmla="*/ 230 w 2706"/>
                  <a:gd name="T85" fmla="*/ 138 h 178"/>
                  <a:gd name="T86" fmla="*/ 396 w 2706"/>
                  <a:gd name="T87" fmla="*/ 152 h 178"/>
                  <a:gd name="T88" fmla="*/ 826 w 2706"/>
                  <a:gd name="T89" fmla="*/ 170 h 178"/>
                  <a:gd name="T90" fmla="*/ 1352 w 2706"/>
                  <a:gd name="T91" fmla="*/ 178 h 178"/>
                  <a:gd name="T92" fmla="*/ 1626 w 2706"/>
                  <a:gd name="T93" fmla="*/ 176 h 178"/>
                  <a:gd name="T94" fmla="*/ 2112 w 2706"/>
                  <a:gd name="T95" fmla="*/ 162 h 178"/>
                  <a:gd name="T96" fmla="*/ 2398 w 2706"/>
                  <a:gd name="T97" fmla="*/ 146 h 178"/>
                  <a:gd name="T98" fmla="*/ 2544 w 2706"/>
                  <a:gd name="T99" fmla="*/ 132 h 178"/>
                  <a:gd name="T100" fmla="*/ 2646 w 2706"/>
                  <a:gd name="T101" fmla="*/ 116 h 178"/>
                  <a:gd name="T102" fmla="*/ 2692 w 2706"/>
                  <a:gd name="T103" fmla="*/ 102 h 178"/>
                  <a:gd name="T104" fmla="*/ 2706 w 2706"/>
                  <a:gd name="T105" fmla="*/ 94 h 178"/>
                  <a:gd name="T106" fmla="*/ 2706 w 2706"/>
                  <a:gd name="T107" fmla="*/ 90 h 178"/>
                  <a:gd name="T108" fmla="*/ 2700 w 2706"/>
                  <a:gd name="T109" fmla="*/ 80 h 178"/>
                  <a:gd name="T110" fmla="*/ 2680 w 2706"/>
                  <a:gd name="T111" fmla="*/ 72 h 178"/>
                  <a:gd name="T112" fmla="*/ 2602 w 2706"/>
                  <a:gd name="T113" fmla="*/ 54 h 178"/>
                  <a:gd name="T114" fmla="*/ 2476 w 2706"/>
                  <a:gd name="T115" fmla="*/ 40 h 178"/>
                  <a:gd name="T116" fmla="*/ 2312 w 2706"/>
                  <a:gd name="T117" fmla="*/ 26 h 178"/>
                  <a:gd name="T118" fmla="*/ 1882 w 2706"/>
                  <a:gd name="T119" fmla="*/ 6 h 178"/>
                  <a:gd name="T120" fmla="*/ 1352 w 2706"/>
                  <a:gd name="T12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06" h="178">
                    <a:moveTo>
                      <a:pt x="1352" y="176"/>
                    </a:moveTo>
                    <a:lnTo>
                      <a:pt x="1352" y="176"/>
                    </a:lnTo>
                    <a:lnTo>
                      <a:pt x="1080" y="176"/>
                    </a:lnTo>
                    <a:lnTo>
                      <a:pt x="828" y="170"/>
                    </a:lnTo>
                    <a:lnTo>
                      <a:pt x="600" y="162"/>
                    </a:lnTo>
                    <a:lnTo>
                      <a:pt x="400" y="152"/>
                    </a:lnTo>
                    <a:lnTo>
                      <a:pt x="312" y="144"/>
                    </a:lnTo>
                    <a:lnTo>
                      <a:pt x="234" y="138"/>
                    </a:lnTo>
                    <a:lnTo>
                      <a:pt x="168" y="130"/>
                    </a:lnTo>
                    <a:lnTo>
                      <a:pt x="110" y="124"/>
                    </a:lnTo>
                    <a:lnTo>
                      <a:pt x="66" y="116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12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6" y="84"/>
                    </a:lnTo>
                    <a:lnTo>
                      <a:pt x="12" y="80"/>
                    </a:lnTo>
                    <a:lnTo>
                      <a:pt x="20" y="76"/>
                    </a:lnTo>
                    <a:lnTo>
                      <a:pt x="32" y="72"/>
                    </a:lnTo>
                    <a:lnTo>
                      <a:pt x="66" y="62"/>
                    </a:lnTo>
                    <a:lnTo>
                      <a:pt x="110" y="54"/>
                    </a:lnTo>
                    <a:lnTo>
                      <a:pt x="168" y="46"/>
                    </a:lnTo>
                    <a:lnTo>
                      <a:pt x="234" y="40"/>
                    </a:lnTo>
                    <a:lnTo>
                      <a:pt x="312" y="32"/>
                    </a:lnTo>
                    <a:lnTo>
                      <a:pt x="400" y="26"/>
                    </a:lnTo>
                    <a:lnTo>
                      <a:pt x="600" y="16"/>
                    </a:lnTo>
                    <a:lnTo>
                      <a:pt x="828" y="6"/>
                    </a:lnTo>
                    <a:lnTo>
                      <a:pt x="1080" y="2"/>
                    </a:lnTo>
                    <a:lnTo>
                      <a:pt x="1352" y="0"/>
                    </a:lnTo>
                    <a:lnTo>
                      <a:pt x="1352" y="0"/>
                    </a:lnTo>
                    <a:lnTo>
                      <a:pt x="1626" y="2"/>
                    </a:lnTo>
                    <a:lnTo>
                      <a:pt x="1880" y="6"/>
                    </a:lnTo>
                    <a:lnTo>
                      <a:pt x="2108" y="16"/>
                    </a:lnTo>
                    <a:lnTo>
                      <a:pt x="2308" y="26"/>
                    </a:lnTo>
                    <a:lnTo>
                      <a:pt x="2396" y="32"/>
                    </a:lnTo>
                    <a:lnTo>
                      <a:pt x="2472" y="40"/>
                    </a:lnTo>
                    <a:lnTo>
                      <a:pt x="2540" y="46"/>
                    </a:lnTo>
                    <a:lnTo>
                      <a:pt x="2596" y="54"/>
                    </a:lnTo>
                    <a:lnTo>
                      <a:pt x="2642" y="62"/>
                    </a:lnTo>
                    <a:lnTo>
                      <a:pt x="2674" y="72"/>
                    </a:lnTo>
                    <a:lnTo>
                      <a:pt x="2686" y="76"/>
                    </a:lnTo>
                    <a:lnTo>
                      <a:pt x="2694" y="80"/>
                    </a:lnTo>
                    <a:lnTo>
                      <a:pt x="2700" y="84"/>
                    </a:lnTo>
                    <a:lnTo>
                      <a:pt x="2702" y="90"/>
                    </a:lnTo>
                    <a:lnTo>
                      <a:pt x="2702" y="90"/>
                    </a:lnTo>
                    <a:lnTo>
                      <a:pt x="2700" y="94"/>
                    </a:lnTo>
                    <a:lnTo>
                      <a:pt x="2694" y="98"/>
                    </a:lnTo>
                    <a:lnTo>
                      <a:pt x="2686" y="102"/>
                    </a:lnTo>
                    <a:lnTo>
                      <a:pt x="2674" y="106"/>
                    </a:lnTo>
                    <a:lnTo>
                      <a:pt x="2642" y="116"/>
                    </a:lnTo>
                    <a:lnTo>
                      <a:pt x="2596" y="124"/>
                    </a:lnTo>
                    <a:lnTo>
                      <a:pt x="2540" y="130"/>
                    </a:lnTo>
                    <a:lnTo>
                      <a:pt x="2472" y="138"/>
                    </a:lnTo>
                    <a:lnTo>
                      <a:pt x="2396" y="144"/>
                    </a:lnTo>
                    <a:lnTo>
                      <a:pt x="2308" y="152"/>
                    </a:lnTo>
                    <a:lnTo>
                      <a:pt x="2108" y="162"/>
                    </a:lnTo>
                    <a:lnTo>
                      <a:pt x="1880" y="170"/>
                    </a:lnTo>
                    <a:lnTo>
                      <a:pt x="1626" y="176"/>
                    </a:lnTo>
                    <a:lnTo>
                      <a:pt x="1352" y="176"/>
                    </a:lnTo>
                    <a:close/>
                    <a:moveTo>
                      <a:pt x="1352" y="0"/>
                    </a:moveTo>
                    <a:lnTo>
                      <a:pt x="1352" y="0"/>
                    </a:lnTo>
                    <a:lnTo>
                      <a:pt x="1080" y="2"/>
                    </a:lnTo>
                    <a:lnTo>
                      <a:pt x="826" y="6"/>
                    </a:lnTo>
                    <a:lnTo>
                      <a:pt x="596" y="14"/>
                    </a:lnTo>
                    <a:lnTo>
                      <a:pt x="396" y="26"/>
                    </a:lnTo>
                    <a:lnTo>
                      <a:pt x="308" y="32"/>
                    </a:lnTo>
                    <a:lnTo>
                      <a:pt x="230" y="40"/>
                    </a:lnTo>
                    <a:lnTo>
                      <a:pt x="162" y="46"/>
                    </a:lnTo>
                    <a:lnTo>
                      <a:pt x="106" y="54"/>
                    </a:lnTo>
                    <a:lnTo>
                      <a:pt x="60" y="62"/>
                    </a:lnTo>
                    <a:lnTo>
                      <a:pt x="26" y="72"/>
                    </a:lnTo>
                    <a:lnTo>
                      <a:pt x="14" y="76"/>
                    </a:lnTo>
                    <a:lnTo>
                      <a:pt x="6" y="8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6" y="98"/>
                    </a:lnTo>
                    <a:lnTo>
                      <a:pt x="14" y="102"/>
                    </a:lnTo>
                    <a:lnTo>
                      <a:pt x="26" y="106"/>
                    </a:lnTo>
                    <a:lnTo>
                      <a:pt x="60" y="116"/>
                    </a:lnTo>
                    <a:lnTo>
                      <a:pt x="106" y="124"/>
                    </a:lnTo>
                    <a:lnTo>
                      <a:pt x="162" y="132"/>
                    </a:lnTo>
                    <a:lnTo>
                      <a:pt x="230" y="138"/>
                    </a:lnTo>
                    <a:lnTo>
                      <a:pt x="308" y="146"/>
                    </a:lnTo>
                    <a:lnTo>
                      <a:pt x="396" y="152"/>
                    </a:lnTo>
                    <a:lnTo>
                      <a:pt x="596" y="162"/>
                    </a:lnTo>
                    <a:lnTo>
                      <a:pt x="826" y="170"/>
                    </a:lnTo>
                    <a:lnTo>
                      <a:pt x="1080" y="176"/>
                    </a:lnTo>
                    <a:lnTo>
                      <a:pt x="1352" y="178"/>
                    </a:lnTo>
                    <a:lnTo>
                      <a:pt x="1352" y="178"/>
                    </a:lnTo>
                    <a:lnTo>
                      <a:pt x="1626" y="176"/>
                    </a:lnTo>
                    <a:lnTo>
                      <a:pt x="1882" y="170"/>
                    </a:lnTo>
                    <a:lnTo>
                      <a:pt x="2112" y="162"/>
                    </a:lnTo>
                    <a:lnTo>
                      <a:pt x="2312" y="152"/>
                    </a:lnTo>
                    <a:lnTo>
                      <a:pt x="2398" y="146"/>
                    </a:lnTo>
                    <a:lnTo>
                      <a:pt x="2476" y="138"/>
                    </a:lnTo>
                    <a:lnTo>
                      <a:pt x="2544" y="132"/>
                    </a:lnTo>
                    <a:lnTo>
                      <a:pt x="2602" y="124"/>
                    </a:lnTo>
                    <a:lnTo>
                      <a:pt x="2646" y="116"/>
                    </a:lnTo>
                    <a:lnTo>
                      <a:pt x="2680" y="106"/>
                    </a:lnTo>
                    <a:lnTo>
                      <a:pt x="2692" y="102"/>
                    </a:lnTo>
                    <a:lnTo>
                      <a:pt x="2700" y="98"/>
                    </a:lnTo>
                    <a:lnTo>
                      <a:pt x="2706" y="94"/>
                    </a:lnTo>
                    <a:lnTo>
                      <a:pt x="2706" y="90"/>
                    </a:lnTo>
                    <a:lnTo>
                      <a:pt x="2706" y="90"/>
                    </a:lnTo>
                    <a:lnTo>
                      <a:pt x="2706" y="84"/>
                    </a:lnTo>
                    <a:lnTo>
                      <a:pt x="2700" y="80"/>
                    </a:lnTo>
                    <a:lnTo>
                      <a:pt x="2692" y="76"/>
                    </a:lnTo>
                    <a:lnTo>
                      <a:pt x="2680" y="72"/>
                    </a:lnTo>
                    <a:lnTo>
                      <a:pt x="2646" y="62"/>
                    </a:lnTo>
                    <a:lnTo>
                      <a:pt x="2602" y="54"/>
                    </a:lnTo>
                    <a:lnTo>
                      <a:pt x="2544" y="46"/>
                    </a:lnTo>
                    <a:lnTo>
                      <a:pt x="2476" y="40"/>
                    </a:lnTo>
                    <a:lnTo>
                      <a:pt x="2398" y="32"/>
                    </a:lnTo>
                    <a:lnTo>
                      <a:pt x="2312" y="26"/>
                    </a:lnTo>
                    <a:lnTo>
                      <a:pt x="2112" y="14"/>
                    </a:lnTo>
                    <a:lnTo>
                      <a:pt x="1882" y="6"/>
                    </a:lnTo>
                    <a:lnTo>
                      <a:pt x="1626" y="2"/>
                    </a:ln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63"/>
              <p:cNvSpPr>
                <a:spLocks/>
              </p:cNvSpPr>
              <p:nvPr/>
            </p:nvSpPr>
            <p:spPr bwMode="auto">
              <a:xfrm>
                <a:off x="2500" y="4136"/>
                <a:ext cx="2698" cy="176"/>
              </a:xfrm>
              <a:custGeom>
                <a:avLst/>
                <a:gdLst>
                  <a:gd name="T0" fmla="*/ 1348 w 2698"/>
                  <a:gd name="T1" fmla="*/ 176 h 176"/>
                  <a:gd name="T2" fmla="*/ 1348 w 2698"/>
                  <a:gd name="T3" fmla="*/ 176 h 176"/>
                  <a:gd name="T4" fmla="*/ 1076 w 2698"/>
                  <a:gd name="T5" fmla="*/ 176 h 176"/>
                  <a:gd name="T6" fmla="*/ 824 w 2698"/>
                  <a:gd name="T7" fmla="*/ 170 h 176"/>
                  <a:gd name="T8" fmla="*/ 596 w 2698"/>
                  <a:gd name="T9" fmla="*/ 162 h 176"/>
                  <a:gd name="T10" fmla="*/ 396 w 2698"/>
                  <a:gd name="T11" fmla="*/ 152 h 176"/>
                  <a:gd name="T12" fmla="*/ 308 w 2698"/>
                  <a:gd name="T13" fmla="*/ 144 h 176"/>
                  <a:gd name="T14" fmla="*/ 230 w 2698"/>
                  <a:gd name="T15" fmla="*/ 138 h 176"/>
                  <a:gd name="T16" fmla="*/ 164 w 2698"/>
                  <a:gd name="T17" fmla="*/ 130 h 176"/>
                  <a:gd name="T18" fmla="*/ 106 w 2698"/>
                  <a:gd name="T19" fmla="*/ 124 h 176"/>
                  <a:gd name="T20" fmla="*/ 62 w 2698"/>
                  <a:gd name="T21" fmla="*/ 116 h 176"/>
                  <a:gd name="T22" fmla="*/ 28 w 2698"/>
                  <a:gd name="T23" fmla="*/ 106 h 176"/>
                  <a:gd name="T24" fmla="*/ 16 w 2698"/>
                  <a:gd name="T25" fmla="*/ 102 h 176"/>
                  <a:gd name="T26" fmla="*/ 8 w 2698"/>
                  <a:gd name="T27" fmla="*/ 98 h 176"/>
                  <a:gd name="T28" fmla="*/ 2 w 2698"/>
                  <a:gd name="T29" fmla="*/ 94 h 176"/>
                  <a:gd name="T30" fmla="*/ 0 w 2698"/>
                  <a:gd name="T31" fmla="*/ 90 h 176"/>
                  <a:gd name="T32" fmla="*/ 0 w 2698"/>
                  <a:gd name="T33" fmla="*/ 90 h 176"/>
                  <a:gd name="T34" fmla="*/ 2 w 2698"/>
                  <a:gd name="T35" fmla="*/ 84 h 176"/>
                  <a:gd name="T36" fmla="*/ 8 w 2698"/>
                  <a:gd name="T37" fmla="*/ 80 h 176"/>
                  <a:gd name="T38" fmla="*/ 16 w 2698"/>
                  <a:gd name="T39" fmla="*/ 76 h 176"/>
                  <a:gd name="T40" fmla="*/ 28 w 2698"/>
                  <a:gd name="T41" fmla="*/ 72 h 176"/>
                  <a:gd name="T42" fmla="*/ 62 w 2698"/>
                  <a:gd name="T43" fmla="*/ 62 h 176"/>
                  <a:gd name="T44" fmla="*/ 106 w 2698"/>
                  <a:gd name="T45" fmla="*/ 54 h 176"/>
                  <a:gd name="T46" fmla="*/ 164 w 2698"/>
                  <a:gd name="T47" fmla="*/ 46 h 176"/>
                  <a:gd name="T48" fmla="*/ 230 w 2698"/>
                  <a:gd name="T49" fmla="*/ 40 h 176"/>
                  <a:gd name="T50" fmla="*/ 308 w 2698"/>
                  <a:gd name="T51" fmla="*/ 32 h 176"/>
                  <a:gd name="T52" fmla="*/ 396 w 2698"/>
                  <a:gd name="T53" fmla="*/ 26 h 176"/>
                  <a:gd name="T54" fmla="*/ 596 w 2698"/>
                  <a:gd name="T55" fmla="*/ 16 h 176"/>
                  <a:gd name="T56" fmla="*/ 824 w 2698"/>
                  <a:gd name="T57" fmla="*/ 6 h 176"/>
                  <a:gd name="T58" fmla="*/ 1076 w 2698"/>
                  <a:gd name="T59" fmla="*/ 2 h 176"/>
                  <a:gd name="T60" fmla="*/ 1348 w 2698"/>
                  <a:gd name="T61" fmla="*/ 0 h 176"/>
                  <a:gd name="T62" fmla="*/ 1348 w 2698"/>
                  <a:gd name="T63" fmla="*/ 0 h 176"/>
                  <a:gd name="T64" fmla="*/ 1622 w 2698"/>
                  <a:gd name="T65" fmla="*/ 2 h 176"/>
                  <a:gd name="T66" fmla="*/ 1876 w 2698"/>
                  <a:gd name="T67" fmla="*/ 6 h 176"/>
                  <a:gd name="T68" fmla="*/ 2104 w 2698"/>
                  <a:gd name="T69" fmla="*/ 16 h 176"/>
                  <a:gd name="T70" fmla="*/ 2304 w 2698"/>
                  <a:gd name="T71" fmla="*/ 26 h 176"/>
                  <a:gd name="T72" fmla="*/ 2392 w 2698"/>
                  <a:gd name="T73" fmla="*/ 32 h 176"/>
                  <a:gd name="T74" fmla="*/ 2468 w 2698"/>
                  <a:gd name="T75" fmla="*/ 40 h 176"/>
                  <a:gd name="T76" fmla="*/ 2536 w 2698"/>
                  <a:gd name="T77" fmla="*/ 46 h 176"/>
                  <a:gd name="T78" fmla="*/ 2592 w 2698"/>
                  <a:gd name="T79" fmla="*/ 54 h 176"/>
                  <a:gd name="T80" fmla="*/ 2638 w 2698"/>
                  <a:gd name="T81" fmla="*/ 62 h 176"/>
                  <a:gd name="T82" fmla="*/ 2670 w 2698"/>
                  <a:gd name="T83" fmla="*/ 72 h 176"/>
                  <a:gd name="T84" fmla="*/ 2682 w 2698"/>
                  <a:gd name="T85" fmla="*/ 76 h 176"/>
                  <a:gd name="T86" fmla="*/ 2690 w 2698"/>
                  <a:gd name="T87" fmla="*/ 80 h 176"/>
                  <a:gd name="T88" fmla="*/ 2696 w 2698"/>
                  <a:gd name="T89" fmla="*/ 84 h 176"/>
                  <a:gd name="T90" fmla="*/ 2698 w 2698"/>
                  <a:gd name="T91" fmla="*/ 90 h 176"/>
                  <a:gd name="T92" fmla="*/ 2698 w 2698"/>
                  <a:gd name="T93" fmla="*/ 90 h 176"/>
                  <a:gd name="T94" fmla="*/ 2696 w 2698"/>
                  <a:gd name="T95" fmla="*/ 94 h 176"/>
                  <a:gd name="T96" fmla="*/ 2690 w 2698"/>
                  <a:gd name="T97" fmla="*/ 98 h 176"/>
                  <a:gd name="T98" fmla="*/ 2682 w 2698"/>
                  <a:gd name="T99" fmla="*/ 102 h 176"/>
                  <a:gd name="T100" fmla="*/ 2670 w 2698"/>
                  <a:gd name="T101" fmla="*/ 106 h 176"/>
                  <a:gd name="T102" fmla="*/ 2638 w 2698"/>
                  <a:gd name="T103" fmla="*/ 116 h 176"/>
                  <a:gd name="T104" fmla="*/ 2592 w 2698"/>
                  <a:gd name="T105" fmla="*/ 124 h 176"/>
                  <a:gd name="T106" fmla="*/ 2536 w 2698"/>
                  <a:gd name="T107" fmla="*/ 130 h 176"/>
                  <a:gd name="T108" fmla="*/ 2468 w 2698"/>
                  <a:gd name="T109" fmla="*/ 138 h 176"/>
                  <a:gd name="T110" fmla="*/ 2392 w 2698"/>
                  <a:gd name="T111" fmla="*/ 144 h 176"/>
                  <a:gd name="T112" fmla="*/ 2304 w 2698"/>
                  <a:gd name="T113" fmla="*/ 152 h 176"/>
                  <a:gd name="T114" fmla="*/ 2104 w 2698"/>
                  <a:gd name="T115" fmla="*/ 162 h 176"/>
                  <a:gd name="T116" fmla="*/ 1876 w 2698"/>
                  <a:gd name="T117" fmla="*/ 170 h 176"/>
                  <a:gd name="T118" fmla="*/ 1622 w 2698"/>
                  <a:gd name="T119" fmla="*/ 176 h 176"/>
                  <a:gd name="T120" fmla="*/ 1348 w 2698"/>
                  <a:gd name="T12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98" h="176">
                    <a:moveTo>
                      <a:pt x="1348" y="176"/>
                    </a:moveTo>
                    <a:lnTo>
                      <a:pt x="1348" y="176"/>
                    </a:lnTo>
                    <a:lnTo>
                      <a:pt x="1076" y="176"/>
                    </a:lnTo>
                    <a:lnTo>
                      <a:pt x="824" y="170"/>
                    </a:lnTo>
                    <a:lnTo>
                      <a:pt x="596" y="162"/>
                    </a:lnTo>
                    <a:lnTo>
                      <a:pt x="396" y="152"/>
                    </a:lnTo>
                    <a:lnTo>
                      <a:pt x="308" y="144"/>
                    </a:lnTo>
                    <a:lnTo>
                      <a:pt x="230" y="138"/>
                    </a:lnTo>
                    <a:lnTo>
                      <a:pt x="164" y="130"/>
                    </a:lnTo>
                    <a:lnTo>
                      <a:pt x="106" y="124"/>
                    </a:lnTo>
                    <a:lnTo>
                      <a:pt x="62" y="116"/>
                    </a:lnTo>
                    <a:lnTo>
                      <a:pt x="28" y="106"/>
                    </a:lnTo>
                    <a:lnTo>
                      <a:pt x="16" y="102"/>
                    </a:lnTo>
                    <a:lnTo>
                      <a:pt x="8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8" y="80"/>
                    </a:lnTo>
                    <a:lnTo>
                      <a:pt x="16" y="76"/>
                    </a:lnTo>
                    <a:lnTo>
                      <a:pt x="28" y="72"/>
                    </a:lnTo>
                    <a:lnTo>
                      <a:pt x="62" y="62"/>
                    </a:lnTo>
                    <a:lnTo>
                      <a:pt x="106" y="54"/>
                    </a:lnTo>
                    <a:lnTo>
                      <a:pt x="164" y="46"/>
                    </a:lnTo>
                    <a:lnTo>
                      <a:pt x="230" y="40"/>
                    </a:lnTo>
                    <a:lnTo>
                      <a:pt x="308" y="32"/>
                    </a:lnTo>
                    <a:lnTo>
                      <a:pt x="396" y="26"/>
                    </a:lnTo>
                    <a:lnTo>
                      <a:pt x="596" y="16"/>
                    </a:lnTo>
                    <a:lnTo>
                      <a:pt x="824" y="6"/>
                    </a:lnTo>
                    <a:lnTo>
                      <a:pt x="1076" y="2"/>
                    </a:lnTo>
                    <a:lnTo>
                      <a:pt x="1348" y="0"/>
                    </a:lnTo>
                    <a:lnTo>
                      <a:pt x="1348" y="0"/>
                    </a:lnTo>
                    <a:lnTo>
                      <a:pt x="1622" y="2"/>
                    </a:lnTo>
                    <a:lnTo>
                      <a:pt x="1876" y="6"/>
                    </a:lnTo>
                    <a:lnTo>
                      <a:pt x="2104" y="16"/>
                    </a:lnTo>
                    <a:lnTo>
                      <a:pt x="2304" y="26"/>
                    </a:lnTo>
                    <a:lnTo>
                      <a:pt x="2392" y="32"/>
                    </a:lnTo>
                    <a:lnTo>
                      <a:pt x="2468" y="40"/>
                    </a:lnTo>
                    <a:lnTo>
                      <a:pt x="2536" y="46"/>
                    </a:lnTo>
                    <a:lnTo>
                      <a:pt x="2592" y="54"/>
                    </a:lnTo>
                    <a:lnTo>
                      <a:pt x="2638" y="62"/>
                    </a:lnTo>
                    <a:lnTo>
                      <a:pt x="2670" y="72"/>
                    </a:lnTo>
                    <a:lnTo>
                      <a:pt x="2682" y="76"/>
                    </a:lnTo>
                    <a:lnTo>
                      <a:pt x="2690" y="80"/>
                    </a:lnTo>
                    <a:lnTo>
                      <a:pt x="2696" y="84"/>
                    </a:lnTo>
                    <a:lnTo>
                      <a:pt x="2698" y="90"/>
                    </a:lnTo>
                    <a:lnTo>
                      <a:pt x="2698" y="90"/>
                    </a:lnTo>
                    <a:lnTo>
                      <a:pt x="2696" y="94"/>
                    </a:lnTo>
                    <a:lnTo>
                      <a:pt x="2690" y="98"/>
                    </a:lnTo>
                    <a:lnTo>
                      <a:pt x="2682" y="102"/>
                    </a:lnTo>
                    <a:lnTo>
                      <a:pt x="2670" y="106"/>
                    </a:lnTo>
                    <a:lnTo>
                      <a:pt x="2638" y="116"/>
                    </a:lnTo>
                    <a:lnTo>
                      <a:pt x="2592" y="124"/>
                    </a:lnTo>
                    <a:lnTo>
                      <a:pt x="2536" y="130"/>
                    </a:lnTo>
                    <a:lnTo>
                      <a:pt x="2468" y="138"/>
                    </a:lnTo>
                    <a:lnTo>
                      <a:pt x="2392" y="144"/>
                    </a:lnTo>
                    <a:lnTo>
                      <a:pt x="2304" y="152"/>
                    </a:lnTo>
                    <a:lnTo>
                      <a:pt x="2104" y="162"/>
                    </a:lnTo>
                    <a:lnTo>
                      <a:pt x="1876" y="170"/>
                    </a:lnTo>
                    <a:lnTo>
                      <a:pt x="1622" y="176"/>
                    </a:lnTo>
                    <a:lnTo>
                      <a:pt x="134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64"/>
              <p:cNvSpPr>
                <a:spLocks/>
              </p:cNvSpPr>
              <p:nvPr/>
            </p:nvSpPr>
            <p:spPr bwMode="auto">
              <a:xfrm>
                <a:off x="2496" y="4136"/>
                <a:ext cx="2706" cy="178"/>
              </a:xfrm>
              <a:custGeom>
                <a:avLst/>
                <a:gdLst>
                  <a:gd name="T0" fmla="*/ 1352 w 2706"/>
                  <a:gd name="T1" fmla="*/ 0 h 178"/>
                  <a:gd name="T2" fmla="*/ 1352 w 2706"/>
                  <a:gd name="T3" fmla="*/ 0 h 178"/>
                  <a:gd name="T4" fmla="*/ 1080 w 2706"/>
                  <a:gd name="T5" fmla="*/ 2 h 178"/>
                  <a:gd name="T6" fmla="*/ 826 w 2706"/>
                  <a:gd name="T7" fmla="*/ 6 h 178"/>
                  <a:gd name="T8" fmla="*/ 596 w 2706"/>
                  <a:gd name="T9" fmla="*/ 14 h 178"/>
                  <a:gd name="T10" fmla="*/ 396 w 2706"/>
                  <a:gd name="T11" fmla="*/ 26 h 178"/>
                  <a:gd name="T12" fmla="*/ 308 w 2706"/>
                  <a:gd name="T13" fmla="*/ 32 h 178"/>
                  <a:gd name="T14" fmla="*/ 230 w 2706"/>
                  <a:gd name="T15" fmla="*/ 40 h 178"/>
                  <a:gd name="T16" fmla="*/ 162 w 2706"/>
                  <a:gd name="T17" fmla="*/ 46 h 178"/>
                  <a:gd name="T18" fmla="*/ 106 w 2706"/>
                  <a:gd name="T19" fmla="*/ 54 h 178"/>
                  <a:gd name="T20" fmla="*/ 60 w 2706"/>
                  <a:gd name="T21" fmla="*/ 62 h 178"/>
                  <a:gd name="T22" fmla="*/ 26 w 2706"/>
                  <a:gd name="T23" fmla="*/ 72 h 178"/>
                  <a:gd name="T24" fmla="*/ 14 w 2706"/>
                  <a:gd name="T25" fmla="*/ 76 h 178"/>
                  <a:gd name="T26" fmla="*/ 6 w 2706"/>
                  <a:gd name="T27" fmla="*/ 80 h 178"/>
                  <a:gd name="T28" fmla="*/ 0 w 2706"/>
                  <a:gd name="T29" fmla="*/ 84 h 178"/>
                  <a:gd name="T30" fmla="*/ 0 w 2706"/>
                  <a:gd name="T31" fmla="*/ 90 h 178"/>
                  <a:gd name="T32" fmla="*/ 0 w 2706"/>
                  <a:gd name="T33" fmla="*/ 90 h 178"/>
                  <a:gd name="T34" fmla="*/ 0 w 2706"/>
                  <a:gd name="T35" fmla="*/ 94 h 178"/>
                  <a:gd name="T36" fmla="*/ 6 w 2706"/>
                  <a:gd name="T37" fmla="*/ 98 h 178"/>
                  <a:gd name="T38" fmla="*/ 14 w 2706"/>
                  <a:gd name="T39" fmla="*/ 102 h 178"/>
                  <a:gd name="T40" fmla="*/ 26 w 2706"/>
                  <a:gd name="T41" fmla="*/ 106 h 178"/>
                  <a:gd name="T42" fmla="*/ 60 w 2706"/>
                  <a:gd name="T43" fmla="*/ 116 h 178"/>
                  <a:gd name="T44" fmla="*/ 106 w 2706"/>
                  <a:gd name="T45" fmla="*/ 124 h 178"/>
                  <a:gd name="T46" fmla="*/ 162 w 2706"/>
                  <a:gd name="T47" fmla="*/ 132 h 178"/>
                  <a:gd name="T48" fmla="*/ 230 w 2706"/>
                  <a:gd name="T49" fmla="*/ 138 h 178"/>
                  <a:gd name="T50" fmla="*/ 308 w 2706"/>
                  <a:gd name="T51" fmla="*/ 146 h 178"/>
                  <a:gd name="T52" fmla="*/ 396 w 2706"/>
                  <a:gd name="T53" fmla="*/ 152 h 178"/>
                  <a:gd name="T54" fmla="*/ 596 w 2706"/>
                  <a:gd name="T55" fmla="*/ 162 h 178"/>
                  <a:gd name="T56" fmla="*/ 826 w 2706"/>
                  <a:gd name="T57" fmla="*/ 170 h 178"/>
                  <a:gd name="T58" fmla="*/ 1080 w 2706"/>
                  <a:gd name="T59" fmla="*/ 176 h 178"/>
                  <a:gd name="T60" fmla="*/ 1352 w 2706"/>
                  <a:gd name="T61" fmla="*/ 178 h 178"/>
                  <a:gd name="T62" fmla="*/ 1352 w 2706"/>
                  <a:gd name="T63" fmla="*/ 178 h 178"/>
                  <a:gd name="T64" fmla="*/ 1626 w 2706"/>
                  <a:gd name="T65" fmla="*/ 176 h 178"/>
                  <a:gd name="T66" fmla="*/ 1882 w 2706"/>
                  <a:gd name="T67" fmla="*/ 170 h 178"/>
                  <a:gd name="T68" fmla="*/ 2112 w 2706"/>
                  <a:gd name="T69" fmla="*/ 162 h 178"/>
                  <a:gd name="T70" fmla="*/ 2312 w 2706"/>
                  <a:gd name="T71" fmla="*/ 152 h 178"/>
                  <a:gd name="T72" fmla="*/ 2398 w 2706"/>
                  <a:gd name="T73" fmla="*/ 146 h 178"/>
                  <a:gd name="T74" fmla="*/ 2476 w 2706"/>
                  <a:gd name="T75" fmla="*/ 138 h 178"/>
                  <a:gd name="T76" fmla="*/ 2544 w 2706"/>
                  <a:gd name="T77" fmla="*/ 132 h 178"/>
                  <a:gd name="T78" fmla="*/ 2602 w 2706"/>
                  <a:gd name="T79" fmla="*/ 124 h 178"/>
                  <a:gd name="T80" fmla="*/ 2646 w 2706"/>
                  <a:gd name="T81" fmla="*/ 116 h 178"/>
                  <a:gd name="T82" fmla="*/ 2680 w 2706"/>
                  <a:gd name="T83" fmla="*/ 106 h 178"/>
                  <a:gd name="T84" fmla="*/ 2692 w 2706"/>
                  <a:gd name="T85" fmla="*/ 102 h 178"/>
                  <a:gd name="T86" fmla="*/ 2700 w 2706"/>
                  <a:gd name="T87" fmla="*/ 98 h 178"/>
                  <a:gd name="T88" fmla="*/ 2706 w 2706"/>
                  <a:gd name="T89" fmla="*/ 94 h 178"/>
                  <a:gd name="T90" fmla="*/ 2706 w 2706"/>
                  <a:gd name="T91" fmla="*/ 90 h 178"/>
                  <a:gd name="T92" fmla="*/ 2706 w 2706"/>
                  <a:gd name="T93" fmla="*/ 90 h 178"/>
                  <a:gd name="T94" fmla="*/ 2706 w 2706"/>
                  <a:gd name="T95" fmla="*/ 84 h 178"/>
                  <a:gd name="T96" fmla="*/ 2700 w 2706"/>
                  <a:gd name="T97" fmla="*/ 80 h 178"/>
                  <a:gd name="T98" fmla="*/ 2692 w 2706"/>
                  <a:gd name="T99" fmla="*/ 76 h 178"/>
                  <a:gd name="T100" fmla="*/ 2680 w 2706"/>
                  <a:gd name="T101" fmla="*/ 72 h 178"/>
                  <a:gd name="T102" fmla="*/ 2646 w 2706"/>
                  <a:gd name="T103" fmla="*/ 62 h 178"/>
                  <a:gd name="T104" fmla="*/ 2602 w 2706"/>
                  <a:gd name="T105" fmla="*/ 54 h 178"/>
                  <a:gd name="T106" fmla="*/ 2544 w 2706"/>
                  <a:gd name="T107" fmla="*/ 46 h 178"/>
                  <a:gd name="T108" fmla="*/ 2476 w 2706"/>
                  <a:gd name="T109" fmla="*/ 40 h 178"/>
                  <a:gd name="T110" fmla="*/ 2398 w 2706"/>
                  <a:gd name="T111" fmla="*/ 32 h 178"/>
                  <a:gd name="T112" fmla="*/ 2312 w 2706"/>
                  <a:gd name="T113" fmla="*/ 26 h 178"/>
                  <a:gd name="T114" fmla="*/ 2112 w 2706"/>
                  <a:gd name="T115" fmla="*/ 14 h 178"/>
                  <a:gd name="T116" fmla="*/ 1882 w 2706"/>
                  <a:gd name="T117" fmla="*/ 6 h 178"/>
                  <a:gd name="T118" fmla="*/ 1626 w 2706"/>
                  <a:gd name="T119" fmla="*/ 2 h 178"/>
                  <a:gd name="T120" fmla="*/ 1352 w 2706"/>
                  <a:gd name="T12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06" h="178">
                    <a:moveTo>
                      <a:pt x="1352" y="0"/>
                    </a:moveTo>
                    <a:lnTo>
                      <a:pt x="1352" y="0"/>
                    </a:lnTo>
                    <a:lnTo>
                      <a:pt x="1080" y="2"/>
                    </a:lnTo>
                    <a:lnTo>
                      <a:pt x="826" y="6"/>
                    </a:lnTo>
                    <a:lnTo>
                      <a:pt x="596" y="14"/>
                    </a:lnTo>
                    <a:lnTo>
                      <a:pt x="396" y="26"/>
                    </a:lnTo>
                    <a:lnTo>
                      <a:pt x="308" y="32"/>
                    </a:lnTo>
                    <a:lnTo>
                      <a:pt x="230" y="40"/>
                    </a:lnTo>
                    <a:lnTo>
                      <a:pt x="162" y="46"/>
                    </a:lnTo>
                    <a:lnTo>
                      <a:pt x="106" y="54"/>
                    </a:lnTo>
                    <a:lnTo>
                      <a:pt x="60" y="62"/>
                    </a:lnTo>
                    <a:lnTo>
                      <a:pt x="26" y="72"/>
                    </a:lnTo>
                    <a:lnTo>
                      <a:pt x="14" y="76"/>
                    </a:lnTo>
                    <a:lnTo>
                      <a:pt x="6" y="8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6" y="98"/>
                    </a:lnTo>
                    <a:lnTo>
                      <a:pt x="14" y="102"/>
                    </a:lnTo>
                    <a:lnTo>
                      <a:pt x="26" y="106"/>
                    </a:lnTo>
                    <a:lnTo>
                      <a:pt x="60" y="116"/>
                    </a:lnTo>
                    <a:lnTo>
                      <a:pt x="106" y="124"/>
                    </a:lnTo>
                    <a:lnTo>
                      <a:pt x="162" y="132"/>
                    </a:lnTo>
                    <a:lnTo>
                      <a:pt x="230" y="138"/>
                    </a:lnTo>
                    <a:lnTo>
                      <a:pt x="308" y="146"/>
                    </a:lnTo>
                    <a:lnTo>
                      <a:pt x="396" y="152"/>
                    </a:lnTo>
                    <a:lnTo>
                      <a:pt x="596" y="162"/>
                    </a:lnTo>
                    <a:lnTo>
                      <a:pt x="826" y="170"/>
                    </a:lnTo>
                    <a:lnTo>
                      <a:pt x="1080" y="176"/>
                    </a:lnTo>
                    <a:lnTo>
                      <a:pt x="1352" y="178"/>
                    </a:lnTo>
                    <a:lnTo>
                      <a:pt x="1352" y="178"/>
                    </a:lnTo>
                    <a:lnTo>
                      <a:pt x="1626" y="176"/>
                    </a:lnTo>
                    <a:lnTo>
                      <a:pt x="1882" y="170"/>
                    </a:lnTo>
                    <a:lnTo>
                      <a:pt x="2112" y="162"/>
                    </a:lnTo>
                    <a:lnTo>
                      <a:pt x="2312" y="152"/>
                    </a:lnTo>
                    <a:lnTo>
                      <a:pt x="2398" y="146"/>
                    </a:lnTo>
                    <a:lnTo>
                      <a:pt x="2476" y="138"/>
                    </a:lnTo>
                    <a:lnTo>
                      <a:pt x="2544" y="132"/>
                    </a:lnTo>
                    <a:lnTo>
                      <a:pt x="2602" y="124"/>
                    </a:lnTo>
                    <a:lnTo>
                      <a:pt x="2646" y="116"/>
                    </a:lnTo>
                    <a:lnTo>
                      <a:pt x="2680" y="106"/>
                    </a:lnTo>
                    <a:lnTo>
                      <a:pt x="2692" y="102"/>
                    </a:lnTo>
                    <a:lnTo>
                      <a:pt x="2700" y="98"/>
                    </a:lnTo>
                    <a:lnTo>
                      <a:pt x="2706" y="94"/>
                    </a:lnTo>
                    <a:lnTo>
                      <a:pt x="2706" y="90"/>
                    </a:lnTo>
                    <a:lnTo>
                      <a:pt x="2706" y="90"/>
                    </a:lnTo>
                    <a:lnTo>
                      <a:pt x="2706" y="84"/>
                    </a:lnTo>
                    <a:lnTo>
                      <a:pt x="2700" y="80"/>
                    </a:lnTo>
                    <a:lnTo>
                      <a:pt x="2692" y="76"/>
                    </a:lnTo>
                    <a:lnTo>
                      <a:pt x="2680" y="72"/>
                    </a:lnTo>
                    <a:lnTo>
                      <a:pt x="2646" y="62"/>
                    </a:lnTo>
                    <a:lnTo>
                      <a:pt x="2602" y="54"/>
                    </a:lnTo>
                    <a:lnTo>
                      <a:pt x="2544" y="46"/>
                    </a:lnTo>
                    <a:lnTo>
                      <a:pt x="2476" y="40"/>
                    </a:lnTo>
                    <a:lnTo>
                      <a:pt x="2398" y="32"/>
                    </a:lnTo>
                    <a:lnTo>
                      <a:pt x="2312" y="26"/>
                    </a:lnTo>
                    <a:lnTo>
                      <a:pt x="2112" y="14"/>
                    </a:lnTo>
                    <a:lnTo>
                      <a:pt x="1882" y="6"/>
                    </a:lnTo>
                    <a:lnTo>
                      <a:pt x="1626" y="2"/>
                    </a:lnTo>
                    <a:lnTo>
                      <a:pt x="13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7" name="Freeform 65"/>
              <p:cNvSpPr>
                <a:spLocks noEditPoints="1"/>
              </p:cNvSpPr>
              <p:nvPr/>
            </p:nvSpPr>
            <p:spPr bwMode="auto">
              <a:xfrm>
                <a:off x="2500" y="4136"/>
                <a:ext cx="2698" cy="176"/>
              </a:xfrm>
              <a:custGeom>
                <a:avLst/>
                <a:gdLst>
                  <a:gd name="T0" fmla="*/ 1348 w 2698"/>
                  <a:gd name="T1" fmla="*/ 176 h 176"/>
                  <a:gd name="T2" fmla="*/ 826 w 2698"/>
                  <a:gd name="T3" fmla="*/ 170 h 176"/>
                  <a:gd name="T4" fmla="*/ 400 w 2698"/>
                  <a:gd name="T5" fmla="*/ 150 h 176"/>
                  <a:gd name="T6" fmla="*/ 236 w 2698"/>
                  <a:gd name="T7" fmla="*/ 138 h 176"/>
                  <a:gd name="T8" fmla="*/ 112 w 2698"/>
                  <a:gd name="T9" fmla="*/ 124 h 176"/>
                  <a:gd name="T10" fmla="*/ 32 w 2698"/>
                  <a:gd name="T11" fmla="*/ 106 h 176"/>
                  <a:gd name="T12" fmla="*/ 12 w 2698"/>
                  <a:gd name="T13" fmla="*/ 98 h 176"/>
                  <a:gd name="T14" fmla="*/ 6 w 2698"/>
                  <a:gd name="T15" fmla="*/ 90 h 176"/>
                  <a:gd name="T16" fmla="*/ 8 w 2698"/>
                  <a:gd name="T17" fmla="*/ 84 h 176"/>
                  <a:gd name="T18" fmla="*/ 20 w 2698"/>
                  <a:gd name="T19" fmla="*/ 76 h 176"/>
                  <a:gd name="T20" fmla="*/ 66 w 2698"/>
                  <a:gd name="T21" fmla="*/ 62 h 176"/>
                  <a:gd name="T22" fmla="*/ 168 w 2698"/>
                  <a:gd name="T23" fmla="*/ 46 h 176"/>
                  <a:gd name="T24" fmla="*/ 312 w 2698"/>
                  <a:gd name="T25" fmla="*/ 32 h 176"/>
                  <a:gd name="T26" fmla="*/ 598 w 2698"/>
                  <a:gd name="T27" fmla="*/ 16 h 176"/>
                  <a:gd name="T28" fmla="*/ 1078 w 2698"/>
                  <a:gd name="T29" fmla="*/ 2 h 176"/>
                  <a:gd name="T30" fmla="*/ 1348 w 2698"/>
                  <a:gd name="T31" fmla="*/ 0 h 176"/>
                  <a:gd name="T32" fmla="*/ 1874 w 2698"/>
                  <a:gd name="T33" fmla="*/ 8 h 176"/>
                  <a:gd name="T34" fmla="*/ 2300 w 2698"/>
                  <a:gd name="T35" fmla="*/ 26 h 176"/>
                  <a:gd name="T36" fmla="*/ 2464 w 2698"/>
                  <a:gd name="T37" fmla="*/ 40 h 176"/>
                  <a:gd name="T38" fmla="*/ 2588 w 2698"/>
                  <a:gd name="T39" fmla="*/ 54 h 176"/>
                  <a:gd name="T40" fmla="*/ 2666 w 2698"/>
                  <a:gd name="T41" fmla="*/ 72 h 176"/>
                  <a:gd name="T42" fmla="*/ 2686 w 2698"/>
                  <a:gd name="T43" fmla="*/ 80 h 176"/>
                  <a:gd name="T44" fmla="*/ 2692 w 2698"/>
                  <a:gd name="T45" fmla="*/ 90 h 176"/>
                  <a:gd name="T46" fmla="*/ 2690 w 2698"/>
                  <a:gd name="T47" fmla="*/ 94 h 176"/>
                  <a:gd name="T48" fmla="*/ 2678 w 2698"/>
                  <a:gd name="T49" fmla="*/ 102 h 176"/>
                  <a:gd name="T50" fmla="*/ 2632 w 2698"/>
                  <a:gd name="T51" fmla="*/ 116 h 176"/>
                  <a:gd name="T52" fmla="*/ 2532 w 2698"/>
                  <a:gd name="T53" fmla="*/ 130 h 176"/>
                  <a:gd name="T54" fmla="*/ 2388 w 2698"/>
                  <a:gd name="T55" fmla="*/ 144 h 176"/>
                  <a:gd name="T56" fmla="*/ 2102 w 2698"/>
                  <a:gd name="T57" fmla="*/ 162 h 176"/>
                  <a:gd name="T58" fmla="*/ 1620 w 2698"/>
                  <a:gd name="T59" fmla="*/ 174 h 176"/>
                  <a:gd name="T60" fmla="*/ 1348 w 2698"/>
                  <a:gd name="T61" fmla="*/ 0 h 176"/>
                  <a:gd name="T62" fmla="*/ 1076 w 2698"/>
                  <a:gd name="T63" fmla="*/ 2 h 176"/>
                  <a:gd name="T64" fmla="*/ 596 w 2698"/>
                  <a:gd name="T65" fmla="*/ 16 h 176"/>
                  <a:gd name="T66" fmla="*/ 308 w 2698"/>
                  <a:gd name="T67" fmla="*/ 32 h 176"/>
                  <a:gd name="T68" fmla="*/ 164 w 2698"/>
                  <a:gd name="T69" fmla="*/ 46 h 176"/>
                  <a:gd name="T70" fmla="*/ 62 w 2698"/>
                  <a:gd name="T71" fmla="*/ 62 h 176"/>
                  <a:gd name="T72" fmla="*/ 16 w 2698"/>
                  <a:gd name="T73" fmla="*/ 76 h 176"/>
                  <a:gd name="T74" fmla="*/ 2 w 2698"/>
                  <a:gd name="T75" fmla="*/ 84 h 176"/>
                  <a:gd name="T76" fmla="*/ 0 w 2698"/>
                  <a:gd name="T77" fmla="*/ 90 h 176"/>
                  <a:gd name="T78" fmla="*/ 8 w 2698"/>
                  <a:gd name="T79" fmla="*/ 98 h 176"/>
                  <a:gd name="T80" fmla="*/ 28 w 2698"/>
                  <a:gd name="T81" fmla="*/ 106 h 176"/>
                  <a:gd name="T82" fmla="*/ 106 w 2698"/>
                  <a:gd name="T83" fmla="*/ 124 h 176"/>
                  <a:gd name="T84" fmla="*/ 230 w 2698"/>
                  <a:gd name="T85" fmla="*/ 138 h 176"/>
                  <a:gd name="T86" fmla="*/ 396 w 2698"/>
                  <a:gd name="T87" fmla="*/ 152 h 176"/>
                  <a:gd name="T88" fmla="*/ 824 w 2698"/>
                  <a:gd name="T89" fmla="*/ 170 h 176"/>
                  <a:gd name="T90" fmla="*/ 1348 w 2698"/>
                  <a:gd name="T91" fmla="*/ 176 h 176"/>
                  <a:gd name="T92" fmla="*/ 1622 w 2698"/>
                  <a:gd name="T93" fmla="*/ 176 h 176"/>
                  <a:gd name="T94" fmla="*/ 2104 w 2698"/>
                  <a:gd name="T95" fmla="*/ 162 h 176"/>
                  <a:gd name="T96" fmla="*/ 2392 w 2698"/>
                  <a:gd name="T97" fmla="*/ 144 h 176"/>
                  <a:gd name="T98" fmla="*/ 2536 w 2698"/>
                  <a:gd name="T99" fmla="*/ 130 h 176"/>
                  <a:gd name="T100" fmla="*/ 2638 w 2698"/>
                  <a:gd name="T101" fmla="*/ 116 h 176"/>
                  <a:gd name="T102" fmla="*/ 2682 w 2698"/>
                  <a:gd name="T103" fmla="*/ 102 h 176"/>
                  <a:gd name="T104" fmla="*/ 2696 w 2698"/>
                  <a:gd name="T105" fmla="*/ 94 h 176"/>
                  <a:gd name="T106" fmla="*/ 2698 w 2698"/>
                  <a:gd name="T107" fmla="*/ 90 h 176"/>
                  <a:gd name="T108" fmla="*/ 2690 w 2698"/>
                  <a:gd name="T109" fmla="*/ 80 h 176"/>
                  <a:gd name="T110" fmla="*/ 2670 w 2698"/>
                  <a:gd name="T111" fmla="*/ 72 h 176"/>
                  <a:gd name="T112" fmla="*/ 2592 w 2698"/>
                  <a:gd name="T113" fmla="*/ 54 h 176"/>
                  <a:gd name="T114" fmla="*/ 2468 w 2698"/>
                  <a:gd name="T115" fmla="*/ 40 h 176"/>
                  <a:gd name="T116" fmla="*/ 2304 w 2698"/>
                  <a:gd name="T117" fmla="*/ 26 h 176"/>
                  <a:gd name="T118" fmla="*/ 1876 w 2698"/>
                  <a:gd name="T119" fmla="*/ 6 h 176"/>
                  <a:gd name="T120" fmla="*/ 1348 w 2698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98" h="176">
                    <a:moveTo>
                      <a:pt x="1348" y="176"/>
                    </a:moveTo>
                    <a:lnTo>
                      <a:pt x="1348" y="176"/>
                    </a:lnTo>
                    <a:lnTo>
                      <a:pt x="1078" y="174"/>
                    </a:lnTo>
                    <a:lnTo>
                      <a:pt x="826" y="170"/>
                    </a:lnTo>
                    <a:lnTo>
                      <a:pt x="598" y="162"/>
                    </a:lnTo>
                    <a:lnTo>
                      <a:pt x="400" y="150"/>
                    </a:lnTo>
                    <a:lnTo>
                      <a:pt x="312" y="144"/>
                    </a:lnTo>
                    <a:lnTo>
                      <a:pt x="236" y="138"/>
                    </a:lnTo>
                    <a:lnTo>
                      <a:pt x="168" y="130"/>
                    </a:lnTo>
                    <a:lnTo>
                      <a:pt x="112" y="124"/>
                    </a:lnTo>
                    <a:lnTo>
                      <a:pt x="66" y="116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12" y="98"/>
                    </a:lnTo>
                    <a:lnTo>
                      <a:pt x="8" y="9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8" y="84"/>
                    </a:lnTo>
                    <a:lnTo>
                      <a:pt x="12" y="80"/>
                    </a:lnTo>
                    <a:lnTo>
                      <a:pt x="20" y="76"/>
                    </a:lnTo>
                    <a:lnTo>
                      <a:pt x="32" y="72"/>
                    </a:lnTo>
                    <a:lnTo>
                      <a:pt x="66" y="62"/>
                    </a:lnTo>
                    <a:lnTo>
                      <a:pt x="112" y="54"/>
                    </a:lnTo>
                    <a:lnTo>
                      <a:pt x="168" y="46"/>
                    </a:lnTo>
                    <a:lnTo>
                      <a:pt x="236" y="40"/>
                    </a:lnTo>
                    <a:lnTo>
                      <a:pt x="312" y="32"/>
                    </a:lnTo>
                    <a:lnTo>
                      <a:pt x="400" y="26"/>
                    </a:lnTo>
                    <a:lnTo>
                      <a:pt x="598" y="16"/>
                    </a:lnTo>
                    <a:lnTo>
                      <a:pt x="826" y="8"/>
                    </a:lnTo>
                    <a:lnTo>
                      <a:pt x="1078" y="2"/>
                    </a:lnTo>
                    <a:lnTo>
                      <a:pt x="1348" y="0"/>
                    </a:lnTo>
                    <a:lnTo>
                      <a:pt x="1348" y="0"/>
                    </a:lnTo>
                    <a:lnTo>
                      <a:pt x="1620" y="2"/>
                    </a:lnTo>
                    <a:lnTo>
                      <a:pt x="1874" y="8"/>
                    </a:lnTo>
                    <a:lnTo>
                      <a:pt x="2102" y="16"/>
                    </a:lnTo>
                    <a:lnTo>
                      <a:pt x="2300" y="26"/>
                    </a:lnTo>
                    <a:lnTo>
                      <a:pt x="2388" y="32"/>
                    </a:lnTo>
                    <a:lnTo>
                      <a:pt x="2464" y="40"/>
                    </a:lnTo>
                    <a:lnTo>
                      <a:pt x="2532" y="46"/>
                    </a:lnTo>
                    <a:lnTo>
                      <a:pt x="2588" y="54"/>
                    </a:lnTo>
                    <a:lnTo>
                      <a:pt x="2632" y="62"/>
                    </a:lnTo>
                    <a:lnTo>
                      <a:pt x="2666" y="72"/>
                    </a:lnTo>
                    <a:lnTo>
                      <a:pt x="2678" y="76"/>
                    </a:lnTo>
                    <a:lnTo>
                      <a:pt x="2686" y="80"/>
                    </a:lnTo>
                    <a:lnTo>
                      <a:pt x="2690" y="84"/>
                    </a:lnTo>
                    <a:lnTo>
                      <a:pt x="2692" y="90"/>
                    </a:lnTo>
                    <a:lnTo>
                      <a:pt x="2692" y="90"/>
                    </a:lnTo>
                    <a:lnTo>
                      <a:pt x="2690" y="94"/>
                    </a:lnTo>
                    <a:lnTo>
                      <a:pt x="2686" y="98"/>
                    </a:lnTo>
                    <a:lnTo>
                      <a:pt x="2678" y="102"/>
                    </a:lnTo>
                    <a:lnTo>
                      <a:pt x="2666" y="106"/>
                    </a:lnTo>
                    <a:lnTo>
                      <a:pt x="2632" y="116"/>
                    </a:lnTo>
                    <a:lnTo>
                      <a:pt x="2588" y="124"/>
                    </a:lnTo>
                    <a:lnTo>
                      <a:pt x="2532" y="130"/>
                    </a:lnTo>
                    <a:lnTo>
                      <a:pt x="2464" y="138"/>
                    </a:lnTo>
                    <a:lnTo>
                      <a:pt x="2388" y="144"/>
                    </a:lnTo>
                    <a:lnTo>
                      <a:pt x="2300" y="150"/>
                    </a:lnTo>
                    <a:lnTo>
                      <a:pt x="2102" y="162"/>
                    </a:lnTo>
                    <a:lnTo>
                      <a:pt x="1874" y="170"/>
                    </a:lnTo>
                    <a:lnTo>
                      <a:pt x="1620" y="174"/>
                    </a:lnTo>
                    <a:lnTo>
                      <a:pt x="1348" y="176"/>
                    </a:lnTo>
                    <a:close/>
                    <a:moveTo>
                      <a:pt x="1348" y="0"/>
                    </a:moveTo>
                    <a:lnTo>
                      <a:pt x="1348" y="0"/>
                    </a:lnTo>
                    <a:lnTo>
                      <a:pt x="1076" y="2"/>
                    </a:lnTo>
                    <a:lnTo>
                      <a:pt x="824" y="6"/>
                    </a:lnTo>
                    <a:lnTo>
                      <a:pt x="596" y="16"/>
                    </a:lnTo>
                    <a:lnTo>
                      <a:pt x="396" y="26"/>
                    </a:lnTo>
                    <a:lnTo>
                      <a:pt x="308" y="32"/>
                    </a:lnTo>
                    <a:lnTo>
                      <a:pt x="230" y="40"/>
                    </a:lnTo>
                    <a:lnTo>
                      <a:pt x="164" y="46"/>
                    </a:lnTo>
                    <a:lnTo>
                      <a:pt x="106" y="54"/>
                    </a:lnTo>
                    <a:lnTo>
                      <a:pt x="62" y="62"/>
                    </a:lnTo>
                    <a:lnTo>
                      <a:pt x="28" y="72"/>
                    </a:lnTo>
                    <a:lnTo>
                      <a:pt x="16" y="76"/>
                    </a:lnTo>
                    <a:lnTo>
                      <a:pt x="8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8" y="106"/>
                    </a:lnTo>
                    <a:lnTo>
                      <a:pt x="62" y="116"/>
                    </a:lnTo>
                    <a:lnTo>
                      <a:pt x="106" y="124"/>
                    </a:lnTo>
                    <a:lnTo>
                      <a:pt x="164" y="130"/>
                    </a:lnTo>
                    <a:lnTo>
                      <a:pt x="230" y="138"/>
                    </a:lnTo>
                    <a:lnTo>
                      <a:pt x="308" y="144"/>
                    </a:lnTo>
                    <a:lnTo>
                      <a:pt x="396" y="152"/>
                    </a:lnTo>
                    <a:lnTo>
                      <a:pt x="596" y="162"/>
                    </a:lnTo>
                    <a:lnTo>
                      <a:pt x="824" y="170"/>
                    </a:lnTo>
                    <a:lnTo>
                      <a:pt x="1076" y="176"/>
                    </a:lnTo>
                    <a:lnTo>
                      <a:pt x="1348" y="176"/>
                    </a:lnTo>
                    <a:lnTo>
                      <a:pt x="1348" y="176"/>
                    </a:lnTo>
                    <a:lnTo>
                      <a:pt x="1622" y="176"/>
                    </a:lnTo>
                    <a:lnTo>
                      <a:pt x="1876" y="170"/>
                    </a:lnTo>
                    <a:lnTo>
                      <a:pt x="2104" y="162"/>
                    </a:lnTo>
                    <a:lnTo>
                      <a:pt x="2304" y="152"/>
                    </a:lnTo>
                    <a:lnTo>
                      <a:pt x="2392" y="144"/>
                    </a:lnTo>
                    <a:lnTo>
                      <a:pt x="2468" y="138"/>
                    </a:lnTo>
                    <a:lnTo>
                      <a:pt x="2536" y="130"/>
                    </a:lnTo>
                    <a:lnTo>
                      <a:pt x="2592" y="124"/>
                    </a:lnTo>
                    <a:lnTo>
                      <a:pt x="2638" y="116"/>
                    </a:lnTo>
                    <a:lnTo>
                      <a:pt x="2670" y="106"/>
                    </a:lnTo>
                    <a:lnTo>
                      <a:pt x="2682" y="102"/>
                    </a:lnTo>
                    <a:lnTo>
                      <a:pt x="2690" y="98"/>
                    </a:lnTo>
                    <a:lnTo>
                      <a:pt x="2696" y="94"/>
                    </a:lnTo>
                    <a:lnTo>
                      <a:pt x="2698" y="90"/>
                    </a:lnTo>
                    <a:lnTo>
                      <a:pt x="2698" y="90"/>
                    </a:lnTo>
                    <a:lnTo>
                      <a:pt x="2696" y="84"/>
                    </a:lnTo>
                    <a:lnTo>
                      <a:pt x="2690" y="80"/>
                    </a:lnTo>
                    <a:lnTo>
                      <a:pt x="2682" y="76"/>
                    </a:lnTo>
                    <a:lnTo>
                      <a:pt x="2670" y="72"/>
                    </a:lnTo>
                    <a:lnTo>
                      <a:pt x="2638" y="62"/>
                    </a:lnTo>
                    <a:lnTo>
                      <a:pt x="2592" y="54"/>
                    </a:lnTo>
                    <a:lnTo>
                      <a:pt x="2536" y="46"/>
                    </a:lnTo>
                    <a:lnTo>
                      <a:pt x="2468" y="40"/>
                    </a:lnTo>
                    <a:lnTo>
                      <a:pt x="2392" y="32"/>
                    </a:lnTo>
                    <a:lnTo>
                      <a:pt x="2304" y="26"/>
                    </a:lnTo>
                    <a:lnTo>
                      <a:pt x="2104" y="16"/>
                    </a:lnTo>
                    <a:lnTo>
                      <a:pt x="1876" y="6"/>
                    </a:lnTo>
                    <a:lnTo>
                      <a:pt x="1622" y="2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66"/>
              <p:cNvSpPr>
                <a:spLocks/>
              </p:cNvSpPr>
              <p:nvPr/>
            </p:nvSpPr>
            <p:spPr bwMode="auto">
              <a:xfrm>
                <a:off x="2506" y="4136"/>
                <a:ext cx="2686" cy="176"/>
              </a:xfrm>
              <a:custGeom>
                <a:avLst/>
                <a:gdLst>
                  <a:gd name="T0" fmla="*/ 1342 w 2686"/>
                  <a:gd name="T1" fmla="*/ 176 h 176"/>
                  <a:gd name="T2" fmla="*/ 1342 w 2686"/>
                  <a:gd name="T3" fmla="*/ 176 h 176"/>
                  <a:gd name="T4" fmla="*/ 1072 w 2686"/>
                  <a:gd name="T5" fmla="*/ 174 h 176"/>
                  <a:gd name="T6" fmla="*/ 820 w 2686"/>
                  <a:gd name="T7" fmla="*/ 170 h 176"/>
                  <a:gd name="T8" fmla="*/ 592 w 2686"/>
                  <a:gd name="T9" fmla="*/ 162 h 176"/>
                  <a:gd name="T10" fmla="*/ 394 w 2686"/>
                  <a:gd name="T11" fmla="*/ 150 h 176"/>
                  <a:gd name="T12" fmla="*/ 306 w 2686"/>
                  <a:gd name="T13" fmla="*/ 144 h 176"/>
                  <a:gd name="T14" fmla="*/ 230 w 2686"/>
                  <a:gd name="T15" fmla="*/ 138 h 176"/>
                  <a:gd name="T16" fmla="*/ 162 w 2686"/>
                  <a:gd name="T17" fmla="*/ 130 h 176"/>
                  <a:gd name="T18" fmla="*/ 106 w 2686"/>
                  <a:gd name="T19" fmla="*/ 124 h 176"/>
                  <a:gd name="T20" fmla="*/ 60 w 2686"/>
                  <a:gd name="T21" fmla="*/ 116 h 176"/>
                  <a:gd name="T22" fmla="*/ 26 w 2686"/>
                  <a:gd name="T23" fmla="*/ 106 h 176"/>
                  <a:gd name="T24" fmla="*/ 14 w 2686"/>
                  <a:gd name="T25" fmla="*/ 102 h 176"/>
                  <a:gd name="T26" fmla="*/ 6 w 2686"/>
                  <a:gd name="T27" fmla="*/ 98 h 176"/>
                  <a:gd name="T28" fmla="*/ 2 w 2686"/>
                  <a:gd name="T29" fmla="*/ 94 h 176"/>
                  <a:gd name="T30" fmla="*/ 0 w 2686"/>
                  <a:gd name="T31" fmla="*/ 90 h 176"/>
                  <a:gd name="T32" fmla="*/ 0 w 2686"/>
                  <a:gd name="T33" fmla="*/ 90 h 176"/>
                  <a:gd name="T34" fmla="*/ 2 w 2686"/>
                  <a:gd name="T35" fmla="*/ 84 h 176"/>
                  <a:gd name="T36" fmla="*/ 6 w 2686"/>
                  <a:gd name="T37" fmla="*/ 80 h 176"/>
                  <a:gd name="T38" fmla="*/ 14 w 2686"/>
                  <a:gd name="T39" fmla="*/ 76 h 176"/>
                  <a:gd name="T40" fmla="*/ 26 w 2686"/>
                  <a:gd name="T41" fmla="*/ 72 h 176"/>
                  <a:gd name="T42" fmla="*/ 60 w 2686"/>
                  <a:gd name="T43" fmla="*/ 62 h 176"/>
                  <a:gd name="T44" fmla="*/ 106 w 2686"/>
                  <a:gd name="T45" fmla="*/ 54 h 176"/>
                  <a:gd name="T46" fmla="*/ 162 w 2686"/>
                  <a:gd name="T47" fmla="*/ 46 h 176"/>
                  <a:gd name="T48" fmla="*/ 230 w 2686"/>
                  <a:gd name="T49" fmla="*/ 40 h 176"/>
                  <a:gd name="T50" fmla="*/ 306 w 2686"/>
                  <a:gd name="T51" fmla="*/ 32 h 176"/>
                  <a:gd name="T52" fmla="*/ 394 w 2686"/>
                  <a:gd name="T53" fmla="*/ 26 h 176"/>
                  <a:gd name="T54" fmla="*/ 592 w 2686"/>
                  <a:gd name="T55" fmla="*/ 16 h 176"/>
                  <a:gd name="T56" fmla="*/ 820 w 2686"/>
                  <a:gd name="T57" fmla="*/ 8 h 176"/>
                  <a:gd name="T58" fmla="*/ 1072 w 2686"/>
                  <a:gd name="T59" fmla="*/ 2 h 176"/>
                  <a:gd name="T60" fmla="*/ 1342 w 2686"/>
                  <a:gd name="T61" fmla="*/ 0 h 176"/>
                  <a:gd name="T62" fmla="*/ 1342 w 2686"/>
                  <a:gd name="T63" fmla="*/ 0 h 176"/>
                  <a:gd name="T64" fmla="*/ 1614 w 2686"/>
                  <a:gd name="T65" fmla="*/ 2 h 176"/>
                  <a:gd name="T66" fmla="*/ 1868 w 2686"/>
                  <a:gd name="T67" fmla="*/ 8 h 176"/>
                  <a:gd name="T68" fmla="*/ 2096 w 2686"/>
                  <a:gd name="T69" fmla="*/ 16 h 176"/>
                  <a:gd name="T70" fmla="*/ 2294 w 2686"/>
                  <a:gd name="T71" fmla="*/ 26 h 176"/>
                  <a:gd name="T72" fmla="*/ 2382 w 2686"/>
                  <a:gd name="T73" fmla="*/ 32 h 176"/>
                  <a:gd name="T74" fmla="*/ 2458 w 2686"/>
                  <a:gd name="T75" fmla="*/ 40 h 176"/>
                  <a:gd name="T76" fmla="*/ 2526 w 2686"/>
                  <a:gd name="T77" fmla="*/ 46 h 176"/>
                  <a:gd name="T78" fmla="*/ 2582 w 2686"/>
                  <a:gd name="T79" fmla="*/ 54 h 176"/>
                  <a:gd name="T80" fmla="*/ 2626 w 2686"/>
                  <a:gd name="T81" fmla="*/ 62 h 176"/>
                  <a:gd name="T82" fmla="*/ 2660 w 2686"/>
                  <a:gd name="T83" fmla="*/ 72 h 176"/>
                  <a:gd name="T84" fmla="*/ 2672 w 2686"/>
                  <a:gd name="T85" fmla="*/ 76 h 176"/>
                  <a:gd name="T86" fmla="*/ 2680 w 2686"/>
                  <a:gd name="T87" fmla="*/ 80 h 176"/>
                  <a:gd name="T88" fmla="*/ 2684 w 2686"/>
                  <a:gd name="T89" fmla="*/ 84 h 176"/>
                  <a:gd name="T90" fmla="*/ 2686 w 2686"/>
                  <a:gd name="T91" fmla="*/ 90 h 176"/>
                  <a:gd name="T92" fmla="*/ 2686 w 2686"/>
                  <a:gd name="T93" fmla="*/ 90 h 176"/>
                  <a:gd name="T94" fmla="*/ 2684 w 2686"/>
                  <a:gd name="T95" fmla="*/ 94 h 176"/>
                  <a:gd name="T96" fmla="*/ 2680 w 2686"/>
                  <a:gd name="T97" fmla="*/ 98 h 176"/>
                  <a:gd name="T98" fmla="*/ 2672 w 2686"/>
                  <a:gd name="T99" fmla="*/ 102 h 176"/>
                  <a:gd name="T100" fmla="*/ 2660 w 2686"/>
                  <a:gd name="T101" fmla="*/ 106 h 176"/>
                  <a:gd name="T102" fmla="*/ 2626 w 2686"/>
                  <a:gd name="T103" fmla="*/ 116 h 176"/>
                  <a:gd name="T104" fmla="*/ 2582 w 2686"/>
                  <a:gd name="T105" fmla="*/ 124 h 176"/>
                  <a:gd name="T106" fmla="*/ 2526 w 2686"/>
                  <a:gd name="T107" fmla="*/ 130 h 176"/>
                  <a:gd name="T108" fmla="*/ 2458 w 2686"/>
                  <a:gd name="T109" fmla="*/ 138 h 176"/>
                  <a:gd name="T110" fmla="*/ 2382 w 2686"/>
                  <a:gd name="T111" fmla="*/ 144 h 176"/>
                  <a:gd name="T112" fmla="*/ 2294 w 2686"/>
                  <a:gd name="T113" fmla="*/ 150 h 176"/>
                  <a:gd name="T114" fmla="*/ 2096 w 2686"/>
                  <a:gd name="T115" fmla="*/ 162 h 176"/>
                  <a:gd name="T116" fmla="*/ 1868 w 2686"/>
                  <a:gd name="T117" fmla="*/ 170 h 176"/>
                  <a:gd name="T118" fmla="*/ 1614 w 2686"/>
                  <a:gd name="T119" fmla="*/ 174 h 176"/>
                  <a:gd name="T120" fmla="*/ 1342 w 2686"/>
                  <a:gd name="T12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86" h="176">
                    <a:moveTo>
                      <a:pt x="1342" y="176"/>
                    </a:moveTo>
                    <a:lnTo>
                      <a:pt x="1342" y="176"/>
                    </a:lnTo>
                    <a:lnTo>
                      <a:pt x="1072" y="174"/>
                    </a:lnTo>
                    <a:lnTo>
                      <a:pt x="820" y="170"/>
                    </a:lnTo>
                    <a:lnTo>
                      <a:pt x="592" y="162"/>
                    </a:lnTo>
                    <a:lnTo>
                      <a:pt x="394" y="150"/>
                    </a:lnTo>
                    <a:lnTo>
                      <a:pt x="306" y="144"/>
                    </a:lnTo>
                    <a:lnTo>
                      <a:pt x="230" y="138"/>
                    </a:lnTo>
                    <a:lnTo>
                      <a:pt x="162" y="130"/>
                    </a:lnTo>
                    <a:lnTo>
                      <a:pt x="106" y="124"/>
                    </a:lnTo>
                    <a:lnTo>
                      <a:pt x="60" y="116"/>
                    </a:lnTo>
                    <a:lnTo>
                      <a:pt x="26" y="106"/>
                    </a:lnTo>
                    <a:lnTo>
                      <a:pt x="14" y="102"/>
                    </a:lnTo>
                    <a:lnTo>
                      <a:pt x="6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14" y="76"/>
                    </a:lnTo>
                    <a:lnTo>
                      <a:pt x="26" y="72"/>
                    </a:lnTo>
                    <a:lnTo>
                      <a:pt x="60" y="62"/>
                    </a:lnTo>
                    <a:lnTo>
                      <a:pt x="106" y="54"/>
                    </a:lnTo>
                    <a:lnTo>
                      <a:pt x="162" y="46"/>
                    </a:lnTo>
                    <a:lnTo>
                      <a:pt x="230" y="40"/>
                    </a:lnTo>
                    <a:lnTo>
                      <a:pt x="306" y="32"/>
                    </a:lnTo>
                    <a:lnTo>
                      <a:pt x="394" y="26"/>
                    </a:lnTo>
                    <a:lnTo>
                      <a:pt x="592" y="16"/>
                    </a:lnTo>
                    <a:lnTo>
                      <a:pt x="820" y="8"/>
                    </a:lnTo>
                    <a:lnTo>
                      <a:pt x="1072" y="2"/>
                    </a:lnTo>
                    <a:lnTo>
                      <a:pt x="1342" y="0"/>
                    </a:lnTo>
                    <a:lnTo>
                      <a:pt x="1342" y="0"/>
                    </a:lnTo>
                    <a:lnTo>
                      <a:pt x="1614" y="2"/>
                    </a:lnTo>
                    <a:lnTo>
                      <a:pt x="1868" y="8"/>
                    </a:lnTo>
                    <a:lnTo>
                      <a:pt x="2096" y="16"/>
                    </a:lnTo>
                    <a:lnTo>
                      <a:pt x="2294" y="26"/>
                    </a:lnTo>
                    <a:lnTo>
                      <a:pt x="2382" y="32"/>
                    </a:lnTo>
                    <a:lnTo>
                      <a:pt x="2458" y="40"/>
                    </a:lnTo>
                    <a:lnTo>
                      <a:pt x="2526" y="46"/>
                    </a:lnTo>
                    <a:lnTo>
                      <a:pt x="2582" y="54"/>
                    </a:lnTo>
                    <a:lnTo>
                      <a:pt x="2626" y="62"/>
                    </a:lnTo>
                    <a:lnTo>
                      <a:pt x="2660" y="72"/>
                    </a:lnTo>
                    <a:lnTo>
                      <a:pt x="2672" y="76"/>
                    </a:lnTo>
                    <a:lnTo>
                      <a:pt x="2680" y="80"/>
                    </a:lnTo>
                    <a:lnTo>
                      <a:pt x="2684" y="84"/>
                    </a:lnTo>
                    <a:lnTo>
                      <a:pt x="2686" y="90"/>
                    </a:lnTo>
                    <a:lnTo>
                      <a:pt x="2686" y="90"/>
                    </a:lnTo>
                    <a:lnTo>
                      <a:pt x="2684" y="94"/>
                    </a:lnTo>
                    <a:lnTo>
                      <a:pt x="2680" y="98"/>
                    </a:lnTo>
                    <a:lnTo>
                      <a:pt x="2672" y="102"/>
                    </a:lnTo>
                    <a:lnTo>
                      <a:pt x="2660" y="106"/>
                    </a:lnTo>
                    <a:lnTo>
                      <a:pt x="2626" y="116"/>
                    </a:lnTo>
                    <a:lnTo>
                      <a:pt x="2582" y="124"/>
                    </a:lnTo>
                    <a:lnTo>
                      <a:pt x="2526" y="130"/>
                    </a:lnTo>
                    <a:lnTo>
                      <a:pt x="2458" y="138"/>
                    </a:lnTo>
                    <a:lnTo>
                      <a:pt x="2382" y="144"/>
                    </a:lnTo>
                    <a:lnTo>
                      <a:pt x="2294" y="150"/>
                    </a:lnTo>
                    <a:lnTo>
                      <a:pt x="2096" y="162"/>
                    </a:lnTo>
                    <a:lnTo>
                      <a:pt x="1868" y="170"/>
                    </a:lnTo>
                    <a:lnTo>
                      <a:pt x="1614" y="174"/>
                    </a:lnTo>
                    <a:lnTo>
                      <a:pt x="1342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67"/>
              <p:cNvSpPr>
                <a:spLocks/>
              </p:cNvSpPr>
              <p:nvPr/>
            </p:nvSpPr>
            <p:spPr bwMode="auto">
              <a:xfrm>
                <a:off x="2500" y="4136"/>
                <a:ext cx="2698" cy="176"/>
              </a:xfrm>
              <a:custGeom>
                <a:avLst/>
                <a:gdLst>
                  <a:gd name="T0" fmla="*/ 1348 w 2698"/>
                  <a:gd name="T1" fmla="*/ 0 h 176"/>
                  <a:gd name="T2" fmla="*/ 1348 w 2698"/>
                  <a:gd name="T3" fmla="*/ 0 h 176"/>
                  <a:gd name="T4" fmla="*/ 1076 w 2698"/>
                  <a:gd name="T5" fmla="*/ 2 h 176"/>
                  <a:gd name="T6" fmla="*/ 824 w 2698"/>
                  <a:gd name="T7" fmla="*/ 6 h 176"/>
                  <a:gd name="T8" fmla="*/ 596 w 2698"/>
                  <a:gd name="T9" fmla="*/ 16 h 176"/>
                  <a:gd name="T10" fmla="*/ 396 w 2698"/>
                  <a:gd name="T11" fmla="*/ 26 h 176"/>
                  <a:gd name="T12" fmla="*/ 308 w 2698"/>
                  <a:gd name="T13" fmla="*/ 32 h 176"/>
                  <a:gd name="T14" fmla="*/ 230 w 2698"/>
                  <a:gd name="T15" fmla="*/ 40 h 176"/>
                  <a:gd name="T16" fmla="*/ 164 w 2698"/>
                  <a:gd name="T17" fmla="*/ 46 h 176"/>
                  <a:gd name="T18" fmla="*/ 106 w 2698"/>
                  <a:gd name="T19" fmla="*/ 54 h 176"/>
                  <a:gd name="T20" fmla="*/ 62 w 2698"/>
                  <a:gd name="T21" fmla="*/ 62 h 176"/>
                  <a:gd name="T22" fmla="*/ 28 w 2698"/>
                  <a:gd name="T23" fmla="*/ 72 h 176"/>
                  <a:gd name="T24" fmla="*/ 16 w 2698"/>
                  <a:gd name="T25" fmla="*/ 76 h 176"/>
                  <a:gd name="T26" fmla="*/ 8 w 2698"/>
                  <a:gd name="T27" fmla="*/ 80 h 176"/>
                  <a:gd name="T28" fmla="*/ 2 w 2698"/>
                  <a:gd name="T29" fmla="*/ 84 h 176"/>
                  <a:gd name="T30" fmla="*/ 0 w 2698"/>
                  <a:gd name="T31" fmla="*/ 90 h 176"/>
                  <a:gd name="T32" fmla="*/ 0 w 2698"/>
                  <a:gd name="T33" fmla="*/ 90 h 176"/>
                  <a:gd name="T34" fmla="*/ 2 w 2698"/>
                  <a:gd name="T35" fmla="*/ 94 h 176"/>
                  <a:gd name="T36" fmla="*/ 8 w 2698"/>
                  <a:gd name="T37" fmla="*/ 98 h 176"/>
                  <a:gd name="T38" fmla="*/ 16 w 2698"/>
                  <a:gd name="T39" fmla="*/ 102 h 176"/>
                  <a:gd name="T40" fmla="*/ 28 w 2698"/>
                  <a:gd name="T41" fmla="*/ 106 h 176"/>
                  <a:gd name="T42" fmla="*/ 62 w 2698"/>
                  <a:gd name="T43" fmla="*/ 116 h 176"/>
                  <a:gd name="T44" fmla="*/ 106 w 2698"/>
                  <a:gd name="T45" fmla="*/ 124 h 176"/>
                  <a:gd name="T46" fmla="*/ 164 w 2698"/>
                  <a:gd name="T47" fmla="*/ 130 h 176"/>
                  <a:gd name="T48" fmla="*/ 230 w 2698"/>
                  <a:gd name="T49" fmla="*/ 138 h 176"/>
                  <a:gd name="T50" fmla="*/ 308 w 2698"/>
                  <a:gd name="T51" fmla="*/ 144 h 176"/>
                  <a:gd name="T52" fmla="*/ 396 w 2698"/>
                  <a:gd name="T53" fmla="*/ 152 h 176"/>
                  <a:gd name="T54" fmla="*/ 596 w 2698"/>
                  <a:gd name="T55" fmla="*/ 162 h 176"/>
                  <a:gd name="T56" fmla="*/ 824 w 2698"/>
                  <a:gd name="T57" fmla="*/ 170 h 176"/>
                  <a:gd name="T58" fmla="*/ 1076 w 2698"/>
                  <a:gd name="T59" fmla="*/ 176 h 176"/>
                  <a:gd name="T60" fmla="*/ 1348 w 2698"/>
                  <a:gd name="T61" fmla="*/ 176 h 176"/>
                  <a:gd name="T62" fmla="*/ 1348 w 2698"/>
                  <a:gd name="T63" fmla="*/ 176 h 176"/>
                  <a:gd name="T64" fmla="*/ 1622 w 2698"/>
                  <a:gd name="T65" fmla="*/ 176 h 176"/>
                  <a:gd name="T66" fmla="*/ 1876 w 2698"/>
                  <a:gd name="T67" fmla="*/ 170 h 176"/>
                  <a:gd name="T68" fmla="*/ 2104 w 2698"/>
                  <a:gd name="T69" fmla="*/ 162 h 176"/>
                  <a:gd name="T70" fmla="*/ 2304 w 2698"/>
                  <a:gd name="T71" fmla="*/ 152 h 176"/>
                  <a:gd name="T72" fmla="*/ 2392 w 2698"/>
                  <a:gd name="T73" fmla="*/ 144 h 176"/>
                  <a:gd name="T74" fmla="*/ 2468 w 2698"/>
                  <a:gd name="T75" fmla="*/ 138 h 176"/>
                  <a:gd name="T76" fmla="*/ 2536 w 2698"/>
                  <a:gd name="T77" fmla="*/ 130 h 176"/>
                  <a:gd name="T78" fmla="*/ 2592 w 2698"/>
                  <a:gd name="T79" fmla="*/ 124 h 176"/>
                  <a:gd name="T80" fmla="*/ 2638 w 2698"/>
                  <a:gd name="T81" fmla="*/ 116 h 176"/>
                  <a:gd name="T82" fmla="*/ 2670 w 2698"/>
                  <a:gd name="T83" fmla="*/ 106 h 176"/>
                  <a:gd name="T84" fmla="*/ 2682 w 2698"/>
                  <a:gd name="T85" fmla="*/ 102 h 176"/>
                  <a:gd name="T86" fmla="*/ 2690 w 2698"/>
                  <a:gd name="T87" fmla="*/ 98 h 176"/>
                  <a:gd name="T88" fmla="*/ 2696 w 2698"/>
                  <a:gd name="T89" fmla="*/ 94 h 176"/>
                  <a:gd name="T90" fmla="*/ 2698 w 2698"/>
                  <a:gd name="T91" fmla="*/ 90 h 176"/>
                  <a:gd name="T92" fmla="*/ 2698 w 2698"/>
                  <a:gd name="T93" fmla="*/ 90 h 176"/>
                  <a:gd name="T94" fmla="*/ 2696 w 2698"/>
                  <a:gd name="T95" fmla="*/ 84 h 176"/>
                  <a:gd name="T96" fmla="*/ 2690 w 2698"/>
                  <a:gd name="T97" fmla="*/ 80 h 176"/>
                  <a:gd name="T98" fmla="*/ 2682 w 2698"/>
                  <a:gd name="T99" fmla="*/ 76 h 176"/>
                  <a:gd name="T100" fmla="*/ 2670 w 2698"/>
                  <a:gd name="T101" fmla="*/ 72 h 176"/>
                  <a:gd name="T102" fmla="*/ 2638 w 2698"/>
                  <a:gd name="T103" fmla="*/ 62 h 176"/>
                  <a:gd name="T104" fmla="*/ 2592 w 2698"/>
                  <a:gd name="T105" fmla="*/ 54 h 176"/>
                  <a:gd name="T106" fmla="*/ 2536 w 2698"/>
                  <a:gd name="T107" fmla="*/ 46 h 176"/>
                  <a:gd name="T108" fmla="*/ 2468 w 2698"/>
                  <a:gd name="T109" fmla="*/ 40 h 176"/>
                  <a:gd name="T110" fmla="*/ 2392 w 2698"/>
                  <a:gd name="T111" fmla="*/ 32 h 176"/>
                  <a:gd name="T112" fmla="*/ 2304 w 2698"/>
                  <a:gd name="T113" fmla="*/ 26 h 176"/>
                  <a:gd name="T114" fmla="*/ 2104 w 2698"/>
                  <a:gd name="T115" fmla="*/ 16 h 176"/>
                  <a:gd name="T116" fmla="*/ 1876 w 2698"/>
                  <a:gd name="T117" fmla="*/ 6 h 176"/>
                  <a:gd name="T118" fmla="*/ 1622 w 2698"/>
                  <a:gd name="T119" fmla="*/ 2 h 176"/>
                  <a:gd name="T120" fmla="*/ 1348 w 2698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98" h="176">
                    <a:moveTo>
                      <a:pt x="1348" y="0"/>
                    </a:moveTo>
                    <a:lnTo>
                      <a:pt x="1348" y="0"/>
                    </a:lnTo>
                    <a:lnTo>
                      <a:pt x="1076" y="2"/>
                    </a:lnTo>
                    <a:lnTo>
                      <a:pt x="824" y="6"/>
                    </a:lnTo>
                    <a:lnTo>
                      <a:pt x="596" y="16"/>
                    </a:lnTo>
                    <a:lnTo>
                      <a:pt x="396" y="26"/>
                    </a:lnTo>
                    <a:lnTo>
                      <a:pt x="308" y="32"/>
                    </a:lnTo>
                    <a:lnTo>
                      <a:pt x="230" y="40"/>
                    </a:lnTo>
                    <a:lnTo>
                      <a:pt x="164" y="46"/>
                    </a:lnTo>
                    <a:lnTo>
                      <a:pt x="106" y="54"/>
                    </a:lnTo>
                    <a:lnTo>
                      <a:pt x="62" y="62"/>
                    </a:lnTo>
                    <a:lnTo>
                      <a:pt x="28" y="72"/>
                    </a:lnTo>
                    <a:lnTo>
                      <a:pt x="16" y="76"/>
                    </a:lnTo>
                    <a:lnTo>
                      <a:pt x="8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8" y="106"/>
                    </a:lnTo>
                    <a:lnTo>
                      <a:pt x="62" y="116"/>
                    </a:lnTo>
                    <a:lnTo>
                      <a:pt x="106" y="124"/>
                    </a:lnTo>
                    <a:lnTo>
                      <a:pt x="164" y="130"/>
                    </a:lnTo>
                    <a:lnTo>
                      <a:pt x="230" y="138"/>
                    </a:lnTo>
                    <a:lnTo>
                      <a:pt x="308" y="144"/>
                    </a:lnTo>
                    <a:lnTo>
                      <a:pt x="396" y="152"/>
                    </a:lnTo>
                    <a:lnTo>
                      <a:pt x="596" y="162"/>
                    </a:lnTo>
                    <a:lnTo>
                      <a:pt x="824" y="170"/>
                    </a:lnTo>
                    <a:lnTo>
                      <a:pt x="1076" y="176"/>
                    </a:lnTo>
                    <a:lnTo>
                      <a:pt x="1348" y="176"/>
                    </a:lnTo>
                    <a:lnTo>
                      <a:pt x="1348" y="176"/>
                    </a:lnTo>
                    <a:lnTo>
                      <a:pt x="1622" y="176"/>
                    </a:lnTo>
                    <a:lnTo>
                      <a:pt x="1876" y="170"/>
                    </a:lnTo>
                    <a:lnTo>
                      <a:pt x="2104" y="162"/>
                    </a:lnTo>
                    <a:lnTo>
                      <a:pt x="2304" y="152"/>
                    </a:lnTo>
                    <a:lnTo>
                      <a:pt x="2392" y="144"/>
                    </a:lnTo>
                    <a:lnTo>
                      <a:pt x="2468" y="138"/>
                    </a:lnTo>
                    <a:lnTo>
                      <a:pt x="2536" y="130"/>
                    </a:lnTo>
                    <a:lnTo>
                      <a:pt x="2592" y="124"/>
                    </a:lnTo>
                    <a:lnTo>
                      <a:pt x="2638" y="116"/>
                    </a:lnTo>
                    <a:lnTo>
                      <a:pt x="2670" y="106"/>
                    </a:lnTo>
                    <a:lnTo>
                      <a:pt x="2682" y="102"/>
                    </a:lnTo>
                    <a:lnTo>
                      <a:pt x="2690" y="98"/>
                    </a:lnTo>
                    <a:lnTo>
                      <a:pt x="2696" y="94"/>
                    </a:lnTo>
                    <a:lnTo>
                      <a:pt x="2698" y="90"/>
                    </a:lnTo>
                    <a:lnTo>
                      <a:pt x="2698" y="90"/>
                    </a:lnTo>
                    <a:lnTo>
                      <a:pt x="2696" y="84"/>
                    </a:lnTo>
                    <a:lnTo>
                      <a:pt x="2690" y="80"/>
                    </a:lnTo>
                    <a:lnTo>
                      <a:pt x="2682" y="76"/>
                    </a:lnTo>
                    <a:lnTo>
                      <a:pt x="2670" y="72"/>
                    </a:lnTo>
                    <a:lnTo>
                      <a:pt x="2638" y="62"/>
                    </a:lnTo>
                    <a:lnTo>
                      <a:pt x="2592" y="54"/>
                    </a:lnTo>
                    <a:lnTo>
                      <a:pt x="2536" y="46"/>
                    </a:lnTo>
                    <a:lnTo>
                      <a:pt x="2468" y="40"/>
                    </a:lnTo>
                    <a:lnTo>
                      <a:pt x="2392" y="32"/>
                    </a:lnTo>
                    <a:lnTo>
                      <a:pt x="2304" y="26"/>
                    </a:lnTo>
                    <a:lnTo>
                      <a:pt x="2104" y="16"/>
                    </a:lnTo>
                    <a:lnTo>
                      <a:pt x="1876" y="6"/>
                    </a:lnTo>
                    <a:lnTo>
                      <a:pt x="1622" y="2"/>
                    </a:lnTo>
                    <a:lnTo>
                      <a:pt x="13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68"/>
              <p:cNvSpPr>
                <a:spLocks noEditPoints="1"/>
              </p:cNvSpPr>
              <p:nvPr/>
            </p:nvSpPr>
            <p:spPr bwMode="auto">
              <a:xfrm>
                <a:off x="2506" y="4136"/>
                <a:ext cx="2686" cy="176"/>
              </a:xfrm>
              <a:custGeom>
                <a:avLst/>
                <a:gdLst>
                  <a:gd name="T0" fmla="*/ 1342 w 2686"/>
                  <a:gd name="T1" fmla="*/ 176 h 176"/>
                  <a:gd name="T2" fmla="*/ 822 w 2686"/>
                  <a:gd name="T3" fmla="*/ 170 h 176"/>
                  <a:gd name="T4" fmla="*/ 396 w 2686"/>
                  <a:gd name="T5" fmla="*/ 150 h 176"/>
                  <a:gd name="T6" fmla="*/ 234 w 2686"/>
                  <a:gd name="T7" fmla="*/ 138 h 176"/>
                  <a:gd name="T8" fmla="*/ 110 w 2686"/>
                  <a:gd name="T9" fmla="*/ 122 h 176"/>
                  <a:gd name="T10" fmla="*/ 32 w 2686"/>
                  <a:gd name="T11" fmla="*/ 106 h 176"/>
                  <a:gd name="T12" fmla="*/ 12 w 2686"/>
                  <a:gd name="T13" fmla="*/ 98 h 176"/>
                  <a:gd name="T14" fmla="*/ 4 w 2686"/>
                  <a:gd name="T15" fmla="*/ 90 h 176"/>
                  <a:gd name="T16" fmla="*/ 6 w 2686"/>
                  <a:gd name="T17" fmla="*/ 84 h 176"/>
                  <a:gd name="T18" fmla="*/ 20 w 2686"/>
                  <a:gd name="T19" fmla="*/ 76 h 176"/>
                  <a:gd name="T20" fmla="*/ 64 w 2686"/>
                  <a:gd name="T21" fmla="*/ 62 h 176"/>
                  <a:gd name="T22" fmla="*/ 166 w 2686"/>
                  <a:gd name="T23" fmla="*/ 46 h 176"/>
                  <a:gd name="T24" fmla="*/ 310 w 2686"/>
                  <a:gd name="T25" fmla="*/ 32 h 176"/>
                  <a:gd name="T26" fmla="*/ 594 w 2686"/>
                  <a:gd name="T27" fmla="*/ 16 h 176"/>
                  <a:gd name="T28" fmla="*/ 1072 w 2686"/>
                  <a:gd name="T29" fmla="*/ 2 h 176"/>
                  <a:gd name="T30" fmla="*/ 1342 w 2686"/>
                  <a:gd name="T31" fmla="*/ 0 h 176"/>
                  <a:gd name="T32" fmla="*/ 1866 w 2686"/>
                  <a:gd name="T33" fmla="*/ 8 h 176"/>
                  <a:gd name="T34" fmla="*/ 2290 w 2686"/>
                  <a:gd name="T35" fmla="*/ 26 h 176"/>
                  <a:gd name="T36" fmla="*/ 2454 w 2686"/>
                  <a:gd name="T37" fmla="*/ 40 h 176"/>
                  <a:gd name="T38" fmla="*/ 2576 w 2686"/>
                  <a:gd name="T39" fmla="*/ 54 h 176"/>
                  <a:gd name="T40" fmla="*/ 2654 w 2686"/>
                  <a:gd name="T41" fmla="*/ 72 h 176"/>
                  <a:gd name="T42" fmla="*/ 2674 w 2686"/>
                  <a:gd name="T43" fmla="*/ 80 h 176"/>
                  <a:gd name="T44" fmla="*/ 2682 w 2686"/>
                  <a:gd name="T45" fmla="*/ 90 h 176"/>
                  <a:gd name="T46" fmla="*/ 2680 w 2686"/>
                  <a:gd name="T47" fmla="*/ 94 h 176"/>
                  <a:gd name="T48" fmla="*/ 2666 w 2686"/>
                  <a:gd name="T49" fmla="*/ 102 h 176"/>
                  <a:gd name="T50" fmla="*/ 2622 w 2686"/>
                  <a:gd name="T51" fmla="*/ 116 h 176"/>
                  <a:gd name="T52" fmla="*/ 2520 w 2686"/>
                  <a:gd name="T53" fmla="*/ 130 h 176"/>
                  <a:gd name="T54" fmla="*/ 2378 w 2686"/>
                  <a:gd name="T55" fmla="*/ 144 h 176"/>
                  <a:gd name="T56" fmla="*/ 2092 w 2686"/>
                  <a:gd name="T57" fmla="*/ 162 h 176"/>
                  <a:gd name="T58" fmla="*/ 1614 w 2686"/>
                  <a:gd name="T59" fmla="*/ 174 h 176"/>
                  <a:gd name="T60" fmla="*/ 1342 w 2686"/>
                  <a:gd name="T61" fmla="*/ 0 h 176"/>
                  <a:gd name="T62" fmla="*/ 1072 w 2686"/>
                  <a:gd name="T63" fmla="*/ 2 h 176"/>
                  <a:gd name="T64" fmla="*/ 592 w 2686"/>
                  <a:gd name="T65" fmla="*/ 16 h 176"/>
                  <a:gd name="T66" fmla="*/ 306 w 2686"/>
                  <a:gd name="T67" fmla="*/ 32 h 176"/>
                  <a:gd name="T68" fmla="*/ 162 w 2686"/>
                  <a:gd name="T69" fmla="*/ 46 h 176"/>
                  <a:gd name="T70" fmla="*/ 60 w 2686"/>
                  <a:gd name="T71" fmla="*/ 62 h 176"/>
                  <a:gd name="T72" fmla="*/ 14 w 2686"/>
                  <a:gd name="T73" fmla="*/ 76 h 176"/>
                  <a:gd name="T74" fmla="*/ 2 w 2686"/>
                  <a:gd name="T75" fmla="*/ 84 h 176"/>
                  <a:gd name="T76" fmla="*/ 0 w 2686"/>
                  <a:gd name="T77" fmla="*/ 90 h 176"/>
                  <a:gd name="T78" fmla="*/ 6 w 2686"/>
                  <a:gd name="T79" fmla="*/ 98 h 176"/>
                  <a:gd name="T80" fmla="*/ 26 w 2686"/>
                  <a:gd name="T81" fmla="*/ 106 h 176"/>
                  <a:gd name="T82" fmla="*/ 106 w 2686"/>
                  <a:gd name="T83" fmla="*/ 124 h 176"/>
                  <a:gd name="T84" fmla="*/ 230 w 2686"/>
                  <a:gd name="T85" fmla="*/ 138 h 176"/>
                  <a:gd name="T86" fmla="*/ 394 w 2686"/>
                  <a:gd name="T87" fmla="*/ 150 h 176"/>
                  <a:gd name="T88" fmla="*/ 820 w 2686"/>
                  <a:gd name="T89" fmla="*/ 170 h 176"/>
                  <a:gd name="T90" fmla="*/ 1342 w 2686"/>
                  <a:gd name="T91" fmla="*/ 176 h 176"/>
                  <a:gd name="T92" fmla="*/ 1614 w 2686"/>
                  <a:gd name="T93" fmla="*/ 174 h 176"/>
                  <a:gd name="T94" fmla="*/ 2096 w 2686"/>
                  <a:gd name="T95" fmla="*/ 162 h 176"/>
                  <a:gd name="T96" fmla="*/ 2382 w 2686"/>
                  <a:gd name="T97" fmla="*/ 144 h 176"/>
                  <a:gd name="T98" fmla="*/ 2526 w 2686"/>
                  <a:gd name="T99" fmla="*/ 130 h 176"/>
                  <a:gd name="T100" fmla="*/ 2626 w 2686"/>
                  <a:gd name="T101" fmla="*/ 116 h 176"/>
                  <a:gd name="T102" fmla="*/ 2672 w 2686"/>
                  <a:gd name="T103" fmla="*/ 102 h 176"/>
                  <a:gd name="T104" fmla="*/ 2684 w 2686"/>
                  <a:gd name="T105" fmla="*/ 94 h 176"/>
                  <a:gd name="T106" fmla="*/ 2686 w 2686"/>
                  <a:gd name="T107" fmla="*/ 90 h 176"/>
                  <a:gd name="T108" fmla="*/ 2680 w 2686"/>
                  <a:gd name="T109" fmla="*/ 80 h 176"/>
                  <a:gd name="T110" fmla="*/ 2660 w 2686"/>
                  <a:gd name="T111" fmla="*/ 72 h 176"/>
                  <a:gd name="T112" fmla="*/ 2582 w 2686"/>
                  <a:gd name="T113" fmla="*/ 54 h 176"/>
                  <a:gd name="T114" fmla="*/ 2458 w 2686"/>
                  <a:gd name="T115" fmla="*/ 40 h 176"/>
                  <a:gd name="T116" fmla="*/ 2294 w 2686"/>
                  <a:gd name="T117" fmla="*/ 26 h 176"/>
                  <a:gd name="T118" fmla="*/ 1868 w 2686"/>
                  <a:gd name="T119" fmla="*/ 8 h 176"/>
                  <a:gd name="T120" fmla="*/ 1342 w 2686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86" h="176">
                    <a:moveTo>
                      <a:pt x="1342" y="176"/>
                    </a:moveTo>
                    <a:lnTo>
                      <a:pt x="1342" y="176"/>
                    </a:lnTo>
                    <a:lnTo>
                      <a:pt x="1072" y="174"/>
                    </a:lnTo>
                    <a:lnTo>
                      <a:pt x="822" y="170"/>
                    </a:lnTo>
                    <a:lnTo>
                      <a:pt x="594" y="162"/>
                    </a:lnTo>
                    <a:lnTo>
                      <a:pt x="396" y="150"/>
                    </a:lnTo>
                    <a:lnTo>
                      <a:pt x="310" y="144"/>
                    </a:lnTo>
                    <a:lnTo>
                      <a:pt x="234" y="138"/>
                    </a:lnTo>
                    <a:lnTo>
                      <a:pt x="166" y="130"/>
                    </a:lnTo>
                    <a:lnTo>
                      <a:pt x="110" y="122"/>
                    </a:lnTo>
                    <a:lnTo>
                      <a:pt x="64" y="116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12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6" y="84"/>
                    </a:lnTo>
                    <a:lnTo>
                      <a:pt x="12" y="80"/>
                    </a:lnTo>
                    <a:lnTo>
                      <a:pt x="20" y="76"/>
                    </a:lnTo>
                    <a:lnTo>
                      <a:pt x="32" y="72"/>
                    </a:lnTo>
                    <a:lnTo>
                      <a:pt x="64" y="62"/>
                    </a:lnTo>
                    <a:lnTo>
                      <a:pt x="110" y="54"/>
                    </a:lnTo>
                    <a:lnTo>
                      <a:pt x="166" y="46"/>
                    </a:lnTo>
                    <a:lnTo>
                      <a:pt x="234" y="40"/>
                    </a:lnTo>
                    <a:lnTo>
                      <a:pt x="310" y="32"/>
                    </a:lnTo>
                    <a:lnTo>
                      <a:pt x="396" y="26"/>
                    </a:lnTo>
                    <a:lnTo>
                      <a:pt x="594" y="16"/>
                    </a:lnTo>
                    <a:lnTo>
                      <a:pt x="822" y="8"/>
                    </a:lnTo>
                    <a:lnTo>
                      <a:pt x="1072" y="2"/>
                    </a:lnTo>
                    <a:lnTo>
                      <a:pt x="1342" y="0"/>
                    </a:lnTo>
                    <a:lnTo>
                      <a:pt x="1342" y="0"/>
                    </a:lnTo>
                    <a:lnTo>
                      <a:pt x="1614" y="2"/>
                    </a:lnTo>
                    <a:lnTo>
                      <a:pt x="1866" y="8"/>
                    </a:lnTo>
                    <a:lnTo>
                      <a:pt x="2092" y="16"/>
                    </a:lnTo>
                    <a:lnTo>
                      <a:pt x="2290" y="26"/>
                    </a:lnTo>
                    <a:lnTo>
                      <a:pt x="2378" y="32"/>
                    </a:lnTo>
                    <a:lnTo>
                      <a:pt x="2454" y="40"/>
                    </a:lnTo>
                    <a:lnTo>
                      <a:pt x="2520" y="46"/>
                    </a:lnTo>
                    <a:lnTo>
                      <a:pt x="2576" y="54"/>
                    </a:lnTo>
                    <a:lnTo>
                      <a:pt x="2622" y="62"/>
                    </a:lnTo>
                    <a:lnTo>
                      <a:pt x="2654" y="72"/>
                    </a:lnTo>
                    <a:lnTo>
                      <a:pt x="2666" y="76"/>
                    </a:lnTo>
                    <a:lnTo>
                      <a:pt x="2674" y="80"/>
                    </a:lnTo>
                    <a:lnTo>
                      <a:pt x="2680" y="84"/>
                    </a:lnTo>
                    <a:lnTo>
                      <a:pt x="2682" y="90"/>
                    </a:lnTo>
                    <a:lnTo>
                      <a:pt x="2682" y="90"/>
                    </a:lnTo>
                    <a:lnTo>
                      <a:pt x="2680" y="94"/>
                    </a:lnTo>
                    <a:lnTo>
                      <a:pt x="2674" y="98"/>
                    </a:lnTo>
                    <a:lnTo>
                      <a:pt x="2666" y="102"/>
                    </a:lnTo>
                    <a:lnTo>
                      <a:pt x="2654" y="106"/>
                    </a:lnTo>
                    <a:lnTo>
                      <a:pt x="2622" y="116"/>
                    </a:lnTo>
                    <a:lnTo>
                      <a:pt x="2576" y="122"/>
                    </a:lnTo>
                    <a:lnTo>
                      <a:pt x="2520" y="130"/>
                    </a:lnTo>
                    <a:lnTo>
                      <a:pt x="2454" y="138"/>
                    </a:lnTo>
                    <a:lnTo>
                      <a:pt x="2378" y="144"/>
                    </a:lnTo>
                    <a:lnTo>
                      <a:pt x="2290" y="150"/>
                    </a:lnTo>
                    <a:lnTo>
                      <a:pt x="2092" y="162"/>
                    </a:lnTo>
                    <a:lnTo>
                      <a:pt x="1866" y="170"/>
                    </a:lnTo>
                    <a:lnTo>
                      <a:pt x="1614" y="174"/>
                    </a:lnTo>
                    <a:lnTo>
                      <a:pt x="1342" y="176"/>
                    </a:lnTo>
                    <a:close/>
                    <a:moveTo>
                      <a:pt x="1342" y="0"/>
                    </a:moveTo>
                    <a:lnTo>
                      <a:pt x="1342" y="0"/>
                    </a:lnTo>
                    <a:lnTo>
                      <a:pt x="1072" y="2"/>
                    </a:lnTo>
                    <a:lnTo>
                      <a:pt x="820" y="8"/>
                    </a:lnTo>
                    <a:lnTo>
                      <a:pt x="592" y="16"/>
                    </a:lnTo>
                    <a:lnTo>
                      <a:pt x="394" y="26"/>
                    </a:lnTo>
                    <a:lnTo>
                      <a:pt x="306" y="32"/>
                    </a:lnTo>
                    <a:lnTo>
                      <a:pt x="230" y="40"/>
                    </a:lnTo>
                    <a:lnTo>
                      <a:pt x="162" y="46"/>
                    </a:lnTo>
                    <a:lnTo>
                      <a:pt x="106" y="54"/>
                    </a:lnTo>
                    <a:lnTo>
                      <a:pt x="60" y="62"/>
                    </a:lnTo>
                    <a:lnTo>
                      <a:pt x="26" y="72"/>
                    </a:lnTo>
                    <a:lnTo>
                      <a:pt x="14" y="76"/>
                    </a:lnTo>
                    <a:lnTo>
                      <a:pt x="6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6" y="98"/>
                    </a:lnTo>
                    <a:lnTo>
                      <a:pt x="14" y="102"/>
                    </a:lnTo>
                    <a:lnTo>
                      <a:pt x="26" y="106"/>
                    </a:lnTo>
                    <a:lnTo>
                      <a:pt x="60" y="116"/>
                    </a:lnTo>
                    <a:lnTo>
                      <a:pt x="106" y="124"/>
                    </a:lnTo>
                    <a:lnTo>
                      <a:pt x="162" y="130"/>
                    </a:lnTo>
                    <a:lnTo>
                      <a:pt x="230" y="138"/>
                    </a:lnTo>
                    <a:lnTo>
                      <a:pt x="306" y="144"/>
                    </a:lnTo>
                    <a:lnTo>
                      <a:pt x="394" y="150"/>
                    </a:lnTo>
                    <a:lnTo>
                      <a:pt x="592" y="162"/>
                    </a:lnTo>
                    <a:lnTo>
                      <a:pt x="820" y="170"/>
                    </a:lnTo>
                    <a:lnTo>
                      <a:pt x="1072" y="174"/>
                    </a:lnTo>
                    <a:lnTo>
                      <a:pt x="1342" y="176"/>
                    </a:lnTo>
                    <a:lnTo>
                      <a:pt x="1342" y="176"/>
                    </a:lnTo>
                    <a:lnTo>
                      <a:pt x="1614" y="174"/>
                    </a:lnTo>
                    <a:lnTo>
                      <a:pt x="1868" y="170"/>
                    </a:lnTo>
                    <a:lnTo>
                      <a:pt x="2096" y="162"/>
                    </a:lnTo>
                    <a:lnTo>
                      <a:pt x="2294" y="150"/>
                    </a:lnTo>
                    <a:lnTo>
                      <a:pt x="2382" y="144"/>
                    </a:lnTo>
                    <a:lnTo>
                      <a:pt x="2458" y="138"/>
                    </a:lnTo>
                    <a:lnTo>
                      <a:pt x="2526" y="130"/>
                    </a:lnTo>
                    <a:lnTo>
                      <a:pt x="2582" y="124"/>
                    </a:lnTo>
                    <a:lnTo>
                      <a:pt x="2626" y="116"/>
                    </a:lnTo>
                    <a:lnTo>
                      <a:pt x="2660" y="106"/>
                    </a:lnTo>
                    <a:lnTo>
                      <a:pt x="2672" y="102"/>
                    </a:lnTo>
                    <a:lnTo>
                      <a:pt x="2680" y="98"/>
                    </a:lnTo>
                    <a:lnTo>
                      <a:pt x="2684" y="94"/>
                    </a:lnTo>
                    <a:lnTo>
                      <a:pt x="2686" y="90"/>
                    </a:lnTo>
                    <a:lnTo>
                      <a:pt x="2686" y="90"/>
                    </a:lnTo>
                    <a:lnTo>
                      <a:pt x="2684" y="84"/>
                    </a:lnTo>
                    <a:lnTo>
                      <a:pt x="2680" y="80"/>
                    </a:lnTo>
                    <a:lnTo>
                      <a:pt x="2672" y="76"/>
                    </a:lnTo>
                    <a:lnTo>
                      <a:pt x="2660" y="72"/>
                    </a:lnTo>
                    <a:lnTo>
                      <a:pt x="2626" y="62"/>
                    </a:lnTo>
                    <a:lnTo>
                      <a:pt x="2582" y="54"/>
                    </a:lnTo>
                    <a:lnTo>
                      <a:pt x="2526" y="46"/>
                    </a:lnTo>
                    <a:lnTo>
                      <a:pt x="2458" y="40"/>
                    </a:lnTo>
                    <a:lnTo>
                      <a:pt x="2382" y="32"/>
                    </a:lnTo>
                    <a:lnTo>
                      <a:pt x="2294" y="26"/>
                    </a:lnTo>
                    <a:lnTo>
                      <a:pt x="2096" y="16"/>
                    </a:lnTo>
                    <a:lnTo>
                      <a:pt x="1868" y="8"/>
                    </a:lnTo>
                    <a:lnTo>
                      <a:pt x="1614" y="2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69"/>
              <p:cNvSpPr>
                <a:spLocks/>
              </p:cNvSpPr>
              <p:nvPr/>
            </p:nvSpPr>
            <p:spPr bwMode="auto">
              <a:xfrm>
                <a:off x="2510" y="4136"/>
                <a:ext cx="2678" cy="176"/>
              </a:xfrm>
              <a:custGeom>
                <a:avLst/>
                <a:gdLst>
                  <a:gd name="T0" fmla="*/ 1338 w 2678"/>
                  <a:gd name="T1" fmla="*/ 176 h 176"/>
                  <a:gd name="T2" fmla="*/ 1338 w 2678"/>
                  <a:gd name="T3" fmla="*/ 176 h 176"/>
                  <a:gd name="T4" fmla="*/ 1068 w 2678"/>
                  <a:gd name="T5" fmla="*/ 174 h 176"/>
                  <a:gd name="T6" fmla="*/ 818 w 2678"/>
                  <a:gd name="T7" fmla="*/ 170 h 176"/>
                  <a:gd name="T8" fmla="*/ 590 w 2678"/>
                  <a:gd name="T9" fmla="*/ 162 h 176"/>
                  <a:gd name="T10" fmla="*/ 392 w 2678"/>
                  <a:gd name="T11" fmla="*/ 150 h 176"/>
                  <a:gd name="T12" fmla="*/ 306 w 2678"/>
                  <a:gd name="T13" fmla="*/ 144 h 176"/>
                  <a:gd name="T14" fmla="*/ 230 w 2678"/>
                  <a:gd name="T15" fmla="*/ 138 h 176"/>
                  <a:gd name="T16" fmla="*/ 162 w 2678"/>
                  <a:gd name="T17" fmla="*/ 130 h 176"/>
                  <a:gd name="T18" fmla="*/ 106 w 2678"/>
                  <a:gd name="T19" fmla="*/ 122 h 176"/>
                  <a:gd name="T20" fmla="*/ 60 w 2678"/>
                  <a:gd name="T21" fmla="*/ 116 h 176"/>
                  <a:gd name="T22" fmla="*/ 28 w 2678"/>
                  <a:gd name="T23" fmla="*/ 106 h 176"/>
                  <a:gd name="T24" fmla="*/ 16 w 2678"/>
                  <a:gd name="T25" fmla="*/ 102 h 176"/>
                  <a:gd name="T26" fmla="*/ 8 w 2678"/>
                  <a:gd name="T27" fmla="*/ 98 h 176"/>
                  <a:gd name="T28" fmla="*/ 2 w 2678"/>
                  <a:gd name="T29" fmla="*/ 94 h 176"/>
                  <a:gd name="T30" fmla="*/ 0 w 2678"/>
                  <a:gd name="T31" fmla="*/ 90 h 176"/>
                  <a:gd name="T32" fmla="*/ 0 w 2678"/>
                  <a:gd name="T33" fmla="*/ 90 h 176"/>
                  <a:gd name="T34" fmla="*/ 2 w 2678"/>
                  <a:gd name="T35" fmla="*/ 84 h 176"/>
                  <a:gd name="T36" fmla="*/ 8 w 2678"/>
                  <a:gd name="T37" fmla="*/ 80 h 176"/>
                  <a:gd name="T38" fmla="*/ 16 w 2678"/>
                  <a:gd name="T39" fmla="*/ 76 h 176"/>
                  <a:gd name="T40" fmla="*/ 28 w 2678"/>
                  <a:gd name="T41" fmla="*/ 72 h 176"/>
                  <a:gd name="T42" fmla="*/ 60 w 2678"/>
                  <a:gd name="T43" fmla="*/ 62 h 176"/>
                  <a:gd name="T44" fmla="*/ 106 w 2678"/>
                  <a:gd name="T45" fmla="*/ 54 h 176"/>
                  <a:gd name="T46" fmla="*/ 162 w 2678"/>
                  <a:gd name="T47" fmla="*/ 46 h 176"/>
                  <a:gd name="T48" fmla="*/ 230 w 2678"/>
                  <a:gd name="T49" fmla="*/ 40 h 176"/>
                  <a:gd name="T50" fmla="*/ 306 w 2678"/>
                  <a:gd name="T51" fmla="*/ 32 h 176"/>
                  <a:gd name="T52" fmla="*/ 392 w 2678"/>
                  <a:gd name="T53" fmla="*/ 26 h 176"/>
                  <a:gd name="T54" fmla="*/ 590 w 2678"/>
                  <a:gd name="T55" fmla="*/ 16 h 176"/>
                  <a:gd name="T56" fmla="*/ 818 w 2678"/>
                  <a:gd name="T57" fmla="*/ 8 h 176"/>
                  <a:gd name="T58" fmla="*/ 1068 w 2678"/>
                  <a:gd name="T59" fmla="*/ 2 h 176"/>
                  <a:gd name="T60" fmla="*/ 1338 w 2678"/>
                  <a:gd name="T61" fmla="*/ 0 h 176"/>
                  <a:gd name="T62" fmla="*/ 1338 w 2678"/>
                  <a:gd name="T63" fmla="*/ 0 h 176"/>
                  <a:gd name="T64" fmla="*/ 1610 w 2678"/>
                  <a:gd name="T65" fmla="*/ 2 h 176"/>
                  <a:gd name="T66" fmla="*/ 1862 w 2678"/>
                  <a:gd name="T67" fmla="*/ 8 h 176"/>
                  <a:gd name="T68" fmla="*/ 2088 w 2678"/>
                  <a:gd name="T69" fmla="*/ 16 h 176"/>
                  <a:gd name="T70" fmla="*/ 2286 w 2678"/>
                  <a:gd name="T71" fmla="*/ 26 h 176"/>
                  <a:gd name="T72" fmla="*/ 2374 w 2678"/>
                  <a:gd name="T73" fmla="*/ 32 h 176"/>
                  <a:gd name="T74" fmla="*/ 2450 w 2678"/>
                  <a:gd name="T75" fmla="*/ 40 h 176"/>
                  <a:gd name="T76" fmla="*/ 2516 w 2678"/>
                  <a:gd name="T77" fmla="*/ 46 h 176"/>
                  <a:gd name="T78" fmla="*/ 2572 w 2678"/>
                  <a:gd name="T79" fmla="*/ 54 h 176"/>
                  <a:gd name="T80" fmla="*/ 2618 w 2678"/>
                  <a:gd name="T81" fmla="*/ 62 h 176"/>
                  <a:gd name="T82" fmla="*/ 2650 w 2678"/>
                  <a:gd name="T83" fmla="*/ 72 h 176"/>
                  <a:gd name="T84" fmla="*/ 2662 w 2678"/>
                  <a:gd name="T85" fmla="*/ 76 h 176"/>
                  <a:gd name="T86" fmla="*/ 2670 w 2678"/>
                  <a:gd name="T87" fmla="*/ 80 h 176"/>
                  <a:gd name="T88" fmla="*/ 2676 w 2678"/>
                  <a:gd name="T89" fmla="*/ 84 h 176"/>
                  <a:gd name="T90" fmla="*/ 2678 w 2678"/>
                  <a:gd name="T91" fmla="*/ 90 h 176"/>
                  <a:gd name="T92" fmla="*/ 2678 w 2678"/>
                  <a:gd name="T93" fmla="*/ 90 h 176"/>
                  <a:gd name="T94" fmla="*/ 2676 w 2678"/>
                  <a:gd name="T95" fmla="*/ 94 h 176"/>
                  <a:gd name="T96" fmla="*/ 2670 w 2678"/>
                  <a:gd name="T97" fmla="*/ 98 h 176"/>
                  <a:gd name="T98" fmla="*/ 2662 w 2678"/>
                  <a:gd name="T99" fmla="*/ 102 h 176"/>
                  <a:gd name="T100" fmla="*/ 2650 w 2678"/>
                  <a:gd name="T101" fmla="*/ 106 h 176"/>
                  <a:gd name="T102" fmla="*/ 2618 w 2678"/>
                  <a:gd name="T103" fmla="*/ 116 h 176"/>
                  <a:gd name="T104" fmla="*/ 2572 w 2678"/>
                  <a:gd name="T105" fmla="*/ 122 h 176"/>
                  <a:gd name="T106" fmla="*/ 2516 w 2678"/>
                  <a:gd name="T107" fmla="*/ 130 h 176"/>
                  <a:gd name="T108" fmla="*/ 2450 w 2678"/>
                  <a:gd name="T109" fmla="*/ 138 h 176"/>
                  <a:gd name="T110" fmla="*/ 2374 w 2678"/>
                  <a:gd name="T111" fmla="*/ 144 h 176"/>
                  <a:gd name="T112" fmla="*/ 2286 w 2678"/>
                  <a:gd name="T113" fmla="*/ 150 h 176"/>
                  <a:gd name="T114" fmla="*/ 2088 w 2678"/>
                  <a:gd name="T115" fmla="*/ 162 h 176"/>
                  <a:gd name="T116" fmla="*/ 1862 w 2678"/>
                  <a:gd name="T117" fmla="*/ 170 h 176"/>
                  <a:gd name="T118" fmla="*/ 1610 w 2678"/>
                  <a:gd name="T119" fmla="*/ 174 h 176"/>
                  <a:gd name="T120" fmla="*/ 1338 w 2678"/>
                  <a:gd name="T12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78" h="176">
                    <a:moveTo>
                      <a:pt x="1338" y="176"/>
                    </a:moveTo>
                    <a:lnTo>
                      <a:pt x="1338" y="176"/>
                    </a:lnTo>
                    <a:lnTo>
                      <a:pt x="1068" y="174"/>
                    </a:lnTo>
                    <a:lnTo>
                      <a:pt x="818" y="170"/>
                    </a:lnTo>
                    <a:lnTo>
                      <a:pt x="590" y="162"/>
                    </a:lnTo>
                    <a:lnTo>
                      <a:pt x="392" y="150"/>
                    </a:lnTo>
                    <a:lnTo>
                      <a:pt x="306" y="144"/>
                    </a:lnTo>
                    <a:lnTo>
                      <a:pt x="230" y="138"/>
                    </a:lnTo>
                    <a:lnTo>
                      <a:pt x="162" y="130"/>
                    </a:lnTo>
                    <a:lnTo>
                      <a:pt x="106" y="122"/>
                    </a:lnTo>
                    <a:lnTo>
                      <a:pt x="60" y="116"/>
                    </a:lnTo>
                    <a:lnTo>
                      <a:pt x="28" y="106"/>
                    </a:lnTo>
                    <a:lnTo>
                      <a:pt x="16" y="102"/>
                    </a:lnTo>
                    <a:lnTo>
                      <a:pt x="8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8" y="80"/>
                    </a:lnTo>
                    <a:lnTo>
                      <a:pt x="16" y="76"/>
                    </a:lnTo>
                    <a:lnTo>
                      <a:pt x="28" y="72"/>
                    </a:lnTo>
                    <a:lnTo>
                      <a:pt x="60" y="62"/>
                    </a:lnTo>
                    <a:lnTo>
                      <a:pt x="106" y="54"/>
                    </a:lnTo>
                    <a:lnTo>
                      <a:pt x="162" y="46"/>
                    </a:lnTo>
                    <a:lnTo>
                      <a:pt x="230" y="40"/>
                    </a:lnTo>
                    <a:lnTo>
                      <a:pt x="306" y="32"/>
                    </a:lnTo>
                    <a:lnTo>
                      <a:pt x="392" y="26"/>
                    </a:lnTo>
                    <a:lnTo>
                      <a:pt x="590" y="16"/>
                    </a:lnTo>
                    <a:lnTo>
                      <a:pt x="818" y="8"/>
                    </a:lnTo>
                    <a:lnTo>
                      <a:pt x="1068" y="2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610" y="2"/>
                    </a:lnTo>
                    <a:lnTo>
                      <a:pt x="1862" y="8"/>
                    </a:lnTo>
                    <a:lnTo>
                      <a:pt x="2088" y="16"/>
                    </a:lnTo>
                    <a:lnTo>
                      <a:pt x="2286" y="26"/>
                    </a:lnTo>
                    <a:lnTo>
                      <a:pt x="2374" y="32"/>
                    </a:lnTo>
                    <a:lnTo>
                      <a:pt x="2450" y="40"/>
                    </a:lnTo>
                    <a:lnTo>
                      <a:pt x="2516" y="46"/>
                    </a:lnTo>
                    <a:lnTo>
                      <a:pt x="2572" y="54"/>
                    </a:lnTo>
                    <a:lnTo>
                      <a:pt x="2618" y="62"/>
                    </a:lnTo>
                    <a:lnTo>
                      <a:pt x="2650" y="72"/>
                    </a:lnTo>
                    <a:lnTo>
                      <a:pt x="2662" y="76"/>
                    </a:lnTo>
                    <a:lnTo>
                      <a:pt x="2670" y="80"/>
                    </a:lnTo>
                    <a:lnTo>
                      <a:pt x="2676" y="84"/>
                    </a:lnTo>
                    <a:lnTo>
                      <a:pt x="2678" y="90"/>
                    </a:lnTo>
                    <a:lnTo>
                      <a:pt x="2678" y="90"/>
                    </a:lnTo>
                    <a:lnTo>
                      <a:pt x="2676" y="94"/>
                    </a:lnTo>
                    <a:lnTo>
                      <a:pt x="2670" y="98"/>
                    </a:lnTo>
                    <a:lnTo>
                      <a:pt x="2662" y="102"/>
                    </a:lnTo>
                    <a:lnTo>
                      <a:pt x="2650" y="106"/>
                    </a:lnTo>
                    <a:lnTo>
                      <a:pt x="2618" y="116"/>
                    </a:lnTo>
                    <a:lnTo>
                      <a:pt x="2572" y="122"/>
                    </a:lnTo>
                    <a:lnTo>
                      <a:pt x="2516" y="130"/>
                    </a:lnTo>
                    <a:lnTo>
                      <a:pt x="2450" y="138"/>
                    </a:lnTo>
                    <a:lnTo>
                      <a:pt x="2374" y="144"/>
                    </a:lnTo>
                    <a:lnTo>
                      <a:pt x="2286" y="150"/>
                    </a:lnTo>
                    <a:lnTo>
                      <a:pt x="2088" y="162"/>
                    </a:lnTo>
                    <a:lnTo>
                      <a:pt x="1862" y="170"/>
                    </a:lnTo>
                    <a:lnTo>
                      <a:pt x="1610" y="174"/>
                    </a:lnTo>
                    <a:lnTo>
                      <a:pt x="133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Freeform 70"/>
              <p:cNvSpPr>
                <a:spLocks/>
              </p:cNvSpPr>
              <p:nvPr/>
            </p:nvSpPr>
            <p:spPr bwMode="auto">
              <a:xfrm>
                <a:off x="2506" y="4136"/>
                <a:ext cx="2686" cy="176"/>
              </a:xfrm>
              <a:custGeom>
                <a:avLst/>
                <a:gdLst>
                  <a:gd name="T0" fmla="*/ 1342 w 2686"/>
                  <a:gd name="T1" fmla="*/ 0 h 176"/>
                  <a:gd name="T2" fmla="*/ 1342 w 2686"/>
                  <a:gd name="T3" fmla="*/ 0 h 176"/>
                  <a:gd name="T4" fmla="*/ 1072 w 2686"/>
                  <a:gd name="T5" fmla="*/ 2 h 176"/>
                  <a:gd name="T6" fmla="*/ 820 w 2686"/>
                  <a:gd name="T7" fmla="*/ 8 h 176"/>
                  <a:gd name="T8" fmla="*/ 592 w 2686"/>
                  <a:gd name="T9" fmla="*/ 16 h 176"/>
                  <a:gd name="T10" fmla="*/ 394 w 2686"/>
                  <a:gd name="T11" fmla="*/ 26 h 176"/>
                  <a:gd name="T12" fmla="*/ 306 w 2686"/>
                  <a:gd name="T13" fmla="*/ 32 h 176"/>
                  <a:gd name="T14" fmla="*/ 230 w 2686"/>
                  <a:gd name="T15" fmla="*/ 40 h 176"/>
                  <a:gd name="T16" fmla="*/ 162 w 2686"/>
                  <a:gd name="T17" fmla="*/ 46 h 176"/>
                  <a:gd name="T18" fmla="*/ 106 w 2686"/>
                  <a:gd name="T19" fmla="*/ 54 h 176"/>
                  <a:gd name="T20" fmla="*/ 60 w 2686"/>
                  <a:gd name="T21" fmla="*/ 62 h 176"/>
                  <a:gd name="T22" fmla="*/ 26 w 2686"/>
                  <a:gd name="T23" fmla="*/ 72 h 176"/>
                  <a:gd name="T24" fmla="*/ 14 w 2686"/>
                  <a:gd name="T25" fmla="*/ 76 h 176"/>
                  <a:gd name="T26" fmla="*/ 6 w 2686"/>
                  <a:gd name="T27" fmla="*/ 80 h 176"/>
                  <a:gd name="T28" fmla="*/ 2 w 2686"/>
                  <a:gd name="T29" fmla="*/ 84 h 176"/>
                  <a:gd name="T30" fmla="*/ 0 w 2686"/>
                  <a:gd name="T31" fmla="*/ 90 h 176"/>
                  <a:gd name="T32" fmla="*/ 0 w 2686"/>
                  <a:gd name="T33" fmla="*/ 90 h 176"/>
                  <a:gd name="T34" fmla="*/ 2 w 2686"/>
                  <a:gd name="T35" fmla="*/ 94 h 176"/>
                  <a:gd name="T36" fmla="*/ 6 w 2686"/>
                  <a:gd name="T37" fmla="*/ 98 h 176"/>
                  <a:gd name="T38" fmla="*/ 14 w 2686"/>
                  <a:gd name="T39" fmla="*/ 102 h 176"/>
                  <a:gd name="T40" fmla="*/ 26 w 2686"/>
                  <a:gd name="T41" fmla="*/ 106 h 176"/>
                  <a:gd name="T42" fmla="*/ 60 w 2686"/>
                  <a:gd name="T43" fmla="*/ 116 h 176"/>
                  <a:gd name="T44" fmla="*/ 106 w 2686"/>
                  <a:gd name="T45" fmla="*/ 124 h 176"/>
                  <a:gd name="T46" fmla="*/ 162 w 2686"/>
                  <a:gd name="T47" fmla="*/ 130 h 176"/>
                  <a:gd name="T48" fmla="*/ 230 w 2686"/>
                  <a:gd name="T49" fmla="*/ 138 h 176"/>
                  <a:gd name="T50" fmla="*/ 306 w 2686"/>
                  <a:gd name="T51" fmla="*/ 144 h 176"/>
                  <a:gd name="T52" fmla="*/ 394 w 2686"/>
                  <a:gd name="T53" fmla="*/ 150 h 176"/>
                  <a:gd name="T54" fmla="*/ 592 w 2686"/>
                  <a:gd name="T55" fmla="*/ 162 h 176"/>
                  <a:gd name="T56" fmla="*/ 820 w 2686"/>
                  <a:gd name="T57" fmla="*/ 170 h 176"/>
                  <a:gd name="T58" fmla="*/ 1072 w 2686"/>
                  <a:gd name="T59" fmla="*/ 174 h 176"/>
                  <a:gd name="T60" fmla="*/ 1342 w 2686"/>
                  <a:gd name="T61" fmla="*/ 176 h 176"/>
                  <a:gd name="T62" fmla="*/ 1342 w 2686"/>
                  <a:gd name="T63" fmla="*/ 176 h 176"/>
                  <a:gd name="T64" fmla="*/ 1614 w 2686"/>
                  <a:gd name="T65" fmla="*/ 174 h 176"/>
                  <a:gd name="T66" fmla="*/ 1868 w 2686"/>
                  <a:gd name="T67" fmla="*/ 170 h 176"/>
                  <a:gd name="T68" fmla="*/ 2096 w 2686"/>
                  <a:gd name="T69" fmla="*/ 162 h 176"/>
                  <a:gd name="T70" fmla="*/ 2294 w 2686"/>
                  <a:gd name="T71" fmla="*/ 150 h 176"/>
                  <a:gd name="T72" fmla="*/ 2382 w 2686"/>
                  <a:gd name="T73" fmla="*/ 144 h 176"/>
                  <a:gd name="T74" fmla="*/ 2458 w 2686"/>
                  <a:gd name="T75" fmla="*/ 138 h 176"/>
                  <a:gd name="T76" fmla="*/ 2526 w 2686"/>
                  <a:gd name="T77" fmla="*/ 130 h 176"/>
                  <a:gd name="T78" fmla="*/ 2582 w 2686"/>
                  <a:gd name="T79" fmla="*/ 124 h 176"/>
                  <a:gd name="T80" fmla="*/ 2626 w 2686"/>
                  <a:gd name="T81" fmla="*/ 116 h 176"/>
                  <a:gd name="T82" fmla="*/ 2660 w 2686"/>
                  <a:gd name="T83" fmla="*/ 106 h 176"/>
                  <a:gd name="T84" fmla="*/ 2672 w 2686"/>
                  <a:gd name="T85" fmla="*/ 102 h 176"/>
                  <a:gd name="T86" fmla="*/ 2680 w 2686"/>
                  <a:gd name="T87" fmla="*/ 98 h 176"/>
                  <a:gd name="T88" fmla="*/ 2684 w 2686"/>
                  <a:gd name="T89" fmla="*/ 94 h 176"/>
                  <a:gd name="T90" fmla="*/ 2686 w 2686"/>
                  <a:gd name="T91" fmla="*/ 90 h 176"/>
                  <a:gd name="T92" fmla="*/ 2686 w 2686"/>
                  <a:gd name="T93" fmla="*/ 90 h 176"/>
                  <a:gd name="T94" fmla="*/ 2684 w 2686"/>
                  <a:gd name="T95" fmla="*/ 84 h 176"/>
                  <a:gd name="T96" fmla="*/ 2680 w 2686"/>
                  <a:gd name="T97" fmla="*/ 80 h 176"/>
                  <a:gd name="T98" fmla="*/ 2672 w 2686"/>
                  <a:gd name="T99" fmla="*/ 76 h 176"/>
                  <a:gd name="T100" fmla="*/ 2660 w 2686"/>
                  <a:gd name="T101" fmla="*/ 72 h 176"/>
                  <a:gd name="T102" fmla="*/ 2626 w 2686"/>
                  <a:gd name="T103" fmla="*/ 62 h 176"/>
                  <a:gd name="T104" fmla="*/ 2582 w 2686"/>
                  <a:gd name="T105" fmla="*/ 54 h 176"/>
                  <a:gd name="T106" fmla="*/ 2526 w 2686"/>
                  <a:gd name="T107" fmla="*/ 46 h 176"/>
                  <a:gd name="T108" fmla="*/ 2458 w 2686"/>
                  <a:gd name="T109" fmla="*/ 40 h 176"/>
                  <a:gd name="T110" fmla="*/ 2382 w 2686"/>
                  <a:gd name="T111" fmla="*/ 32 h 176"/>
                  <a:gd name="T112" fmla="*/ 2294 w 2686"/>
                  <a:gd name="T113" fmla="*/ 26 h 176"/>
                  <a:gd name="T114" fmla="*/ 2096 w 2686"/>
                  <a:gd name="T115" fmla="*/ 16 h 176"/>
                  <a:gd name="T116" fmla="*/ 1868 w 2686"/>
                  <a:gd name="T117" fmla="*/ 8 h 176"/>
                  <a:gd name="T118" fmla="*/ 1614 w 2686"/>
                  <a:gd name="T119" fmla="*/ 2 h 176"/>
                  <a:gd name="T120" fmla="*/ 1342 w 2686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86" h="176">
                    <a:moveTo>
                      <a:pt x="1342" y="0"/>
                    </a:moveTo>
                    <a:lnTo>
                      <a:pt x="1342" y="0"/>
                    </a:lnTo>
                    <a:lnTo>
                      <a:pt x="1072" y="2"/>
                    </a:lnTo>
                    <a:lnTo>
                      <a:pt x="820" y="8"/>
                    </a:lnTo>
                    <a:lnTo>
                      <a:pt x="592" y="16"/>
                    </a:lnTo>
                    <a:lnTo>
                      <a:pt x="394" y="26"/>
                    </a:lnTo>
                    <a:lnTo>
                      <a:pt x="306" y="32"/>
                    </a:lnTo>
                    <a:lnTo>
                      <a:pt x="230" y="40"/>
                    </a:lnTo>
                    <a:lnTo>
                      <a:pt x="162" y="46"/>
                    </a:lnTo>
                    <a:lnTo>
                      <a:pt x="106" y="54"/>
                    </a:lnTo>
                    <a:lnTo>
                      <a:pt x="60" y="62"/>
                    </a:lnTo>
                    <a:lnTo>
                      <a:pt x="26" y="72"/>
                    </a:lnTo>
                    <a:lnTo>
                      <a:pt x="14" y="76"/>
                    </a:lnTo>
                    <a:lnTo>
                      <a:pt x="6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6" y="98"/>
                    </a:lnTo>
                    <a:lnTo>
                      <a:pt x="14" y="102"/>
                    </a:lnTo>
                    <a:lnTo>
                      <a:pt x="26" y="106"/>
                    </a:lnTo>
                    <a:lnTo>
                      <a:pt x="60" y="116"/>
                    </a:lnTo>
                    <a:lnTo>
                      <a:pt x="106" y="124"/>
                    </a:lnTo>
                    <a:lnTo>
                      <a:pt x="162" y="130"/>
                    </a:lnTo>
                    <a:lnTo>
                      <a:pt x="230" y="138"/>
                    </a:lnTo>
                    <a:lnTo>
                      <a:pt x="306" y="144"/>
                    </a:lnTo>
                    <a:lnTo>
                      <a:pt x="394" y="150"/>
                    </a:lnTo>
                    <a:lnTo>
                      <a:pt x="592" y="162"/>
                    </a:lnTo>
                    <a:lnTo>
                      <a:pt x="820" y="170"/>
                    </a:lnTo>
                    <a:lnTo>
                      <a:pt x="1072" y="174"/>
                    </a:lnTo>
                    <a:lnTo>
                      <a:pt x="1342" y="176"/>
                    </a:lnTo>
                    <a:lnTo>
                      <a:pt x="1342" y="176"/>
                    </a:lnTo>
                    <a:lnTo>
                      <a:pt x="1614" y="174"/>
                    </a:lnTo>
                    <a:lnTo>
                      <a:pt x="1868" y="170"/>
                    </a:lnTo>
                    <a:lnTo>
                      <a:pt x="2096" y="162"/>
                    </a:lnTo>
                    <a:lnTo>
                      <a:pt x="2294" y="150"/>
                    </a:lnTo>
                    <a:lnTo>
                      <a:pt x="2382" y="144"/>
                    </a:lnTo>
                    <a:lnTo>
                      <a:pt x="2458" y="138"/>
                    </a:lnTo>
                    <a:lnTo>
                      <a:pt x="2526" y="130"/>
                    </a:lnTo>
                    <a:lnTo>
                      <a:pt x="2582" y="124"/>
                    </a:lnTo>
                    <a:lnTo>
                      <a:pt x="2626" y="116"/>
                    </a:lnTo>
                    <a:lnTo>
                      <a:pt x="2660" y="106"/>
                    </a:lnTo>
                    <a:lnTo>
                      <a:pt x="2672" y="102"/>
                    </a:lnTo>
                    <a:lnTo>
                      <a:pt x="2680" y="98"/>
                    </a:lnTo>
                    <a:lnTo>
                      <a:pt x="2684" y="94"/>
                    </a:lnTo>
                    <a:lnTo>
                      <a:pt x="2686" y="90"/>
                    </a:lnTo>
                    <a:lnTo>
                      <a:pt x="2686" y="90"/>
                    </a:lnTo>
                    <a:lnTo>
                      <a:pt x="2684" y="84"/>
                    </a:lnTo>
                    <a:lnTo>
                      <a:pt x="2680" y="80"/>
                    </a:lnTo>
                    <a:lnTo>
                      <a:pt x="2672" y="76"/>
                    </a:lnTo>
                    <a:lnTo>
                      <a:pt x="2660" y="72"/>
                    </a:lnTo>
                    <a:lnTo>
                      <a:pt x="2626" y="62"/>
                    </a:lnTo>
                    <a:lnTo>
                      <a:pt x="2582" y="54"/>
                    </a:lnTo>
                    <a:lnTo>
                      <a:pt x="2526" y="46"/>
                    </a:lnTo>
                    <a:lnTo>
                      <a:pt x="2458" y="40"/>
                    </a:lnTo>
                    <a:lnTo>
                      <a:pt x="2382" y="32"/>
                    </a:lnTo>
                    <a:lnTo>
                      <a:pt x="2294" y="26"/>
                    </a:lnTo>
                    <a:lnTo>
                      <a:pt x="2096" y="16"/>
                    </a:lnTo>
                    <a:lnTo>
                      <a:pt x="1868" y="8"/>
                    </a:lnTo>
                    <a:lnTo>
                      <a:pt x="1614" y="2"/>
                    </a:lnTo>
                    <a:lnTo>
                      <a:pt x="13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71"/>
              <p:cNvSpPr>
                <a:spLocks noEditPoints="1"/>
              </p:cNvSpPr>
              <p:nvPr/>
            </p:nvSpPr>
            <p:spPr bwMode="auto">
              <a:xfrm>
                <a:off x="2510" y="4136"/>
                <a:ext cx="2678" cy="176"/>
              </a:xfrm>
              <a:custGeom>
                <a:avLst/>
                <a:gdLst>
                  <a:gd name="T0" fmla="*/ 1338 w 2678"/>
                  <a:gd name="T1" fmla="*/ 176 h 176"/>
                  <a:gd name="T2" fmla="*/ 820 w 2678"/>
                  <a:gd name="T3" fmla="*/ 170 h 176"/>
                  <a:gd name="T4" fmla="*/ 396 w 2678"/>
                  <a:gd name="T5" fmla="*/ 150 h 176"/>
                  <a:gd name="T6" fmla="*/ 234 w 2678"/>
                  <a:gd name="T7" fmla="*/ 138 h 176"/>
                  <a:gd name="T8" fmla="*/ 110 w 2678"/>
                  <a:gd name="T9" fmla="*/ 122 h 176"/>
                  <a:gd name="T10" fmla="*/ 32 w 2678"/>
                  <a:gd name="T11" fmla="*/ 106 h 176"/>
                  <a:gd name="T12" fmla="*/ 12 w 2678"/>
                  <a:gd name="T13" fmla="*/ 98 h 176"/>
                  <a:gd name="T14" fmla="*/ 6 w 2678"/>
                  <a:gd name="T15" fmla="*/ 90 h 176"/>
                  <a:gd name="T16" fmla="*/ 8 w 2678"/>
                  <a:gd name="T17" fmla="*/ 84 h 176"/>
                  <a:gd name="T18" fmla="*/ 22 w 2678"/>
                  <a:gd name="T19" fmla="*/ 76 h 176"/>
                  <a:gd name="T20" fmla="*/ 66 w 2678"/>
                  <a:gd name="T21" fmla="*/ 64 h 176"/>
                  <a:gd name="T22" fmla="*/ 166 w 2678"/>
                  <a:gd name="T23" fmla="*/ 48 h 176"/>
                  <a:gd name="T24" fmla="*/ 310 w 2678"/>
                  <a:gd name="T25" fmla="*/ 32 h 176"/>
                  <a:gd name="T26" fmla="*/ 594 w 2678"/>
                  <a:gd name="T27" fmla="*/ 16 h 176"/>
                  <a:gd name="T28" fmla="*/ 1070 w 2678"/>
                  <a:gd name="T29" fmla="*/ 2 h 176"/>
                  <a:gd name="T30" fmla="*/ 1338 w 2678"/>
                  <a:gd name="T31" fmla="*/ 0 h 176"/>
                  <a:gd name="T32" fmla="*/ 1860 w 2678"/>
                  <a:gd name="T33" fmla="*/ 8 h 176"/>
                  <a:gd name="T34" fmla="*/ 2284 w 2678"/>
                  <a:gd name="T35" fmla="*/ 26 h 176"/>
                  <a:gd name="T36" fmla="*/ 2446 w 2678"/>
                  <a:gd name="T37" fmla="*/ 40 h 176"/>
                  <a:gd name="T38" fmla="*/ 2568 w 2678"/>
                  <a:gd name="T39" fmla="*/ 54 h 176"/>
                  <a:gd name="T40" fmla="*/ 2646 w 2678"/>
                  <a:gd name="T41" fmla="*/ 72 h 176"/>
                  <a:gd name="T42" fmla="*/ 2666 w 2678"/>
                  <a:gd name="T43" fmla="*/ 80 h 176"/>
                  <a:gd name="T44" fmla="*/ 2672 w 2678"/>
                  <a:gd name="T45" fmla="*/ 90 h 176"/>
                  <a:gd name="T46" fmla="*/ 2670 w 2678"/>
                  <a:gd name="T47" fmla="*/ 94 h 176"/>
                  <a:gd name="T48" fmla="*/ 2658 w 2678"/>
                  <a:gd name="T49" fmla="*/ 102 h 176"/>
                  <a:gd name="T50" fmla="*/ 2612 w 2678"/>
                  <a:gd name="T51" fmla="*/ 114 h 176"/>
                  <a:gd name="T52" fmla="*/ 2512 w 2678"/>
                  <a:gd name="T53" fmla="*/ 130 h 176"/>
                  <a:gd name="T54" fmla="*/ 2370 w 2678"/>
                  <a:gd name="T55" fmla="*/ 144 h 176"/>
                  <a:gd name="T56" fmla="*/ 2086 w 2678"/>
                  <a:gd name="T57" fmla="*/ 160 h 176"/>
                  <a:gd name="T58" fmla="*/ 1608 w 2678"/>
                  <a:gd name="T59" fmla="*/ 174 h 176"/>
                  <a:gd name="T60" fmla="*/ 1338 w 2678"/>
                  <a:gd name="T61" fmla="*/ 0 h 176"/>
                  <a:gd name="T62" fmla="*/ 1068 w 2678"/>
                  <a:gd name="T63" fmla="*/ 2 h 176"/>
                  <a:gd name="T64" fmla="*/ 590 w 2678"/>
                  <a:gd name="T65" fmla="*/ 16 h 176"/>
                  <a:gd name="T66" fmla="*/ 306 w 2678"/>
                  <a:gd name="T67" fmla="*/ 32 h 176"/>
                  <a:gd name="T68" fmla="*/ 162 w 2678"/>
                  <a:gd name="T69" fmla="*/ 46 h 176"/>
                  <a:gd name="T70" fmla="*/ 60 w 2678"/>
                  <a:gd name="T71" fmla="*/ 62 h 176"/>
                  <a:gd name="T72" fmla="*/ 16 w 2678"/>
                  <a:gd name="T73" fmla="*/ 76 h 176"/>
                  <a:gd name="T74" fmla="*/ 2 w 2678"/>
                  <a:gd name="T75" fmla="*/ 84 h 176"/>
                  <a:gd name="T76" fmla="*/ 0 w 2678"/>
                  <a:gd name="T77" fmla="*/ 90 h 176"/>
                  <a:gd name="T78" fmla="*/ 8 w 2678"/>
                  <a:gd name="T79" fmla="*/ 98 h 176"/>
                  <a:gd name="T80" fmla="*/ 28 w 2678"/>
                  <a:gd name="T81" fmla="*/ 106 h 176"/>
                  <a:gd name="T82" fmla="*/ 106 w 2678"/>
                  <a:gd name="T83" fmla="*/ 122 h 176"/>
                  <a:gd name="T84" fmla="*/ 230 w 2678"/>
                  <a:gd name="T85" fmla="*/ 138 h 176"/>
                  <a:gd name="T86" fmla="*/ 392 w 2678"/>
                  <a:gd name="T87" fmla="*/ 150 h 176"/>
                  <a:gd name="T88" fmla="*/ 818 w 2678"/>
                  <a:gd name="T89" fmla="*/ 170 h 176"/>
                  <a:gd name="T90" fmla="*/ 1338 w 2678"/>
                  <a:gd name="T91" fmla="*/ 176 h 176"/>
                  <a:gd name="T92" fmla="*/ 1610 w 2678"/>
                  <a:gd name="T93" fmla="*/ 174 h 176"/>
                  <a:gd name="T94" fmla="*/ 2088 w 2678"/>
                  <a:gd name="T95" fmla="*/ 162 h 176"/>
                  <a:gd name="T96" fmla="*/ 2374 w 2678"/>
                  <a:gd name="T97" fmla="*/ 144 h 176"/>
                  <a:gd name="T98" fmla="*/ 2516 w 2678"/>
                  <a:gd name="T99" fmla="*/ 130 h 176"/>
                  <a:gd name="T100" fmla="*/ 2618 w 2678"/>
                  <a:gd name="T101" fmla="*/ 116 h 176"/>
                  <a:gd name="T102" fmla="*/ 2662 w 2678"/>
                  <a:gd name="T103" fmla="*/ 102 h 176"/>
                  <a:gd name="T104" fmla="*/ 2676 w 2678"/>
                  <a:gd name="T105" fmla="*/ 94 h 176"/>
                  <a:gd name="T106" fmla="*/ 2678 w 2678"/>
                  <a:gd name="T107" fmla="*/ 90 h 176"/>
                  <a:gd name="T108" fmla="*/ 2670 w 2678"/>
                  <a:gd name="T109" fmla="*/ 80 h 176"/>
                  <a:gd name="T110" fmla="*/ 2650 w 2678"/>
                  <a:gd name="T111" fmla="*/ 72 h 176"/>
                  <a:gd name="T112" fmla="*/ 2572 w 2678"/>
                  <a:gd name="T113" fmla="*/ 54 h 176"/>
                  <a:gd name="T114" fmla="*/ 2450 w 2678"/>
                  <a:gd name="T115" fmla="*/ 40 h 176"/>
                  <a:gd name="T116" fmla="*/ 2286 w 2678"/>
                  <a:gd name="T117" fmla="*/ 26 h 176"/>
                  <a:gd name="T118" fmla="*/ 1862 w 2678"/>
                  <a:gd name="T119" fmla="*/ 8 h 176"/>
                  <a:gd name="T120" fmla="*/ 1338 w 2678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78" h="176">
                    <a:moveTo>
                      <a:pt x="1338" y="176"/>
                    </a:moveTo>
                    <a:lnTo>
                      <a:pt x="1338" y="176"/>
                    </a:lnTo>
                    <a:lnTo>
                      <a:pt x="1070" y="174"/>
                    </a:lnTo>
                    <a:lnTo>
                      <a:pt x="820" y="170"/>
                    </a:lnTo>
                    <a:lnTo>
                      <a:pt x="594" y="160"/>
                    </a:lnTo>
                    <a:lnTo>
                      <a:pt x="396" y="150"/>
                    </a:lnTo>
                    <a:lnTo>
                      <a:pt x="310" y="144"/>
                    </a:lnTo>
                    <a:lnTo>
                      <a:pt x="234" y="138"/>
                    </a:lnTo>
                    <a:lnTo>
                      <a:pt x="166" y="130"/>
                    </a:lnTo>
                    <a:lnTo>
                      <a:pt x="110" y="122"/>
                    </a:lnTo>
                    <a:lnTo>
                      <a:pt x="66" y="114"/>
                    </a:lnTo>
                    <a:lnTo>
                      <a:pt x="32" y="106"/>
                    </a:lnTo>
                    <a:lnTo>
                      <a:pt x="22" y="102"/>
                    </a:lnTo>
                    <a:lnTo>
                      <a:pt x="12" y="98"/>
                    </a:lnTo>
                    <a:lnTo>
                      <a:pt x="8" y="9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8" y="84"/>
                    </a:lnTo>
                    <a:lnTo>
                      <a:pt x="12" y="80"/>
                    </a:lnTo>
                    <a:lnTo>
                      <a:pt x="22" y="76"/>
                    </a:lnTo>
                    <a:lnTo>
                      <a:pt x="32" y="72"/>
                    </a:lnTo>
                    <a:lnTo>
                      <a:pt x="66" y="64"/>
                    </a:lnTo>
                    <a:lnTo>
                      <a:pt x="110" y="54"/>
                    </a:lnTo>
                    <a:lnTo>
                      <a:pt x="166" y="48"/>
                    </a:lnTo>
                    <a:lnTo>
                      <a:pt x="234" y="40"/>
                    </a:lnTo>
                    <a:lnTo>
                      <a:pt x="310" y="32"/>
                    </a:lnTo>
                    <a:lnTo>
                      <a:pt x="396" y="26"/>
                    </a:lnTo>
                    <a:lnTo>
                      <a:pt x="594" y="16"/>
                    </a:lnTo>
                    <a:lnTo>
                      <a:pt x="820" y="8"/>
                    </a:lnTo>
                    <a:lnTo>
                      <a:pt x="1070" y="2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608" y="2"/>
                    </a:lnTo>
                    <a:lnTo>
                      <a:pt x="1860" y="8"/>
                    </a:lnTo>
                    <a:lnTo>
                      <a:pt x="2086" y="16"/>
                    </a:lnTo>
                    <a:lnTo>
                      <a:pt x="2284" y="26"/>
                    </a:lnTo>
                    <a:lnTo>
                      <a:pt x="2370" y="32"/>
                    </a:lnTo>
                    <a:lnTo>
                      <a:pt x="2446" y="40"/>
                    </a:lnTo>
                    <a:lnTo>
                      <a:pt x="2512" y="48"/>
                    </a:lnTo>
                    <a:lnTo>
                      <a:pt x="2568" y="54"/>
                    </a:lnTo>
                    <a:lnTo>
                      <a:pt x="2612" y="64"/>
                    </a:lnTo>
                    <a:lnTo>
                      <a:pt x="2646" y="72"/>
                    </a:lnTo>
                    <a:lnTo>
                      <a:pt x="2658" y="76"/>
                    </a:lnTo>
                    <a:lnTo>
                      <a:pt x="2666" y="80"/>
                    </a:lnTo>
                    <a:lnTo>
                      <a:pt x="2670" y="84"/>
                    </a:lnTo>
                    <a:lnTo>
                      <a:pt x="2672" y="90"/>
                    </a:lnTo>
                    <a:lnTo>
                      <a:pt x="2672" y="90"/>
                    </a:lnTo>
                    <a:lnTo>
                      <a:pt x="2670" y="94"/>
                    </a:lnTo>
                    <a:lnTo>
                      <a:pt x="2666" y="98"/>
                    </a:lnTo>
                    <a:lnTo>
                      <a:pt x="2658" y="102"/>
                    </a:lnTo>
                    <a:lnTo>
                      <a:pt x="2646" y="106"/>
                    </a:lnTo>
                    <a:lnTo>
                      <a:pt x="2612" y="114"/>
                    </a:lnTo>
                    <a:lnTo>
                      <a:pt x="2568" y="122"/>
                    </a:lnTo>
                    <a:lnTo>
                      <a:pt x="2512" y="130"/>
                    </a:lnTo>
                    <a:lnTo>
                      <a:pt x="2446" y="138"/>
                    </a:lnTo>
                    <a:lnTo>
                      <a:pt x="2370" y="144"/>
                    </a:lnTo>
                    <a:lnTo>
                      <a:pt x="2284" y="150"/>
                    </a:lnTo>
                    <a:lnTo>
                      <a:pt x="2086" y="160"/>
                    </a:lnTo>
                    <a:lnTo>
                      <a:pt x="1860" y="170"/>
                    </a:lnTo>
                    <a:lnTo>
                      <a:pt x="1608" y="174"/>
                    </a:lnTo>
                    <a:lnTo>
                      <a:pt x="1338" y="176"/>
                    </a:lnTo>
                    <a:close/>
                    <a:moveTo>
                      <a:pt x="1338" y="0"/>
                    </a:moveTo>
                    <a:lnTo>
                      <a:pt x="1338" y="0"/>
                    </a:lnTo>
                    <a:lnTo>
                      <a:pt x="1068" y="2"/>
                    </a:lnTo>
                    <a:lnTo>
                      <a:pt x="818" y="8"/>
                    </a:lnTo>
                    <a:lnTo>
                      <a:pt x="590" y="16"/>
                    </a:lnTo>
                    <a:lnTo>
                      <a:pt x="392" y="26"/>
                    </a:lnTo>
                    <a:lnTo>
                      <a:pt x="306" y="32"/>
                    </a:lnTo>
                    <a:lnTo>
                      <a:pt x="230" y="40"/>
                    </a:lnTo>
                    <a:lnTo>
                      <a:pt x="162" y="46"/>
                    </a:lnTo>
                    <a:lnTo>
                      <a:pt x="106" y="54"/>
                    </a:lnTo>
                    <a:lnTo>
                      <a:pt x="60" y="62"/>
                    </a:lnTo>
                    <a:lnTo>
                      <a:pt x="28" y="72"/>
                    </a:lnTo>
                    <a:lnTo>
                      <a:pt x="16" y="76"/>
                    </a:lnTo>
                    <a:lnTo>
                      <a:pt x="8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8" y="106"/>
                    </a:lnTo>
                    <a:lnTo>
                      <a:pt x="60" y="116"/>
                    </a:lnTo>
                    <a:lnTo>
                      <a:pt x="106" y="122"/>
                    </a:lnTo>
                    <a:lnTo>
                      <a:pt x="162" y="130"/>
                    </a:lnTo>
                    <a:lnTo>
                      <a:pt x="230" y="138"/>
                    </a:lnTo>
                    <a:lnTo>
                      <a:pt x="306" y="144"/>
                    </a:lnTo>
                    <a:lnTo>
                      <a:pt x="392" y="150"/>
                    </a:lnTo>
                    <a:lnTo>
                      <a:pt x="590" y="162"/>
                    </a:lnTo>
                    <a:lnTo>
                      <a:pt x="818" y="170"/>
                    </a:lnTo>
                    <a:lnTo>
                      <a:pt x="1068" y="174"/>
                    </a:lnTo>
                    <a:lnTo>
                      <a:pt x="1338" y="176"/>
                    </a:lnTo>
                    <a:lnTo>
                      <a:pt x="1338" y="176"/>
                    </a:lnTo>
                    <a:lnTo>
                      <a:pt x="1610" y="174"/>
                    </a:lnTo>
                    <a:lnTo>
                      <a:pt x="1862" y="170"/>
                    </a:lnTo>
                    <a:lnTo>
                      <a:pt x="2088" y="162"/>
                    </a:lnTo>
                    <a:lnTo>
                      <a:pt x="2286" y="150"/>
                    </a:lnTo>
                    <a:lnTo>
                      <a:pt x="2374" y="144"/>
                    </a:lnTo>
                    <a:lnTo>
                      <a:pt x="2450" y="138"/>
                    </a:lnTo>
                    <a:lnTo>
                      <a:pt x="2516" y="130"/>
                    </a:lnTo>
                    <a:lnTo>
                      <a:pt x="2572" y="122"/>
                    </a:lnTo>
                    <a:lnTo>
                      <a:pt x="2618" y="116"/>
                    </a:lnTo>
                    <a:lnTo>
                      <a:pt x="2650" y="106"/>
                    </a:lnTo>
                    <a:lnTo>
                      <a:pt x="2662" y="102"/>
                    </a:lnTo>
                    <a:lnTo>
                      <a:pt x="2670" y="98"/>
                    </a:lnTo>
                    <a:lnTo>
                      <a:pt x="2676" y="94"/>
                    </a:lnTo>
                    <a:lnTo>
                      <a:pt x="2678" y="90"/>
                    </a:lnTo>
                    <a:lnTo>
                      <a:pt x="2678" y="90"/>
                    </a:lnTo>
                    <a:lnTo>
                      <a:pt x="2676" y="84"/>
                    </a:lnTo>
                    <a:lnTo>
                      <a:pt x="2670" y="80"/>
                    </a:lnTo>
                    <a:lnTo>
                      <a:pt x="2662" y="76"/>
                    </a:lnTo>
                    <a:lnTo>
                      <a:pt x="2650" y="72"/>
                    </a:lnTo>
                    <a:lnTo>
                      <a:pt x="2618" y="62"/>
                    </a:lnTo>
                    <a:lnTo>
                      <a:pt x="2572" y="54"/>
                    </a:lnTo>
                    <a:lnTo>
                      <a:pt x="2516" y="46"/>
                    </a:lnTo>
                    <a:lnTo>
                      <a:pt x="2450" y="40"/>
                    </a:lnTo>
                    <a:lnTo>
                      <a:pt x="2374" y="32"/>
                    </a:lnTo>
                    <a:lnTo>
                      <a:pt x="2286" y="26"/>
                    </a:lnTo>
                    <a:lnTo>
                      <a:pt x="2088" y="16"/>
                    </a:lnTo>
                    <a:lnTo>
                      <a:pt x="1862" y="8"/>
                    </a:lnTo>
                    <a:lnTo>
                      <a:pt x="1610" y="2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72"/>
              <p:cNvSpPr>
                <a:spLocks/>
              </p:cNvSpPr>
              <p:nvPr/>
            </p:nvSpPr>
            <p:spPr bwMode="auto">
              <a:xfrm>
                <a:off x="2516" y="4136"/>
                <a:ext cx="2666" cy="176"/>
              </a:xfrm>
              <a:custGeom>
                <a:avLst/>
                <a:gdLst>
                  <a:gd name="T0" fmla="*/ 1332 w 2666"/>
                  <a:gd name="T1" fmla="*/ 176 h 176"/>
                  <a:gd name="T2" fmla="*/ 1332 w 2666"/>
                  <a:gd name="T3" fmla="*/ 176 h 176"/>
                  <a:gd name="T4" fmla="*/ 1064 w 2666"/>
                  <a:gd name="T5" fmla="*/ 174 h 176"/>
                  <a:gd name="T6" fmla="*/ 814 w 2666"/>
                  <a:gd name="T7" fmla="*/ 170 h 176"/>
                  <a:gd name="T8" fmla="*/ 588 w 2666"/>
                  <a:gd name="T9" fmla="*/ 160 h 176"/>
                  <a:gd name="T10" fmla="*/ 390 w 2666"/>
                  <a:gd name="T11" fmla="*/ 150 h 176"/>
                  <a:gd name="T12" fmla="*/ 304 w 2666"/>
                  <a:gd name="T13" fmla="*/ 144 h 176"/>
                  <a:gd name="T14" fmla="*/ 228 w 2666"/>
                  <a:gd name="T15" fmla="*/ 138 h 176"/>
                  <a:gd name="T16" fmla="*/ 160 w 2666"/>
                  <a:gd name="T17" fmla="*/ 130 h 176"/>
                  <a:gd name="T18" fmla="*/ 104 w 2666"/>
                  <a:gd name="T19" fmla="*/ 122 h 176"/>
                  <a:gd name="T20" fmla="*/ 60 w 2666"/>
                  <a:gd name="T21" fmla="*/ 114 h 176"/>
                  <a:gd name="T22" fmla="*/ 26 w 2666"/>
                  <a:gd name="T23" fmla="*/ 106 h 176"/>
                  <a:gd name="T24" fmla="*/ 16 w 2666"/>
                  <a:gd name="T25" fmla="*/ 102 h 176"/>
                  <a:gd name="T26" fmla="*/ 6 w 2666"/>
                  <a:gd name="T27" fmla="*/ 98 h 176"/>
                  <a:gd name="T28" fmla="*/ 2 w 2666"/>
                  <a:gd name="T29" fmla="*/ 94 h 176"/>
                  <a:gd name="T30" fmla="*/ 0 w 2666"/>
                  <a:gd name="T31" fmla="*/ 90 h 176"/>
                  <a:gd name="T32" fmla="*/ 0 w 2666"/>
                  <a:gd name="T33" fmla="*/ 90 h 176"/>
                  <a:gd name="T34" fmla="*/ 2 w 2666"/>
                  <a:gd name="T35" fmla="*/ 84 h 176"/>
                  <a:gd name="T36" fmla="*/ 6 w 2666"/>
                  <a:gd name="T37" fmla="*/ 80 h 176"/>
                  <a:gd name="T38" fmla="*/ 16 w 2666"/>
                  <a:gd name="T39" fmla="*/ 76 h 176"/>
                  <a:gd name="T40" fmla="*/ 26 w 2666"/>
                  <a:gd name="T41" fmla="*/ 72 h 176"/>
                  <a:gd name="T42" fmla="*/ 60 w 2666"/>
                  <a:gd name="T43" fmla="*/ 64 h 176"/>
                  <a:gd name="T44" fmla="*/ 104 w 2666"/>
                  <a:gd name="T45" fmla="*/ 54 h 176"/>
                  <a:gd name="T46" fmla="*/ 160 w 2666"/>
                  <a:gd name="T47" fmla="*/ 48 h 176"/>
                  <a:gd name="T48" fmla="*/ 228 w 2666"/>
                  <a:gd name="T49" fmla="*/ 40 h 176"/>
                  <a:gd name="T50" fmla="*/ 304 w 2666"/>
                  <a:gd name="T51" fmla="*/ 32 h 176"/>
                  <a:gd name="T52" fmla="*/ 390 w 2666"/>
                  <a:gd name="T53" fmla="*/ 26 h 176"/>
                  <a:gd name="T54" fmla="*/ 588 w 2666"/>
                  <a:gd name="T55" fmla="*/ 16 h 176"/>
                  <a:gd name="T56" fmla="*/ 814 w 2666"/>
                  <a:gd name="T57" fmla="*/ 8 h 176"/>
                  <a:gd name="T58" fmla="*/ 1064 w 2666"/>
                  <a:gd name="T59" fmla="*/ 2 h 176"/>
                  <a:gd name="T60" fmla="*/ 1332 w 2666"/>
                  <a:gd name="T61" fmla="*/ 0 h 176"/>
                  <a:gd name="T62" fmla="*/ 1332 w 2666"/>
                  <a:gd name="T63" fmla="*/ 0 h 176"/>
                  <a:gd name="T64" fmla="*/ 1602 w 2666"/>
                  <a:gd name="T65" fmla="*/ 2 h 176"/>
                  <a:gd name="T66" fmla="*/ 1854 w 2666"/>
                  <a:gd name="T67" fmla="*/ 8 h 176"/>
                  <a:gd name="T68" fmla="*/ 2080 w 2666"/>
                  <a:gd name="T69" fmla="*/ 16 h 176"/>
                  <a:gd name="T70" fmla="*/ 2278 w 2666"/>
                  <a:gd name="T71" fmla="*/ 26 h 176"/>
                  <a:gd name="T72" fmla="*/ 2364 w 2666"/>
                  <a:gd name="T73" fmla="*/ 32 h 176"/>
                  <a:gd name="T74" fmla="*/ 2440 w 2666"/>
                  <a:gd name="T75" fmla="*/ 40 h 176"/>
                  <a:gd name="T76" fmla="*/ 2506 w 2666"/>
                  <a:gd name="T77" fmla="*/ 48 h 176"/>
                  <a:gd name="T78" fmla="*/ 2562 w 2666"/>
                  <a:gd name="T79" fmla="*/ 54 h 176"/>
                  <a:gd name="T80" fmla="*/ 2606 w 2666"/>
                  <a:gd name="T81" fmla="*/ 64 h 176"/>
                  <a:gd name="T82" fmla="*/ 2640 w 2666"/>
                  <a:gd name="T83" fmla="*/ 72 h 176"/>
                  <a:gd name="T84" fmla="*/ 2652 w 2666"/>
                  <a:gd name="T85" fmla="*/ 76 h 176"/>
                  <a:gd name="T86" fmla="*/ 2660 w 2666"/>
                  <a:gd name="T87" fmla="*/ 80 h 176"/>
                  <a:gd name="T88" fmla="*/ 2664 w 2666"/>
                  <a:gd name="T89" fmla="*/ 84 h 176"/>
                  <a:gd name="T90" fmla="*/ 2666 w 2666"/>
                  <a:gd name="T91" fmla="*/ 90 h 176"/>
                  <a:gd name="T92" fmla="*/ 2666 w 2666"/>
                  <a:gd name="T93" fmla="*/ 90 h 176"/>
                  <a:gd name="T94" fmla="*/ 2664 w 2666"/>
                  <a:gd name="T95" fmla="*/ 94 h 176"/>
                  <a:gd name="T96" fmla="*/ 2660 w 2666"/>
                  <a:gd name="T97" fmla="*/ 98 h 176"/>
                  <a:gd name="T98" fmla="*/ 2652 w 2666"/>
                  <a:gd name="T99" fmla="*/ 102 h 176"/>
                  <a:gd name="T100" fmla="*/ 2640 w 2666"/>
                  <a:gd name="T101" fmla="*/ 106 h 176"/>
                  <a:gd name="T102" fmla="*/ 2606 w 2666"/>
                  <a:gd name="T103" fmla="*/ 114 h 176"/>
                  <a:gd name="T104" fmla="*/ 2562 w 2666"/>
                  <a:gd name="T105" fmla="*/ 122 h 176"/>
                  <a:gd name="T106" fmla="*/ 2506 w 2666"/>
                  <a:gd name="T107" fmla="*/ 130 h 176"/>
                  <a:gd name="T108" fmla="*/ 2440 w 2666"/>
                  <a:gd name="T109" fmla="*/ 138 h 176"/>
                  <a:gd name="T110" fmla="*/ 2364 w 2666"/>
                  <a:gd name="T111" fmla="*/ 144 h 176"/>
                  <a:gd name="T112" fmla="*/ 2278 w 2666"/>
                  <a:gd name="T113" fmla="*/ 150 h 176"/>
                  <a:gd name="T114" fmla="*/ 2080 w 2666"/>
                  <a:gd name="T115" fmla="*/ 160 h 176"/>
                  <a:gd name="T116" fmla="*/ 1854 w 2666"/>
                  <a:gd name="T117" fmla="*/ 170 h 176"/>
                  <a:gd name="T118" fmla="*/ 1602 w 2666"/>
                  <a:gd name="T119" fmla="*/ 174 h 176"/>
                  <a:gd name="T120" fmla="*/ 1332 w 2666"/>
                  <a:gd name="T12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66" h="176">
                    <a:moveTo>
                      <a:pt x="1332" y="176"/>
                    </a:moveTo>
                    <a:lnTo>
                      <a:pt x="1332" y="176"/>
                    </a:lnTo>
                    <a:lnTo>
                      <a:pt x="1064" y="174"/>
                    </a:lnTo>
                    <a:lnTo>
                      <a:pt x="814" y="170"/>
                    </a:lnTo>
                    <a:lnTo>
                      <a:pt x="588" y="160"/>
                    </a:lnTo>
                    <a:lnTo>
                      <a:pt x="390" y="150"/>
                    </a:lnTo>
                    <a:lnTo>
                      <a:pt x="304" y="144"/>
                    </a:lnTo>
                    <a:lnTo>
                      <a:pt x="228" y="138"/>
                    </a:lnTo>
                    <a:lnTo>
                      <a:pt x="160" y="130"/>
                    </a:lnTo>
                    <a:lnTo>
                      <a:pt x="104" y="122"/>
                    </a:lnTo>
                    <a:lnTo>
                      <a:pt x="60" y="114"/>
                    </a:lnTo>
                    <a:lnTo>
                      <a:pt x="26" y="106"/>
                    </a:lnTo>
                    <a:lnTo>
                      <a:pt x="16" y="102"/>
                    </a:lnTo>
                    <a:lnTo>
                      <a:pt x="6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16" y="76"/>
                    </a:lnTo>
                    <a:lnTo>
                      <a:pt x="26" y="72"/>
                    </a:lnTo>
                    <a:lnTo>
                      <a:pt x="60" y="64"/>
                    </a:lnTo>
                    <a:lnTo>
                      <a:pt x="104" y="54"/>
                    </a:lnTo>
                    <a:lnTo>
                      <a:pt x="160" y="48"/>
                    </a:lnTo>
                    <a:lnTo>
                      <a:pt x="228" y="40"/>
                    </a:lnTo>
                    <a:lnTo>
                      <a:pt x="304" y="32"/>
                    </a:lnTo>
                    <a:lnTo>
                      <a:pt x="390" y="26"/>
                    </a:lnTo>
                    <a:lnTo>
                      <a:pt x="588" y="16"/>
                    </a:lnTo>
                    <a:lnTo>
                      <a:pt x="814" y="8"/>
                    </a:lnTo>
                    <a:lnTo>
                      <a:pt x="1064" y="2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602" y="2"/>
                    </a:lnTo>
                    <a:lnTo>
                      <a:pt x="1854" y="8"/>
                    </a:lnTo>
                    <a:lnTo>
                      <a:pt x="2080" y="16"/>
                    </a:lnTo>
                    <a:lnTo>
                      <a:pt x="2278" y="26"/>
                    </a:lnTo>
                    <a:lnTo>
                      <a:pt x="2364" y="32"/>
                    </a:lnTo>
                    <a:lnTo>
                      <a:pt x="2440" y="40"/>
                    </a:lnTo>
                    <a:lnTo>
                      <a:pt x="2506" y="48"/>
                    </a:lnTo>
                    <a:lnTo>
                      <a:pt x="2562" y="54"/>
                    </a:lnTo>
                    <a:lnTo>
                      <a:pt x="2606" y="64"/>
                    </a:lnTo>
                    <a:lnTo>
                      <a:pt x="2640" y="72"/>
                    </a:lnTo>
                    <a:lnTo>
                      <a:pt x="2652" y="76"/>
                    </a:lnTo>
                    <a:lnTo>
                      <a:pt x="2660" y="80"/>
                    </a:lnTo>
                    <a:lnTo>
                      <a:pt x="2664" y="84"/>
                    </a:lnTo>
                    <a:lnTo>
                      <a:pt x="2666" y="90"/>
                    </a:lnTo>
                    <a:lnTo>
                      <a:pt x="2666" y="90"/>
                    </a:lnTo>
                    <a:lnTo>
                      <a:pt x="2664" y="94"/>
                    </a:lnTo>
                    <a:lnTo>
                      <a:pt x="2660" y="98"/>
                    </a:lnTo>
                    <a:lnTo>
                      <a:pt x="2652" y="102"/>
                    </a:lnTo>
                    <a:lnTo>
                      <a:pt x="2640" y="106"/>
                    </a:lnTo>
                    <a:lnTo>
                      <a:pt x="2606" y="114"/>
                    </a:lnTo>
                    <a:lnTo>
                      <a:pt x="2562" y="122"/>
                    </a:lnTo>
                    <a:lnTo>
                      <a:pt x="2506" y="130"/>
                    </a:lnTo>
                    <a:lnTo>
                      <a:pt x="2440" y="138"/>
                    </a:lnTo>
                    <a:lnTo>
                      <a:pt x="2364" y="144"/>
                    </a:lnTo>
                    <a:lnTo>
                      <a:pt x="2278" y="150"/>
                    </a:lnTo>
                    <a:lnTo>
                      <a:pt x="2080" y="160"/>
                    </a:lnTo>
                    <a:lnTo>
                      <a:pt x="1854" y="170"/>
                    </a:lnTo>
                    <a:lnTo>
                      <a:pt x="1602" y="174"/>
                    </a:lnTo>
                    <a:lnTo>
                      <a:pt x="1332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73"/>
              <p:cNvSpPr>
                <a:spLocks/>
              </p:cNvSpPr>
              <p:nvPr/>
            </p:nvSpPr>
            <p:spPr bwMode="auto">
              <a:xfrm>
                <a:off x="2510" y="4136"/>
                <a:ext cx="2678" cy="176"/>
              </a:xfrm>
              <a:custGeom>
                <a:avLst/>
                <a:gdLst>
                  <a:gd name="T0" fmla="*/ 1338 w 2678"/>
                  <a:gd name="T1" fmla="*/ 0 h 176"/>
                  <a:gd name="T2" fmla="*/ 1338 w 2678"/>
                  <a:gd name="T3" fmla="*/ 0 h 176"/>
                  <a:gd name="T4" fmla="*/ 1068 w 2678"/>
                  <a:gd name="T5" fmla="*/ 2 h 176"/>
                  <a:gd name="T6" fmla="*/ 818 w 2678"/>
                  <a:gd name="T7" fmla="*/ 8 h 176"/>
                  <a:gd name="T8" fmla="*/ 590 w 2678"/>
                  <a:gd name="T9" fmla="*/ 16 h 176"/>
                  <a:gd name="T10" fmla="*/ 392 w 2678"/>
                  <a:gd name="T11" fmla="*/ 26 h 176"/>
                  <a:gd name="T12" fmla="*/ 306 w 2678"/>
                  <a:gd name="T13" fmla="*/ 32 h 176"/>
                  <a:gd name="T14" fmla="*/ 230 w 2678"/>
                  <a:gd name="T15" fmla="*/ 40 h 176"/>
                  <a:gd name="T16" fmla="*/ 162 w 2678"/>
                  <a:gd name="T17" fmla="*/ 46 h 176"/>
                  <a:gd name="T18" fmla="*/ 106 w 2678"/>
                  <a:gd name="T19" fmla="*/ 54 h 176"/>
                  <a:gd name="T20" fmla="*/ 60 w 2678"/>
                  <a:gd name="T21" fmla="*/ 62 h 176"/>
                  <a:gd name="T22" fmla="*/ 28 w 2678"/>
                  <a:gd name="T23" fmla="*/ 72 h 176"/>
                  <a:gd name="T24" fmla="*/ 16 w 2678"/>
                  <a:gd name="T25" fmla="*/ 76 h 176"/>
                  <a:gd name="T26" fmla="*/ 8 w 2678"/>
                  <a:gd name="T27" fmla="*/ 80 h 176"/>
                  <a:gd name="T28" fmla="*/ 2 w 2678"/>
                  <a:gd name="T29" fmla="*/ 84 h 176"/>
                  <a:gd name="T30" fmla="*/ 0 w 2678"/>
                  <a:gd name="T31" fmla="*/ 90 h 176"/>
                  <a:gd name="T32" fmla="*/ 0 w 2678"/>
                  <a:gd name="T33" fmla="*/ 90 h 176"/>
                  <a:gd name="T34" fmla="*/ 2 w 2678"/>
                  <a:gd name="T35" fmla="*/ 94 h 176"/>
                  <a:gd name="T36" fmla="*/ 8 w 2678"/>
                  <a:gd name="T37" fmla="*/ 98 h 176"/>
                  <a:gd name="T38" fmla="*/ 16 w 2678"/>
                  <a:gd name="T39" fmla="*/ 102 h 176"/>
                  <a:gd name="T40" fmla="*/ 28 w 2678"/>
                  <a:gd name="T41" fmla="*/ 106 h 176"/>
                  <a:gd name="T42" fmla="*/ 60 w 2678"/>
                  <a:gd name="T43" fmla="*/ 116 h 176"/>
                  <a:gd name="T44" fmla="*/ 106 w 2678"/>
                  <a:gd name="T45" fmla="*/ 122 h 176"/>
                  <a:gd name="T46" fmla="*/ 162 w 2678"/>
                  <a:gd name="T47" fmla="*/ 130 h 176"/>
                  <a:gd name="T48" fmla="*/ 230 w 2678"/>
                  <a:gd name="T49" fmla="*/ 138 h 176"/>
                  <a:gd name="T50" fmla="*/ 306 w 2678"/>
                  <a:gd name="T51" fmla="*/ 144 h 176"/>
                  <a:gd name="T52" fmla="*/ 392 w 2678"/>
                  <a:gd name="T53" fmla="*/ 150 h 176"/>
                  <a:gd name="T54" fmla="*/ 590 w 2678"/>
                  <a:gd name="T55" fmla="*/ 162 h 176"/>
                  <a:gd name="T56" fmla="*/ 818 w 2678"/>
                  <a:gd name="T57" fmla="*/ 170 h 176"/>
                  <a:gd name="T58" fmla="*/ 1068 w 2678"/>
                  <a:gd name="T59" fmla="*/ 174 h 176"/>
                  <a:gd name="T60" fmla="*/ 1338 w 2678"/>
                  <a:gd name="T61" fmla="*/ 176 h 176"/>
                  <a:gd name="T62" fmla="*/ 1338 w 2678"/>
                  <a:gd name="T63" fmla="*/ 176 h 176"/>
                  <a:gd name="T64" fmla="*/ 1610 w 2678"/>
                  <a:gd name="T65" fmla="*/ 174 h 176"/>
                  <a:gd name="T66" fmla="*/ 1862 w 2678"/>
                  <a:gd name="T67" fmla="*/ 170 h 176"/>
                  <a:gd name="T68" fmla="*/ 2088 w 2678"/>
                  <a:gd name="T69" fmla="*/ 162 h 176"/>
                  <a:gd name="T70" fmla="*/ 2286 w 2678"/>
                  <a:gd name="T71" fmla="*/ 150 h 176"/>
                  <a:gd name="T72" fmla="*/ 2374 w 2678"/>
                  <a:gd name="T73" fmla="*/ 144 h 176"/>
                  <a:gd name="T74" fmla="*/ 2450 w 2678"/>
                  <a:gd name="T75" fmla="*/ 138 h 176"/>
                  <a:gd name="T76" fmla="*/ 2516 w 2678"/>
                  <a:gd name="T77" fmla="*/ 130 h 176"/>
                  <a:gd name="T78" fmla="*/ 2572 w 2678"/>
                  <a:gd name="T79" fmla="*/ 122 h 176"/>
                  <a:gd name="T80" fmla="*/ 2618 w 2678"/>
                  <a:gd name="T81" fmla="*/ 116 h 176"/>
                  <a:gd name="T82" fmla="*/ 2650 w 2678"/>
                  <a:gd name="T83" fmla="*/ 106 h 176"/>
                  <a:gd name="T84" fmla="*/ 2662 w 2678"/>
                  <a:gd name="T85" fmla="*/ 102 h 176"/>
                  <a:gd name="T86" fmla="*/ 2670 w 2678"/>
                  <a:gd name="T87" fmla="*/ 98 h 176"/>
                  <a:gd name="T88" fmla="*/ 2676 w 2678"/>
                  <a:gd name="T89" fmla="*/ 94 h 176"/>
                  <a:gd name="T90" fmla="*/ 2678 w 2678"/>
                  <a:gd name="T91" fmla="*/ 90 h 176"/>
                  <a:gd name="T92" fmla="*/ 2678 w 2678"/>
                  <a:gd name="T93" fmla="*/ 90 h 176"/>
                  <a:gd name="T94" fmla="*/ 2676 w 2678"/>
                  <a:gd name="T95" fmla="*/ 84 h 176"/>
                  <a:gd name="T96" fmla="*/ 2670 w 2678"/>
                  <a:gd name="T97" fmla="*/ 80 h 176"/>
                  <a:gd name="T98" fmla="*/ 2662 w 2678"/>
                  <a:gd name="T99" fmla="*/ 76 h 176"/>
                  <a:gd name="T100" fmla="*/ 2650 w 2678"/>
                  <a:gd name="T101" fmla="*/ 72 h 176"/>
                  <a:gd name="T102" fmla="*/ 2618 w 2678"/>
                  <a:gd name="T103" fmla="*/ 62 h 176"/>
                  <a:gd name="T104" fmla="*/ 2572 w 2678"/>
                  <a:gd name="T105" fmla="*/ 54 h 176"/>
                  <a:gd name="T106" fmla="*/ 2516 w 2678"/>
                  <a:gd name="T107" fmla="*/ 46 h 176"/>
                  <a:gd name="T108" fmla="*/ 2450 w 2678"/>
                  <a:gd name="T109" fmla="*/ 40 h 176"/>
                  <a:gd name="T110" fmla="*/ 2374 w 2678"/>
                  <a:gd name="T111" fmla="*/ 32 h 176"/>
                  <a:gd name="T112" fmla="*/ 2286 w 2678"/>
                  <a:gd name="T113" fmla="*/ 26 h 176"/>
                  <a:gd name="T114" fmla="*/ 2088 w 2678"/>
                  <a:gd name="T115" fmla="*/ 16 h 176"/>
                  <a:gd name="T116" fmla="*/ 1862 w 2678"/>
                  <a:gd name="T117" fmla="*/ 8 h 176"/>
                  <a:gd name="T118" fmla="*/ 1610 w 2678"/>
                  <a:gd name="T119" fmla="*/ 2 h 176"/>
                  <a:gd name="T120" fmla="*/ 1338 w 2678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78" h="176">
                    <a:moveTo>
                      <a:pt x="1338" y="0"/>
                    </a:moveTo>
                    <a:lnTo>
                      <a:pt x="1338" y="0"/>
                    </a:lnTo>
                    <a:lnTo>
                      <a:pt x="1068" y="2"/>
                    </a:lnTo>
                    <a:lnTo>
                      <a:pt x="818" y="8"/>
                    </a:lnTo>
                    <a:lnTo>
                      <a:pt x="590" y="16"/>
                    </a:lnTo>
                    <a:lnTo>
                      <a:pt x="392" y="26"/>
                    </a:lnTo>
                    <a:lnTo>
                      <a:pt x="306" y="32"/>
                    </a:lnTo>
                    <a:lnTo>
                      <a:pt x="230" y="40"/>
                    </a:lnTo>
                    <a:lnTo>
                      <a:pt x="162" y="46"/>
                    </a:lnTo>
                    <a:lnTo>
                      <a:pt x="106" y="54"/>
                    </a:lnTo>
                    <a:lnTo>
                      <a:pt x="60" y="62"/>
                    </a:lnTo>
                    <a:lnTo>
                      <a:pt x="28" y="72"/>
                    </a:lnTo>
                    <a:lnTo>
                      <a:pt x="16" y="76"/>
                    </a:lnTo>
                    <a:lnTo>
                      <a:pt x="8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8" y="106"/>
                    </a:lnTo>
                    <a:lnTo>
                      <a:pt x="60" y="116"/>
                    </a:lnTo>
                    <a:lnTo>
                      <a:pt x="106" y="122"/>
                    </a:lnTo>
                    <a:lnTo>
                      <a:pt x="162" y="130"/>
                    </a:lnTo>
                    <a:lnTo>
                      <a:pt x="230" y="138"/>
                    </a:lnTo>
                    <a:lnTo>
                      <a:pt x="306" y="144"/>
                    </a:lnTo>
                    <a:lnTo>
                      <a:pt x="392" y="150"/>
                    </a:lnTo>
                    <a:lnTo>
                      <a:pt x="590" y="162"/>
                    </a:lnTo>
                    <a:lnTo>
                      <a:pt x="818" y="170"/>
                    </a:lnTo>
                    <a:lnTo>
                      <a:pt x="1068" y="174"/>
                    </a:lnTo>
                    <a:lnTo>
                      <a:pt x="1338" y="176"/>
                    </a:lnTo>
                    <a:lnTo>
                      <a:pt x="1338" y="176"/>
                    </a:lnTo>
                    <a:lnTo>
                      <a:pt x="1610" y="174"/>
                    </a:lnTo>
                    <a:lnTo>
                      <a:pt x="1862" y="170"/>
                    </a:lnTo>
                    <a:lnTo>
                      <a:pt x="2088" y="162"/>
                    </a:lnTo>
                    <a:lnTo>
                      <a:pt x="2286" y="150"/>
                    </a:lnTo>
                    <a:lnTo>
                      <a:pt x="2374" y="144"/>
                    </a:lnTo>
                    <a:lnTo>
                      <a:pt x="2450" y="138"/>
                    </a:lnTo>
                    <a:lnTo>
                      <a:pt x="2516" y="130"/>
                    </a:lnTo>
                    <a:lnTo>
                      <a:pt x="2572" y="122"/>
                    </a:lnTo>
                    <a:lnTo>
                      <a:pt x="2618" y="116"/>
                    </a:lnTo>
                    <a:lnTo>
                      <a:pt x="2650" y="106"/>
                    </a:lnTo>
                    <a:lnTo>
                      <a:pt x="2662" y="102"/>
                    </a:lnTo>
                    <a:lnTo>
                      <a:pt x="2670" y="98"/>
                    </a:lnTo>
                    <a:lnTo>
                      <a:pt x="2676" y="94"/>
                    </a:lnTo>
                    <a:lnTo>
                      <a:pt x="2678" y="90"/>
                    </a:lnTo>
                    <a:lnTo>
                      <a:pt x="2678" y="90"/>
                    </a:lnTo>
                    <a:lnTo>
                      <a:pt x="2676" y="84"/>
                    </a:lnTo>
                    <a:lnTo>
                      <a:pt x="2670" y="80"/>
                    </a:lnTo>
                    <a:lnTo>
                      <a:pt x="2662" y="76"/>
                    </a:lnTo>
                    <a:lnTo>
                      <a:pt x="2650" y="72"/>
                    </a:lnTo>
                    <a:lnTo>
                      <a:pt x="2618" y="62"/>
                    </a:lnTo>
                    <a:lnTo>
                      <a:pt x="2572" y="54"/>
                    </a:lnTo>
                    <a:lnTo>
                      <a:pt x="2516" y="46"/>
                    </a:lnTo>
                    <a:lnTo>
                      <a:pt x="2450" y="40"/>
                    </a:lnTo>
                    <a:lnTo>
                      <a:pt x="2374" y="32"/>
                    </a:lnTo>
                    <a:lnTo>
                      <a:pt x="2286" y="26"/>
                    </a:lnTo>
                    <a:lnTo>
                      <a:pt x="2088" y="16"/>
                    </a:lnTo>
                    <a:lnTo>
                      <a:pt x="1862" y="8"/>
                    </a:lnTo>
                    <a:lnTo>
                      <a:pt x="1610" y="2"/>
                    </a:lnTo>
                    <a:lnTo>
                      <a:pt x="13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Freeform 74"/>
              <p:cNvSpPr>
                <a:spLocks noEditPoints="1"/>
              </p:cNvSpPr>
              <p:nvPr/>
            </p:nvSpPr>
            <p:spPr bwMode="auto">
              <a:xfrm>
                <a:off x="2516" y="4136"/>
                <a:ext cx="2666" cy="176"/>
              </a:xfrm>
              <a:custGeom>
                <a:avLst/>
                <a:gdLst>
                  <a:gd name="T0" fmla="*/ 1332 w 2666"/>
                  <a:gd name="T1" fmla="*/ 176 h 176"/>
                  <a:gd name="T2" fmla="*/ 816 w 2666"/>
                  <a:gd name="T3" fmla="*/ 168 h 176"/>
                  <a:gd name="T4" fmla="*/ 394 w 2666"/>
                  <a:gd name="T5" fmla="*/ 150 h 176"/>
                  <a:gd name="T6" fmla="*/ 232 w 2666"/>
                  <a:gd name="T7" fmla="*/ 138 h 176"/>
                  <a:gd name="T8" fmla="*/ 110 w 2666"/>
                  <a:gd name="T9" fmla="*/ 122 h 176"/>
                  <a:gd name="T10" fmla="*/ 32 w 2666"/>
                  <a:gd name="T11" fmla="*/ 106 h 176"/>
                  <a:gd name="T12" fmla="*/ 12 w 2666"/>
                  <a:gd name="T13" fmla="*/ 98 h 176"/>
                  <a:gd name="T14" fmla="*/ 4 w 2666"/>
                  <a:gd name="T15" fmla="*/ 90 h 176"/>
                  <a:gd name="T16" fmla="*/ 6 w 2666"/>
                  <a:gd name="T17" fmla="*/ 84 h 176"/>
                  <a:gd name="T18" fmla="*/ 20 w 2666"/>
                  <a:gd name="T19" fmla="*/ 76 h 176"/>
                  <a:gd name="T20" fmla="*/ 64 w 2666"/>
                  <a:gd name="T21" fmla="*/ 64 h 176"/>
                  <a:gd name="T22" fmla="*/ 166 w 2666"/>
                  <a:gd name="T23" fmla="*/ 48 h 176"/>
                  <a:gd name="T24" fmla="*/ 308 w 2666"/>
                  <a:gd name="T25" fmla="*/ 34 h 176"/>
                  <a:gd name="T26" fmla="*/ 590 w 2666"/>
                  <a:gd name="T27" fmla="*/ 16 h 176"/>
                  <a:gd name="T28" fmla="*/ 1064 w 2666"/>
                  <a:gd name="T29" fmla="*/ 4 h 176"/>
                  <a:gd name="T30" fmla="*/ 1332 w 2666"/>
                  <a:gd name="T31" fmla="*/ 2 h 176"/>
                  <a:gd name="T32" fmla="*/ 1852 w 2666"/>
                  <a:gd name="T33" fmla="*/ 8 h 176"/>
                  <a:gd name="T34" fmla="*/ 2274 w 2666"/>
                  <a:gd name="T35" fmla="*/ 26 h 176"/>
                  <a:gd name="T36" fmla="*/ 2436 w 2666"/>
                  <a:gd name="T37" fmla="*/ 40 h 176"/>
                  <a:gd name="T38" fmla="*/ 2558 w 2666"/>
                  <a:gd name="T39" fmla="*/ 54 h 176"/>
                  <a:gd name="T40" fmla="*/ 2634 w 2666"/>
                  <a:gd name="T41" fmla="*/ 72 h 176"/>
                  <a:gd name="T42" fmla="*/ 2654 w 2666"/>
                  <a:gd name="T43" fmla="*/ 80 h 176"/>
                  <a:gd name="T44" fmla="*/ 2662 w 2666"/>
                  <a:gd name="T45" fmla="*/ 90 h 176"/>
                  <a:gd name="T46" fmla="*/ 2660 w 2666"/>
                  <a:gd name="T47" fmla="*/ 94 h 176"/>
                  <a:gd name="T48" fmla="*/ 2646 w 2666"/>
                  <a:gd name="T49" fmla="*/ 102 h 176"/>
                  <a:gd name="T50" fmla="*/ 2602 w 2666"/>
                  <a:gd name="T51" fmla="*/ 114 h 176"/>
                  <a:gd name="T52" fmla="*/ 2502 w 2666"/>
                  <a:gd name="T53" fmla="*/ 130 h 176"/>
                  <a:gd name="T54" fmla="*/ 2360 w 2666"/>
                  <a:gd name="T55" fmla="*/ 144 h 176"/>
                  <a:gd name="T56" fmla="*/ 2078 w 2666"/>
                  <a:gd name="T57" fmla="*/ 160 h 176"/>
                  <a:gd name="T58" fmla="*/ 1602 w 2666"/>
                  <a:gd name="T59" fmla="*/ 174 h 176"/>
                  <a:gd name="T60" fmla="*/ 1332 w 2666"/>
                  <a:gd name="T61" fmla="*/ 0 h 176"/>
                  <a:gd name="T62" fmla="*/ 1064 w 2666"/>
                  <a:gd name="T63" fmla="*/ 2 h 176"/>
                  <a:gd name="T64" fmla="*/ 588 w 2666"/>
                  <a:gd name="T65" fmla="*/ 16 h 176"/>
                  <a:gd name="T66" fmla="*/ 304 w 2666"/>
                  <a:gd name="T67" fmla="*/ 32 h 176"/>
                  <a:gd name="T68" fmla="*/ 160 w 2666"/>
                  <a:gd name="T69" fmla="*/ 48 h 176"/>
                  <a:gd name="T70" fmla="*/ 60 w 2666"/>
                  <a:gd name="T71" fmla="*/ 64 h 176"/>
                  <a:gd name="T72" fmla="*/ 16 w 2666"/>
                  <a:gd name="T73" fmla="*/ 76 h 176"/>
                  <a:gd name="T74" fmla="*/ 2 w 2666"/>
                  <a:gd name="T75" fmla="*/ 84 h 176"/>
                  <a:gd name="T76" fmla="*/ 0 w 2666"/>
                  <a:gd name="T77" fmla="*/ 90 h 176"/>
                  <a:gd name="T78" fmla="*/ 6 w 2666"/>
                  <a:gd name="T79" fmla="*/ 98 h 176"/>
                  <a:gd name="T80" fmla="*/ 26 w 2666"/>
                  <a:gd name="T81" fmla="*/ 106 h 176"/>
                  <a:gd name="T82" fmla="*/ 104 w 2666"/>
                  <a:gd name="T83" fmla="*/ 122 h 176"/>
                  <a:gd name="T84" fmla="*/ 228 w 2666"/>
                  <a:gd name="T85" fmla="*/ 138 h 176"/>
                  <a:gd name="T86" fmla="*/ 390 w 2666"/>
                  <a:gd name="T87" fmla="*/ 150 h 176"/>
                  <a:gd name="T88" fmla="*/ 814 w 2666"/>
                  <a:gd name="T89" fmla="*/ 170 h 176"/>
                  <a:gd name="T90" fmla="*/ 1332 w 2666"/>
                  <a:gd name="T91" fmla="*/ 176 h 176"/>
                  <a:gd name="T92" fmla="*/ 1602 w 2666"/>
                  <a:gd name="T93" fmla="*/ 174 h 176"/>
                  <a:gd name="T94" fmla="*/ 2080 w 2666"/>
                  <a:gd name="T95" fmla="*/ 160 h 176"/>
                  <a:gd name="T96" fmla="*/ 2364 w 2666"/>
                  <a:gd name="T97" fmla="*/ 144 h 176"/>
                  <a:gd name="T98" fmla="*/ 2506 w 2666"/>
                  <a:gd name="T99" fmla="*/ 130 h 176"/>
                  <a:gd name="T100" fmla="*/ 2606 w 2666"/>
                  <a:gd name="T101" fmla="*/ 114 h 176"/>
                  <a:gd name="T102" fmla="*/ 2652 w 2666"/>
                  <a:gd name="T103" fmla="*/ 102 h 176"/>
                  <a:gd name="T104" fmla="*/ 2664 w 2666"/>
                  <a:gd name="T105" fmla="*/ 94 h 176"/>
                  <a:gd name="T106" fmla="*/ 2666 w 2666"/>
                  <a:gd name="T107" fmla="*/ 90 h 176"/>
                  <a:gd name="T108" fmla="*/ 2660 w 2666"/>
                  <a:gd name="T109" fmla="*/ 80 h 176"/>
                  <a:gd name="T110" fmla="*/ 2640 w 2666"/>
                  <a:gd name="T111" fmla="*/ 72 h 176"/>
                  <a:gd name="T112" fmla="*/ 2562 w 2666"/>
                  <a:gd name="T113" fmla="*/ 54 h 176"/>
                  <a:gd name="T114" fmla="*/ 2440 w 2666"/>
                  <a:gd name="T115" fmla="*/ 40 h 176"/>
                  <a:gd name="T116" fmla="*/ 2278 w 2666"/>
                  <a:gd name="T117" fmla="*/ 26 h 176"/>
                  <a:gd name="T118" fmla="*/ 1854 w 2666"/>
                  <a:gd name="T119" fmla="*/ 8 h 176"/>
                  <a:gd name="T120" fmla="*/ 1332 w 2666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66" h="176">
                    <a:moveTo>
                      <a:pt x="1332" y="176"/>
                    </a:moveTo>
                    <a:lnTo>
                      <a:pt x="1332" y="176"/>
                    </a:lnTo>
                    <a:lnTo>
                      <a:pt x="1064" y="174"/>
                    </a:lnTo>
                    <a:lnTo>
                      <a:pt x="816" y="168"/>
                    </a:lnTo>
                    <a:lnTo>
                      <a:pt x="590" y="160"/>
                    </a:lnTo>
                    <a:lnTo>
                      <a:pt x="394" y="150"/>
                    </a:lnTo>
                    <a:lnTo>
                      <a:pt x="308" y="144"/>
                    </a:lnTo>
                    <a:lnTo>
                      <a:pt x="232" y="138"/>
                    </a:lnTo>
                    <a:lnTo>
                      <a:pt x="166" y="130"/>
                    </a:lnTo>
                    <a:lnTo>
                      <a:pt x="110" y="122"/>
                    </a:lnTo>
                    <a:lnTo>
                      <a:pt x="64" y="114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12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6" y="84"/>
                    </a:lnTo>
                    <a:lnTo>
                      <a:pt x="12" y="80"/>
                    </a:lnTo>
                    <a:lnTo>
                      <a:pt x="20" y="76"/>
                    </a:lnTo>
                    <a:lnTo>
                      <a:pt x="32" y="72"/>
                    </a:lnTo>
                    <a:lnTo>
                      <a:pt x="64" y="64"/>
                    </a:lnTo>
                    <a:lnTo>
                      <a:pt x="110" y="54"/>
                    </a:lnTo>
                    <a:lnTo>
                      <a:pt x="166" y="48"/>
                    </a:lnTo>
                    <a:lnTo>
                      <a:pt x="232" y="40"/>
                    </a:lnTo>
                    <a:lnTo>
                      <a:pt x="308" y="34"/>
                    </a:lnTo>
                    <a:lnTo>
                      <a:pt x="394" y="26"/>
                    </a:lnTo>
                    <a:lnTo>
                      <a:pt x="590" y="16"/>
                    </a:lnTo>
                    <a:lnTo>
                      <a:pt x="816" y="8"/>
                    </a:lnTo>
                    <a:lnTo>
                      <a:pt x="1064" y="4"/>
                    </a:lnTo>
                    <a:lnTo>
                      <a:pt x="1332" y="2"/>
                    </a:lnTo>
                    <a:lnTo>
                      <a:pt x="1332" y="2"/>
                    </a:lnTo>
                    <a:lnTo>
                      <a:pt x="1602" y="4"/>
                    </a:lnTo>
                    <a:lnTo>
                      <a:pt x="1852" y="8"/>
                    </a:lnTo>
                    <a:lnTo>
                      <a:pt x="2078" y="16"/>
                    </a:lnTo>
                    <a:lnTo>
                      <a:pt x="2274" y="26"/>
                    </a:lnTo>
                    <a:lnTo>
                      <a:pt x="2360" y="34"/>
                    </a:lnTo>
                    <a:lnTo>
                      <a:pt x="2436" y="40"/>
                    </a:lnTo>
                    <a:lnTo>
                      <a:pt x="2502" y="48"/>
                    </a:lnTo>
                    <a:lnTo>
                      <a:pt x="2558" y="54"/>
                    </a:lnTo>
                    <a:lnTo>
                      <a:pt x="2602" y="64"/>
                    </a:lnTo>
                    <a:lnTo>
                      <a:pt x="2634" y="72"/>
                    </a:lnTo>
                    <a:lnTo>
                      <a:pt x="2646" y="76"/>
                    </a:lnTo>
                    <a:lnTo>
                      <a:pt x="2654" y="80"/>
                    </a:lnTo>
                    <a:lnTo>
                      <a:pt x="2660" y="84"/>
                    </a:lnTo>
                    <a:lnTo>
                      <a:pt x="2662" y="90"/>
                    </a:lnTo>
                    <a:lnTo>
                      <a:pt x="2662" y="90"/>
                    </a:lnTo>
                    <a:lnTo>
                      <a:pt x="2660" y="94"/>
                    </a:lnTo>
                    <a:lnTo>
                      <a:pt x="2654" y="98"/>
                    </a:lnTo>
                    <a:lnTo>
                      <a:pt x="2646" y="102"/>
                    </a:lnTo>
                    <a:lnTo>
                      <a:pt x="2634" y="106"/>
                    </a:lnTo>
                    <a:lnTo>
                      <a:pt x="2602" y="114"/>
                    </a:lnTo>
                    <a:lnTo>
                      <a:pt x="2558" y="122"/>
                    </a:lnTo>
                    <a:lnTo>
                      <a:pt x="2502" y="130"/>
                    </a:lnTo>
                    <a:lnTo>
                      <a:pt x="2436" y="138"/>
                    </a:lnTo>
                    <a:lnTo>
                      <a:pt x="2360" y="144"/>
                    </a:lnTo>
                    <a:lnTo>
                      <a:pt x="2274" y="150"/>
                    </a:lnTo>
                    <a:lnTo>
                      <a:pt x="2078" y="160"/>
                    </a:lnTo>
                    <a:lnTo>
                      <a:pt x="1852" y="168"/>
                    </a:lnTo>
                    <a:lnTo>
                      <a:pt x="1602" y="174"/>
                    </a:lnTo>
                    <a:lnTo>
                      <a:pt x="1332" y="176"/>
                    </a:lnTo>
                    <a:close/>
                    <a:moveTo>
                      <a:pt x="1332" y="0"/>
                    </a:moveTo>
                    <a:lnTo>
                      <a:pt x="1332" y="0"/>
                    </a:lnTo>
                    <a:lnTo>
                      <a:pt x="1064" y="2"/>
                    </a:lnTo>
                    <a:lnTo>
                      <a:pt x="814" y="8"/>
                    </a:lnTo>
                    <a:lnTo>
                      <a:pt x="588" y="16"/>
                    </a:lnTo>
                    <a:lnTo>
                      <a:pt x="390" y="26"/>
                    </a:lnTo>
                    <a:lnTo>
                      <a:pt x="304" y="32"/>
                    </a:lnTo>
                    <a:lnTo>
                      <a:pt x="228" y="40"/>
                    </a:lnTo>
                    <a:lnTo>
                      <a:pt x="160" y="48"/>
                    </a:lnTo>
                    <a:lnTo>
                      <a:pt x="104" y="54"/>
                    </a:lnTo>
                    <a:lnTo>
                      <a:pt x="60" y="64"/>
                    </a:lnTo>
                    <a:lnTo>
                      <a:pt x="26" y="72"/>
                    </a:lnTo>
                    <a:lnTo>
                      <a:pt x="16" y="76"/>
                    </a:lnTo>
                    <a:lnTo>
                      <a:pt x="6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6" y="98"/>
                    </a:lnTo>
                    <a:lnTo>
                      <a:pt x="16" y="102"/>
                    </a:lnTo>
                    <a:lnTo>
                      <a:pt x="26" y="106"/>
                    </a:lnTo>
                    <a:lnTo>
                      <a:pt x="60" y="114"/>
                    </a:lnTo>
                    <a:lnTo>
                      <a:pt x="104" y="122"/>
                    </a:lnTo>
                    <a:lnTo>
                      <a:pt x="160" y="130"/>
                    </a:lnTo>
                    <a:lnTo>
                      <a:pt x="228" y="138"/>
                    </a:lnTo>
                    <a:lnTo>
                      <a:pt x="304" y="144"/>
                    </a:lnTo>
                    <a:lnTo>
                      <a:pt x="390" y="150"/>
                    </a:lnTo>
                    <a:lnTo>
                      <a:pt x="588" y="160"/>
                    </a:lnTo>
                    <a:lnTo>
                      <a:pt x="814" y="170"/>
                    </a:lnTo>
                    <a:lnTo>
                      <a:pt x="1064" y="174"/>
                    </a:lnTo>
                    <a:lnTo>
                      <a:pt x="1332" y="176"/>
                    </a:lnTo>
                    <a:lnTo>
                      <a:pt x="1332" y="176"/>
                    </a:lnTo>
                    <a:lnTo>
                      <a:pt x="1602" y="174"/>
                    </a:lnTo>
                    <a:lnTo>
                      <a:pt x="1854" y="170"/>
                    </a:lnTo>
                    <a:lnTo>
                      <a:pt x="2080" y="160"/>
                    </a:lnTo>
                    <a:lnTo>
                      <a:pt x="2278" y="150"/>
                    </a:lnTo>
                    <a:lnTo>
                      <a:pt x="2364" y="144"/>
                    </a:lnTo>
                    <a:lnTo>
                      <a:pt x="2440" y="138"/>
                    </a:lnTo>
                    <a:lnTo>
                      <a:pt x="2506" y="130"/>
                    </a:lnTo>
                    <a:lnTo>
                      <a:pt x="2562" y="122"/>
                    </a:lnTo>
                    <a:lnTo>
                      <a:pt x="2606" y="114"/>
                    </a:lnTo>
                    <a:lnTo>
                      <a:pt x="2640" y="106"/>
                    </a:lnTo>
                    <a:lnTo>
                      <a:pt x="2652" y="102"/>
                    </a:lnTo>
                    <a:lnTo>
                      <a:pt x="2660" y="98"/>
                    </a:lnTo>
                    <a:lnTo>
                      <a:pt x="2664" y="94"/>
                    </a:lnTo>
                    <a:lnTo>
                      <a:pt x="2666" y="90"/>
                    </a:lnTo>
                    <a:lnTo>
                      <a:pt x="2666" y="90"/>
                    </a:lnTo>
                    <a:lnTo>
                      <a:pt x="2664" y="84"/>
                    </a:lnTo>
                    <a:lnTo>
                      <a:pt x="2660" y="80"/>
                    </a:lnTo>
                    <a:lnTo>
                      <a:pt x="2652" y="76"/>
                    </a:lnTo>
                    <a:lnTo>
                      <a:pt x="2640" y="72"/>
                    </a:lnTo>
                    <a:lnTo>
                      <a:pt x="2606" y="64"/>
                    </a:lnTo>
                    <a:lnTo>
                      <a:pt x="2562" y="54"/>
                    </a:lnTo>
                    <a:lnTo>
                      <a:pt x="2506" y="48"/>
                    </a:lnTo>
                    <a:lnTo>
                      <a:pt x="2440" y="40"/>
                    </a:lnTo>
                    <a:lnTo>
                      <a:pt x="2364" y="32"/>
                    </a:lnTo>
                    <a:lnTo>
                      <a:pt x="2278" y="26"/>
                    </a:lnTo>
                    <a:lnTo>
                      <a:pt x="2080" y="16"/>
                    </a:lnTo>
                    <a:lnTo>
                      <a:pt x="1854" y="8"/>
                    </a:lnTo>
                    <a:lnTo>
                      <a:pt x="1602" y="2"/>
                    </a:ln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75"/>
              <p:cNvSpPr>
                <a:spLocks/>
              </p:cNvSpPr>
              <p:nvPr/>
            </p:nvSpPr>
            <p:spPr bwMode="auto">
              <a:xfrm>
                <a:off x="2520" y="4138"/>
                <a:ext cx="2658" cy="174"/>
              </a:xfrm>
              <a:custGeom>
                <a:avLst/>
                <a:gdLst>
                  <a:gd name="T0" fmla="*/ 1328 w 2658"/>
                  <a:gd name="T1" fmla="*/ 174 h 174"/>
                  <a:gd name="T2" fmla="*/ 1328 w 2658"/>
                  <a:gd name="T3" fmla="*/ 174 h 174"/>
                  <a:gd name="T4" fmla="*/ 1060 w 2658"/>
                  <a:gd name="T5" fmla="*/ 172 h 174"/>
                  <a:gd name="T6" fmla="*/ 812 w 2658"/>
                  <a:gd name="T7" fmla="*/ 166 h 174"/>
                  <a:gd name="T8" fmla="*/ 586 w 2658"/>
                  <a:gd name="T9" fmla="*/ 158 h 174"/>
                  <a:gd name="T10" fmla="*/ 390 w 2658"/>
                  <a:gd name="T11" fmla="*/ 148 h 174"/>
                  <a:gd name="T12" fmla="*/ 304 w 2658"/>
                  <a:gd name="T13" fmla="*/ 142 h 174"/>
                  <a:gd name="T14" fmla="*/ 228 w 2658"/>
                  <a:gd name="T15" fmla="*/ 136 h 174"/>
                  <a:gd name="T16" fmla="*/ 162 w 2658"/>
                  <a:gd name="T17" fmla="*/ 128 h 174"/>
                  <a:gd name="T18" fmla="*/ 106 w 2658"/>
                  <a:gd name="T19" fmla="*/ 120 h 174"/>
                  <a:gd name="T20" fmla="*/ 60 w 2658"/>
                  <a:gd name="T21" fmla="*/ 112 h 174"/>
                  <a:gd name="T22" fmla="*/ 28 w 2658"/>
                  <a:gd name="T23" fmla="*/ 104 h 174"/>
                  <a:gd name="T24" fmla="*/ 16 w 2658"/>
                  <a:gd name="T25" fmla="*/ 100 h 174"/>
                  <a:gd name="T26" fmla="*/ 8 w 2658"/>
                  <a:gd name="T27" fmla="*/ 96 h 174"/>
                  <a:gd name="T28" fmla="*/ 2 w 2658"/>
                  <a:gd name="T29" fmla="*/ 92 h 174"/>
                  <a:gd name="T30" fmla="*/ 0 w 2658"/>
                  <a:gd name="T31" fmla="*/ 88 h 174"/>
                  <a:gd name="T32" fmla="*/ 0 w 2658"/>
                  <a:gd name="T33" fmla="*/ 88 h 174"/>
                  <a:gd name="T34" fmla="*/ 2 w 2658"/>
                  <a:gd name="T35" fmla="*/ 82 h 174"/>
                  <a:gd name="T36" fmla="*/ 8 w 2658"/>
                  <a:gd name="T37" fmla="*/ 78 h 174"/>
                  <a:gd name="T38" fmla="*/ 16 w 2658"/>
                  <a:gd name="T39" fmla="*/ 74 h 174"/>
                  <a:gd name="T40" fmla="*/ 28 w 2658"/>
                  <a:gd name="T41" fmla="*/ 70 h 174"/>
                  <a:gd name="T42" fmla="*/ 60 w 2658"/>
                  <a:gd name="T43" fmla="*/ 62 h 174"/>
                  <a:gd name="T44" fmla="*/ 106 w 2658"/>
                  <a:gd name="T45" fmla="*/ 52 h 174"/>
                  <a:gd name="T46" fmla="*/ 162 w 2658"/>
                  <a:gd name="T47" fmla="*/ 46 h 174"/>
                  <a:gd name="T48" fmla="*/ 228 w 2658"/>
                  <a:gd name="T49" fmla="*/ 38 h 174"/>
                  <a:gd name="T50" fmla="*/ 304 w 2658"/>
                  <a:gd name="T51" fmla="*/ 32 h 174"/>
                  <a:gd name="T52" fmla="*/ 390 w 2658"/>
                  <a:gd name="T53" fmla="*/ 24 h 174"/>
                  <a:gd name="T54" fmla="*/ 586 w 2658"/>
                  <a:gd name="T55" fmla="*/ 14 h 174"/>
                  <a:gd name="T56" fmla="*/ 812 w 2658"/>
                  <a:gd name="T57" fmla="*/ 6 h 174"/>
                  <a:gd name="T58" fmla="*/ 1060 w 2658"/>
                  <a:gd name="T59" fmla="*/ 2 h 174"/>
                  <a:gd name="T60" fmla="*/ 1328 w 2658"/>
                  <a:gd name="T61" fmla="*/ 0 h 174"/>
                  <a:gd name="T62" fmla="*/ 1328 w 2658"/>
                  <a:gd name="T63" fmla="*/ 0 h 174"/>
                  <a:gd name="T64" fmla="*/ 1598 w 2658"/>
                  <a:gd name="T65" fmla="*/ 2 h 174"/>
                  <a:gd name="T66" fmla="*/ 1848 w 2658"/>
                  <a:gd name="T67" fmla="*/ 6 h 174"/>
                  <a:gd name="T68" fmla="*/ 2074 w 2658"/>
                  <a:gd name="T69" fmla="*/ 14 h 174"/>
                  <a:gd name="T70" fmla="*/ 2270 w 2658"/>
                  <a:gd name="T71" fmla="*/ 24 h 174"/>
                  <a:gd name="T72" fmla="*/ 2356 w 2658"/>
                  <a:gd name="T73" fmla="*/ 32 h 174"/>
                  <a:gd name="T74" fmla="*/ 2432 w 2658"/>
                  <a:gd name="T75" fmla="*/ 38 h 174"/>
                  <a:gd name="T76" fmla="*/ 2498 w 2658"/>
                  <a:gd name="T77" fmla="*/ 46 h 174"/>
                  <a:gd name="T78" fmla="*/ 2554 w 2658"/>
                  <a:gd name="T79" fmla="*/ 52 h 174"/>
                  <a:gd name="T80" fmla="*/ 2598 w 2658"/>
                  <a:gd name="T81" fmla="*/ 62 h 174"/>
                  <a:gd name="T82" fmla="*/ 2630 w 2658"/>
                  <a:gd name="T83" fmla="*/ 70 h 174"/>
                  <a:gd name="T84" fmla="*/ 2642 w 2658"/>
                  <a:gd name="T85" fmla="*/ 74 h 174"/>
                  <a:gd name="T86" fmla="*/ 2650 w 2658"/>
                  <a:gd name="T87" fmla="*/ 78 h 174"/>
                  <a:gd name="T88" fmla="*/ 2656 w 2658"/>
                  <a:gd name="T89" fmla="*/ 82 h 174"/>
                  <a:gd name="T90" fmla="*/ 2658 w 2658"/>
                  <a:gd name="T91" fmla="*/ 88 h 174"/>
                  <a:gd name="T92" fmla="*/ 2658 w 2658"/>
                  <a:gd name="T93" fmla="*/ 88 h 174"/>
                  <a:gd name="T94" fmla="*/ 2656 w 2658"/>
                  <a:gd name="T95" fmla="*/ 92 h 174"/>
                  <a:gd name="T96" fmla="*/ 2650 w 2658"/>
                  <a:gd name="T97" fmla="*/ 96 h 174"/>
                  <a:gd name="T98" fmla="*/ 2642 w 2658"/>
                  <a:gd name="T99" fmla="*/ 100 h 174"/>
                  <a:gd name="T100" fmla="*/ 2630 w 2658"/>
                  <a:gd name="T101" fmla="*/ 104 h 174"/>
                  <a:gd name="T102" fmla="*/ 2598 w 2658"/>
                  <a:gd name="T103" fmla="*/ 112 h 174"/>
                  <a:gd name="T104" fmla="*/ 2554 w 2658"/>
                  <a:gd name="T105" fmla="*/ 120 h 174"/>
                  <a:gd name="T106" fmla="*/ 2498 w 2658"/>
                  <a:gd name="T107" fmla="*/ 128 h 174"/>
                  <a:gd name="T108" fmla="*/ 2432 w 2658"/>
                  <a:gd name="T109" fmla="*/ 136 h 174"/>
                  <a:gd name="T110" fmla="*/ 2356 w 2658"/>
                  <a:gd name="T111" fmla="*/ 142 h 174"/>
                  <a:gd name="T112" fmla="*/ 2270 w 2658"/>
                  <a:gd name="T113" fmla="*/ 148 h 174"/>
                  <a:gd name="T114" fmla="*/ 2074 w 2658"/>
                  <a:gd name="T115" fmla="*/ 158 h 174"/>
                  <a:gd name="T116" fmla="*/ 1848 w 2658"/>
                  <a:gd name="T117" fmla="*/ 166 h 174"/>
                  <a:gd name="T118" fmla="*/ 1598 w 2658"/>
                  <a:gd name="T119" fmla="*/ 172 h 174"/>
                  <a:gd name="T120" fmla="*/ 1328 w 2658"/>
                  <a:gd name="T1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58" h="174">
                    <a:moveTo>
                      <a:pt x="1328" y="174"/>
                    </a:moveTo>
                    <a:lnTo>
                      <a:pt x="1328" y="174"/>
                    </a:lnTo>
                    <a:lnTo>
                      <a:pt x="1060" y="172"/>
                    </a:lnTo>
                    <a:lnTo>
                      <a:pt x="812" y="166"/>
                    </a:lnTo>
                    <a:lnTo>
                      <a:pt x="586" y="158"/>
                    </a:lnTo>
                    <a:lnTo>
                      <a:pt x="390" y="148"/>
                    </a:lnTo>
                    <a:lnTo>
                      <a:pt x="304" y="142"/>
                    </a:lnTo>
                    <a:lnTo>
                      <a:pt x="228" y="136"/>
                    </a:lnTo>
                    <a:lnTo>
                      <a:pt x="162" y="128"/>
                    </a:lnTo>
                    <a:lnTo>
                      <a:pt x="106" y="120"/>
                    </a:lnTo>
                    <a:lnTo>
                      <a:pt x="60" y="112"/>
                    </a:lnTo>
                    <a:lnTo>
                      <a:pt x="28" y="104"/>
                    </a:lnTo>
                    <a:lnTo>
                      <a:pt x="16" y="100"/>
                    </a:lnTo>
                    <a:lnTo>
                      <a:pt x="8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8" y="78"/>
                    </a:lnTo>
                    <a:lnTo>
                      <a:pt x="16" y="74"/>
                    </a:lnTo>
                    <a:lnTo>
                      <a:pt x="28" y="70"/>
                    </a:lnTo>
                    <a:lnTo>
                      <a:pt x="60" y="62"/>
                    </a:lnTo>
                    <a:lnTo>
                      <a:pt x="106" y="52"/>
                    </a:lnTo>
                    <a:lnTo>
                      <a:pt x="162" y="46"/>
                    </a:lnTo>
                    <a:lnTo>
                      <a:pt x="228" y="38"/>
                    </a:lnTo>
                    <a:lnTo>
                      <a:pt x="304" y="32"/>
                    </a:lnTo>
                    <a:lnTo>
                      <a:pt x="390" y="24"/>
                    </a:lnTo>
                    <a:lnTo>
                      <a:pt x="586" y="14"/>
                    </a:lnTo>
                    <a:lnTo>
                      <a:pt x="812" y="6"/>
                    </a:lnTo>
                    <a:lnTo>
                      <a:pt x="1060" y="2"/>
                    </a:lnTo>
                    <a:lnTo>
                      <a:pt x="1328" y="0"/>
                    </a:lnTo>
                    <a:lnTo>
                      <a:pt x="1328" y="0"/>
                    </a:lnTo>
                    <a:lnTo>
                      <a:pt x="1598" y="2"/>
                    </a:lnTo>
                    <a:lnTo>
                      <a:pt x="1848" y="6"/>
                    </a:lnTo>
                    <a:lnTo>
                      <a:pt x="2074" y="14"/>
                    </a:lnTo>
                    <a:lnTo>
                      <a:pt x="2270" y="24"/>
                    </a:lnTo>
                    <a:lnTo>
                      <a:pt x="2356" y="32"/>
                    </a:lnTo>
                    <a:lnTo>
                      <a:pt x="2432" y="38"/>
                    </a:lnTo>
                    <a:lnTo>
                      <a:pt x="2498" y="46"/>
                    </a:lnTo>
                    <a:lnTo>
                      <a:pt x="2554" y="52"/>
                    </a:lnTo>
                    <a:lnTo>
                      <a:pt x="2598" y="62"/>
                    </a:lnTo>
                    <a:lnTo>
                      <a:pt x="2630" y="70"/>
                    </a:lnTo>
                    <a:lnTo>
                      <a:pt x="2642" y="74"/>
                    </a:lnTo>
                    <a:lnTo>
                      <a:pt x="2650" y="78"/>
                    </a:lnTo>
                    <a:lnTo>
                      <a:pt x="2656" y="82"/>
                    </a:lnTo>
                    <a:lnTo>
                      <a:pt x="2658" y="88"/>
                    </a:lnTo>
                    <a:lnTo>
                      <a:pt x="2658" y="88"/>
                    </a:lnTo>
                    <a:lnTo>
                      <a:pt x="2656" y="92"/>
                    </a:lnTo>
                    <a:lnTo>
                      <a:pt x="2650" y="96"/>
                    </a:lnTo>
                    <a:lnTo>
                      <a:pt x="2642" y="100"/>
                    </a:lnTo>
                    <a:lnTo>
                      <a:pt x="2630" y="104"/>
                    </a:lnTo>
                    <a:lnTo>
                      <a:pt x="2598" y="112"/>
                    </a:lnTo>
                    <a:lnTo>
                      <a:pt x="2554" y="120"/>
                    </a:lnTo>
                    <a:lnTo>
                      <a:pt x="2498" y="128"/>
                    </a:lnTo>
                    <a:lnTo>
                      <a:pt x="2432" y="136"/>
                    </a:lnTo>
                    <a:lnTo>
                      <a:pt x="2356" y="142"/>
                    </a:lnTo>
                    <a:lnTo>
                      <a:pt x="2270" y="148"/>
                    </a:lnTo>
                    <a:lnTo>
                      <a:pt x="2074" y="158"/>
                    </a:lnTo>
                    <a:lnTo>
                      <a:pt x="1848" y="166"/>
                    </a:lnTo>
                    <a:lnTo>
                      <a:pt x="1598" y="172"/>
                    </a:lnTo>
                    <a:lnTo>
                      <a:pt x="1328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76"/>
              <p:cNvSpPr>
                <a:spLocks/>
              </p:cNvSpPr>
              <p:nvPr/>
            </p:nvSpPr>
            <p:spPr bwMode="auto">
              <a:xfrm>
                <a:off x="2516" y="4136"/>
                <a:ext cx="2666" cy="176"/>
              </a:xfrm>
              <a:custGeom>
                <a:avLst/>
                <a:gdLst>
                  <a:gd name="T0" fmla="*/ 1332 w 2666"/>
                  <a:gd name="T1" fmla="*/ 0 h 176"/>
                  <a:gd name="T2" fmla="*/ 1332 w 2666"/>
                  <a:gd name="T3" fmla="*/ 0 h 176"/>
                  <a:gd name="T4" fmla="*/ 1064 w 2666"/>
                  <a:gd name="T5" fmla="*/ 2 h 176"/>
                  <a:gd name="T6" fmla="*/ 814 w 2666"/>
                  <a:gd name="T7" fmla="*/ 8 h 176"/>
                  <a:gd name="T8" fmla="*/ 588 w 2666"/>
                  <a:gd name="T9" fmla="*/ 16 h 176"/>
                  <a:gd name="T10" fmla="*/ 390 w 2666"/>
                  <a:gd name="T11" fmla="*/ 26 h 176"/>
                  <a:gd name="T12" fmla="*/ 304 w 2666"/>
                  <a:gd name="T13" fmla="*/ 32 h 176"/>
                  <a:gd name="T14" fmla="*/ 228 w 2666"/>
                  <a:gd name="T15" fmla="*/ 40 h 176"/>
                  <a:gd name="T16" fmla="*/ 160 w 2666"/>
                  <a:gd name="T17" fmla="*/ 48 h 176"/>
                  <a:gd name="T18" fmla="*/ 104 w 2666"/>
                  <a:gd name="T19" fmla="*/ 54 h 176"/>
                  <a:gd name="T20" fmla="*/ 60 w 2666"/>
                  <a:gd name="T21" fmla="*/ 64 h 176"/>
                  <a:gd name="T22" fmla="*/ 26 w 2666"/>
                  <a:gd name="T23" fmla="*/ 72 h 176"/>
                  <a:gd name="T24" fmla="*/ 16 w 2666"/>
                  <a:gd name="T25" fmla="*/ 76 h 176"/>
                  <a:gd name="T26" fmla="*/ 6 w 2666"/>
                  <a:gd name="T27" fmla="*/ 80 h 176"/>
                  <a:gd name="T28" fmla="*/ 2 w 2666"/>
                  <a:gd name="T29" fmla="*/ 84 h 176"/>
                  <a:gd name="T30" fmla="*/ 0 w 2666"/>
                  <a:gd name="T31" fmla="*/ 90 h 176"/>
                  <a:gd name="T32" fmla="*/ 0 w 2666"/>
                  <a:gd name="T33" fmla="*/ 90 h 176"/>
                  <a:gd name="T34" fmla="*/ 2 w 2666"/>
                  <a:gd name="T35" fmla="*/ 94 h 176"/>
                  <a:gd name="T36" fmla="*/ 6 w 2666"/>
                  <a:gd name="T37" fmla="*/ 98 h 176"/>
                  <a:gd name="T38" fmla="*/ 16 w 2666"/>
                  <a:gd name="T39" fmla="*/ 102 h 176"/>
                  <a:gd name="T40" fmla="*/ 26 w 2666"/>
                  <a:gd name="T41" fmla="*/ 106 h 176"/>
                  <a:gd name="T42" fmla="*/ 60 w 2666"/>
                  <a:gd name="T43" fmla="*/ 114 h 176"/>
                  <a:gd name="T44" fmla="*/ 104 w 2666"/>
                  <a:gd name="T45" fmla="*/ 122 h 176"/>
                  <a:gd name="T46" fmla="*/ 160 w 2666"/>
                  <a:gd name="T47" fmla="*/ 130 h 176"/>
                  <a:gd name="T48" fmla="*/ 228 w 2666"/>
                  <a:gd name="T49" fmla="*/ 138 h 176"/>
                  <a:gd name="T50" fmla="*/ 304 w 2666"/>
                  <a:gd name="T51" fmla="*/ 144 h 176"/>
                  <a:gd name="T52" fmla="*/ 390 w 2666"/>
                  <a:gd name="T53" fmla="*/ 150 h 176"/>
                  <a:gd name="T54" fmla="*/ 588 w 2666"/>
                  <a:gd name="T55" fmla="*/ 160 h 176"/>
                  <a:gd name="T56" fmla="*/ 814 w 2666"/>
                  <a:gd name="T57" fmla="*/ 170 h 176"/>
                  <a:gd name="T58" fmla="*/ 1064 w 2666"/>
                  <a:gd name="T59" fmla="*/ 174 h 176"/>
                  <a:gd name="T60" fmla="*/ 1332 w 2666"/>
                  <a:gd name="T61" fmla="*/ 176 h 176"/>
                  <a:gd name="T62" fmla="*/ 1332 w 2666"/>
                  <a:gd name="T63" fmla="*/ 176 h 176"/>
                  <a:gd name="T64" fmla="*/ 1602 w 2666"/>
                  <a:gd name="T65" fmla="*/ 174 h 176"/>
                  <a:gd name="T66" fmla="*/ 1854 w 2666"/>
                  <a:gd name="T67" fmla="*/ 170 h 176"/>
                  <a:gd name="T68" fmla="*/ 2080 w 2666"/>
                  <a:gd name="T69" fmla="*/ 160 h 176"/>
                  <a:gd name="T70" fmla="*/ 2278 w 2666"/>
                  <a:gd name="T71" fmla="*/ 150 h 176"/>
                  <a:gd name="T72" fmla="*/ 2364 w 2666"/>
                  <a:gd name="T73" fmla="*/ 144 h 176"/>
                  <a:gd name="T74" fmla="*/ 2440 w 2666"/>
                  <a:gd name="T75" fmla="*/ 138 h 176"/>
                  <a:gd name="T76" fmla="*/ 2506 w 2666"/>
                  <a:gd name="T77" fmla="*/ 130 h 176"/>
                  <a:gd name="T78" fmla="*/ 2562 w 2666"/>
                  <a:gd name="T79" fmla="*/ 122 h 176"/>
                  <a:gd name="T80" fmla="*/ 2606 w 2666"/>
                  <a:gd name="T81" fmla="*/ 114 h 176"/>
                  <a:gd name="T82" fmla="*/ 2640 w 2666"/>
                  <a:gd name="T83" fmla="*/ 106 h 176"/>
                  <a:gd name="T84" fmla="*/ 2652 w 2666"/>
                  <a:gd name="T85" fmla="*/ 102 h 176"/>
                  <a:gd name="T86" fmla="*/ 2660 w 2666"/>
                  <a:gd name="T87" fmla="*/ 98 h 176"/>
                  <a:gd name="T88" fmla="*/ 2664 w 2666"/>
                  <a:gd name="T89" fmla="*/ 94 h 176"/>
                  <a:gd name="T90" fmla="*/ 2666 w 2666"/>
                  <a:gd name="T91" fmla="*/ 90 h 176"/>
                  <a:gd name="T92" fmla="*/ 2666 w 2666"/>
                  <a:gd name="T93" fmla="*/ 90 h 176"/>
                  <a:gd name="T94" fmla="*/ 2664 w 2666"/>
                  <a:gd name="T95" fmla="*/ 84 h 176"/>
                  <a:gd name="T96" fmla="*/ 2660 w 2666"/>
                  <a:gd name="T97" fmla="*/ 80 h 176"/>
                  <a:gd name="T98" fmla="*/ 2652 w 2666"/>
                  <a:gd name="T99" fmla="*/ 76 h 176"/>
                  <a:gd name="T100" fmla="*/ 2640 w 2666"/>
                  <a:gd name="T101" fmla="*/ 72 h 176"/>
                  <a:gd name="T102" fmla="*/ 2606 w 2666"/>
                  <a:gd name="T103" fmla="*/ 64 h 176"/>
                  <a:gd name="T104" fmla="*/ 2562 w 2666"/>
                  <a:gd name="T105" fmla="*/ 54 h 176"/>
                  <a:gd name="T106" fmla="*/ 2506 w 2666"/>
                  <a:gd name="T107" fmla="*/ 48 h 176"/>
                  <a:gd name="T108" fmla="*/ 2440 w 2666"/>
                  <a:gd name="T109" fmla="*/ 40 h 176"/>
                  <a:gd name="T110" fmla="*/ 2364 w 2666"/>
                  <a:gd name="T111" fmla="*/ 32 h 176"/>
                  <a:gd name="T112" fmla="*/ 2278 w 2666"/>
                  <a:gd name="T113" fmla="*/ 26 h 176"/>
                  <a:gd name="T114" fmla="*/ 2080 w 2666"/>
                  <a:gd name="T115" fmla="*/ 16 h 176"/>
                  <a:gd name="T116" fmla="*/ 1854 w 2666"/>
                  <a:gd name="T117" fmla="*/ 8 h 176"/>
                  <a:gd name="T118" fmla="*/ 1602 w 2666"/>
                  <a:gd name="T119" fmla="*/ 2 h 176"/>
                  <a:gd name="T120" fmla="*/ 1332 w 2666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66" h="176">
                    <a:moveTo>
                      <a:pt x="1332" y="0"/>
                    </a:moveTo>
                    <a:lnTo>
                      <a:pt x="1332" y="0"/>
                    </a:lnTo>
                    <a:lnTo>
                      <a:pt x="1064" y="2"/>
                    </a:lnTo>
                    <a:lnTo>
                      <a:pt x="814" y="8"/>
                    </a:lnTo>
                    <a:lnTo>
                      <a:pt x="588" y="16"/>
                    </a:lnTo>
                    <a:lnTo>
                      <a:pt x="390" y="26"/>
                    </a:lnTo>
                    <a:lnTo>
                      <a:pt x="304" y="32"/>
                    </a:lnTo>
                    <a:lnTo>
                      <a:pt x="228" y="40"/>
                    </a:lnTo>
                    <a:lnTo>
                      <a:pt x="160" y="48"/>
                    </a:lnTo>
                    <a:lnTo>
                      <a:pt x="104" y="54"/>
                    </a:lnTo>
                    <a:lnTo>
                      <a:pt x="60" y="64"/>
                    </a:lnTo>
                    <a:lnTo>
                      <a:pt x="26" y="72"/>
                    </a:lnTo>
                    <a:lnTo>
                      <a:pt x="16" y="76"/>
                    </a:lnTo>
                    <a:lnTo>
                      <a:pt x="6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4"/>
                    </a:lnTo>
                    <a:lnTo>
                      <a:pt x="6" y="98"/>
                    </a:lnTo>
                    <a:lnTo>
                      <a:pt x="16" y="102"/>
                    </a:lnTo>
                    <a:lnTo>
                      <a:pt x="26" y="106"/>
                    </a:lnTo>
                    <a:lnTo>
                      <a:pt x="60" y="114"/>
                    </a:lnTo>
                    <a:lnTo>
                      <a:pt x="104" y="122"/>
                    </a:lnTo>
                    <a:lnTo>
                      <a:pt x="160" y="130"/>
                    </a:lnTo>
                    <a:lnTo>
                      <a:pt x="228" y="138"/>
                    </a:lnTo>
                    <a:lnTo>
                      <a:pt x="304" y="144"/>
                    </a:lnTo>
                    <a:lnTo>
                      <a:pt x="390" y="150"/>
                    </a:lnTo>
                    <a:lnTo>
                      <a:pt x="588" y="160"/>
                    </a:lnTo>
                    <a:lnTo>
                      <a:pt x="814" y="170"/>
                    </a:lnTo>
                    <a:lnTo>
                      <a:pt x="1064" y="174"/>
                    </a:lnTo>
                    <a:lnTo>
                      <a:pt x="1332" y="176"/>
                    </a:lnTo>
                    <a:lnTo>
                      <a:pt x="1332" y="176"/>
                    </a:lnTo>
                    <a:lnTo>
                      <a:pt x="1602" y="174"/>
                    </a:lnTo>
                    <a:lnTo>
                      <a:pt x="1854" y="170"/>
                    </a:lnTo>
                    <a:lnTo>
                      <a:pt x="2080" y="160"/>
                    </a:lnTo>
                    <a:lnTo>
                      <a:pt x="2278" y="150"/>
                    </a:lnTo>
                    <a:lnTo>
                      <a:pt x="2364" y="144"/>
                    </a:lnTo>
                    <a:lnTo>
                      <a:pt x="2440" y="138"/>
                    </a:lnTo>
                    <a:lnTo>
                      <a:pt x="2506" y="130"/>
                    </a:lnTo>
                    <a:lnTo>
                      <a:pt x="2562" y="122"/>
                    </a:lnTo>
                    <a:lnTo>
                      <a:pt x="2606" y="114"/>
                    </a:lnTo>
                    <a:lnTo>
                      <a:pt x="2640" y="106"/>
                    </a:lnTo>
                    <a:lnTo>
                      <a:pt x="2652" y="102"/>
                    </a:lnTo>
                    <a:lnTo>
                      <a:pt x="2660" y="98"/>
                    </a:lnTo>
                    <a:lnTo>
                      <a:pt x="2664" y="94"/>
                    </a:lnTo>
                    <a:lnTo>
                      <a:pt x="2666" y="90"/>
                    </a:lnTo>
                    <a:lnTo>
                      <a:pt x="2666" y="90"/>
                    </a:lnTo>
                    <a:lnTo>
                      <a:pt x="2664" y="84"/>
                    </a:lnTo>
                    <a:lnTo>
                      <a:pt x="2660" y="80"/>
                    </a:lnTo>
                    <a:lnTo>
                      <a:pt x="2652" y="76"/>
                    </a:lnTo>
                    <a:lnTo>
                      <a:pt x="2640" y="72"/>
                    </a:lnTo>
                    <a:lnTo>
                      <a:pt x="2606" y="64"/>
                    </a:lnTo>
                    <a:lnTo>
                      <a:pt x="2562" y="54"/>
                    </a:lnTo>
                    <a:lnTo>
                      <a:pt x="2506" y="48"/>
                    </a:lnTo>
                    <a:lnTo>
                      <a:pt x="2440" y="40"/>
                    </a:lnTo>
                    <a:lnTo>
                      <a:pt x="2364" y="32"/>
                    </a:lnTo>
                    <a:lnTo>
                      <a:pt x="2278" y="26"/>
                    </a:lnTo>
                    <a:lnTo>
                      <a:pt x="2080" y="16"/>
                    </a:lnTo>
                    <a:lnTo>
                      <a:pt x="1854" y="8"/>
                    </a:lnTo>
                    <a:lnTo>
                      <a:pt x="1602" y="2"/>
                    </a:lnTo>
                    <a:lnTo>
                      <a:pt x="13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77"/>
              <p:cNvSpPr>
                <a:spLocks noEditPoints="1"/>
              </p:cNvSpPr>
              <p:nvPr/>
            </p:nvSpPr>
            <p:spPr bwMode="auto">
              <a:xfrm>
                <a:off x="2520" y="4138"/>
                <a:ext cx="2658" cy="174"/>
              </a:xfrm>
              <a:custGeom>
                <a:avLst/>
                <a:gdLst>
                  <a:gd name="T0" fmla="*/ 1328 w 2658"/>
                  <a:gd name="T1" fmla="*/ 174 h 174"/>
                  <a:gd name="T2" fmla="*/ 814 w 2658"/>
                  <a:gd name="T3" fmla="*/ 166 h 174"/>
                  <a:gd name="T4" fmla="*/ 394 w 2658"/>
                  <a:gd name="T5" fmla="*/ 148 h 174"/>
                  <a:gd name="T6" fmla="*/ 232 w 2658"/>
                  <a:gd name="T7" fmla="*/ 136 h 174"/>
                  <a:gd name="T8" fmla="*/ 110 w 2658"/>
                  <a:gd name="T9" fmla="*/ 120 h 174"/>
                  <a:gd name="T10" fmla="*/ 32 w 2658"/>
                  <a:gd name="T11" fmla="*/ 104 h 174"/>
                  <a:gd name="T12" fmla="*/ 12 w 2658"/>
                  <a:gd name="T13" fmla="*/ 96 h 174"/>
                  <a:gd name="T14" fmla="*/ 6 w 2658"/>
                  <a:gd name="T15" fmla="*/ 88 h 174"/>
                  <a:gd name="T16" fmla="*/ 8 w 2658"/>
                  <a:gd name="T17" fmla="*/ 82 h 174"/>
                  <a:gd name="T18" fmla="*/ 22 w 2658"/>
                  <a:gd name="T19" fmla="*/ 74 h 174"/>
                  <a:gd name="T20" fmla="*/ 66 w 2658"/>
                  <a:gd name="T21" fmla="*/ 62 h 174"/>
                  <a:gd name="T22" fmla="*/ 166 w 2658"/>
                  <a:gd name="T23" fmla="*/ 46 h 174"/>
                  <a:gd name="T24" fmla="*/ 308 w 2658"/>
                  <a:gd name="T25" fmla="*/ 32 h 174"/>
                  <a:gd name="T26" fmla="*/ 590 w 2658"/>
                  <a:gd name="T27" fmla="*/ 14 h 174"/>
                  <a:gd name="T28" fmla="*/ 1062 w 2658"/>
                  <a:gd name="T29" fmla="*/ 2 h 174"/>
                  <a:gd name="T30" fmla="*/ 1328 w 2658"/>
                  <a:gd name="T31" fmla="*/ 0 h 174"/>
                  <a:gd name="T32" fmla="*/ 1846 w 2658"/>
                  <a:gd name="T33" fmla="*/ 6 h 174"/>
                  <a:gd name="T34" fmla="*/ 2266 w 2658"/>
                  <a:gd name="T35" fmla="*/ 26 h 174"/>
                  <a:gd name="T36" fmla="*/ 2428 w 2658"/>
                  <a:gd name="T37" fmla="*/ 38 h 174"/>
                  <a:gd name="T38" fmla="*/ 2548 w 2658"/>
                  <a:gd name="T39" fmla="*/ 54 h 174"/>
                  <a:gd name="T40" fmla="*/ 2626 w 2658"/>
                  <a:gd name="T41" fmla="*/ 70 h 174"/>
                  <a:gd name="T42" fmla="*/ 2646 w 2658"/>
                  <a:gd name="T43" fmla="*/ 78 h 174"/>
                  <a:gd name="T44" fmla="*/ 2652 w 2658"/>
                  <a:gd name="T45" fmla="*/ 88 h 174"/>
                  <a:gd name="T46" fmla="*/ 2650 w 2658"/>
                  <a:gd name="T47" fmla="*/ 92 h 174"/>
                  <a:gd name="T48" fmla="*/ 2638 w 2658"/>
                  <a:gd name="T49" fmla="*/ 100 h 174"/>
                  <a:gd name="T50" fmla="*/ 2594 w 2658"/>
                  <a:gd name="T51" fmla="*/ 112 h 174"/>
                  <a:gd name="T52" fmla="*/ 2494 w 2658"/>
                  <a:gd name="T53" fmla="*/ 128 h 174"/>
                  <a:gd name="T54" fmla="*/ 2352 w 2658"/>
                  <a:gd name="T55" fmla="*/ 142 h 174"/>
                  <a:gd name="T56" fmla="*/ 2070 w 2658"/>
                  <a:gd name="T57" fmla="*/ 158 h 174"/>
                  <a:gd name="T58" fmla="*/ 1596 w 2658"/>
                  <a:gd name="T59" fmla="*/ 172 h 174"/>
                  <a:gd name="T60" fmla="*/ 1328 w 2658"/>
                  <a:gd name="T61" fmla="*/ 0 h 174"/>
                  <a:gd name="T62" fmla="*/ 1060 w 2658"/>
                  <a:gd name="T63" fmla="*/ 2 h 174"/>
                  <a:gd name="T64" fmla="*/ 586 w 2658"/>
                  <a:gd name="T65" fmla="*/ 14 h 174"/>
                  <a:gd name="T66" fmla="*/ 304 w 2658"/>
                  <a:gd name="T67" fmla="*/ 32 h 174"/>
                  <a:gd name="T68" fmla="*/ 162 w 2658"/>
                  <a:gd name="T69" fmla="*/ 46 h 174"/>
                  <a:gd name="T70" fmla="*/ 60 w 2658"/>
                  <a:gd name="T71" fmla="*/ 62 h 174"/>
                  <a:gd name="T72" fmla="*/ 16 w 2658"/>
                  <a:gd name="T73" fmla="*/ 74 h 174"/>
                  <a:gd name="T74" fmla="*/ 2 w 2658"/>
                  <a:gd name="T75" fmla="*/ 82 h 174"/>
                  <a:gd name="T76" fmla="*/ 0 w 2658"/>
                  <a:gd name="T77" fmla="*/ 88 h 174"/>
                  <a:gd name="T78" fmla="*/ 8 w 2658"/>
                  <a:gd name="T79" fmla="*/ 96 h 174"/>
                  <a:gd name="T80" fmla="*/ 28 w 2658"/>
                  <a:gd name="T81" fmla="*/ 104 h 174"/>
                  <a:gd name="T82" fmla="*/ 106 w 2658"/>
                  <a:gd name="T83" fmla="*/ 120 h 174"/>
                  <a:gd name="T84" fmla="*/ 228 w 2658"/>
                  <a:gd name="T85" fmla="*/ 136 h 174"/>
                  <a:gd name="T86" fmla="*/ 390 w 2658"/>
                  <a:gd name="T87" fmla="*/ 148 h 174"/>
                  <a:gd name="T88" fmla="*/ 812 w 2658"/>
                  <a:gd name="T89" fmla="*/ 166 h 174"/>
                  <a:gd name="T90" fmla="*/ 1328 w 2658"/>
                  <a:gd name="T91" fmla="*/ 174 h 174"/>
                  <a:gd name="T92" fmla="*/ 1598 w 2658"/>
                  <a:gd name="T93" fmla="*/ 172 h 174"/>
                  <a:gd name="T94" fmla="*/ 2074 w 2658"/>
                  <a:gd name="T95" fmla="*/ 158 h 174"/>
                  <a:gd name="T96" fmla="*/ 2356 w 2658"/>
                  <a:gd name="T97" fmla="*/ 142 h 174"/>
                  <a:gd name="T98" fmla="*/ 2498 w 2658"/>
                  <a:gd name="T99" fmla="*/ 128 h 174"/>
                  <a:gd name="T100" fmla="*/ 2598 w 2658"/>
                  <a:gd name="T101" fmla="*/ 112 h 174"/>
                  <a:gd name="T102" fmla="*/ 2642 w 2658"/>
                  <a:gd name="T103" fmla="*/ 100 h 174"/>
                  <a:gd name="T104" fmla="*/ 2656 w 2658"/>
                  <a:gd name="T105" fmla="*/ 92 h 174"/>
                  <a:gd name="T106" fmla="*/ 2658 w 2658"/>
                  <a:gd name="T107" fmla="*/ 88 h 174"/>
                  <a:gd name="T108" fmla="*/ 2650 w 2658"/>
                  <a:gd name="T109" fmla="*/ 78 h 174"/>
                  <a:gd name="T110" fmla="*/ 2630 w 2658"/>
                  <a:gd name="T111" fmla="*/ 70 h 174"/>
                  <a:gd name="T112" fmla="*/ 2554 w 2658"/>
                  <a:gd name="T113" fmla="*/ 52 h 174"/>
                  <a:gd name="T114" fmla="*/ 2432 w 2658"/>
                  <a:gd name="T115" fmla="*/ 38 h 174"/>
                  <a:gd name="T116" fmla="*/ 2270 w 2658"/>
                  <a:gd name="T117" fmla="*/ 24 h 174"/>
                  <a:gd name="T118" fmla="*/ 1848 w 2658"/>
                  <a:gd name="T119" fmla="*/ 6 h 174"/>
                  <a:gd name="T120" fmla="*/ 1328 w 2658"/>
                  <a:gd name="T12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58" h="174">
                    <a:moveTo>
                      <a:pt x="1328" y="174"/>
                    </a:moveTo>
                    <a:lnTo>
                      <a:pt x="1328" y="174"/>
                    </a:lnTo>
                    <a:lnTo>
                      <a:pt x="1062" y="172"/>
                    </a:lnTo>
                    <a:lnTo>
                      <a:pt x="814" y="166"/>
                    </a:lnTo>
                    <a:lnTo>
                      <a:pt x="590" y="158"/>
                    </a:lnTo>
                    <a:lnTo>
                      <a:pt x="394" y="148"/>
                    </a:lnTo>
                    <a:lnTo>
                      <a:pt x="308" y="142"/>
                    </a:lnTo>
                    <a:lnTo>
                      <a:pt x="232" y="136"/>
                    </a:lnTo>
                    <a:lnTo>
                      <a:pt x="166" y="128"/>
                    </a:lnTo>
                    <a:lnTo>
                      <a:pt x="110" y="120"/>
                    </a:lnTo>
                    <a:lnTo>
                      <a:pt x="66" y="112"/>
                    </a:lnTo>
                    <a:lnTo>
                      <a:pt x="32" y="104"/>
                    </a:lnTo>
                    <a:lnTo>
                      <a:pt x="22" y="100"/>
                    </a:lnTo>
                    <a:lnTo>
                      <a:pt x="12" y="96"/>
                    </a:lnTo>
                    <a:lnTo>
                      <a:pt x="8" y="92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8" y="82"/>
                    </a:lnTo>
                    <a:lnTo>
                      <a:pt x="12" y="78"/>
                    </a:lnTo>
                    <a:lnTo>
                      <a:pt x="22" y="74"/>
                    </a:lnTo>
                    <a:lnTo>
                      <a:pt x="32" y="70"/>
                    </a:lnTo>
                    <a:lnTo>
                      <a:pt x="66" y="62"/>
                    </a:lnTo>
                    <a:lnTo>
                      <a:pt x="110" y="54"/>
                    </a:lnTo>
                    <a:lnTo>
                      <a:pt x="166" y="46"/>
                    </a:lnTo>
                    <a:lnTo>
                      <a:pt x="232" y="38"/>
                    </a:lnTo>
                    <a:lnTo>
                      <a:pt x="308" y="32"/>
                    </a:lnTo>
                    <a:lnTo>
                      <a:pt x="394" y="26"/>
                    </a:lnTo>
                    <a:lnTo>
                      <a:pt x="590" y="14"/>
                    </a:lnTo>
                    <a:lnTo>
                      <a:pt x="814" y="6"/>
                    </a:lnTo>
                    <a:lnTo>
                      <a:pt x="1062" y="2"/>
                    </a:lnTo>
                    <a:lnTo>
                      <a:pt x="1328" y="0"/>
                    </a:lnTo>
                    <a:lnTo>
                      <a:pt x="1328" y="0"/>
                    </a:lnTo>
                    <a:lnTo>
                      <a:pt x="1596" y="2"/>
                    </a:lnTo>
                    <a:lnTo>
                      <a:pt x="1846" y="6"/>
                    </a:lnTo>
                    <a:lnTo>
                      <a:pt x="2070" y="14"/>
                    </a:lnTo>
                    <a:lnTo>
                      <a:pt x="2266" y="26"/>
                    </a:lnTo>
                    <a:lnTo>
                      <a:pt x="2352" y="32"/>
                    </a:lnTo>
                    <a:lnTo>
                      <a:pt x="2428" y="38"/>
                    </a:lnTo>
                    <a:lnTo>
                      <a:pt x="2494" y="46"/>
                    </a:lnTo>
                    <a:lnTo>
                      <a:pt x="2548" y="54"/>
                    </a:lnTo>
                    <a:lnTo>
                      <a:pt x="2594" y="62"/>
                    </a:lnTo>
                    <a:lnTo>
                      <a:pt x="2626" y="70"/>
                    </a:lnTo>
                    <a:lnTo>
                      <a:pt x="2638" y="74"/>
                    </a:lnTo>
                    <a:lnTo>
                      <a:pt x="2646" y="78"/>
                    </a:lnTo>
                    <a:lnTo>
                      <a:pt x="2650" y="82"/>
                    </a:lnTo>
                    <a:lnTo>
                      <a:pt x="2652" y="88"/>
                    </a:lnTo>
                    <a:lnTo>
                      <a:pt x="2652" y="88"/>
                    </a:lnTo>
                    <a:lnTo>
                      <a:pt x="2650" y="92"/>
                    </a:lnTo>
                    <a:lnTo>
                      <a:pt x="2646" y="96"/>
                    </a:lnTo>
                    <a:lnTo>
                      <a:pt x="2638" y="100"/>
                    </a:lnTo>
                    <a:lnTo>
                      <a:pt x="2626" y="104"/>
                    </a:lnTo>
                    <a:lnTo>
                      <a:pt x="2594" y="112"/>
                    </a:lnTo>
                    <a:lnTo>
                      <a:pt x="2548" y="120"/>
                    </a:lnTo>
                    <a:lnTo>
                      <a:pt x="2494" y="128"/>
                    </a:lnTo>
                    <a:lnTo>
                      <a:pt x="2428" y="136"/>
                    </a:lnTo>
                    <a:lnTo>
                      <a:pt x="2352" y="142"/>
                    </a:lnTo>
                    <a:lnTo>
                      <a:pt x="2266" y="148"/>
                    </a:lnTo>
                    <a:lnTo>
                      <a:pt x="2070" y="158"/>
                    </a:lnTo>
                    <a:lnTo>
                      <a:pt x="1846" y="166"/>
                    </a:lnTo>
                    <a:lnTo>
                      <a:pt x="1596" y="172"/>
                    </a:lnTo>
                    <a:lnTo>
                      <a:pt x="1328" y="174"/>
                    </a:lnTo>
                    <a:close/>
                    <a:moveTo>
                      <a:pt x="1328" y="0"/>
                    </a:moveTo>
                    <a:lnTo>
                      <a:pt x="1328" y="0"/>
                    </a:lnTo>
                    <a:lnTo>
                      <a:pt x="1060" y="2"/>
                    </a:lnTo>
                    <a:lnTo>
                      <a:pt x="812" y="6"/>
                    </a:lnTo>
                    <a:lnTo>
                      <a:pt x="586" y="14"/>
                    </a:lnTo>
                    <a:lnTo>
                      <a:pt x="390" y="24"/>
                    </a:lnTo>
                    <a:lnTo>
                      <a:pt x="304" y="32"/>
                    </a:lnTo>
                    <a:lnTo>
                      <a:pt x="228" y="38"/>
                    </a:lnTo>
                    <a:lnTo>
                      <a:pt x="162" y="46"/>
                    </a:lnTo>
                    <a:lnTo>
                      <a:pt x="106" y="52"/>
                    </a:lnTo>
                    <a:lnTo>
                      <a:pt x="60" y="62"/>
                    </a:lnTo>
                    <a:lnTo>
                      <a:pt x="28" y="70"/>
                    </a:lnTo>
                    <a:lnTo>
                      <a:pt x="16" y="74"/>
                    </a:lnTo>
                    <a:lnTo>
                      <a:pt x="8" y="78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8" y="96"/>
                    </a:lnTo>
                    <a:lnTo>
                      <a:pt x="16" y="100"/>
                    </a:lnTo>
                    <a:lnTo>
                      <a:pt x="28" y="104"/>
                    </a:lnTo>
                    <a:lnTo>
                      <a:pt x="60" y="112"/>
                    </a:lnTo>
                    <a:lnTo>
                      <a:pt x="106" y="120"/>
                    </a:lnTo>
                    <a:lnTo>
                      <a:pt x="162" y="128"/>
                    </a:lnTo>
                    <a:lnTo>
                      <a:pt x="228" y="136"/>
                    </a:lnTo>
                    <a:lnTo>
                      <a:pt x="304" y="142"/>
                    </a:lnTo>
                    <a:lnTo>
                      <a:pt x="390" y="148"/>
                    </a:lnTo>
                    <a:lnTo>
                      <a:pt x="586" y="158"/>
                    </a:lnTo>
                    <a:lnTo>
                      <a:pt x="812" y="166"/>
                    </a:lnTo>
                    <a:lnTo>
                      <a:pt x="1060" y="172"/>
                    </a:lnTo>
                    <a:lnTo>
                      <a:pt x="1328" y="174"/>
                    </a:lnTo>
                    <a:lnTo>
                      <a:pt x="1328" y="174"/>
                    </a:lnTo>
                    <a:lnTo>
                      <a:pt x="1598" y="172"/>
                    </a:lnTo>
                    <a:lnTo>
                      <a:pt x="1848" y="166"/>
                    </a:lnTo>
                    <a:lnTo>
                      <a:pt x="2074" y="158"/>
                    </a:lnTo>
                    <a:lnTo>
                      <a:pt x="2270" y="148"/>
                    </a:lnTo>
                    <a:lnTo>
                      <a:pt x="2356" y="142"/>
                    </a:lnTo>
                    <a:lnTo>
                      <a:pt x="2432" y="136"/>
                    </a:lnTo>
                    <a:lnTo>
                      <a:pt x="2498" y="128"/>
                    </a:lnTo>
                    <a:lnTo>
                      <a:pt x="2554" y="120"/>
                    </a:lnTo>
                    <a:lnTo>
                      <a:pt x="2598" y="112"/>
                    </a:lnTo>
                    <a:lnTo>
                      <a:pt x="2630" y="104"/>
                    </a:lnTo>
                    <a:lnTo>
                      <a:pt x="2642" y="100"/>
                    </a:lnTo>
                    <a:lnTo>
                      <a:pt x="2650" y="96"/>
                    </a:lnTo>
                    <a:lnTo>
                      <a:pt x="2656" y="92"/>
                    </a:lnTo>
                    <a:lnTo>
                      <a:pt x="2658" y="88"/>
                    </a:lnTo>
                    <a:lnTo>
                      <a:pt x="2658" y="88"/>
                    </a:lnTo>
                    <a:lnTo>
                      <a:pt x="2656" y="82"/>
                    </a:lnTo>
                    <a:lnTo>
                      <a:pt x="2650" y="78"/>
                    </a:lnTo>
                    <a:lnTo>
                      <a:pt x="2642" y="74"/>
                    </a:lnTo>
                    <a:lnTo>
                      <a:pt x="2630" y="70"/>
                    </a:lnTo>
                    <a:lnTo>
                      <a:pt x="2598" y="62"/>
                    </a:lnTo>
                    <a:lnTo>
                      <a:pt x="2554" y="52"/>
                    </a:lnTo>
                    <a:lnTo>
                      <a:pt x="2498" y="46"/>
                    </a:lnTo>
                    <a:lnTo>
                      <a:pt x="2432" y="38"/>
                    </a:lnTo>
                    <a:lnTo>
                      <a:pt x="2356" y="32"/>
                    </a:lnTo>
                    <a:lnTo>
                      <a:pt x="2270" y="24"/>
                    </a:lnTo>
                    <a:lnTo>
                      <a:pt x="2074" y="14"/>
                    </a:lnTo>
                    <a:lnTo>
                      <a:pt x="1848" y="6"/>
                    </a:lnTo>
                    <a:lnTo>
                      <a:pt x="1598" y="2"/>
                    </a:lnTo>
                    <a:lnTo>
                      <a:pt x="132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Freeform 78"/>
              <p:cNvSpPr>
                <a:spLocks/>
              </p:cNvSpPr>
              <p:nvPr/>
            </p:nvSpPr>
            <p:spPr bwMode="auto">
              <a:xfrm>
                <a:off x="2526" y="4138"/>
                <a:ext cx="2646" cy="174"/>
              </a:xfrm>
              <a:custGeom>
                <a:avLst/>
                <a:gdLst>
                  <a:gd name="T0" fmla="*/ 1322 w 2646"/>
                  <a:gd name="T1" fmla="*/ 174 h 174"/>
                  <a:gd name="T2" fmla="*/ 1322 w 2646"/>
                  <a:gd name="T3" fmla="*/ 174 h 174"/>
                  <a:gd name="T4" fmla="*/ 1056 w 2646"/>
                  <a:gd name="T5" fmla="*/ 172 h 174"/>
                  <a:gd name="T6" fmla="*/ 808 w 2646"/>
                  <a:gd name="T7" fmla="*/ 166 h 174"/>
                  <a:gd name="T8" fmla="*/ 584 w 2646"/>
                  <a:gd name="T9" fmla="*/ 158 h 174"/>
                  <a:gd name="T10" fmla="*/ 388 w 2646"/>
                  <a:gd name="T11" fmla="*/ 148 h 174"/>
                  <a:gd name="T12" fmla="*/ 302 w 2646"/>
                  <a:gd name="T13" fmla="*/ 142 h 174"/>
                  <a:gd name="T14" fmla="*/ 226 w 2646"/>
                  <a:gd name="T15" fmla="*/ 136 h 174"/>
                  <a:gd name="T16" fmla="*/ 160 w 2646"/>
                  <a:gd name="T17" fmla="*/ 128 h 174"/>
                  <a:gd name="T18" fmla="*/ 104 w 2646"/>
                  <a:gd name="T19" fmla="*/ 120 h 174"/>
                  <a:gd name="T20" fmla="*/ 60 w 2646"/>
                  <a:gd name="T21" fmla="*/ 112 h 174"/>
                  <a:gd name="T22" fmla="*/ 26 w 2646"/>
                  <a:gd name="T23" fmla="*/ 104 h 174"/>
                  <a:gd name="T24" fmla="*/ 16 w 2646"/>
                  <a:gd name="T25" fmla="*/ 100 h 174"/>
                  <a:gd name="T26" fmla="*/ 6 w 2646"/>
                  <a:gd name="T27" fmla="*/ 96 h 174"/>
                  <a:gd name="T28" fmla="*/ 2 w 2646"/>
                  <a:gd name="T29" fmla="*/ 92 h 174"/>
                  <a:gd name="T30" fmla="*/ 0 w 2646"/>
                  <a:gd name="T31" fmla="*/ 88 h 174"/>
                  <a:gd name="T32" fmla="*/ 0 w 2646"/>
                  <a:gd name="T33" fmla="*/ 88 h 174"/>
                  <a:gd name="T34" fmla="*/ 2 w 2646"/>
                  <a:gd name="T35" fmla="*/ 82 h 174"/>
                  <a:gd name="T36" fmla="*/ 6 w 2646"/>
                  <a:gd name="T37" fmla="*/ 78 h 174"/>
                  <a:gd name="T38" fmla="*/ 16 w 2646"/>
                  <a:gd name="T39" fmla="*/ 74 h 174"/>
                  <a:gd name="T40" fmla="*/ 26 w 2646"/>
                  <a:gd name="T41" fmla="*/ 70 h 174"/>
                  <a:gd name="T42" fmla="*/ 60 w 2646"/>
                  <a:gd name="T43" fmla="*/ 62 h 174"/>
                  <a:gd name="T44" fmla="*/ 104 w 2646"/>
                  <a:gd name="T45" fmla="*/ 54 h 174"/>
                  <a:gd name="T46" fmla="*/ 160 w 2646"/>
                  <a:gd name="T47" fmla="*/ 46 h 174"/>
                  <a:gd name="T48" fmla="*/ 226 w 2646"/>
                  <a:gd name="T49" fmla="*/ 38 h 174"/>
                  <a:gd name="T50" fmla="*/ 302 w 2646"/>
                  <a:gd name="T51" fmla="*/ 32 h 174"/>
                  <a:gd name="T52" fmla="*/ 388 w 2646"/>
                  <a:gd name="T53" fmla="*/ 26 h 174"/>
                  <a:gd name="T54" fmla="*/ 584 w 2646"/>
                  <a:gd name="T55" fmla="*/ 14 h 174"/>
                  <a:gd name="T56" fmla="*/ 808 w 2646"/>
                  <a:gd name="T57" fmla="*/ 6 h 174"/>
                  <a:gd name="T58" fmla="*/ 1056 w 2646"/>
                  <a:gd name="T59" fmla="*/ 2 h 174"/>
                  <a:gd name="T60" fmla="*/ 1322 w 2646"/>
                  <a:gd name="T61" fmla="*/ 0 h 174"/>
                  <a:gd name="T62" fmla="*/ 1322 w 2646"/>
                  <a:gd name="T63" fmla="*/ 0 h 174"/>
                  <a:gd name="T64" fmla="*/ 1590 w 2646"/>
                  <a:gd name="T65" fmla="*/ 2 h 174"/>
                  <a:gd name="T66" fmla="*/ 1840 w 2646"/>
                  <a:gd name="T67" fmla="*/ 6 h 174"/>
                  <a:gd name="T68" fmla="*/ 2064 w 2646"/>
                  <a:gd name="T69" fmla="*/ 14 h 174"/>
                  <a:gd name="T70" fmla="*/ 2260 w 2646"/>
                  <a:gd name="T71" fmla="*/ 26 h 174"/>
                  <a:gd name="T72" fmla="*/ 2346 w 2646"/>
                  <a:gd name="T73" fmla="*/ 32 h 174"/>
                  <a:gd name="T74" fmla="*/ 2422 w 2646"/>
                  <a:gd name="T75" fmla="*/ 38 h 174"/>
                  <a:gd name="T76" fmla="*/ 2488 w 2646"/>
                  <a:gd name="T77" fmla="*/ 46 h 174"/>
                  <a:gd name="T78" fmla="*/ 2542 w 2646"/>
                  <a:gd name="T79" fmla="*/ 54 h 174"/>
                  <a:gd name="T80" fmla="*/ 2588 w 2646"/>
                  <a:gd name="T81" fmla="*/ 62 h 174"/>
                  <a:gd name="T82" fmla="*/ 2620 w 2646"/>
                  <a:gd name="T83" fmla="*/ 70 h 174"/>
                  <a:gd name="T84" fmla="*/ 2632 w 2646"/>
                  <a:gd name="T85" fmla="*/ 74 h 174"/>
                  <a:gd name="T86" fmla="*/ 2640 w 2646"/>
                  <a:gd name="T87" fmla="*/ 78 h 174"/>
                  <a:gd name="T88" fmla="*/ 2644 w 2646"/>
                  <a:gd name="T89" fmla="*/ 82 h 174"/>
                  <a:gd name="T90" fmla="*/ 2646 w 2646"/>
                  <a:gd name="T91" fmla="*/ 88 h 174"/>
                  <a:gd name="T92" fmla="*/ 2646 w 2646"/>
                  <a:gd name="T93" fmla="*/ 88 h 174"/>
                  <a:gd name="T94" fmla="*/ 2644 w 2646"/>
                  <a:gd name="T95" fmla="*/ 92 h 174"/>
                  <a:gd name="T96" fmla="*/ 2640 w 2646"/>
                  <a:gd name="T97" fmla="*/ 96 h 174"/>
                  <a:gd name="T98" fmla="*/ 2632 w 2646"/>
                  <a:gd name="T99" fmla="*/ 100 h 174"/>
                  <a:gd name="T100" fmla="*/ 2620 w 2646"/>
                  <a:gd name="T101" fmla="*/ 104 h 174"/>
                  <a:gd name="T102" fmla="*/ 2588 w 2646"/>
                  <a:gd name="T103" fmla="*/ 112 h 174"/>
                  <a:gd name="T104" fmla="*/ 2542 w 2646"/>
                  <a:gd name="T105" fmla="*/ 120 h 174"/>
                  <a:gd name="T106" fmla="*/ 2488 w 2646"/>
                  <a:gd name="T107" fmla="*/ 128 h 174"/>
                  <a:gd name="T108" fmla="*/ 2422 w 2646"/>
                  <a:gd name="T109" fmla="*/ 136 h 174"/>
                  <a:gd name="T110" fmla="*/ 2346 w 2646"/>
                  <a:gd name="T111" fmla="*/ 142 h 174"/>
                  <a:gd name="T112" fmla="*/ 2260 w 2646"/>
                  <a:gd name="T113" fmla="*/ 148 h 174"/>
                  <a:gd name="T114" fmla="*/ 2064 w 2646"/>
                  <a:gd name="T115" fmla="*/ 158 h 174"/>
                  <a:gd name="T116" fmla="*/ 1840 w 2646"/>
                  <a:gd name="T117" fmla="*/ 166 h 174"/>
                  <a:gd name="T118" fmla="*/ 1590 w 2646"/>
                  <a:gd name="T119" fmla="*/ 172 h 174"/>
                  <a:gd name="T120" fmla="*/ 1322 w 2646"/>
                  <a:gd name="T1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6" h="174">
                    <a:moveTo>
                      <a:pt x="1322" y="174"/>
                    </a:moveTo>
                    <a:lnTo>
                      <a:pt x="1322" y="174"/>
                    </a:lnTo>
                    <a:lnTo>
                      <a:pt x="1056" y="172"/>
                    </a:lnTo>
                    <a:lnTo>
                      <a:pt x="808" y="166"/>
                    </a:lnTo>
                    <a:lnTo>
                      <a:pt x="584" y="158"/>
                    </a:lnTo>
                    <a:lnTo>
                      <a:pt x="388" y="148"/>
                    </a:lnTo>
                    <a:lnTo>
                      <a:pt x="302" y="142"/>
                    </a:lnTo>
                    <a:lnTo>
                      <a:pt x="226" y="136"/>
                    </a:lnTo>
                    <a:lnTo>
                      <a:pt x="160" y="128"/>
                    </a:lnTo>
                    <a:lnTo>
                      <a:pt x="104" y="120"/>
                    </a:lnTo>
                    <a:lnTo>
                      <a:pt x="60" y="112"/>
                    </a:lnTo>
                    <a:lnTo>
                      <a:pt x="26" y="104"/>
                    </a:lnTo>
                    <a:lnTo>
                      <a:pt x="16" y="100"/>
                    </a:lnTo>
                    <a:lnTo>
                      <a:pt x="6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2"/>
                    </a:lnTo>
                    <a:lnTo>
                      <a:pt x="6" y="78"/>
                    </a:lnTo>
                    <a:lnTo>
                      <a:pt x="16" y="74"/>
                    </a:lnTo>
                    <a:lnTo>
                      <a:pt x="26" y="70"/>
                    </a:lnTo>
                    <a:lnTo>
                      <a:pt x="60" y="62"/>
                    </a:lnTo>
                    <a:lnTo>
                      <a:pt x="104" y="54"/>
                    </a:lnTo>
                    <a:lnTo>
                      <a:pt x="160" y="46"/>
                    </a:lnTo>
                    <a:lnTo>
                      <a:pt x="226" y="38"/>
                    </a:lnTo>
                    <a:lnTo>
                      <a:pt x="302" y="32"/>
                    </a:lnTo>
                    <a:lnTo>
                      <a:pt x="388" y="26"/>
                    </a:lnTo>
                    <a:lnTo>
                      <a:pt x="584" y="14"/>
                    </a:lnTo>
                    <a:lnTo>
                      <a:pt x="808" y="6"/>
                    </a:lnTo>
                    <a:lnTo>
                      <a:pt x="1056" y="2"/>
                    </a:lnTo>
                    <a:lnTo>
                      <a:pt x="1322" y="0"/>
                    </a:lnTo>
                    <a:lnTo>
                      <a:pt x="1322" y="0"/>
                    </a:lnTo>
                    <a:lnTo>
                      <a:pt x="1590" y="2"/>
                    </a:lnTo>
                    <a:lnTo>
                      <a:pt x="1840" y="6"/>
                    </a:lnTo>
                    <a:lnTo>
                      <a:pt x="2064" y="14"/>
                    </a:lnTo>
                    <a:lnTo>
                      <a:pt x="2260" y="26"/>
                    </a:lnTo>
                    <a:lnTo>
                      <a:pt x="2346" y="32"/>
                    </a:lnTo>
                    <a:lnTo>
                      <a:pt x="2422" y="38"/>
                    </a:lnTo>
                    <a:lnTo>
                      <a:pt x="2488" y="46"/>
                    </a:lnTo>
                    <a:lnTo>
                      <a:pt x="2542" y="54"/>
                    </a:lnTo>
                    <a:lnTo>
                      <a:pt x="2588" y="62"/>
                    </a:lnTo>
                    <a:lnTo>
                      <a:pt x="2620" y="70"/>
                    </a:lnTo>
                    <a:lnTo>
                      <a:pt x="2632" y="74"/>
                    </a:lnTo>
                    <a:lnTo>
                      <a:pt x="2640" y="78"/>
                    </a:lnTo>
                    <a:lnTo>
                      <a:pt x="2644" y="82"/>
                    </a:lnTo>
                    <a:lnTo>
                      <a:pt x="2646" y="88"/>
                    </a:lnTo>
                    <a:lnTo>
                      <a:pt x="2646" y="88"/>
                    </a:lnTo>
                    <a:lnTo>
                      <a:pt x="2644" y="92"/>
                    </a:lnTo>
                    <a:lnTo>
                      <a:pt x="2640" y="96"/>
                    </a:lnTo>
                    <a:lnTo>
                      <a:pt x="2632" y="100"/>
                    </a:lnTo>
                    <a:lnTo>
                      <a:pt x="2620" y="104"/>
                    </a:lnTo>
                    <a:lnTo>
                      <a:pt x="2588" y="112"/>
                    </a:lnTo>
                    <a:lnTo>
                      <a:pt x="2542" y="120"/>
                    </a:lnTo>
                    <a:lnTo>
                      <a:pt x="2488" y="128"/>
                    </a:lnTo>
                    <a:lnTo>
                      <a:pt x="2422" y="136"/>
                    </a:lnTo>
                    <a:lnTo>
                      <a:pt x="2346" y="142"/>
                    </a:lnTo>
                    <a:lnTo>
                      <a:pt x="2260" y="148"/>
                    </a:lnTo>
                    <a:lnTo>
                      <a:pt x="2064" y="158"/>
                    </a:lnTo>
                    <a:lnTo>
                      <a:pt x="1840" y="166"/>
                    </a:lnTo>
                    <a:lnTo>
                      <a:pt x="1590" y="172"/>
                    </a:lnTo>
                    <a:lnTo>
                      <a:pt x="1322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Freeform 79"/>
              <p:cNvSpPr>
                <a:spLocks/>
              </p:cNvSpPr>
              <p:nvPr/>
            </p:nvSpPr>
            <p:spPr bwMode="auto">
              <a:xfrm>
                <a:off x="2520" y="4138"/>
                <a:ext cx="2658" cy="174"/>
              </a:xfrm>
              <a:custGeom>
                <a:avLst/>
                <a:gdLst>
                  <a:gd name="T0" fmla="*/ 1328 w 2658"/>
                  <a:gd name="T1" fmla="*/ 0 h 174"/>
                  <a:gd name="T2" fmla="*/ 1328 w 2658"/>
                  <a:gd name="T3" fmla="*/ 0 h 174"/>
                  <a:gd name="T4" fmla="*/ 1060 w 2658"/>
                  <a:gd name="T5" fmla="*/ 2 h 174"/>
                  <a:gd name="T6" fmla="*/ 812 w 2658"/>
                  <a:gd name="T7" fmla="*/ 6 h 174"/>
                  <a:gd name="T8" fmla="*/ 586 w 2658"/>
                  <a:gd name="T9" fmla="*/ 14 h 174"/>
                  <a:gd name="T10" fmla="*/ 390 w 2658"/>
                  <a:gd name="T11" fmla="*/ 24 h 174"/>
                  <a:gd name="T12" fmla="*/ 304 w 2658"/>
                  <a:gd name="T13" fmla="*/ 32 h 174"/>
                  <a:gd name="T14" fmla="*/ 228 w 2658"/>
                  <a:gd name="T15" fmla="*/ 38 h 174"/>
                  <a:gd name="T16" fmla="*/ 162 w 2658"/>
                  <a:gd name="T17" fmla="*/ 46 h 174"/>
                  <a:gd name="T18" fmla="*/ 106 w 2658"/>
                  <a:gd name="T19" fmla="*/ 52 h 174"/>
                  <a:gd name="T20" fmla="*/ 60 w 2658"/>
                  <a:gd name="T21" fmla="*/ 62 h 174"/>
                  <a:gd name="T22" fmla="*/ 28 w 2658"/>
                  <a:gd name="T23" fmla="*/ 70 h 174"/>
                  <a:gd name="T24" fmla="*/ 16 w 2658"/>
                  <a:gd name="T25" fmla="*/ 74 h 174"/>
                  <a:gd name="T26" fmla="*/ 8 w 2658"/>
                  <a:gd name="T27" fmla="*/ 78 h 174"/>
                  <a:gd name="T28" fmla="*/ 2 w 2658"/>
                  <a:gd name="T29" fmla="*/ 82 h 174"/>
                  <a:gd name="T30" fmla="*/ 0 w 2658"/>
                  <a:gd name="T31" fmla="*/ 88 h 174"/>
                  <a:gd name="T32" fmla="*/ 0 w 2658"/>
                  <a:gd name="T33" fmla="*/ 88 h 174"/>
                  <a:gd name="T34" fmla="*/ 2 w 2658"/>
                  <a:gd name="T35" fmla="*/ 92 h 174"/>
                  <a:gd name="T36" fmla="*/ 8 w 2658"/>
                  <a:gd name="T37" fmla="*/ 96 h 174"/>
                  <a:gd name="T38" fmla="*/ 16 w 2658"/>
                  <a:gd name="T39" fmla="*/ 100 h 174"/>
                  <a:gd name="T40" fmla="*/ 28 w 2658"/>
                  <a:gd name="T41" fmla="*/ 104 h 174"/>
                  <a:gd name="T42" fmla="*/ 60 w 2658"/>
                  <a:gd name="T43" fmla="*/ 112 h 174"/>
                  <a:gd name="T44" fmla="*/ 106 w 2658"/>
                  <a:gd name="T45" fmla="*/ 120 h 174"/>
                  <a:gd name="T46" fmla="*/ 162 w 2658"/>
                  <a:gd name="T47" fmla="*/ 128 h 174"/>
                  <a:gd name="T48" fmla="*/ 228 w 2658"/>
                  <a:gd name="T49" fmla="*/ 136 h 174"/>
                  <a:gd name="T50" fmla="*/ 304 w 2658"/>
                  <a:gd name="T51" fmla="*/ 142 h 174"/>
                  <a:gd name="T52" fmla="*/ 390 w 2658"/>
                  <a:gd name="T53" fmla="*/ 148 h 174"/>
                  <a:gd name="T54" fmla="*/ 586 w 2658"/>
                  <a:gd name="T55" fmla="*/ 158 h 174"/>
                  <a:gd name="T56" fmla="*/ 812 w 2658"/>
                  <a:gd name="T57" fmla="*/ 166 h 174"/>
                  <a:gd name="T58" fmla="*/ 1060 w 2658"/>
                  <a:gd name="T59" fmla="*/ 172 h 174"/>
                  <a:gd name="T60" fmla="*/ 1328 w 2658"/>
                  <a:gd name="T61" fmla="*/ 174 h 174"/>
                  <a:gd name="T62" fmla="*/ 1328 w 2658"/>
                  <a:gd name="T63" fmla="*/ 174 h 174"/>
                  <a:gd name="T64" fmla="*/ 1598 w 2658"/>
                  <a:gd name="T65" fmla="*/ 172 h 174"/>
                  <a:gd name="T66" fmla="*/ 1848 w 2658"/>
                  <a:gd name="T67" fmla="*/ 166 h 174"/>
                  <a:gd name="T68" fmla="*/ 2074 w 2658"/>
                  <a:gd name="T69" fmla="*/ 158 h 174"/>
                  <a:gd name="T70" fmla="*/ 2270 w 2658"/>
                  <a:gd name="T71" fmla="*/ 148 h 174"/>
                  <a:gd name="T72" fmla="*/ 2356 w 2658"/>
                  <a:gd name="T73" fmla="*/ 142 h 174"/>
                  <a:gd name="T74" fmla="*/ 2432 w 2658"/>
                  <a:gd name="T75" fmla="*/ 136 h 174"/>
                  <a:gd name="T76" fmla="*/ 2498 w 2658"/>
                  <a:gd name="T77" fmla="*/ 128 h 174"/>
                  <a:gd name="T78" fmla="*/ 2554 w 2658"/>
                  <a:gd name="T79" fmla="*/ 120 h 174"/>
                  <a:gd name="T80" fmla="*/ 2598 w 2658"/>
                  <a:gd name="T81" fmla="*/ 112 h 174"/>
                  <a:gd name="T82" fmla="*/ 2630 w 2658"/>
                  <a:gd name="T83" fmla="*/ 104 h 174"/>
                  <a:gd name="T84" fmla="*/ 2642 w 2658"/>
                  <a:gd name="T85" fmla="*/ 100 h 174"/>
                  <a:gd name="T86" fmla="*/ 2650 w 2658"/>
                  <a:gd name="T87" fmla="*/ 96 h 174"/>
                  <a:gd name="T88" fmla="*/ 2656 w 2658"/>
                  <a:gd name="T89" fmla="*/ 92 h 174"/>
                  <a:gd name="T90" fmla="*/ 2658 w 2658"/>
                  <a:gd name="T91" fmla="*/ 88 h 174"/>
                  <a:gd name="T92" fmla="*/ 2658 w 2658"/>
                  <a:gd name="T93" fmla="*/ 88 h 174"/>
                  <a:gd name="T94" fmla="*/ 2656 w 2658"/>
                  <a:gd name="T95" fmla="*/ 82 h 174"/>
                  <a:gd name="T96" fmla="*/ 2650 w 2658"/>
                  <a:gd name="T97" fmla="*/ 78 h 174"/>
                  <a:gd name="T98" fmla="*/ 2642 w 2658"/>
                  <a:gd name="T99" fmla="*/ 74 h 174"/>
                  <a:gd name="T100" fmla="*/ 2630 w 2658"/>
                  <a:gd name="T101" fmla="*/ 70 h 174"/>
                  <a:gd name="T102" fmla="*/ 2598 w 2658"/>
                  <a:gd name="T103" fmla="*/ 62 h 174"/>
                  <a:gd name="T104" fmla="*/ 2554 w 2658"/>
                  <a:gd name="T105" fmla="*/ 52 h 174"/>
                  <a:gd name="T106" fmla="*/ 2498 w 2658"/>
                  <a:gd name="T107" fmla="*/ 46 h 174"/>
                  <a:gd name="T108" fmla="*/ 2432 w 2658"/>
                  <a:gd name="T109" fmla="*/ 38 h 174"/>
                  <a:gd name="T110" fmla="*/ 2356 w 2658"/>
                  <a:gd name="T111" fmla="*/ 32 h 174"/>
                  <a:gd name="T112" fmla="*/ 2270 w 2658"/>
                  <a:gd name="T113" fmla="*/ 24 h 174"/>
                  <a:gd name="T114" fmla="*/ 2074 w 2658"/>
                  <a:gd name="T115" fmla="*/ 14 h 174"/>
                  <a:gd name="T116" fmla="*/ 1848 w 2658"/>
                  <a:gd name="T117" fmla="*/ 6 h 174"/>
                  <a:gd name="T118" fmla="*/ 1598 w 2658"/>
                  <a:gd name="T119" fmla="*/ 2 h 174"/>
                  <a:gd name="T120" fmla="*/ 1328 w 2658"/>
                  <a:gd name="T12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58" h="174">
                    <a:moveTo>
                      <a:pt x="1328" y="0"/>
                    </a:moveTo>
                    <a:lnTo>
                      <a:pt x="1328" y="0"/>
                    </a:lnTo>
                    <a:lnTo>
                      <a:pt x="1060" y="2"/>
                    </a:lnTo>
                    <a:lnTo>
                      <a:pt x="812" y="6"/>
                    </a:lnTo>
                    <a:lnTo>
                      <a:pt x="586" y="14"/>
                    </a:lnTo>
                    <a:lnTo>
                      <a:pt x="390" y="24"/>
                    </a:lnTo>
                    <a:lnTo>
                      <a:pt x="304" y="32"/>
                    </a:lnTo>
                    <a:lnTo>
                      <a:pt x="228" y="38"/>
                    </a:lnTo>
                    <a:lnTo>
                      <a:pt x="162" y="46"/>
                    </a:lnTo>
                    <a:lnTo>
                      <a:pt x="106" y="52"/>
                    </a:lnTo>
                    <a:lnTo>
                      <a:pt x="60" y="62"/>
                    </a:lnTo>
                    <a:lnTo>
                      <a:pt x="28" y="70"/>
                    </a:lnTo>
                    <a:lnTo>
                      <a:pt x="16" y="74"/>
                    </a:lnTo>
                    <a:lnTo>
                      <a:pt x="8" y="78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8" y="96"/>
                    </a:lnTo>
                    <a:lnTo>
                      <a:pt x="16" y="100"/>
                    </a:lnTo>
                    <a:lnTo>
                      <a:pt x="28" y="104"/>
                    </a:lnTo>
                    <a:lnTo>
                      <a:pt x="60" y="112"/>
                    </a:lnTo>
                    <a:lnTo>
                      <a:pt x="106" y="120"/>
                    </a:lnTo>
                    <a:lnTo>
                      <a:pt x="162" y="128"/>
                    </a:lnTo>
                    <a:lnTo>
                      <a:pt x="228" y="136"/>
                    </a:lnTo>
                    <a:lnTo>
                      <a:pt x="304" y="142"/>
                    </a:lnTo>
                    <a:lnTo>
                      <a:pt x="390" y="148"/>
                    </a:lnTo>
                    <a:lnTo>
                      <a:pt x="586" y="158"/>
                    </a:lnTo>
                    <a:lnTo>
                      <a:pt x="812" y="166"/>
                    </a:lnTo>
                    <a:lnTo>
                      <a:pt x="1060" y="172"/>
                    </a:lnTo>
                    <a:lnTo>
                      <a:pt x="1328" y="174"/>
                    </a:lnTo>
                    <a:lnTo>
                      <a:pt x="1328" y="174"/>
                    </a:lnTo>
                    <a:lnTo>
                      <a:pt x="1598" y="172"/>
                    </a:lnTo>
                    <a:lnTo>
                      <a:pt x="1848" y="166"/>
                    </a:lnTo>
                    <a:lnTo>
                      <a:pt x="2074" y="158"/>
                    </a:lnTo>
                    <a:lnTo>
                      <a:pt x="2270" y="148"/>
                    </a:lnTo>
                    <a:lnTo>
                      <a:pt x="2356" y="142"/>
                    </a:lnTo>
                    <a:lnTo>
                      <a:pt x="2432" y="136"/>
                    </a:lnTo>
                    <a:lnTo>
                      <a:pt x="2498" y="128"/>
                    </a:lnTo>
                    <a:lnTo>
                      <a:pt x="2554" y="120"/>
                    </a:lnTo>
                    <a:lnTo>
                      <a:pt x="2598" y="112"/>
                    </a:lnTo>
                    <a:lnTo>
                      <a:pt x="2630" y="104"/>
                    </a:lnTo>
                    <a:lnTo>
                      <a:pt x="2642" y="100"/>
                    </a:lnTo>
                    <a:lnTo>
                      <a:pt x="2650" y="96"/>
                    </a:lnTo>
                    <a:lnTo>
                      <a:pt x="2656" y="92"/>
                    </a:lnTo>
                    <a:lnTo>
                      <a:pt x="2658" y="88"/>
                    </a:lnTo>
                    <a:lnTo>
                      <a:pt x="2658" y="88"/>
                    </a:lnTo>
                    <a:lnTo>
                      <a:pt x="2656" y="82"/>
                    </a:lnTo>
                    <a:lnTo>
                      <a:pt x="2650" y="78"/>
                    </a:lnTo>
                    <a:lnTo>
                      <a:pt x="2642" y="74"/>
                    </a:lnTo>
                    <a:lnTo>
                      <a:pt x="2630" y="70"/>
                    </a:lnTo>
                    <a:lnTo>
                      <a:pt x="2598" y="62"/>
                    </a:lnTo>
                    <a:lnTo>
                      <a:pt x="2554" y="52"/>
                    </a:lnTo>
                    <a:lnTo>
                      <a:pt x="2498" y="46"/>
                    </a:lnTo>
                    <a:lnTo>
                      <a:pt x="2432" y="38"/>
                    </a:lnTo>
                    <a:lnTo>
                      <a:pt x="2356" y="32"/>
                    </a:lnTo>
                    <a:lnTo>
                      <a:pt x="2270" y="24"/>
                    </a:lnTo>
                    <a:lnTo>
                      <a:pt x="2074" y="14"/>
                    </a:lnTo>
                    <a:lnTo>
                      <a:pt x="1848" y="6"/>
                    </a:lnTo>
                    <a:lnTo>
                      <a:pt x="1598" y="2"/>
                    </a:lnTo>
                    <a:lnTo>
                      <a:pt x="13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Freeform 80"/>
              <p:cNvSpPr>
                <a:spLocks noEditPoints="1"/>
              </p:cNvSpPr>
              <p:nvPr/>
            </p:nvSpPr>
            <p:spPr bwMode="auto">
              <a:xfrm>
                <a:off x="2526" y="4138"/>
                <a:ext cx="2646" cy="174"/>
              </a:xfrm>
              <a:custGeom>
                <a:avLst/>
                <a:gdLst>
                  <a:gd name="T0" fmla="*/ 1322 w 2646"/>
                  <a:gd name="T1" fmla="*/ 172 h 174"/>
                  <a:gd name="T2" fmla="*/ 810 w 2646"/>
                  <a:gd name="T3" fmla="*/ 166 h 174"/>
                  <a:gd name="T4" fmla="*/ 392 w 2646"/>
                  <a:gd name="T5" fmla="*/ 148 h 174"/>
                  <a:gd name="T6" fmla="*/ 230 w 2646"/>
                  <a:gd name="T7" fmla="*/ 134 h 174"/>
                  <a:gd name="T8" fmla="*/ 108 w 2646"/>
                  <a:gd name="T9" fmla="*/ 120 h 174"/>
                  <a:gd name="T10" fmla="*/ 32 w 2646"/>
                  <a:gd name="T11" fmla="*/ 104 h 174"/>
                  <a:gd name="T12" fmla="*/ 12 w 2646"/>
                  <a:gd name="T13" fmla="*/ 96 h 174"/>
                  <a:gd name="T14" fmla="*/ 6 w 2646"/>
                  <a:gd name="T15" fmla="*/ 88 h 174"/>
                  <a:gd name="T16" fmla="*/ 6 w 2646"/>
                  <a:gd name="T17" fmla="*/ 82 h 174"/>
                  <a:gd name="T18" fmla="*/ 20 w 2646"/>
                  <a:gd name="T19" fmla="*/ 74 h 174"/>
                  <a:gd name="T20" fmla="*/ 64 w 2646"/>
                  <a:gd name="T21" fmla="*/ 62 h 174"/>
                  <a:gd name="T22" fmla="*/ 164 w 2646"/>
                  <a:gd name="T23" fmla="*/ 46 h 174"/>
                  <a:gd name="T24" fmla="*/ 306 w 2646"/>
                  <a:gd name="T25" fmla="*/ 32 h 174"/>
                  <a:gd name="T26" fmla="*/ 586 w 2646"/>
                  <a:gd name="T27" fmla="*/ 14 h 174"/>
                  <a:gd name="T28" fmla="*/ 1056 w 2646"/>
                  <a:gd name="T29" fmla="*/ 2 h 174"/>
                  <a:gd name="T30" fmla="*/ 1322 w 2646"/>
                  <a:gd name="T31" fmla="*/ 0 h 174"/>
                  <a:gd name="T32" fmla="*/ 1838 w 2646"/>
                  <a:gd name="T33" fmla="*/ 6 h 174"/>
                  <a:gd name="T34" fmla="*/ 2256 w 2646"/>
                  <a:gd name="T35" fmla="*/ 26 h 174"/>
                  <a:gd name="T36" fmla="*/ 2418 w 2646"/>
                  <a:gd name="T37" fmla="*/ 38 h 174"/>
                  <a:gd name="T38" fmla="*/ 2538 w 2646"/>
                  <a:gd name="T39" fmla="*/ 54 h 174"/>
                  <a:gd name="T40" fmla="*/ 2614 w 2646"/>
                  <a:gd name="T41" fmla="*/ 70 h 174"/>
                  <a:gd name="T42" fmla="*/ 2634 w 2646"/>
                  <a:gd name="T43" fmla="*/ 78 h 174"/>
                  <a:gd name="T44" fmla="*/ 2642 w 2646"/>
                  <a:gd name="T45" fmla="*/ 88 h 174"/>
                  <a:gd name="T46" fmla="*/ 2640 w 2646"/>
                  <a:gd name="T47" fmla="*/ 92 h 174"/>
                  <a:gd name="T48" fmla="*/ 2626 w 2646"/>
                  <a:gd name="T49" fmla="*/ 100 h 174"/>
                  <a:gd name="T50" fmla="*/ 2582 w 2646"/>
                  <a:gd name="T51" fmla="*/ 112 h 174"/>
                  <a:gd name="T52" fmla="*/ 2482 w 2646"/>
                  <a:gd name="T53" fmla="*/ 128 h 174"/>
                  <a:gd name="T54" fmla="*/ 2342 w 2646"/>
                  <a:gd name="T55" fmla="*/ 142 h 174"/>
                  <a:gd name="T56" fmla="*/ 2062 w 2646"/>
                  <a:gd name="T57" fmla="*/ 158 h 174"/>
                  <a:gd name="T58" fmla="*/ 1588 w 2646"/>
                  <a:gd name="T59" fmla="*/ 172 h 174"/>
                  <a:gd name="T60" fmla="*/ 1322 w 2646"/>
                  <a:gd name="T61" fmla="*/ 0 h 174"/>
                  <a:gd name="T62" fmla="*/ 1056 w 2646"/>
                  <a:gd name="T63" fmla="*/ 2 h 174"/>
                  <a:gd name="T64" fmla="*/ 584 w 2646"/>
                  <a:gd name="T65" fmla="*/ 14 h 174"/>
                  <a:gd name="T66" fmla="*/ 302 w 2646"/>
                  <a:gd name="T67" fmla="*/ 32 h 174"/>
                  <a:gd name="T68" fmla="*/ 160 w 2646"/>
                  <a:gd name="T69" fmla="*/ 46 h 174"/>
                  <a:gd name="T70" fmla="*/ 60 w 2646"/>
                  <a:gd name="T71" fmla="*/ 62 h 174"/>
                  <a:gd name="T72" fmla="*/ 16 w 2646"/>
                  <a:gd name="T73" fmla="*/ 74 h 174"/>
                  <a:gd name="T74" fmla="*/ 2 w 2646"/>
                  <a:gd name="T75" fmla="*/ 82 h 174"/>
                  <a:gd name="T76" fmla="*/ 0 w 2646"/>
                  <a:gd name="T77" fmla="*/ 88 h 174"/>
                  <a:gd name="T78" fmla="*/ 6 w 2646"/>
                  <a:gd name="T79" fmla="*/ 96 h 174"/>
                  <a:gd name="T80" fmla="*/ 26 w 2646"/>
                  <a:gd name="T81" fmla="*/ 104 h 174"/>
                  <a:gd name="T82" fmla="*/ 104 w 2646"/>
                  <a:gd name="T83" fmla="*/ 120 h 174"/>
                  <a:gd name="T84" fmla="*/ 226 w 2646"/>
                  <a:gd name="T85" fmla="*/ 136 h 174"/>
                  <a:gd name="T86" fmla="*/ 388 w 2646"/>
                  <a:gd name="T87" fmla="*/ 148 h 174"/>
                  <a:gd name="T88" fmla="*/ 808 w 2646"/>
                  <a:gd name="T89" fmla="*/ 166 h 174"/>
                  <a:gd name="T90" fmla="*/ 1322 w 2646"/>
                  <a:gd name="T91" fmla="*/ 174 h 174"/>
                  <a:gd name="T92" fmla="*/ 1590 w 2646"/>
                  <a:gd name="T93" fmla="*/ 172 h 174"/>
                  <a:gd name="T94" fmla="*/ 2064 w 2646"/>
                  <a:gd name="T95" fmla="*/ 158 h 174"/>
                  <a:gd name="T96" fmla="*/ 2346 w 2646"/>
                  <a:gd name="T97" fmla="*/ 142 h 174"/>
                  <a:gd name="T98" fmla="*/ 2488 w 2646"/>
                  <a:gd name="T99" fmla="*/ 128 h 174"/>
                  <a:gd name="T100" fmla="*/ 2588 w 2646"/>
                  <a:gd name="T101" fmla="*/ 112 h 174"/>
                  <a:gd name="T102" fmla="*/ 2632 w 2646"/>
                  <a:gd name="T103" fmla="*/ 100 h 174"/>
                  <a:gd name="T104" fmla="*/ 2644 w 2646"/>
                  <a:gd name="T105" fmla="*/ 92 h 174"/>
                  <a:gd name="T106" fmla="*/ 2646 w 2646"/>
                  <a:gd name="T107" fmla="*/ 88 h 174"/>
                  <a:gd name="T108" fmla="*/ 2640 w 2646"/>
                  <a:gd name="T109" fmla="*/ 78 h 174"/>
                  <a:gd name="T110" fmla="*/ 2620 w 2646"/>
                  <a:gd name="T111" fmla="*/ 70 h 174"/>
                  <a:gd name="T112" fmla="*/ 2542 w 2646"/>
                  <a:gd name="T113" fmla="*/ 54 h 174"/>
                  <a:gd name="T114" fmla="*/ 2422 w 2646"/>
                  <a:gd name="T115" fmla="*/ 38 h 174"/>
                  <a:gd name="T116" fmla="*/ 2260 w 2646"/>
                  <a:gd name="T117" fmla="*/ 26 h 174"/>
                  <a:gd name="T118" fmla="*/ 1840 w 2646"/>
                  <a:gd name="T119" fmla="*/ 6 h 174"/>
                  <a:gd name="T120" fmla="*/ 1322 w 2646"/>
                  <a:gd name="T12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6" h="174">
                    <a:moveTo>
                      <a:pt x="1322" y="172"/>
                    </a:moveTo>
                    <a:lnTo>
                      <a:pt x="1322" y="172"/>
                    </a:lnTo>
                    <a:lnTo>
                      <a:pt x="1056" y="172"/>
                    </a:lnTo>
                    <a:lnTo>
                      <a:pt x="810" y="166"/>
                    </a:lnTo>
                    <a:lnTo>
                      <a:pt x="586" y="158"/>
                    </a:lnTo>
                    <a:lnTo>
                      <a:pt x="392" y="148"/>
                    </a:lnTo>
                    <a:lnTo>
                      <a:pt x="306" y="142"/>
                    </a:lnTo>
                    <a:lnTo>
                      <a:pt x="230" y="134"/>
                    </a:lnTo>
                    <a:lnTo>
                      <a:pt x="164" y="128"/>
                    </a:lnTo>
                    <a:lnTo>
                      <a:pt x="108" y="120"/>
                    </a:lnTo>
                    <a:lnTo>
                      <a:pt x="64" y="112"/>
                    </a:lnTo>
                    <a:lnTo>
                      <a:pt x="32" y="104"/>
                    </a:lnTo>
                    <a:lnTo>
                      <a:pt x="20" y="100"/>
                    </a:lnTo>
                    <a:lnTo>
                      <a:pt x="12" y="96"/>
                    </a:lnTo>
                    <a:lnTo>
                      <a:pt x="6" y="92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2"/>
                    </a:lnTo>
                    <a:lnTo>
                      <a:pt x="12" y="78"/>
                    </a:lnTo>
                    <a:lnTo>
                      <a:pt x="20" y="74"/>
                    </a:lnTo>
                    <a:lnTo>
                      <a:pt x="32" y="70"/>
                    </a:lnTo>
                    <a:lnTo>
                      <a:pt x="64" y="62"/>
                    </a:lnTo>
                    <a:lnTo>
                      <a:pt x="108" y="54"/>
                    </a:lnTo>
                    <a:lnTo>
                      <a:pt x="164" y="46"/>
                    </a:lnTo>
                    <a:lnTo>
                      <a:pt x="230" y="38"/>
                    </a:lnTo>
                    <a:lnTo>
                      <a:pt x="306" y="32"/>
                    </a:lnTo>
                    <a:lnTo>
                      <a:pt x="392" y="26"/>
                    </a:lnTo>
                    <a:lnTo>
                      <a:pt x="586" y="14"/>
                    </a:lnTo>
                    <a:lnTo>
                      <a:pt x="810" y="6"/>
                    </a:lnTo>
                    <a:lnTo>
                      <a:pt x="1056" y="2"/>
                    </a:lnTo>
                    <a:lnTo>
                      <a:pt x="1322" y="0"/>
                    </a:lnTo>
                    <a:lnTo>
                      <a:pt x="1322" y="0"/>
                    </a:lnTo>
                    <a:lnTo>
                      <a:pt x="1588" y="2"/>
                    </a:lnTo>
                    <a:lnTo>
                      <a:pt x="1838" y="6"/>
                    </a:lnTo>
                    <a:lnTo>
                      <a:pt x="2062" y="14"/>
                    </a:lnTo>
                    <a:lnTo>
                      <a:pt x="2256" y="26"/>
                    </a:lnTo>
                    <a:lnTo>
                      <a:pt x="2342" y="32"/>
                    </a:lnTo>
                    <a:lnTo>
                      <a:pt x="2418" y="38"/>
                    </a:lnTo>
                    <a:lnTo>
                      <a:pt x="2482" y="46"/>
                    </a:lnTo>
                    <a:lnTo>
                      <a:pt x="2538" y="54"/>
                    </a:lnTo>
                    <a:lnTo>
                      <a:pt x="2582" y="62"/>
                    </a:lnTo>
                    <a:lnTo>
                      <a:pt x="2614" y="70"/>
                    </a:lnTo>
                    <a:lnTo>
                      <a:pt x="2626" y="74"/>
                    </a:lnTo>
                    <a:lnTo>
                      <a:pt x="2634" y="78"/>
                    </a:lnTo>
                    <a:lnTo>
                      <a:pt x="2640" y="82"/>
                    </a:lnTo>
                    <a:lnTo>
                      <a:pt x="2642" y="88"/>
                    </a:lnTo>
                    <a:lnTo>
                      <a:pt x="2642" y="88"/>
                    </a:lnTo>
                    <a:lnTo>
                      <a:pt x="2640" y="92"/>
                    </a:lnTo>
                    <a:lnTo>
                      <a:pt x="2634" y="96"/>
                    </a:lnTo>
                    <a:lnTo>
                      <a:pt x="2626" y="100"/>
                    </a:lnTo>
                    <a:lnTo>
                      <a:pt x="2614" y="104"/>
                    </a:lnTo>
                    <a:lnTo>
                      <a:pt x="2582" y="112"/>
                    </a:lnTo>
                    <a:lnTo>
                      <a:pt x="2538" y="120"/>
                    </a:lnTo>
                    <a:lnTo>
                      <a:pt x="2482" y="128"/>
                    </a:lnTo>
                    <a:lnTo>
                      <a:pt x="2418" y="134"/>
                    </a:lnTo>
                    <a:lnTo>
                      <a:pt x="2342" y="142"/>
                    </a:lnTo>
                    <a:lnTo>
                      <a:pt x="2256" y="148"/>
                    </a:lnTo>
                    <a:lnTo>
                      <a:pt x="2062" y="158"/>
                    </a:lnTo>
                    <a:lnTo>
                      <a:pt x="1838" y="166"/>
                    </a:lnTo>
                    <a:lnTo>
                      <a:pt x="1588" y="172"/>
                    </a:lnTo>
                    <a:lnTo>
                      <a:pt x="1322" y="172"/>
                    </a:lnTo>
                    <a:close/>
                    <a:moveTo>
                      <a:pt x="1322" y="0"/>
                    </a:moveTo>
                    <a:lnTo>
                      <a:pt x="1322" y="0"/>
                    </a:lnTo>
                    <a:lnTo>
                      <a:pt x="1056" y="2"/>
                    </a:lnTo>
                    <a:lnTo>
                      <a:pt x="808" y="6"/>
                    </a:lnTo>
                    <a:lnTo>
                      <a:pt x="584" y="14"/>
                    </a:lnTo>
                    <a:lnTo>
                      <a:pt x="388" y="26"/>
                    </a:lnTo>
                    <a:lnTo>
                      <a:pt x="302" y="32"/>
                    </a:lnTo>
                    <a:lnTo>
                      <a:pt x="226" y="38"/>
                    </a:lnTo>
                    <a:lnTo>
                      <a:pt x="160" y="46"/>
                    </a:lnTo>
                    <a:lnTo>
                      <a:pt x="104" y="54"/>
                    </a:lnTo>
                    <a:lnTo>
                      <a:pt x="60" y="62"/>
                    </a:lnTo>
                    <a:lnTo>
                      <a:pt x="26" y="70"/>
                    </a:lnTo>
                    <a:lnTo>
                      <a:pt x="16" y="74"/>
                    </a:lnTo>
                    <a:lnTo>
                      <a:pt x="6" y="78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6" y="96"/>
                    </a:lnTo>
                    <a:lnTo>
                      <a:pt x="16" y="100"/>
                    </a:lnTo>
                    <a:lnTo>
                      <a:pt x="26" y="104"/>
                    </a:lnTo>
                    <a:lnTo>
                      <a:pt x="60" y="112"/>
                    </a:lnTo>
                    <a:lnTo>
                      <a:pt x="104" y="120"/>
                    </a:lnTo>
                    <a:lnTo>
                      <a:pt x="160" y="128"/>
                    </a:lnTo>
                    <a:lnTo>
                      <a:pt x="226" y="136"/>
                    </a:lnTo>
                    <a:lnTo>
                      <a:pt x="302" y="142"/>
                    </a:lnTo>
                    <a:lnTo>
                      <a:pt x="388" y="148"/>
                    </a:lnTo>
                    <a:lnTo>
                      <a:pt x="584" y="158"/>
                    </a:lnTo>
                    <a:lnTo>
                      <a:pt x="808" y="166"/>
                    </a:lnTo>
                    <a:lnTo>
                      <a:pt x="1056" y="172"/>
                    </a:lnTo>
                    <a:lnTo>
                      <a:pt x="1322" y="174"/>
                    </a:lnTo>
                    <a:lnTo>
                      <a:pt x="1322" y="174"/>
                    </a:lnTo>
                    <a:lnTo>
                      <a:pt x="1590" y="172"/>
                    </a:lnTo>
                    <a:lnTo>
                      <a:pt x="1840" y="166"/>
                    </a:lnTo>
                    <a:lnTo>
                      <a:pt x="2064" y="158"/>
                    </a:lnTo>
                    <a:lnTo>
                      <a:pt x="2260" y="148"/>
                    </a:lnTo>
                    <a:lnTo>
                      <a:pt x="2346" y="142"/>
                    </a:lnTo>
                    <a:lnTo>
                      <a:pt x="2422" y="136"/>
                    </a:lnTo>
                    <a:lnTo>
                      <a:pt x="2488" y="128"/>
                    </a:lnTo>
                    <a:lnTo>
                      <a:pt x="2542" y="120"/>
                    </a:lnTo>
                    <a:lnTo>
                      <a:pt x="2588" y="112"/>
                    </a:lnTo>
                    <a:lnTo>
                      <a:pt x="2620" y="104"/>
                    </a:lnTo>
                    <a:lnTo>
                      <a:pt x="2632" y="100"/>
                    </a:lnTo>
                    <a:lnTo>
                      <a:pt x="2640" y="96"/>
                    </a:lnTo>
                    <a:lnTo>
                      <a:pt x="2644" y="92"/>
                    </a:lnTo>
                    <a:lnTo>
                      <a:pt x="2646" y="88"/>
                    </a:lnTo>
                    <a:lnTo>
                      <a:pt x="2646" y="88"/>
                    </a:lnTo>
                    <a:lnTo>
                      <a:pt x="2644" y="82"/>
                    </a:lnTo>
                    <a:lnTo>
                      <a:pt x="2640" y="78"/>
                    </a:lnTo>
                    <a:lnTo>
                      <a:pt x="2632" y="74"/>
                    </a:lnTo>
                    <a:lnTo>
                      <a:pt x="2620" y="70"/>
                    </a:lnTo>
                    <a:lnTo>
                      <a:pt x="2588" y="62"/>
                    </a:lnTo>
                    <a:lnTo>
                      <a:pt x="2542" y="54"/>
                    </a:lnTo>
                    <a:lnTo>
                      <a:pt x="2488" y="46"/>
                    </a:lnTo>
                    <a:lnTo>
                      <a:pt x="2422" y="38"/>
                    </a:lnTo>
                    <a:lnTo>
                      <a:pt x="2346" y="32"/>
                    </a:lnTo>
                    <a:lnTo>
                      <a:pt x="2260" y="26"/>
                    </a:lnTo>
                    <a:lnTo>
                      <a:pt x="2064" y="14"/>
                    </a:lnTo>
                    <a:lnTo>
                      <a:pt x="1840" y="6"/>
                    </a:lnTo>
                    <a:lnTo>
                      <a:pt x="1590" y="2"/>
                    </a:ln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3" name="Freeform 81"/>
              <p:cNvSpPr>
                <a:spLocks/>
              </p:cNvSpPr>
              <p:nvPr/>
            </p:nvSpPr>
            <p:spPr bwMode="auto">
              <a:xfrm>
                <a:off x="2532" y="4138"/>
                <a:ext cx="2636" cy="172"/>
              </a:xfrm>
              <a:custGeom>
                <a:avLst/>
                <a:gdLst>
                  <a:gd name="T0" fmla="*/ 1316 w 2636"/>
                  <a:gd name="T1" fmla="*/ 172 h 172"/>
                  <a:gd name="T2" fmla="*/ 1316 w 2636"/>
                  <a:gd name="T3" fmla="*/ 172 h 172"/>
                  <a:gd name="T4" fmla="*/ 1050 w 2636"/>
                  <a:gd name="T5" fmla="*/ 172 h 172"/>
                  <a:gd name="T6" fmla="*/ 804 w 2636"/>
                  <a:gd name="T7" fmla="*/ 166 h 172"/>
                  <a:gd name="T8" fmla="*/ 580 w 2636"/>
                  <a:gd name="T9" fmla="*/ 158 h 172"/>
                  <a:gd name="T10" fmla="*/ 386 w 2636"/>
                  <a:gd name="T11" fmla="*/ 148 h 172"/>
                  <a:gd name="T12" fmla="*/ 300 w 2636"/>
                  <a:gd name="T13" fmla="*/ 142 h 172"/>
                  <a:gd name="T14" fmla="*/ 224 w 2636"/>
                  <a:gd name="T15" fmla="*/ 134 h 172"/>
                  <a:gd name="T16" fmla="*/ 158 w 2636"/>
                  <a:gd name="T17" fmla="*/ 128 h 172"/>
                  <a:gd name="T18" fmla="*/ 102 w 2636"/>
                  <a:gd name="T19" fmla="*/ 120 h 172"/>
                  <a:gd name="T20" fmla="*/ 58 w 2636"/>
                  <a:gd name="T21" fmla="*/ 112 h 172"/>
                  <a:gd name="T22" fmla="*/ 26 w 2636"/>
                  <a:gd name="T23" fmla="*/ 104 h 172"/>
                  <a:gd name="T24" fmla="*/ 14 w 2636"/>
                  <a:gd name="T25" fmla="*/ 100 h 172"/>
                  <a:gd name="T26" fmla="*/ 6 w 2636"/>
                  <a:gd name="T27" fmla="*/ 96 h 172"/>
                  <a:gd name="T28" fmla="*/ 0 w 2636"/>
                  <a:gd name="T29" fmla="*/ 92 h 172"/>
                  <a:gd name="T30" fmla="*/ 0 w 2636"/>
                  <a:gd name="T31" fmla="*/ 88 h 172"/>
                  <a:gd name="T32" fmla="*/ 0 w 2636"/>
                  <a:gd name="T33" fmla="*/ 88 h 172"/>
                  <a:gd name="T34" fmla="*/ 0 w 2636"/>
                  <a:gd name="T35" fmla="*/ 82 h 172"/>
                  <a:gd name="T36" fmla="*/ 6 w 2636"/>
                  <a:gd name="T37" fmla="*/ 78 h 172"/>
                  <a:gd name="T38" fmla="*/ 14 w 2636"/>
                  <a:gd name="T39" fmla="*/ 74 h 172"/>
                  <a:gd name="T40" fmla="*/ 26 w 2636"/>
                  <a:gd name="T41" fmla="*/ 70 h 172"/>
                  <a:gd name="T42" fmla="*/ 58 w 2636"/>
                  <a:gd name="T43" fmla="*/ 62 h 172"/>
                  <a:gd name="T44" fmla="*/ 102 w 2636"/>
                  <a:gd name="T45" fmla="*/ 54 h 172"/>
                  <a:gd name="T46" fmla="*/ 158 w 2636"/>
                  <a:gd name="T47" fmla="*/ 46 h 172"/>
                  <a:gd name="T48" fmla="*/ 224 w 2636"/>
                  <a:gd name="T49" fmla="*/ 38 h 172"/>
                  <a:gd name="T50" fmla="*/ 300 w 2636"/>
                  <a:gd name="T51" fmla="*/ 32 h 172"/>
                  <a:gd name="T52" fmla="*/ 386 w 2636"/>
                  <a:gd name="T53" fmla="*/ 26 h 172"/>
                  <a:gd name="T54" fmla="*/ 580 w 2636"/>
                  <a:gd name="T55" fmla="*/ 14 h 172"/>
                  <a:gd name="T56" fmla="*/ 804 w 2636"/>
                  <a:gd name="T57" fmla="*/ 6 h 172"/>
                  <a:gd name="T58" fmla="*/ 1050 w 2636"/>
                  <a:gd name="T59" fmla="*/ 2 h 172"/>
                  <a:gd name="T60" fmla="*/ 1316 w 2636"/>
                  <a:gd name="T61" fmla="*/ 0 h 172"/>
                  <a:gd name="T62" fmla="*/ 1316 w 2636"/>
                  <a:gd name="T63" fmla="*/ 0 h 172"/>
                  <a:gd name="T64" fmla="*/ 1582 w 2636"/>
                  <a:gd name="T65" fmla="*/ 2 h 172"/>
                  <a:gd name="T66" fmla="*/ 1832 w 2636"/>
                  <a:gd name="T67" fmla="*/ 6 h 172"/>
                  <a:gd name="T68" fmla="*/ 2056 w 2636"/>
                  <a:gd name="T69" fmla="*/ 14 h 172"/>
                  <a:gd name="T70" fmla="*/ 2250 w 2636"/>
                  <a:gd name="T71" fmla="*/ 26 h 172"/>
                  <a:gd name="T72" fmla="*/ 2336 w 2636"/>
                  <a:gd name="T73" fmla="*/ 32 h 172"/>
                  <a:gd name="T74" fmla="*/ 2412 w 2636"/>
                  <a:gd name="T75" fmla="*/ 38 h 172"/>
                  <a:gd name="T76" fmla="*/ 2476 w 2636"/>
                  <a:gd name="T77" fmla="*/ 46 h 172"/>
                  <a:gd name="T78" fmla="*/ 2532 w 2636"/>
                  <a:gd name="T79" fmla="*/ 54 h 172"/>
                  <a:gd name="T80" fmla="*/ 2576 w 2636"/>
                  <a:gd name="T81" fmla="*/ 62 h 172"/>
                  <a:gd name="T82" fmla="*/ 2608 w 2636"/>
                  <a:gd name="T83" fmla="*/ 70 h 172"/>
                  <a:gd name="T84" fmla="*/ 2620 w 2636"/>
                  <a:gd name="T85" fmla="*/ 74 h 172"/>
                  <a:gd name="T86" fmla="*/ 2628 w 2636"/>
                  <a:gd name="T87" fmla="*/ 78 h 172"/>
                  <a:gd name="T88" fmla="*/ 2634 w 2636"/>
                  <a:gd name="T89" fmla="*/ 82 h 172"/>
                  <a:gd name="T90" fmla="*/ 2636 w 2636"/>
                  <a:gd name="T91" fmla="*/ 88 h 172"/>
                  <a:gd name="T92" fmla="*/ 2636 w 2636"/>
                  <a:gd name="T93" fmla="*/ 88 h 172"/>
                  <a:gd name="T94" fmla="*/ 2634 w 2636"/>
                  <a:gd name="T95" fmla="*/ 92 h 172"/>
                  <a:gd name="T96" fmla="*/ 2628 w 2636"/>
                  <a:gd name="T97" fmla="*/ 96 h 172"/>
                  <a:gd name="T98" fmla="*/ 2620 w 2636"/>
                  <a:gd name="T99" fmla="*/ 100 h 172"/>
                  <a:gd name="T100" fmla="*/ 2608 w 2636"/>
                  <a:gd name="T101" fmla="*/ 104 h 172"/>
                  <a:gd name="T102" fmla="*/ 2576 w 2636"/>
                  <a:gd name="T103" fmla="*/ 112 h 172"/>
                  <a:gd name="T104" fmla="*/ 2532 w 2636"/>
                  <a:gd name="T105" fmla="*/ 120 h 172"/>
                  <a:gd name="T106" fmla="*/ 2476 w 2636"/>
                  <a:gd name="T107" fmla="*/ 128 h 172"/>
                  <a:gd name="T108" fmla="*/ 2412 w 2636"/>
                  <a:gd name="T109" fmla="*/ 134 h 172"/>
                  <a:gd name="T110" fmla="*/ 2336 w 2636"/>
                  <a:gd name="T111" fmla="*/ 142 h 172"/>
                  <a:gd name="T112" fmla="*/ 2250 w 2636"/>
                  <a:gd name="T113" fmla="*/ 148 h 172"/>
                  <a:gd name="T114" fmla="*/ 2056 w 2636"/>
                  <a:gd name="T115" fmla="*/ 158 h 172"/>
                  <a:gd name="T116" fmla="*/ 1832 w 2636"/>
                  <a:gd name="T117" fmla="*/ 166 h 172"/>
                  <a:gd name="T118" fmla="*/ 1582 w 2636"/>
                  <a:gd name="T119" fmla="*/ 172 h 172"/>
                  <a:gd name="T120" fmla="*/ 1316 w 2636"/>
                  <a:gd name="T12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36" h="172">
                    <a:moveTo>
                      <a:pt x="1316" y="172"/>
                    </a:moveTo>
                    <a:lnTo>
                      <a:pt x="1316" y="172"/>
                    </a:lnTo>
                    <a:lnTo>
                      <a:pt x="1050" y="172"/>
                    </a:lnTo>
                    <a:lnTo>
                      <a:pt x="804" y="166"/>
                    </a:lnTo>
                    <a:lnTo>
                      <a:pt x="580" y="158"/>
                    </a:lnTo>
                    <a:lnTo>
                      <a:pt x="386" y="148"/>
                    </a:lnTo>
                    <a:lnTo>
                      <a:pt x="300" y="142"/>
                    </a:lnTo>
                    <a:lnTo>
                      <a:pt x="224" y="134"/>
                    </a:lnTo>
                    <a:lnTo>
                      <a:pt x="158" y="128"/>
                    </a:lnTo>
                    <a:lnTo>
                      <a:pt x="102" y="120"/>
                    </a:lnTo>
                    <a:lnTo>
                      <a:pt x="58" y="112"/>
                    </a:lnTo>
                    <a:lnTo>
                      <a:pt x="26" y="104"/>
                    </a:lnTo>
                    <a:lnTo>
                      <a:pt x="14" y="100"/>
                    </a:lnTo>
                    <a:lnTo>
                      <a:pt x="6" y="96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2"/>
                    </a:lnTo>
                    <a:lnTo>
                      <a:pt x="6" y="78"/>
                    </a:lnTo>
                    <a:lnTo>
                      <a:pt x="14" y="74"/>
                    </a:lnTo>
                    <a:lnTo>
                      <a:pt x="26" y="70"/>
                    </a:lnTo>
                    <a:lnTo>
                      <a:pt x="58" y="62"/>
                    </a:lnTo>
                    <a:lnTo>
                      <a:pt x="102" y="54"/>
                    </a:lnTo>
                    <a:lnTo>
                      <a:pt x="158" y="46"/>
                    </a:lnTo>
                    <a:lnTo>
                      <a:pt x="224" y="38"/>
                    </a:lnTo>
                    <a:lnTo>
                      <a:pt x="300" y="32"/>
                    </a:lnTo>
                    <a:lnTo>
                      <a:pt x="386" y="26"/>
                    </a:lnTo>
                    <a:lnTo>
                      <a:pt x="580" y="14"/>
                    </a:lnTo>
                    <a:lnTo>
                      <a:pt x="804" y="6"/>
                    </a:lnTo>
                    <a:lnTo>
                      <a:pt x="1050" y="2"/>
                    </a:lnTo>
                    <a:lnTo>
                      <a:pt x="1316" y="0"/>
                    </a:lnTo>
                    <a:lnTo>
                      <a:pt x="1316" y="0"/>
                    </a:lnTo>
                    <a:lnTo>
                      <a:pt x="1582" y="2"/>
                    </a:lnTo>
                    <a:lnTo>
                      <a:pt x="1832" y="6"/>
                    </a:lnTo>
                    <a:lnTo>
                      <a:pt x="2056" y="14"/>
                    </a:lnTo>
                    <a:lnTo>
                      <a:pt x="2250" y="26"/>
                    </a:lnTo>
                    <a:lnTo>
                      <a:pt x="2336" y="32"/>
                    </a:lnTo>
                    <a:lnTo>
                      <a:pt x="2412" y="38"/>
                    </a:lnTo>
                    <a:lnTo>
                      <a:pt x="2476" y="46"/>
                    </a:lnTo>
                    <a:lnTo>
                      <a:pt x="2532" y="54"/>
                    </a:lnTo>
                    <a:lnTo>
                      <a:pt x="2576" y="62"/>
                    </a:lnTo>
                    <a:lnTo>
                      <a:pt x="2608" y="70"/>
                    </a:lnTo>
                    <a:lnTo>
                      <a:pt x="2620" y="74"/>
                    </a:lnTo>
                    <a:lnTo>
                      <a:pt x="2628" y="78"/>
                    </a:lnTo>
                    <a:lnTo>
                      <a:pt x="2634" y="82"/>
                    </a:lnTo>
                    <a:lnTo>
                      <a:pt x="2636" y="88"/>
                    </a:lnTo>
                    <a:lnTo>
                      <a:pt x="2636" y="88"/>
                    </a:lnTo>
                    <a:lnTo>
                      <a:pt x="2634" y="92"/>
                    </a:lnTo>
                    <a:lnTo>
                      <a:pt x="2628" y="96"/>
                    </a:lnTo>
                    <a:lnTo>
                      <a:pt x="2620" y="100"/>
                    </a:lnTo>
                    <a:lnTo>
                      <a:pt x="2608" y="104"/>
                    </a:lnTo>
                    <a:lnTo>
                      <a:pt x="2576" y="112"/>
                    </a:lnTo>
                    <a:lnTo>
                      <a:pt x="2532" y="120"/>
                    </a:lnTo>
                    <a:lnTo>
                      <a:pt x="2476" y="128"/>
                    </a:lnTo>
                    <a:lnTo>
                      <a:pt x="2412" y="134"/>
                    </a:lnTo>
                    <a:lnTo>
                      <a:pt x="2336" y="142"/>
                    </a:lnTo>
                    <a:lnTo>
                      <a:pt x="2250" y="148"/>
                    </a:lnTo>
                    <a:lnTo>
                      <a:pt x="2056" y="158"/>
                    </a:lnTo>
                    <a:lnTo>
                      <a:pt x="1832" y="166"/>
                    </a:lnTo>
                    <a:lnTo>
                      <a:pt x="1582" y="172"/>
                    </a:lnTo>
                    <a:lnTo>
                      <a:pt x="1316" y="1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Freeform 82"/>
              <p:cNvSpPr>
                <a:spLocks/>
              </p:cNvSpPr>
              <p:nvPr/>
            </p:nvSpPr>
            <p:spPr bwMode="auto">
              <a:xfrm>
                <a:off x="2526" y="4138"/>
                <a:ext cx="2646" cy="174"/>
              </a:xfrm>
              <a:custGeom>
                <a:avLst/>
                <a:gdLst>
                  <a:gd name="T0" fmla="*/ 1322 w 2646"/>
                  <a:gd name="T1" fmla="*/ 0 h 174"/>
                  <a:gd name="T2" fmla="*/ 1322 w 2646"/>
                  <a:gd name="T3" fmla="*/ 0 h 174"/>
                  <a:gd name="T4" fmla="*/ 1056 w 2646"/>
                  <a:gd name="T5" fmla="*/ 2 h 174"/>
                  <a:gd name="T6" fmla="*/ 808 w 2646"/>
                  <a:gd name="T7" fmla="*/ 6 h 174"/>
                  <a:gd name="T8" fmla="*/ 584 w 2646"/>
                  <a:gd name="T9" fmla="*/ 14 h 174"/>
                  <a:gd name="T10" fmla="*/ 388 w 2646"/>
                  <a:gd name="T11" fmla="*/ 26 h 174"/>
                  <a:gd name="T12" fmla="*/ 302 w 2646"/>
                  <a:gd name="T13" fmla="*/ 32 h 174"/>
                  <a:gd name="T14" fmla="*/ 226 w 2646"/>
                  <a:gd name="T15" fmla="*/ 38 h 174"/>
                  <a:gd name="T16" fmla="*/ 160 w 2646"/>
                  <a:gd name="T17" fmla="*/ 46 h 174"/>
                  <a:gd name="T18" fmla="*/ 104 w 2646"/>
                  <a:gd name="T19" fmla="*/ 54 h 174"/>
                  <a:gd name="T20" fmla="*/ 60 w 2646"/>
                  <a:gd name="T21" fmla="*/ 62 h 174"/>
                  <a:gd name="T22" fmla="*/ 26 w 2646"/>
                  <a:gd name="T23" fmla="*/ 70 h 174"/>
                  <a:gd name="T24" fmla="*/ 16 w 2646"/>
                  <a:gd name="T25" fmla="*/ 74 h 174"/>
                  <a:gd name="T26" fmla="*/ 6 w 2646"/>
                  <a:gd name="T27" fmla="*/ 78 h 174"/>
                  <a:gd name="T28" fmla="*/ 2 w 2646"/>
                  <a:gd name="T29" fmla="*/ 82 h 174"/>
                  <a:gd name="T30" fmla="*/ 0 w 2646"/>
                  <a:gd name="T31" fmla="*/ 88 h 174"/>
                  <a:gd name="T32" fmla="*/ 0 w 2646"/>
                  <a:gd name="T33" fmla="*/ 88 h 174"/>
                  <a:gd name="T34" fmla="*/ 2 w 2646"/>
                  <a:gd name="T35" fmla="*/ 92 h 174"/>
                  <a:gd name="T36" fmla="*/ 6 w 2646"/>
                  <a:gd name="T37" fmla="*/ 96 h 174"/>
                  <a:gd name="T38" fmla="*/ 16 w 2646"/>
                  <a:gd name="T39" fmla="*/ 100 h 174"/>
                  <a:gd name="T40" fmla="*/ 26 w 2646"/>
                  <a:gd name="T41" fmla="*/ 104 h 174"/>
                  <a:gd name="T42" fmla="*/ 60 w 2646"/>
                  <a:gd name="T43" fmla="*/ 112 h 174"/>
                  <a:gd name="T44" fmla="*/ 104 w 2646"/>
                  <a:gd name="T45" fmla="*/ 120 h 174"/>
                  <a:gd name="T46" fmla="*/ 160 w 2646"/>
                  <a:gd name="T47" fmla="*/ 128 h 174"/>
                  <a:gd name="T48" fmla="*/ 226 w 2646"/>
                  <a:gd name="T49" fmla="*/ 136 h 174"/>
                  <a:gd name="T50" fmla="*/ 302 w 2646"/>
                  <a:gd name="T51" fmla="*/ 142 h 174"/>
                  <a:gd name="T52" fmla="*/ 388 w 2646"/>
                  <a:gd name="T53" fmla="*/ 148 h 174"/>
                  <a:gd name="T54" fmla="*/ 584 w 2646"/>
                  <a:gd name="T55" fmla="*/ 158 h 174"/>
                  <a:gd name="T56" fmla="*/ 808 w 2646"/>
                  <a:gd name="T57" fmla="*/ 166 h 174"/>
                  <a:gd name="T58" fmla="*/ 1056 w 2646"/>
                  <a:gd name="T59" fmla="*/ 172 h 174"/>
                  <a:gd name="T60" fmla="*/ 1322 w 2646"/>
                  <a:gd name="T61" fmla="*/ 174 h 174"/>
                  <a:gd name="T62" fmla="*/ 1322 w 2646"/>
                  <a:gd name="T63" fmla="*/ 174 h 174"/>
                  <a:gd name="T64" fmla="*/ 1590 w 2646"/>
                  <a:gd name="T65" fmla="*/ 172 h 174"/>
                  <a:gd name="T66" fmla="*/ 1840 w 2646"/>
                  <a:gd name="T67" fmla="*/ 166 h 174"/>
                  <a:gd name="T68" fmla="*/ 2064 w 2646"/>
                  <a:gd name="T69" fmla="*/ 158 h 174"/>
                  <a:gd name="T70" fmla="*/ 2260 w 2646"/>
                  <a:gd name="T71" fmla="*/ 148 h 174"/>
                  <a:gd name="T72" fmla="*/ 2346 w 2646"/>
                  <a:gd name="T73" fmla="*/ 142 h 174"/>
                  <a:gd name="T74" fmla="*/ 2422 w 2646"/>
                  <a:gd name="T75" fmla="*/ 136 h 174"/>
                  <a:gd name="T76" fmla="*/ 2488 w 2646"/>
                  <a:gd name="T77" fmla="*/ 128 h 174"/>
                  <a:gd name="T78" fmla="*/ 2542 w 2646"/>
                  <a:gd name="T79" fmla="*/ 120 h 174"/>
                  <a:gd name="T80" fmla="*/ 2588 w 2646"/>
                  <a:gd name="T81" fmla="*/ 112 h 174"/>
                  <a:gd name="T82" fmla="*/ 2620 w 2646"/>
                  <a:gd name="T83" fmla="*/ 104 h 174"/>
                  <a:gd name="T84" fmla="*/ 2632 w 2646"/>
                  <a:gd name="T85" fmla="*/ 100 h 174"/>
                  <a:gd name="T86" fmla="*/ 2640 w 2646"/>
                  <a:gd name="T87" fmla="*/ 96 h 174"/>
                  <a:gd name="T88" fmla="*/ 2644 w 2646"/>
                  <a:gd name="T89" fmla="*/ 92 h 174"/>
                  <a:gd name="T90" fmla="*/ 2646 w 2646"/>
                  <a:gd name="T91" fmla="*/ 88 h 174"/>
                  <a:gd name="T92" fmla="*/ 2646 w 2646"/>
                  <a:gd name="T93" fmla="*/ 88 h 174"/>
                  <a:gd name="T94" fmla="*/ 2644 w 2646"/>
                  <a:gd name="T95" fmla="*/ 82 h 174"/>
                  <a:gd name="T96" fmla="*/ 2640 w 2646"/>
                  <a:gd name="T97" fmla="*/ 78 h 174"/>
                  <a:gd name="T98" fmla="*/ 2632 w 2646"/>
                  <a:gd name="T99" fmla="*/ 74 h 174"/>
                  <a:gd name="T100" fmla="*/ 2620 w 2646"/>
                  <a:gd name="T101" fmla="*/ 70 h 174"/>
                  <a:gd name="T102" fmla="*/ 2588 w 2646"/>
                  <a:gd name="T103" fmla="*/ 62 h 174"/>
                  <a:gd name="T104" fmla="*/ 2542 w 2646"/>
                  <a:gd name="T105" fmla="*/ 54 h 174"/>
                  <a:gd name="T106" fmla="*/ 2488 w 2646"/>
                  <a:gd name="T107" fmla="*/ 46 h 174"/>
                  <a:gd name="T108" fmla="*/ 2422 w 2646"/>
                  <a:gd name="T109" fmla="*/ 38 h 174"/>
                  <a:gd name="T110" fmla="*/ 2346 w 2646"/>
                  <a:gd name="T111" fmla="*/ 32 h 174"/>
                  <a:gd name="T112" fmla="*/ 2260 w 2646"/>
                  <a:gd name="T113" fmla="*/ 26 h 174"/>
                  <a:gd name="T114" fmla="*/ 2064 w 2646"/>
                  <a:gd name="T115" fmla="*/ 14 h 174"/>
                  <a:gd name="T116" fmla="*/ 1840 w 2646"/>
                  <a:gd name="T117" fmla="*/ 6 h 174"/>
                  <a:gd name="T118" fmla="*/ 1590 w 2646"/>
                  <a:gd name="T119" fmla="*/ 2 h 174"/>
                  <a:gd name="T120" fmla="*/ 1322 w 2646"/>
                  <a:gd name="T12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6" h="174">
                    <a:moveTo>
                      <a:pt x="1322" y="0"/>
                    </a:moveTo>
                    <a:lnTo>
                      <a:pt x="1322" y="0"/>
                    </a:lnTo>
                    <a:lnTo>
                      <a:pt x="1056" y="2"/>
                    </a:lnTo>
                    <a:lnTo>
                      <a:pt x="808" y="6"/>
                    </a:lnTo>
                    <a:lnTo>
                      <a:pt x="584" y="14"/>
                    </a:lnTo>
                    <a:lnTo>
                      <a:pt x="388" y="26"/>
                    </a:lnTo>
                    <a:lnTo>
                      <a:pt x="302" y="32"/>
                    </a:lnTo>
                    <a:lnTo>
                      <a:pt x="226" y="38"/>
                    </a:lnTo>
                    <a:lnTo>
                      <a:pt x="160" y="46"/>
                    </a:lnTo>
                    <a:lnTo>
                      <a:pt x="104" y="54"/>
                    </a:lnTo>
                    <a:lnTo>
                      <a:pt x="60" y="62"/>
                    </a:lnTo>
                    <a:lnTo>
                      <a:pt x="26" y="70"/>
                    </a:lnTo>
                    <a:lnTo>
                      <a:pt x="16" y="74"/>
                    </a:lnTo>
                    <a:lnTo>
                      <a:pt x="6" y="78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6" y="96"/>
                    </a:lnTo>
                    <a:lnTo>
                      <a:pt x="16" y="100"/>
                    </a:lnTo>
                    <a:lnTo>
                      <a:pt x="26" y="104"/>
                    </a:lnTo>
                    <a:lnTo>
                      <a:pt x="60" y="112"/>
                    </a:lnTo>
                    <a:lnTo>
                      <a:pt x="104" y="120"/>
                    </a:lnTo>
                    <a:lnTo>
                      <a:pt x="160" y="128"/>
                    </a:lnTo>
                    <a:lnTo>
                      <a:pt x="226" y="136"/>
                    </a:lnTo>
                    <a:lnTo>
                      <a:pt x="302" y="142"/>
                    </a:lnTo>
                    <a:lnTo>
                      <a:pt x="388" y="148"/>
                    </a:lnTo>
                    <a:lnTo>
                      <a:pt x="584" y="158"/>
                    </a:lnTo>
                    <a:lnTo>
                      <a:pt x="808" y="166"/>
                    </a:lnTo>
                    <a:lnTo>
                      <a:pt x="1056" y="172"/>
                    </a:lnTo>
                    <a:lnTo>
                      <a:pt x="1322" y="174"/>
                    </a:lnTo>
                    <a:lnTo>
                      <a:pt x="1322" y="174"/>
                    </a:lnTo>
                    <a:lnTo>
                      <a:pt x="1590" y="172"/>
                    </a:lnTo>
                    <a:lnTo>
                      <a:pt x="1840" y="166"/>
                    </a:lnTo>
                    <a:lnTo>
                      <a:pt x="2064" y="158"/>
                    </a:lnTo>
                    <a:lnTo>
                      <a:pt x="2260" y="148"/>
                    </a:lnTo>
                    <a:lnTo>
                      <a:pt x="2346" y="142"/>
                    </a:lnTo>
                    <a:lnTo>
                      <a:pt x="2422" y="136"/>
                    </a:lnTo>
                    <a:lnTo>
                      <a:pt x="2488" y="128"/>
                    </a:lnTo>
                    <a:lnTo>
                      <a:pt x="2542" y="120"/>
                    </a:lnTo>
                    <a:lnTo>
                      <a:pt x="2588" y="112"/>
                    </a:lnTo>
                    <a:lnTo>
                      <a:pt x="2620" y="104"/>
                    </a:lnTo>
                    <a:lnTo>
                      <a:pt x="2632" y="100"/>
                    </a:lnTo>
                    <a:lnTo>
                      <a:pt x="2640" y="96"/>
                    </a:lnTo>
                    <a:lnTo>
                      <a:pt x="2644" y="92"/>
                    </a:lnTo>
                    <a:lnTo>
                      <a:pt x="2646" y="88"/>
                    </a:lnTo>
                    <a:lnTo>
                      <a:pt x="2646" y="88"/>
                    </a:lnTo>
                    <a:lnTo>
                      <a:pt x="2644" y="82"/>
                    </a:lnTo>
                    <a:lnTo>
                      <a:pt x="2640" y="78"/>
                    </a:lnTo>
                    <a:lnTo>
                      <a:pt x="2632" y="74"/>
                    </a:lnTo>
                    <a:lnTo>
                      <a:pt x="2620" y="70"/>
                    </a:lnTo>
                    <a:lnTo>
                      <a:pt x="2588" y="62"/>
                    </a:lnTo>
                    <a:lnTo>
                      <a:pt x="2542" y="54"/>
                    </a:lnTo>
                    <a:lnTo>
                      <a:pt x="2488" y="46"/>
                    </a:lnTo>
                    <a:lnTo>
                      <a:pt x="2422" y="38"/>
                    </a:lnTo>
                    <a:lnTo>
                      <a:pt x="2346" y="32"/>
                    </a:lnTo>
                    <a:lnTo>
                      <a:pt x="2260" y="26"/>
                    </a:lnTo>
                    <a:lnTo>
                      <a:pt x="2064" y="14"/>
                    </a:lnTo>
                    <a:lnTo>
                      <a:pt x="1840" y="6"/>
                    </a:lnTo>
                    <a:lnTo>
                      <a:pt x="1590" y="2"/>
                    </a:lnTo>
                    <a:lnTo>
                      <a:pt x="13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83"/>
              <p:cNvSpPr>
                <a:spLocks noEditPoints="1"/>
              </p:cNvSpPr>
              <p:nvPr/>
            </p:nvSpPr>
            <p:spPr bwMode="auto">
              <a:xfrm>
                <a:off x="2532" y="4138"/>
                <a:ext cx="2636" cy="172"/>
              </a:xfrm>
              <a:custGeom>
                <a:avLst/>
                <a:gdLst>
                  <a:gd name="T0" fmla="*/ 1316 w 2636"/>
                  <a:gd name="T1" fmla="*/ 172 h 172"/>
                  <a:gd name="T2" fmla="*/ 806 w 2636"/>
                  <a:gd name="T3" fmla="*/ 166 h 172"/>
                  <a:gd name="T4" fmla="*/ 390 w 2636"/>
                  <a:gd name="T5" fmla="*/ 148 h 172"/>
                  <a:gd name="T6" fmla="*/ 228 w 2636"/>
                  <a:gd name="T7" fmla="*/ 134 h 172"/>
                  <a:gd name="T8" fmla="*/ 108 w 2636"/>
                  <a:gd name="T9" fmla="*/ 120 h 172"/>
                  <a:gd name="T10" fmla="*/ 30 w 2636"/>
                  <a:gd name="T11" fmla="*/ 104 h 172"/>
                  <a:gd name="T12" fmla="*/ 10 w 2636"/>
                  <a:gd name="T13" fmla="*/ 96 h 172"/>
                  <a:gd name="T14" fmla="*/ 4 w 2636"/>
                  <a:gd name="T15" fmla="*/ 88 h 172"/>
                  <a:gd name="T16" fmla="*/ 6 w 2636"/>
                  <a:gd name="T17" fmla="*/ 84 h 172"/>
                  <a:gd name="T18" fmla="*/ 20 w 2636"/>
                  <a:gd name="T19" fmla="*/ 74 h 172"/>
                  <a:gd name="T20" fmla="*/ 64 w 2636"/>
                  <a:gd name="T21" fmla="*/ 62 h 172"/>
                  <a:gd name="T22" fmla="*/ 162 w 2636"/>
                  <a:gd name="T23" fmla="*/ 46 h 172"/>
                  <a:gd name="T24" fmla="*/ 304 w 2636"/>
                  <a:gd name="T25" fmla="*/ 32 h 172"/>
                  <a:gd name="T26" fmla="*/ 584 w 2636"/>
                  <a:gd name="T27" fmla="*/ 16 h 172"/>
                  <a:gd name="T28" fmla="*/ 1052 w 2636"/>
                  <a:gd name="T29" fmla="*/ 2 h 172"/>
                  <a:gd name="T30" fmla="*/ 1316 w 2636"/>
                  <a:gd name="T31" fmla="*/ 0 h 172"/>
                  <a:gd name="T32" fmla="*/ 1830 w 2636"/>
                  <a:gd name="T33" fmla="*/ 8 h 172"/>
                  <a:gd name="T34" fmla="*/ 2246 w 2636"/>
                  <a:gd name="T35" fmla="*/ 26 h 172"/>
                  <a:gd name="T36" fmla="*/ 2406 w 2636"/>
                  <a:gd name="T37" fmla="*/ 38 h 172"/>
                  <a:gd name="T38" fmla="*/ 2528 w 2636"/>
                  <a:gd name="T39" fmla="*/ 54 h 172"/>
                  <a:gd name="T40" fmla="*/ 2604 w 2636"/>
                  <a:gd name="T41" fmla="*/ 70 h 172"/>
                  <a:gd name="T42" fmla="*/ 2624 w 2636"/>
                  <a:gd name="T43" fmla="*/ 78 h 172"/>
                  <a:gd name="T44" fmla="*/ 2630 w 2636"/>
                  <a:gd name="T45" fmla="*/ 88 h 172"/>
                  <a:gd name="T46" fmla="*/ 2628 w 2636"/>
                  <a:gd name="T47" fmla="*/ 92 h 172"/>
                  <a:gd name="T48" fmla="*/ 2616 w 2636"/>
                  <a:gd name="T49" fmla="*/ 100 h 172"/>
                  <a:gd name="T50" fmla="*/ 2572 w 2636"/>
                  <a:gd name="T51" fmla="*/ 112 h 172"/>
                  <a:gd name="T52" fmla="*/ 2472 w 2636"/>
                  <a:gd name="T53" fmla="*/ 128 h 172"/>
                  <a:gd name="T54" fmla="*/ 2332 w 2636"/>
                  <a:gd name="T55" fmla="*/ 142 h 172"/>
                  <a:gd name="T56" fmla="*/ 2052 w 2636"/>
                  <a:gd name="T57" fmla="*/ 158 h 172"/>
                  <a:gd name="T58" fmla="*/ 1582 w 2636"/>
                  <a:gd name="T59" fmla="*/ 170 h 172"/>
                  <a:gd name="T60" fmla="*/ 1316 w 2636"/>
                  <a:gd name="T61" fmla="*/ 0 h 172"/>
                  <a:gd name="T62" fmla="*/ 1050 w 2636"/>
                  <a:gd name="T63" fmla="*/ 2 h 172"/>
                  <a:gd name="T64" fmla="*/ 580 w 2636"/>
                  <a:gd name="T65" fmla="*/ 14 h 172"/>
                  <a:gd name="T66" fmla="*/ 300 w 2636"/>
                  <a:gd name="T67" fmla="*/ 32 h 172"/>
                  <a:gd name="T68" fmla="*/ 158 w 2636"/>
                  <a:gd name="T69" fmla="*/ 46 h 172"/>
                  <a:gd name="T70" fmla="*/ 58 w 2636"/>
                  <a:gd name="T71" fmla="*/ 62 h 172"/>
                  <a:gd name="T72" fmla="*/ 14 w 2636"/>
                  <a:gd name="T73" fmla="*/ 74 h 172"/>
                  <a:gd name="T74" fmla="*/ 0 w 2636"/>
                  <a:gd name="T75" fmla="*/ 82 h 172"/>
                  <a:gd name="T76" fmla="*/ 0 w 2636"/>
                  <a:gd name="T77" fmla="*/ 88 h 172"/>
                  <a:gd name="T78" fmla="*/ 6 w 2636"/>
                  <a:gd name="T79" fmla="*/ 96 h 172"/>
                  <a:gd name="T80" fmla="*/ 26 w 2636"/>
                  <a:gd name="T81" fmla="*/ 104 h 172"/>
                  <a:gd name="T82" fmla="*/ 102 w 2636"/>
                  <a:gd name="T83" fmla="*/ 120 h 172"/>
                  <a:gd name="T84" fmla="*/ 224 w 2636"/>
                  <a:gd name="T85" fmla="*/ 134 h 172"/>
                  <a:gd name="T86" fmla="*/ 386 w 2636"/>
                  <a:gd name="T87" fmla="*/ 148 h 172"/>
                  <a:gd name="T88" fmla="*/ 804 w 2636"/>
                  <a:gd name="T89" fmla="*/ 166 h 172"/>
                  <a:gd name="T90" fmla="*/ 1316 w 2636"/>
                  <a:gd name="T91" fmla="*/ 172 h 172"/>
                  <a:gd name="T92" fmla="*/ 1582 w 2636"/>
                  <a:gd name="T93" fmla="*/ 172 h 172"/>
                  <a:gd name="T94" fmla="*/ 2056 w 2636"/>
                  <a:gd name="T95" fmla="*/ 158 h 172"/>
                  <a:gd name="T96" fmla="*/ 2336 w 2636"/>
                  <a:gd name="T97" fmla="*/ 142 h 172"/>
                  <a:gd name="T98" fmla="*/ 2476 w 2636"/>
                  <a:gd name="T99" fmla="*/ 128 h 172"/>
                  <a:gd name="T100" fmla="*/ 2576 w 2636"/>
                  <a:gd name="T101" fmla="*/ 112 h 172"/>
                  <a:gd name="T102" fmla="*/ 2620 w 2636"/>
                  <a:gd name="T103" fmla="*/ 100 h 172"/>
                  <a:gd name="T104" fmla="*/ 2634 w 2636"/>
                  <a:gd name="T105" fmla="*/ 92 h 172"/>
                  <a:gd name="T106" fmla="*/ 2636 w 2636"/>
                  <a:gd name="T107" fmla="*/ 88 h 172"/>
                  <a:gd name="T108" fmla="*/ 2628 w 2636"/>
                  <a:gd name="T109" fmla="*/ 78 h 172"/>
                  <a:gd name="T110" fmla="*/ 2608 w 2636"/>
                  <a:gd name="T111" fmla="*/ 70 h 172"/>
                  <a:gd name="T112" fmla="*/ 2532 w 2636"/>
                  <a:gd name="T113" fmla="*/ 54 h 172"/>
                  <a:gd name="T114" fmla="*/ 2412 w 2636"/>
                  <a:gd name="T115" fmla="*/ 38 h 172"/>
                  <a:gd name="T116" fmla="*/ 2250 w 2636"/>
                  <a:gd name="T117" fmla="*/ 26 h 172"/>
                  <a:gd name="T118" fmla="*/ 1832 w 2636"/>
                  <a:gd name="T119" fmla="*/ 6 h 172"/>
                  <a:gd name="T120" fmla="*/ 1316 w 2636"/>
                  <a:gd name="T12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36" h="172">
                    <a:moveTo>
                      <a:pt x="1316" y="172"/>
                    </a:moveTo>
                    <a:lnTo>
                      <a:pt x="1316" y="172"/>
                    </a:lnTo>
                    <a:lnTo>
                      <a:pt x="1052" y="170"/>
                    </a:lnTo>
                    <a:lnTo>
                      <a:pt x="806" y="166"/>
                    </a:lnTo>
                    <a:lnTo>
                      <a:pt x="584" y="158"/>
                    </a:lnTo>
                    <a:lnTo>
                      <a:pt x="390" y="148"/>
                    </a:lnTo>
                    <a:lnTo>
                      <a:pt x="304" y="142"/>
                    </a:lnTo>
                    <a:lnTo>
                      <a:pt x="228" y="134"/>
                    </a:lnTo>
                    <a:lnTo>
                      <a:pt x="162" y="128"/>
                    </a:lnTo>
                    <a:lnTo>
                      <a:pt x="108" y="120"/>
                    </a:lnTo>
                    <a:lnTo>
                      <a:pt x="64" y="112"/>
                    </a:lnTo>
                    <a:lnTo>
                      <a:pt x="30" y="104"/>
                    </a:lnTo>
                    <a:lnTo>
                      <a:pt x="20" y="100"/>
                    </a:lnTo>
                    <a:lnTo>
                      <a:pt x="10" y="96"/>
                    </a:lnTo>
                    <a:lnTo>
                      <a:pt x="6" y="92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10" y="78"/>
                    </a:lnTo>
                    <a:lnTo>
                      <a:pt x="20" y="74"/>
                    </a:lnTo>
                    <a:lnTo>
                      <a:pt x="30" y="70"/>
                    </a:lnTo>
                    <a:lnTo>
                      <a:pt x="64" y="62"/>
                    </a:lnTo>
                    <a:lnTo>
                      <a:pt x="108" y="54"/>
                    </a:lnTo>
                    <a:lnTo>
                      <a:pt x="162" y="46"/>
                    </a:lnTo>
                    <a:lnTo>
                      <a:pt x="228" y="38"/>
                    </a:lnTo>
                    <a:lnTo>
                      <a:pt x="304" y="32"/>
                    </a:lnTo>
                    <a:lnTo>
                      <a:pt x="390" y="26"/>
                    </a:lnTo>
                    <a:lnTo>
                      <a:pt x="584" y="16"/>
                    </a:lnTo>
                    <a:lnTo>
                      <a:pt x="806" y="8"/>
                    </a:lnTo>
                    <a:lnTo>
                      <a:pt x="1052" y="2"/>
                    </a:lnTo>
                    <a:lnTo>
                      <a:pt x="1316" y="0"/>
                    </a:lnTo>
                    <a:lnTo>
                      <a:pt x="1316" y="0"/>
                    </a:lnTo>
                    <a:lnTo>
                      <a:pt x="1582" y="2"/>
                    </a:lnTo>
                    <a:lnTo>
                      <a:pt x="1830" y="8"/>
                    </a:lnTo>
                    <a:lnTo>
                      <a:pt x="2052" y="16"/>
                    </a:lnTo>
                    <a:lnTo>
                      <a:pt x="2246" y="26"/>
                    </a:lnTo>
                    <a:lnTo>
                      <a:pt x="2332" y="32"/>
                    </a:lnTo>
                    <a:lnTo>
                      <a:pt x="2406" y="38"/>
                    </a:lnTo>
                    <a:lnTo>
                      <a:pt x="2472" y="46"/>
                    </a:lnTo>
                    <a:lnTo>
                      <a:pt x="2528" y="54"/>
                    </a:lnTo>
                    <a:lnTo>
                      <a:pt x="2572" y="62"/>
                    </a:lnTo>
                    <a:lnTo>
                      <a:pt x="2604" y="70"/>
                    </a:lnTo>
                    <a:lnTo>
                      <a:pt x="2616" y="74"/>
                    </a:lnTo>
                    <a:lnTo>
                      <a:pt x="2624" y="78"/>
                    </a:lnTo>
                    <a:lnTo>
                      <a:pt x="2628" y="84"/>
                    </a:lnTo>
                    <a:lnTo>
                      <a:pt x="2630" y="88"/>
                    </a:lnTo>
                    <a:lnTo>
                      <a:pt x="2630" y="88"/>
                    </a:lnTo>
                    <a:lnTo>
                      <a:pt x="2628" y="92"/>
                    </a:lnTo>
                    <a:lnTo>
                      <a:pt x="2624" y="96"/>
                    </a:lnTo>
                    <a:lnTo>
                      <a:pt x="2616" y="100"/>
                    </a:lnTo>
                    <a:lnTo>
                      <a:pt x="2604" y="104"/>
                    </a:lnTo>
                    <a:lnTo>
                      <a:pt x="2572" y="112"/>
                    </a:lnTo>
                    <a:lnTo>
                      <a:pt x="2528" y="120"/>
                    </a:lnTo>
                    <a:lnTo>
                      <a:pt x="2472" y="128"/>
                    </a:lnTo>
                    <a:lnTo>
                      <a:pt x="2406" y="134"/>
                    </a:lnTo>
                    <a:lnTo>
                      <a:pt x="2332" y="142"/>
                    </a:lnTo>
                    <a:lnTo>
                      <a:pt x="2246" y="148"/>
                    </a:lnTo>
                    <a:lnTo>
                      <a:pt x="2052" y="158"/>
                    </a:lnTo>
                    <a:lnTo>
                      <a:pt x="1830" y="166"/>
                    </a:lnTo>
                    <a:lnTo>
                      <a:pt x="1582" y="170"/>
                    </a:lnTo>
                    <a:lnTo>
                      <a:pt x="1316" y="172"/>
                    </a:lnTo>
                    <a:close/>
                    <a:moveTo>
                      <a:pt x="1316" y="0"/>
                    </a:moveTo>
                    <a:lnTo>
                      <a:pt x="1316" y="0"/>
                    </a:lnTo>
                    <a:lnTo>
                      <a:pt x="1050" y="2"/>
                    </a:lnTo>
                    <a:lnTo>
                      <a:pt x="804" y="6"/>
                    </a:lnTo>
                    <a:lnTo>
                      <a:pt x="580" y="14"/>
                    </a:lnTo>
                    <a:lnTo>
                      <a:pt x="386" y="26"/>
                    </a:lnTo>
                    <a:lnTo>
                      <a:pt x="300" y="32"/>
                    </a:lnTo>
                    <a:lnTo>
                      <a:pt x="224" y="38"/>
                    </a:lnTo>
                    <a:lnTo>
                      <a:pt x="158" y="46"/>
                    </a:lnTo>
                    <a:lnTo>
                      <a:pt x="102" y="54"/>
                    </a:lnTo>
                    <a:lnTo>
                      <a:pt x="58" y="62"/>
                    </a:lnTo>
                    <a:lnTo>
                      <a:pt x="26" y="70"/>
                    </a:lnTo>
                    <a:lnTo>
                      <a:pt x="14" y="74"/>
                    </a:lnTo>
                    <a:lnTo>
                      <a:pt x="6" y="78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6" y="96"/>
                    </a:lnTo>
                    <a:lnTo>
                      <a:pt x="14" y="100"/>
                    </a:lnTo>
                    <a:lnTo>
                      <a:pt x="26" y="104"/>
                    </a:lnTo>
                    <a:lnTo>
                      <a:pt x="58" y="112"/>
                    </a:lnTo>
                    <a:lnTo>
                      <a:pt x="102" y="120"/>
                    </a:lnTo>
                    <a:lnTo>
                      <a:pt x="158" y="128"/>
                    </a:lnTo>
                    <a:lnTo>
                      <a:pt x="224" y="134"/>
                    </a:lnTo>
                    <a:lnTo>
                      <a:pt x="300" y="142"/>
                    </a:lnTo>
                    <a:lnTo>
                      <a:pt x="386" y="148"/>
                    </a:lnTo>
                    <a:lnTo>
                      <a:pt x="580" y="158"/>
                    </a:lnTo>
                    <a:lnTo>
                      <a:pt x="804" y="166"/>
                    </a:lnTo>
                    <a:lnTo>
                      <a:pt x="1050" y="172"/>
                    </a:lnTo>
                    <a:lnTo>
                      <a:pt x="1316" y="172"/>
                    </a:lnTo>
                    <a:lnTo>
                      <a:pt x="1316" y="172"/>
                    </a:lnTo>
                    <a:lnTo>
                      <a:pt x="1582" y="172"/>
                    </a:lnTo>
                    <a:lnTo>
                      <a:pt x="1832" y="166"/>
                    </a:lnTo>
                    <a:lnTo>
                      <a:pt x="2056" y="158"/>
                    </a:lnTo>
                    <a:lnTo>
                      <a:pt x="2250" y="148"/>
                    </a:lnTo>
                    <a:lnTo>
                      <a:pt x="2336" y="142"/>
                    </a:lnTo>
                    <a:lnTo>
                      <a:pt x="2412" y="134"/>
                    </a:lnTo>
                    <a:lnTo>
                      <a:pt x="2476" y="128"/>
                    </a:lnTo>
                    <a:lnTo>
                      <a:pt x="2532" y="120"/>
                    </a:lnTo>
                    <a:lnTo>
                      <a:pt x="2576" y="112"/>
                    </a:lnTo>
                    <a:lnTo>
                      <a:pt x="2608" y="104"/>
                    </a:lnTo>
                    <a:lnTo>
                      <a:pt x="2620" y="100"/>
                    </a:lnTo>
                    <a:lnTo>
                      <a:pt x="2628" y="96"/>
                    </a:lnTo>
                    <a:lnTo>
                      <a:pt x="2634" y="92"/>
                    </a:lnTo>
                    <a:lnTo>
                      <a:pt x="2636" y="88"/>
                    </a:lnTo>
                    <a:lnTo>
                      <a:pt x="2636" y="88"/>
                    </a:lnTo>
                    <a:lnTo>
                      <a:pt x="2634" y="82"/>
                    </a:lnTo>
                    <a:lnTo>
                      <a:pt x="2628" y="78"/>
                    </a:lnTo>
                    <a:lnTo>
                      <a:pt x="2620" y="74"/>
                    </a:lnTo>
                    <a:lnTo>
                      <a:pt x="2608" y="70"/>
                    </a:lnTo>
                    <a:lnTo>
                      <a:pt x="2576" y="62"/>
                    </a:lnTo>
                    <a:lnTo>
                      <a:pt x="2532" y="54"/>
                    </a:lnTo>
                    <a:lnTo>
                      <a:pt x="2476" y="46"/>
                    </a:lnTo>
                    <a:lnTo>
                      <a:pt x="2412" y="38"/>
                    </a:lnTo>
                    <a:lnTo>
                      <a:pt x="2336" y="32"/>
                    </a:lnTo>
                    <a:lnTo>
                      <a:pt x="2250" y="26"/>
                    </a:lnTo>
                    <a:lnTo>
                      <a:pt x="2056" y="14"/>
                    </a:lnTo>
                    <a:lnTo>
                      <a:pt x="1832" y="6"/>
                    </a:lnTo>
                    <a:lnTo>
                      <a:pt x="1582" y="2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Freeform 84"/>
              <p:cNvSpPr>
                <a:spLocks/>
              </p:cNvSpPr>
              <p:nvPr/>
            </p:nvSpPr>
            <p:spPr bwMode="auto">
              <a:xfrm>
                <a:off x="2536" y="4138"/>
                <a:ext cx="2626" cy="172"/>
              </a:xfrm>
              <a:custGeom>
                <a:avLst/>
                <a:gdLst>
                  <a:gd name="T0" fmla="*/ 1312 w 2626"/>
                  <a:gd name="T1" fmla="*/ 172 h 172"/>
                  <a:gd name="T2" fmla="*/ 1312 w 2626"/>
                  <a:gd name="T3" fmla="*/ 172 h 172"/>
                  <a:gd name="T4" fmla="*/ 1048 w 2626"/>
                  <a:gd name="T5" fmla="*/ 170 h 172"/>
                  <a:gd name="T6" fmla="*/ 802 w 2626"/>
                  <a:gd name="T7" fmla="*/ 166 h 172"/>
                  <a:gd name="T8" fmla="*/ 580 w 2626"/>
                  <a:gd name="T9" fmla="*/ 158 h 172"/>
                  <a:gd name="T10" fmla="*/ 386 w 2626"/>
                  <a:gd name="T11" fmla="*/ 148 h 172"/>
                  <a:gd name="T12" fmla="*/ 300 w 2626"/>
                  <a:gd name="T13" fmla="*/ 142 h 172"/>
                  <a:gd name="T14" fmla="*/ 224 w 2626"/>
                  <a:gd name="T15" fmla="*/ 134 h 172"/>
                  <a:gd name="T16" fmla="*/ 158 w 2626"/>
                  <a:gd name="T17" fmla="*/ 128 h 172"/>
                  <a:gd name="T18" fmla="*/ 104 w 2626"/>
                  <a:gd name="T19" fmla="*/ 120 h 172"/>
                  <a:gd name="T20" fmla="*/ 60 w 2626"/>
                  <a:gd name="T21" fmla="*/ 112 h 172"/>
                  <a:gd name="T22" fmla="*/ 26 w 2626"/>
                  <a:gd name="T23" fmla="*/ 104 h 172"/>
                  <a:gd name="T24" fmla="*/ 16 w 2626"/>
                  <a:gd name="T25" fmla="*/ 100 h 172"/>
                  <a:gd name="T26" fmla="*/ 6 w 2626"/>
                  <a:gd name="T27" fmla="*/ 96 h 172"/>
                  <a:gd name="T28" fmla="*/ 2 w 2626"/>
                  <a:gd name="T29" fmla="*/ 92 h 172"/>
                  <a:gd name="T30" fmla="*/ 0 w 2626"/>
                  <a:gd name="T31" fmla="*/ 88 h 172"/>
                  <a:gd name="T32" fmla="*/ 0 w 2626"/>
                  <a:gd name="T33" fmla="*/ 88 h 172"/>
                  <a:gd name="T34" fmla="*/ 2 w 2626"/>
                  <a:gd name="T35" fmla="*/ 84 h 172"/>
                  <a:gd name="T36" fmla="*/ 6 w 2626"/>
                  <a:gd name="T37" fmla="*/ 78 h 172"/>
                  <a:gd name="T38" fmla="*/ 16 w 2626"/>
                  <a:gd name="T39" fmla="*/ 74 h 172"/>
                  <a:gd name="T40" fmla="*/ 26 w 2626"/>
                  <a:gd name="T41" fmla="*/ 70 h 172"/>
                  <a:gd name="T42" fmla="*/ 60 w 2626"/>
                  <a:gd name="T43" fmla="*/ 62 h 172"/>
                  <a:gd name="T44" fmla="*/ 104 w 2626"/>
                  <a:gd name="T45" fmla="*/ 54 h 172"/>
                  <a:gd name="T46" fmla="*/ 158 w 2626"/>
                  <a:gd name="T47" fmla="*/ 46 h 172"/>
                  <a:gd name="T48" fmla="*/ 224 w 2626"/>
                  <a:gd name="T49" fmla="*/ 38 h 172"/>
                  <a:gd name="T50" fmla="*/ 300 w 2626"/>
                  <a:gd name="T51" fmla="*/ 32 h 172"/>
                  <a:gd name="T52" fmla="*/ 386 w 2626"/>
                  <a:gd name="T53" fmla="*/ 26 h 172"/>
                  <a:gd name="T54" fmla="*/ 580 w 2626"/>
                  <a:gd name="T55" fmla="*/ 16 h 172"/>
                  <a:gd name="T56" fmla="*/ 802 w 2626"/>
                  <a:gd name="T57" fmla="*/ 8 h 172"/>
                  <a:gd name="T58" fmla="*/ 1048 w 2626"/>
                  <a:gd name="T59" fmla="*/ 2 h 172"/>
                  <a:gd name="T60" fmla="*/ 1312 w 2626"/>
                  <a:gd name="T61" fmla="*/ 0 h 172"/>
                  <a:gd name="T62" fmla="*/ 1312 w 2626"/>
                  <a:gd name="T63" fmla="*/ 0 h 172"/>
                  <a:gd name="T64" fmla="*/ 1578 w 2626"/>
                  <a:gd name="T65" fmla="*/ 2 h 172"/>
                  <a:gd name="T66" fmla="*/ 1826 w 2626"/>
                  <a:gd name="T67" fmla="*/ 8 h 172"/>
                  <a:gd name="T68" fmla="*/ 2048 w 2626"/>
                  <a:gd name="T69" fmla="*/ 16 h 172"/>
                  <a:gd name="T70" fmla="*/ 2242 w 2626"/>
                  <a:gd name="T71" fmla="*/ 26 h 172"/>
                  <a:gd name="T72" fmla="*/ 2328 w 2626"/>
                  <a:gd name="T73" fmla="*/ 32 h 172"/>
                  <a:gd name="T74" fmla="*/ 2402 w 2626"/>
                  <a:gd name="T75" fmla="*/ 38 h 172"/>
                  <a:gd name="T76" fmla="*/ 2468 w 2626"/>
                  <a:gd name="T77" fmla="*/ 46 h 172"/>
                  <a:gd name="T78" fmla="*/ 2524 w 2626"/>
                  <a:gd name="T79" fmla="*/ 54 h 172"/>
                  <a:gd name="T80" fmla="*/ 2568 w 2626"/>
                  <a:gd name="T81" fmla="*/ 62 h 172"/>
                  <a:gd name="T82" fmla="*/ 2600 w 2626"/>
                  <a:gd name="T83" fmla="*/ 70 h 172"/>
                  <a:gd name="T84" fmla="*/ 2612 w 2626"/>
                  <a:gd name="T85" fmla="*/ 74 h 172"/>
                  <a:gd name="T86" fmla="*/ 2620 w 2626"/>
                  <a:gd name="T87" fmla="*/ 78 h 172"/>
                  <a:gd name="T88" fmla="*/ 2624 w 2626"/>
                  <a:gd name="T89" fmla="*/ 84 h 172"/>
                  <a:gd name="T90" fmla="*/ 2626 w 2626"/>
                  <a:gd name="T91" fmla="*/ 88 h 172"/>
                  <a:gd name="T92" fmla="*/ 2626 w 2626"/>
                  <a:gd name="T93" fmla="*/ 88 h 172"/>
                  <a:gd name="T94" fmla="*/ 2624 w 2626"/>
                  <a:gd name="T95" fmla="*/ 92 h 172"/>
                  <a:gd name="T96" fmla="*/ 2620 w 2626"/>
                  <a:gd name="T97" fmla="*/ 96 h 172"/>
                  <a:gd name="T98" fmla="*/ 2612 w 2626"/>
                  <a:gd name="T99" fmla="*/ 100 h 172"/>
                  <a:gd name="T100" fmla="*/ 2600 w 2626"/>
                  <a:gd name="T101" fmla="*/ 104 h 172"/>
                  <a:gd name="T102" fmla="*/ 2568 w 2626"/>
                  <a:gd name="T103" fmla="*/ 112 h 172"/>
                  <a:gd name="T104" fmla="*/ 2524 w 2626"/>
                  <a:gd name="T105" fmla="*/ 120 h 172"/>
                  <a:gd name="T106" fmla="*/ 2468 w 2626"/>
                  <a:gd name="T107" fmla="*/ 128 h 172"/>
                  <a:gd name="T108" fmla="*/ 2402 w 2626"/>
                  <a:gd name="T109" fmla="*/ 134 h 172"/>
                  <a:gd name="T110" fmla="*/ 2328 w 2626"/>
                  <a:gd name="T111" fmla="*/ 142 h 172"/>
                  <a:gd name="T112" fmla="*/ 2242 w 2626"/>
                  <a:gd name="T113" fmla="*/ 148 h 172"/>
                  <a:gd name="T114" fmla="*/ 2048 w 2626"/>
                  <a:gd name="T115" fmla="*/ 158 h 172"/>
                  <a:gd name="T116" fmla="*/ 1826 w 2626"/>
                  <a:gd name="T117" fmla="*/ 166 h 172"/>
                  <a:gd name="T118" fmla="*/ 1578 w 2626"/>
                  <a:gd name="T119" fmla="*/ 170 h 172"/>
                  <a:gd name="T120" fmla="*/ 1312 w 2626"/>
                  <a:gd name="T12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26" h="172">
                    <a:moveTo>
                      <a:pt x="1312" y="172"/>
                    </a:moveTo>
                    <a:lnTo>
                      <a:pt x="1312" y="172"/>
                    </a:lnTo>
                    <a:lnTo>
                      <a:pt x="1048" y="170"/>
                    </a:lnTo>
                    <a:lnTo>
                      <a:pt x="802" y="166"/>
                    </a:lnTo>
                    <a:lnTo>
                      <a:pt x="580" y="158"/>
                    </a:lnTo>
                    <a:lnTo>
                      <a:pt x="386" y="148"/>
                    </a:lnTo>
                    <a:lnTo>
                      <a:pt x="300" y="142"/>
                    </a:lnTo>
                    <a:lnTo>
                      <a:pt x="224" y="134"/>
                    </a:lnTo>
                    <a:lnTo>
                      <a:pt x="158" y="128"/>
                    </a:lnTo>
                    <a:lnTo>
                      <a:pt x="104" y="120"/>
                    </a:lnTo>
                    <a:lnTo>
                      <a:pt x="60" y="112"/>
                    </a:lnTo>
                    <a:lnTo>
                      <a:pt x="26" y="104"/>
                    </a:lnTo>
                    <a:lnTo>
                      <a:pt x="16" y="100"/>
                    </a:lnTo>
                    <a:lnTo>
                      <a:pt x="6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6" y="78"/>
                    </a:lnTo>
                    <a:lnTo>
                      <a:pt x="16" y="74"/>
                    </a:lnTo>
                    <a:lnTo>
                      <a:pt x="26" y="70"/>
                    </a:lnTo>
                    <a:lnTo>
                      <a:pt x="60" y="62"/>
                    </a:lnTo>
                    <a:lnTo>
                      <a:pt x="104" y="54"/>
                    </a:lnTo>
                    <a:lnTo>
                      <a:pt x="158" y="46"/>
                    </a:lnTo>
                    <a:lnTo>
                      <a:pt x="224" y="38"/>
                    </a:lnTo>
                    <a:lnTo>
                      <a:pt x="300" y="32"/>
                    </a:lnTo>
                    <a:lnTo>
                      <a:pt x="386" y="26"/>
                    </a:lnTo>
                    <a:lnTo>
                      <a:pt x="580" y="16"/>
                    </a:lnTo>
                    <a:lnTo>
                      <a:pt x="802" y="8"/>
                    </a:lnTo>
                    <a:lnTo>
                      <a:pt x="1048" y="2"/>
                    </a:lnTo>
                    <a:lnTo>
                      <a:pt x="1312" y="0"/>
                    </a:lnTo>
                    <a:lnTo>
                      <a:pt x="1312" y="0"/>
                    </a:lnTo>
                    <a:lnTo>
                      <a:pt x="1578" y="2"/>
                    </a:lnTo>
                    <a:lnTo>
                      <a:pt x="1826" y="8"/>
                    </a:lnTo>
                    <a:lnTo>
                      <a:pt x="2048" y="16"/>
                    </a:lnTo>
                    <a:lnTo>
                      <a:pt x="2242" y="26"/>
                    </a:lnTo>
                    <a:lnTo>
                      <a:pt x="2328" y="32"/>
                    </a:lnTo>
                    <a:lnTo>
                      <a:pt x="2402" y="38"/>
                    </a:lnTo>
                    <a:lnTo>
                      <a:pt x="2468" y="46"/>
                    </a:lnTo>
                    <a:lnTo>
                      <a:pt x="2524" y="54"/>
                    </a:lnTo>
                    <a:lnTo>
                      <a:pt x="2568" y="62"/>
                    </a:lnTo>
                    <a:lnTo>
                      <a:pt x="2600" y="70"/>
                    </a:lnTo>
                    <a:lnTo>
                      <a:pt x="2612" y="74"/>
                    </a:lnTo>
                    <a:lnTo>
                      <a:pt x="2620" y="78"/>
                    </a:lnTo>
                    <a:lnTo>
                      <a:pt x="2624" y="84"/>
                    </a:lnTo>
                    <a:lnTo>
                      <a:pt x="2626" y="88"/>
                    </a:lnTo>
                    <a:lnTo>
                      <a:pt x="2626" y="88"/>
                    </a:lnTo>
                    <a:lnTo>
                      <a:pt x="2624" y="92"/>
                    </a:lnTo>
                    <a:lnTo>
                      <a:pt x="2620" y="96"/>
                    </a:lnTo>
                    <a:lnTo>
                      <a:pt x="2612" y="100"/>
                    </a:lnTo>
                    <a:lnTo>
                      <a:pt x="2600" y="104"/>
                    </a:lnTo>
                    <a:lnTo>
                      <a:pt x="2568" y="112"/>
                    </a:lnTo>
                    <a:lnTo>
                      <a:pt x="2524" y="120"/>
                    </a:lnTo>
                    <a:lnTo>
                      <a:pt x="2468" y="128"/>
                    </a:lnTo>
                    <a:lnTo>
                      <a:pt x="2402" y="134"/>
                    </a:lnTo>
                    <a:lnTo>
                      <a:pt x="2328" y="142"/>
                    </a:lnTo>
                    <a:lnTo>
                      <a:pt x="2242" y="148"/>
                    </a:lnTo>
                    <a:lnTo>
                      <a:pt x="2048" y="158"/>
                    </a:lnTo>
                    <a:lnTo>
                      <a:pt x="1826" y="166"/>
                    </a:lnTo>
                    <a:lnTo>
                      <a:pt x="1578" y="170"/>
                    </a:lnTo>
                    <a:lnTo>
                      <a:pt x="1312" y="1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Freeform 85"/>
              <p:cNvSpPr>
                <a:spLocks/>
              </p:cNvSpPr>
              <p:nvPr/>
            </p:nvSpPr>
            <p:spPr bwMode="auto">
              <a:xfrm>
                <a:off x="2532" y="4138"/>
                <a:ext cx="2636" cy="172"/>
              </a:xfrm>
              <a:custGeom>
                <a:avLst/>
                <a:gdLst>
                  <a:gd name="T0" fmla="*/ 1316 w 2636"/>
                  <a:gd name="T1" fmla="*/ 0 h 172"/>
                  <a:gd name="T2" fmla="*/ 1316 w 2636"/>
                  <a:gd name="T3" fmla="*/ 0 h 172"/>
                  <a:gd name="T4" fmla="*/ 1050 w 2636"/>
                  <a:gd name="T5" fmla="*/ 2 h 172"/>
                  <a:gd name="T6" fmla="*/ 804 w 2636"/>
                  <a:gd name="T7" fmla="*/ 6 h 172"/>
                  <a:gd name="T8" fmla="*/ 580 w 2636"/>
                  <a:gd name="T9" fmla="*/ 14 h 172"/>
                  <a:gd name="T10" fmla="*/ 386 w 2636"/>
                  <a:gd name="T11" fmla="*/ 26 h 172"/>
                  <a:gd name="T12" fmla="*/ 300 w 2636"/>
                  <a:gd name="T13" fmla="*/ 32 h 172"/>
                  <a:gd name="T14" fmla="*/ 224 w 2636"/>
                  <a:gd name="T15" fmla="*/ 38 h 172"/>
                  <a:gd name="T16" fmla="*/ 158 w 2636"/>
                  <a:gd name="T17" fmla="*/ 46 h 172"/>
                  <a:gd name="T18" fmla="*/ 102 w 2636"/>
                  <a:gd name="T19" fmla="*/ 54 h 172"/>
                  <a:gd name="T20" fmla="*/ 58 w 2636"/>
                  <a:gd name="T21" fmla="*/ 62 h 172"/>
                  <a:gd name="T22" fmla="*/ 26 w 2636"/>
                  <a:gd name="T23" fmla="*/ 70 h 172"/>
                  <a:gd name="T24" fmla="*/ 14 w 2636"/>
                  <a:gd name="T25" fmla="*/ 74 h 172"/>
                  <a:gd name="T26" fmla="*/ 6 w 2636"/>
                  <a:gd name="T27" fmla="*/ 78 h 172"/>
                  <a:gd name="T28" fmla="*/ 0 w 2636"/>
                  <a:gd name="T29" fmla="*/ 82 h 172"/>
                  <a:gd name="T30" fmla="*/ 0 w 2636"/>
                  <a:gd name="T31" fmla="*/ 88 h 172"/>
                  <a:gd name="T32" fmla="*/ 0 w 2636"/>
                  <a:gd name="T33" fmla="*/ 88 h 172"/>
                  <a:gd name="T34" fmla="*/ 0 w 2636"/>
                  <a:gd name="T35" fmla="*/ 92 h 172"/>
                  <a:gd name="T36" fmla="*/ 6 w 2636"/>
                  <a:gd name="T37" fmla="*/ 96 h 172"/>
                  <a:gd name="T38" fmla="*/ 14 w 2636"/>
                  <a:gd name="T39" fmla="*/ 100 h 172"/>
                  <a:gd name="T40" fmla="*/ 26 w 2636"/>
                  <a:gd name="T41" fmla="*/ 104 h 172"/>
                  <a:gd name="T42" fmla="*/ 58 w 2636"/>
                  <a:gd name="T43" fmla="*/ 112 h 172"/>
                  <a:gd name="T44" fmla="*/ 102 w 2636"/>
                  <a:gd name="T45" fmla="*/ 120 h 172"/>
                  <a:gd name="T46" fmla="*/ 158 w 2636"/>
                  <a:gd name="T47" fmla="*/ 128 h 172"/>
                  <a:gd name="T48" fmla="*/ 224 w 2636"/>
                  <a:gd name="T49" fmla="*/ 134 h 172"/>
                  <a:gd name="T50" fmla="*/ 300 w 2636"/>
                  <a:gd name="T51" fmla="*/ 142 h 172"/>
                  <a:gd name="T52" fmla="*/ 386 w 2636"/>
                  <a:gd name="T53" fmla="*/ 148 h 172"/>
                  <a:gd name="T54" fmla="*/ 580 w 2636"/>
                  <a:gd name="T55" fmla="*/ 158 h 172"/>
                  <a:gd name="T56" fmla="*/ 804 w 2636"/>
                  <a:gd name="T57" fmla="*/ 166 h 172"/>
                  <a:gd name="T58" fmla="*/ 1050 w 2636"/>
                  <a:gd name="T59" fmla="*/ 172 h 172"/>
                  <a:gd name="T60" fmla="*/ 1316 w 2636"/>
                  <a:gd name="T61" fmla="*/ 172 h 172"/>
                  <a:gd name="T62" fmla="*/ 1316 w 2636"/>
                  <a:gd name="T63" fmla="*/ 172 h 172"/>
                  <a:gd name="T64" fmla="*/ 1582 w 2636"/>
                  <a:gd name="T65" fmla="*/ 172 h 172"/>
                  <a:gd name="T66" fmla="*/ 1832 w 2636"/>
                  <a:gd name="T67" fmla="*/ 166 h 172"/>
                  <a:gd name="T68" fmla="*/ 2056 w 2636"/>
                  <a:gd name="T69" fmla="*/ 158 h 172"/>
                  <a:gd name="T70" fmla="*/ 2250 w 2636"/>
                  <a:gd name="T71" fmla="*/ 148 h 172"/>
                  <a:gd name="T72" fmla="*/ 2336 w 2636"/>
                  <a:gd name="T73" fmla="*/ 142 h 172"/>
                  <a:gd name="T74" fmla="*/ 2412 w 2636"/>
                  <a:gd name="T75" fmla="*/ 134 h 172"/>
                  <a:gd name="T76" fmla="*/ 2476 w 2636"/>
                  <a:gd name="T77" fmla="*/ 128 h 172"/>
                  <a:gd name="T78" fmla="*/ 2532 w 2636"/>
                  <a:gd name="T79" fmla="*/ 120 h 172"/>
                  <a:gd name="T80" fmla="*/ 2576 w 2636"/>
                  <a:gd name="T81" fmla="*/ 112 h 172"/>
                  <a:gd name="T82" fmla="*/ 2608 w 2636"/>
                  <a:gd name="T83" fmla="*/ 104 h 172"/>
                  <a:gd name="T84" fmla="*/ 2620 w 2636"/>
                  <a:gd name="T85" fmla="*/ 100 h 172"/>
                  <a:gd name="T86" fmla="*/ 2628 w 2636"/>
                  <a:gd name="T87" fmla="*/ 96 h 172"/>
                  <a:gd name="T88" fmla="*/ 2634 w 2636"/>
                  <a:gd name="T89" fmla="*/ 92 h 172"/>
                  <a:gd name="T90" fmla="*/ 2636 w 2636"/>
                  <a:gd name="T91" fmla="*/ 88 h 172"/>
                  <a:gd name="T92" fmla="*/ 2636 w 2636"/>
                  <a:gd name="T93" fmla="*/ 88 h 172"/>
                  <a:gd name="T94" fmla="*/ 2634 w 2636"/>
                  <a:gd name="T95" fmla="*/ 82 h 172"/>
                  <a:gd name="T96" fmla="*/ 2628 w 2636"/>
                  <a:gd name="T97" fmla="*/ 78 h 172"/>
                  <a:gd name="T98" fmla="*/ 2620 w 2636"/>
                  <a:gd name="T99" fmla="*/ 74 h 172"/>
                  <a:gd name="T100" fmla="*/ 2608 w 2636"/>
                  <a:gd name="T101" fmla="*/ 70 h 172"/>
                  <a:gd name="T102" fmla="*/ 2576 w 2636"/>
                  <a:gd name="T103" fmla="*/ 62 h 172"/>
                  <a:gd name="T104" fmla="*/ 2532 w 2636"/>
                  <a:gd name="T105" fmla="*/ 54 h 172"/>
                  <a:gd name="T106" fmla="*/ 2476 w 2636"/>
                  <a:gd name="T107" fmla="*/ 46 h 172"/>
                  <a:gd name="T108" fmla="*/ 2412 w 2636"/>
                  <a:gd name="T109" fmla="*/ 38 h 172"/>
                  <a:gd name="T110" fmla="*/ 2336 w 2636"/>
                  <a:gd name="T111" fmla="*/ 32 h 172"/>
                  <a:gd name="T112" fmla="*/ 2250 w 2636"/>
                  <a:gd name="T113" fmla="*/ 26 h 172"/>
                  <a:gd name="T114" fmla="*/ 2056 w 2636"/>
                  <a:gd name="T115" fmla="*/ 14 h 172"/>
                  <a:gd name="T116" fmla="*/ 1832 w 2636"/>
                  <a:gd name="T117" fmla="*/ 6 h 172"/>
                  <a:gd name="T118" fmla="*/ 1582 w 2636"/>
                  <a:gd name="T119" fmla="*/ 2 h 172"/>
                  <a:gd name="T120" fmla="*/ 1316 w 2636"/>
                  <a:gd name="T12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36" h="172">
                    <a:moveTo>
                      <a:pt x="1316" y="0"/>
                    </a:moveTo>
                    <a:lnTo>
                      <a:pt x="1316" y="0"/>
                    </a:lnTo>
                    <a:lnTo>
                      <a:pt x="1050" y="2"/>
                    </a:lnTo>
                    <a:lnTo>
                      <a:pt x="804" y="6"/>
                    </a:lnTo>
                    <a:lnTo>
                      <a:pt x="580" y="14"/>
                    </a:lnTo>
                    <a:lnTo>
                      <a:pt x="386" y="26"/>
                    </a:lnTo>
                    <a:lnTo>
                      <a:pt x="300" y="32"/>
                    </a:lnTo>
                    <a:lnTo>
                      <a:pt x="224" y="38"/>
                    </a:lnTo>
                    <a:lnTo>
                      <a:pt x="158" y="46"/>
                    </a:lnTo>
                    <a:lnTo>
                      <a:pt x="102" y="54"/>
                    </a:lnTo>
                    <a:lnTo>
                      <a:pt x="58" y="62"/>
                    </a:lnTo>
                    <a:lnTo>
                      <a:pt x="26" y="70"/>
                    </a:lnTo>
                    <a:lnTo>
                      <a:pt x="14" y="74"/>
                    </a:lnTo>
                    <a:lnTo>
                      <a:pt x="6" y="78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6" y="96"/>
                    </a:lnTo>
                    <a:lnTo>
                      <a:pt x="14" y="100"/>
                    </a:lnTo>
                    <a:lnTo>
                      <a:pt x="26" y="104"/>
                    </a:lnTo>
                    <a:lnTo>
                      <a:pt x="58" y="112"/>
                    </a:lnTo>
                    <a:lnTo>
                      <a:pt x="102" y="120"/>
                    </a:lnTo>
                    <a:lnTo>
                      <a:pt x="158" y="128"/>
                    </a:lnTo>
                    <a:lnTo>
                      <a:pt x="224" y="134"/>
                    </a:lnTo>
                    <a:lnTo>
                      <a:pt x="300" y="142"/>
                    </a:lnTo>
                    <a:lnTo>
                      <a:pt x="386" y="148"/>
                    </a:lnTo>
                    <a:lnTo>
                      <a:pt x="580" y="158"/>
                    </a:lnTo>
                    <a:lnTo>
                      <a:pt x="804" y="166"/>
                    </a:lnTo>
                    <a:lnTo>
                      <a:pt x="1050" y="172"/>
                    </a:lnTo>
                    <a:lnTo>
                      <a:pt x="1316" y="172"/>
                    </a:lnTo>
                    <a:lnTo>
                      <a:pt x="1316" y="172"/>
                    </a:lnTo>
                    <a:lnTo>
                      <a:pt x="1582" y="172"/>
                    </a:lnTo>
                    <a:lnTo>
                      <a:pt x="1832" y="166"/>
                    </a:lnTo>
                    <a:lnTo>
                      <a:pt x="2056" y="158"/>
                    </a:lnTo>
                    <a:lnTo>
                      <a:pt x="2250" y="148"/>
                    </a:lnTo>
                    <a:lnTo>
                      <a:pt x="2336" y="142"/>
                    </a:lnTo>
                    <a:lnTo>
                      <a:pt x="2412" y="134"/>
                    </a:lnTo>
                    <a:lnTo>
                      <a:pt x="2476" y="128"/>
                    </a:lnTo>
                    <a:lnTo>
                      <a:pt x="2532" y="120"/>
                    </a:lnTo>
                    <a:lnTo>
                      <a:pt x="2576" y="112"/>
                    </a:lnTo>
                    <a:lnTo>
                      <a:pt x="2608" y="104"/>
                    </a:lnTo>
                    <a:lnTo>
                      <a:pt x="2620" y="100"/>
                    </a:lnTo>
                    <a:lnTo>
                      <a:pt x="2628" y="96"/>
                    </a:lnTo>
                    <a:lnTo>
                      <a:pt x="2634" y="92"/>
                    </a:lnTo>
                    <a:lnTo>
                      <a:pt x="2636" y="88"/>
                    </a:lnTo>
                    <a:lnTo>
                      <a:pt x="2636" y="88"/>
                    </a:lnTo>
                    <a:lnTo>
                      <a:pt x="2634" y="82"/>
                    </a:lnTo>
                    <a:lnTo>
                      <a:pt x="2628" y="78"/>
                    </a:lnTo>
                    <a:lnTo>
                      <a:pt x="2620" y="74"/>
                    </a:lnTo>
                    <a:lnTo>
                      <a:pt x="2608" y="70"/>
                    </a:lnTo>
                    <a:lnTo>
                      <a:pt x="2576" y="62"/>
                    </a:lnTo>
                    <a:lnTo>
                      <a:pt x="2532" y="54"/>
                    </a:lnTo>
                    <a:lnTo>
                      <a:pt x="2476" y="46"/>
                    </a:lnTo>
                    <a:lnTo>
                      <a:pt x="2412" y="38"/>
                    </a:lnTo>
                    <a:lnTo>
                      <a:pt x="2336" y="32"/>
                    </a:lnTo>
                    <a:lnTo>
                      <a:pt x="2250" y="26"/>
                    </a:lnTo>
                    <a:lnTo>
                      <a:pt x="2056" y="14"/>
                    </a:lnTo>
                    <a:lnTo>
                      <a:pt x="1832" y="6"/>
                    </a:lnTo>
                    <a:lnTo>
                      <a:pt x="1582" y="2"/>
                    </a:lnTo>
                    <a:lnTo>
                      <a:pt x="13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86"/>
              <p:cNvSpPr>
                <a:spLocks noEditPoints="1"/>
              </p:cNvSpPr>
              <p:nvPr/>
            </p:nvSpPr>
            <p:spPr bwMode="auto">
              <a:xfrm>
                <a:off x="2536" y="4138"/>
                <a:ext cx="2626" cy="172"/>
              </a:xfrm>
              <a:custGeom>
                <a:avLst/>
                <a:gdLst>
                  <a:gd name="T0" fmla="*/ 1312 w 2626"/>
                  <a:gd name="T1" fmla="*/ 172 h 172"/>
                  <a:gd name="T2" fmla="*/ 804 w 2626"/>
                  <a:gd name="T3" fmla="*/ 166 h 172"/>
                  <a:gd name="T4" fmla="*/ 388 w 2626"/>
                  <a:gd name="T5" fmla="*/ 148 h 172"/>
                  <a:gd name="T6" fmla="*/ 228 w 2626"/>
                  <a:gd name="T7" fmla="*/ 134 h 172"/>
                  <a:gd name="T8" fmla="*/ 108 w 2626"/>
                  <a:gd name="T9" fmla="*/ 120 h 172"/>
                  <a:gd name="T10" fmla="*/ 32 w 2626"/>
                  <a:gd name="T11" fmla="*/ 104 h 172"/>
                  <a:gd name="T12" fmla="*/ 12 w 2626"/>
                  <a:gd name="T13" fmla="*/ 96 h 172"/>
                  <a:gd name="T14" fmla="*/ 6 w 2626"/>
                  <a:gd name="T15" fmla="*/ 88 h 172"/>
                  <a:gd name="T16" fmla="*/ 6 w 2626"/>
                  <a:gd name="T17" fmla="*/ 84 h 172"/>
                  <a:gd name="T18" fmla="*/ 20 w 2626"/>
                  <a:gd name="T19" fmla="*/ 74 h 172"/>
                  <a:gd name="T20" fmla="*/ 64 w 2626"/>
                  <a:gd name="T21" fmla="*/ 62 h 172"/>
                  <a:gd name="T22" fmla="*/ 164 w 2626"/>
                  <a:gd name="T23" fmla="*/ 46 h 172"/>
                  <a:gd name="T24" fmla="*/ 304 w 2626"/>
                  <a:gd name="T25" fmla="*/ 32 h 172"/>
                  <a:gd name="T26" fmla="*/ 582 w 2626"/>
                  <a:gd name="T27" fmla="*/ 16 h 172"/>
                  <a:gd name="T28" fmla="*/ 1048 w 2626"/>
                  <a:gd name="T29" fmla="*/ 2 h 172"/>
                  <a:gd name="T30" fmla="*/ 1312 w 2626"/>
                  <a:gd name="T31" fmla="*/ 0 h 172"/>
                  <a:gd name="T32" fmla="*/ 1824 w 2626"/>
                  <a:gd name="T33" fmla="*/ 8 h 172"/>
                  <a:gd name="T34" fmla="*/ 2240 w 2626"/>
                  <a:gd name="T35" fmla="*/ 26 h 172"/>
                  <a:gd name="T36" fmla="*/ 2398 w 2626"/>
                  <a:gd name="T37" fmla="*/ 38 h 172"/>
                  <a:gd name="T38" fmla="*/ 2518 w 2626"/>
                  <a:gd name="T39" fmla="*/ 54 h 172"/>
                  <a:gd name="T40" fmla="*/ 2594 w 2626"/>
                  <a:gd name="T41" fmla="*/ 70 h 172"/>
                  <a:gd name="T42" fmla="*/ 2614 w 2626"/>
                  <a:gd name="T43" fmla="*/ 78 h 172"/>
                  <a:gd name="T44" fmla="*/ 2620 w 2626"/>
                  <a:gd name="T45" fmla="*/ 88 h 172"/>
                  <a:gd name="T46" fmla="*/ 2620 w 2626"/>
                  <a:gd name="T47" fmla="*/ 92 h 172"/>
                  <a:gd name="T48" fmla="*/ 2606 w 2626"/>
                  <a:gd name="T49" fmla="*/ 100 h 172"/>
                  <a:gd name="T50" fmla="*/ 2562 w 2626"/>
                  <a:gd name="T51" fmla="*/ 112 h 172"/>
                  <a:gd name="T52" fmla="*/ 2464 w 2626"/>
                  <a:gd name="T53" fmla="*/ 128 h 172"/>
                  <a:gd name="T54" fmla="*/ 2324 w 2626"/>
                  <a:gd name="T55" fmla="*/ 142 h 172"/>
                  <a:gd name="T56" fmla="*/ 2046 w 2626"/>
                  <a:gd name="T57" fmla="*/ 158 h 172"/>
                  <a:gd name="T58" fmla="*/ 1576 w 2626"/>
                  <a:gd name="T59" fmla="*/ 170 h 172"/>
                  <a:gd name="T60" fmla="*/ 1312 w 2626"/>
                  <a:gd name="T61" fmla="*/ 0 h 172"/>
                  <a:gd name="T62" fmla="*/ 1048 w 2626"/>
                  <a:gd name="T63" fmla="*/ 2 h 172"/>
                  <a:gd name="T64" fmla="*/ 580 w 2626"/>
                  <a:gd name="T65" fmla="*/ 16 h 172"/>
                  <a:gd name="T66" fmla="*/ 300 w 2626"/>
                  <a:gd name="T67" fmla="*/ 32 h 172"/>
                  <a:gd name="T68" fmla="*/ 158 w 2626"/>
                  <a:gd name="T69" fmla="*/ 46 h 172"/>
                  <a:gd name="T70" fmla="*/ 60 w 2626"/>
                  <a:gd name="T71" fmla="*/ 62 h 172"/>
                  <a:gd name="T72" fmla="*/ 16 w 2626"/>
                  <a:gd name="T73" fmla="*/ 74 h 172"/>
                  <a:gd name="T74" fmla="*/ 2 w 2626"/>
                  <a:gd name="T75" fmla="*/ 84 h 172"/>
                  <a:gd name="T76" fmla="*/ 0 w 2626"/>
                  <a:gd name="T77" fmla="*/ 88 h 172"/>
                  <a:gd name="T78" fmla="*/ 6 w 2626"/>
                  <a:gd name="T79" fmla="*/ 96 h 172"/>
                  <a:gd name="T80" fmla="*/ 26 w 2626"/>
                  <a:gd name="T81" fmla="*/ 104 h 172"/>
                  <a:gd name="T82" fmla="*/ 104 w 2626"/>
                  <a:gd name="T83" fmla="*/ 120 h 172"/>
                  <a:gd name="T84" fmla="*/ 224 w 2626"/>
                  <a:gd name="T85" fmla="*/ 134 h 172"/>
                  <a:gd name="T86" fmla="*/ 386 w 2626"/>
                  <a:gd name="T87" fmla="*/ 148 h 172"/>
                  <a:gd name="T88" fmla="*/ 802 w 2626"/>
                  <a:gd name="T89" fmla="*/ 166 h 172"/>
                  <a:gd name="T90" fmla="*/ 1312 w 2626"/>
                  <a:gd name="T91" fmla="*/ 172 h 172"/>
                  <a:gd name="T92" fmla="*/ 1578 w 2626"/>
                  <a:gd name="T93" fmla="*/ 170 h 172"/>
                  <a:gd name="T94" fmla="*/ 2048 w 2626"/>
                  <a:gd name="T95" fmla="*/ 158 h 172"/>
                  <a:gd name="T96" fmla="*/ 2328 w 2626"/>
                  <a:gd name="T97" fmla="*/ 142 h 172"/>
                  <a:gd name="T98" fmla="*/ 2468 w 2626"/>
                  <a:gd name="T99" fmla="*/ 128 h 172"/>
                  <a:gd name="T100" fmla="*/ 2568 w 2626"/>
                  <a:gd name="T101" fmla="*/ 112 h 172"/>
                  <a:gd name="T102" fmla="*/ 2612 w 2626"/>
                  <a:gd name="T103" fmla="*/ 100 h 172"/>
                  <a:gd name="T104" fmla="*/ 2624 w 2626"/>
                  <a:gd name="T105" fmla="*/ 92 h 172"/>
                  <a:gd name="T106" fmla="*/ 2626 w 2626"/>
                  <a:gd name="T107" fmla="*/ 88 h 172"/>
                  <a:gd name="T108" fmla="*/ 2620 w 2626"/>
                  <a:gd name="T109" fmla="*/ 78 h 172"/>
                  <a:gd name="T110" fmla="*/ 2600 w 2626"/>
                  <a:gd name="T111" fmla="*/ 70 h 172"/>
                  <a:gd name="T112" fmla="*/ 2524 w 2626"/>
                  <a:gd name="T113" fmla="*/ 54 h 172"/>
                  <a:gd name="T114" fmla="*/ 2402 w 2626"/>
                  <a:gd name="T115" fmla="*/ 38 h 172"/>
                  <a:gd name="T116" fmla="*/ 2242 w 2626"/>
                  <a:gd name="T117" fmla="*/ 26 h 172"/>
                  <a:gd name="T118" fmla="*/ 1826 w 2626"/>
                  <a:gd name="T119" fmla="*/ 8 h 172"/>
                  <a:gd name="T120" fmla="*/ 1312 w 2626"/>
                  <a:gd name="T12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26" h="172">
                    <a:moveTo>
                      <a:pt x="1312" y="172"/>
                    </a:moveTo>
                    <a:lnTo>
                      <a:pt x="1312" y="172"/>
                    </a:lnTo>
                    <a:lnTo>
                      <a:pt x="1048" y="170"/>
                    </a:lnTo>
                    <a:lnTo>
                      <a:pt x="804" y="166"/>
                    </a:lnTo>
                    <a:lnTo>
                      <a:pt x="582" y="158"/>
                    </a:lnTo>
                    <a:lnTo>
                      <a:pt x="388" y="148"/>
                    </a:lnTo>
                    <a:lnTo>
                      <a:pt x="304" y="142"/>
                    </a:lnTo>
                    <a:lnTo>
                      <a:pt x="228" y="134"/>
                    </a:lnTo>
                    <a:lnTo>
                      <a:pt x="164" y="128"/>
                    </a:lnTo>
                    <a:lnTo>
                      <a:pt x="108" y="120"/>
                    </a:lnTo>
                    <a:lnTo>
                      <a:pt x="64" y="112"/>
                    </a:lnTo>
                    <a:lnTo>
                      <a:pt x="32" y="104"/>
                    </a:lnTo>
                    <a:lnTo>
                      <a:pt x="20" y="100"/>
                    </a:lnTo>
                    <a:lnTo>
                      <a:pt x="12" y="96"/>
                    </a:lnTo>
                    <a:lnTo>
                      <a:pt x="6" y="92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4"/>
                    </a:lnTo>
                    <a:lnTo>
                      <a:pt x="12" y="78"/>
                    </a:lnTo>
                    <a:lnTo>
                      <a:pt x="20" y="74"/>
                    </a:lnTo>
                    <a:lnTo>
                      <a:pt x="32" y="70"/>
                    </a:lnTo>
                    <a:lnTo>
                      <a:pt x="64" y="62"/>
                    </a:lnTo>
                    <a:lnTo>
                      <a:pt x="108" y="54"/>
                    </a:lnTo>
                    <a:lnTo>
                      <a:pt x="164" y="46"/>
                    </a:lnTo>
                    <a:lnTo>
                      <a:pt x="228" y="38"/>
                    </a:lnTo>
                    <a:lnTo>
                      <a:pt x="304" y="32"/>
                    </a:lnTo>
                    <a:lnTo>
                      <a:pt x="388" y="26"/>
                    </a:lnTo>
                    <a:lnTo>
                      <a:pt x="582" y="16"/>
                    </a:lnTo>
                    <a:lnTo>
                      <a:pt x="804" y="8"/>
                    </a:lnTo>
                    <a:lnTo>
                      <a:pt x="1048" y="2"/>
                    </a:lnTo>
                    <a:lnTo>
                      <a:pt x="1312" y="0"/>
                    </a:lnTo>
                    <a:lnTo>
                      <a:pt x="1312" y="0"/>
                    </a:lnTo>
                    <a:lnTo>
                      <a:pt x="1576" y="2"/>
                    </a:lnTo>
                    <a:lnTo>
                      <a:pt x="1824" y="8"/>
                    </a:lnTo>
                    <a:lnTo>
                      <a:pt x="2046" y="16"/>
                    </a:lnTo>
                    <a:lnTo>
                      <a:pt x="2240" y="26"/>
                    </a:lnTo>
                    <a:lnTo>
                      <a:pt x="2324" y="32"/>
                    </a:lnTo>
                    <a:lnTo>
                      <a:pt x="2398" y="38"/>
                    </a:lnTo>
                    <a:lnTo>
                      <a:pt x="2464" y="46"/>
                    </a:lnTo>
                    <a:lnTo>
                      <a:pt x="2518" y="54"/>
                    </a:lnTo>
                    <a:lnTo>
                      <a:pt x="2562" y="62"/>
                    </a:lnTo>
                    <a:lnTo>
                      <a:pt x="2594" y="70"/>
                    </a:lnTo>
                    <a:lnTo>
                      <a:pt x="2606" y="74"/>
                    </a:lnTo>
                    <a:lnTo>
                      <a:pt x="2614" y="78"/>
                    </a:lnTo>
                    <a:lnTo>
                      <a:pt x="2620" y="84"/>
                    </a:lnTo>
                    <a:lnTo>
                      <a:pt x="2620" y="88"/>
                    </a:lnTo>
                    <a:lnTo>
                      <a:pt x="2620" y="88"/>
                    </a:lnTo>
                    <a:lnTo>
                      <a:pt x="2620" y="92"/>
                    </a:lnTo>
                    <a:lnTo>
                      <a:pt x="2614" y="96"/>
                    </a:lnTo>
                    <a:lnTo>
                      <a:pt x="2606" y="100"/>
                    </a:lnTo>
                    <a:lnTo>
                      <a:pt x="2594" y="104"/>
                    </a:lnTo>
                    <a:lnTo>
                      <a:pt x="2562" y="112"/>
                    </a:lnTo>
                    <a:lnTo>
                      <a:pt x="2518" y="120"/>
                    </a:lnTo>
                    <a:lnTo>
                      <a:pt x="2464" y="128"/>
                    </a:lnTo>
                    <a:lnTo>
                      <a:pt x="2398" y="134"/>
                    </a:lnTo>
                    <a:lnTo>
                      <a:pt x="2324" y="142"/>
                    </a:lnTo>
                    <a:lnTo>
                      <a:pt x="2240" y="148"/>
                    </a:lnTo>
                    <a:lnTo>
                      <a:pt x="2046" y="158"/>
                    </a:lnTo>
                    <a:lnTo>
                      <a:pt x="1824" y="166"/>
                    </a:lnTo>
                    <a:lnTo>
                      <a:pt x="1576" y="170"/>
                    </a:lnTo>
                    <a:lnTo>
                      <a:pt x="1312" y="172"/>
                    </a:lnTo>
                    <a:close/>
                    <a:moveTo>
                      <a:pt x="1312" y="0"/>
                    </a:moveTo>
                    <a:lnTo>
                      <a:pt x="1312" y="0"/>
                    </a:lnTo>
                    <a:lnTo>
                      <a:pt x="1048" y="2"/>
                    </a:lnTo>
                    <a:lnTo>
                      <a:pt x="802" y="8"/>
                    </a:lnTo>
                    <a:lnTo>
                      <a:pt x="580" y="16"/>
                    </a:lnTo>
                    <a:lnTo>
                      <a:pt x="386" y="26"/>
                    </a:lnTo>
                    <a:lnTo>
                      <a:pt x="300" y="32"/>
                    </a:lnTo>
                    <a:lnTo>
                      <a:pt x="224" y="38"/>
                    </a:lnTo>
                    <a:lnTo>
                      <a:pt x="158" y="46"/>
                    </a:lnTo>
                    <a:lnTo>
                      <a:pt x="104" y="54"/>
                    </a:lnTo>
                    <a:lnTo>
                      <a:pt x="60" y="62"/>
                    </a:lnTo>
                    <a:lnTo>
                      <a:pt x="26" y="70"/>
                    </a:lnTo>
                    <a:lnTo>
                      <a:pt x="16" y="74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6" y="96"/>
                    </a:lnTo>
                    <a:lnTo>
                      <a:pt x="16" y="100"/>
                    </a:lnTo>
                    <a:lnTo>
                      <a:pt x="26" y="104"/>
                    </a:lnTo>
                    <a:lnTo>
                      <a:pt x="60" y="112"/>
                    </a:lnTo>
                    <a:lnTo>
                      <a:pt x="104" y="120"/>
                    </a:lnTo>
                    <a:lnTo>
                      <a:pt x="158" y="128"/>
                    </a:lnTo>
                    <a:lnTo>
                      <a:pt x="224" y="134"/>
                    </a:lnTo>
                    <a:lnTo>
                      <a:pt x="300" y="142"/>
                    </a:lnTo>
                    <a:lnTo>
                      <a:pt x="386" y="148"/>
                    </a:lnTo>
                    <a:lnTo>
                      <a:pt x="580" y="158"/>
                    </a:lnTo>
                    <a:lnTo>
                      <a:pt x="802" y="166"/>
                    </a:lnTo>
                    <a:lnTo>
                      <a:pt x="1048" y="170"/>
                    </a:lnTo>
                    <a:lnTo>
                      <a:pt x="1312" y="172"/>
                    </a:lnTo>
                    <a:lnTo>
                      <a:pt x="1312" y="172"/>
                    </a:lnTo>
                    <a:lnTo>
                      <a:pt x="1578" y="170"/>
                    </a:lnTo>
                    <a:lnTo>
                      <a:pt x="1826" y="166"/>
                    </a:lnTo>
                    <a:lnTo>
                      <a:pt x="2048" y="158"/>
                    </a:lnTo>
                    <a:lnTo>
                      <a:pt x="2242" y="148"/>
                    </a:lnTo>
                    <a:lnTo>
                      <a:pt x="2328" y="142"/>
                    </a:lnTo>
                    <a:lnTo>
                      <a:pt x="2402" y="134"/>
                    </a:lnTo>
                    <a:lnTo>
                      <a:pt x="2468" y="128"/>
                    </a:lnTo>
                    <a:lnTo>
                      <a:pt x="2524" y="120"/>
                    </a:lnTo>
                    <a:lnTo>
                      <a:pt x="2568" y="112"/>
                    </a:lnTo>
                    <a:lnTo>
                      <a:pt x="2600" y="104"/>
                    </a:lnTo>
                    <a:lnTo>
                      <a:pt x="2612" y="100"/>
                    </a:lnTo>
                    <a:lnTo>
                      <a:pt x="2620" y="96"/>
                    </a:lnTo>
                    <a:lnTo>
                      <a:pt x="2624" y="92"/>
                    </a:lnTo>
                    <a:lnTo>
                      <a:pt x="2626" y="88"/>
                    </a:lnTo>
                    <a:lnTo>
                      <a:pt x="2626" y="88"/>
                    </a:lnTo>
                    <a:lnTo>
                      <a:pt x="2624" y="84"/>
                    </a:lnTo>
                    <a:lnTo>
                      <a:pt x="2620" y="78"/>
                    </a:lnTo>
                    <a:lnTo>
                      <a:pt x="2612" y="74"/>
                    </a:lnTo>
                    <a:lnTo>
                      <a:pt x="2600" y="70"/>
                    </a:lnTo>
                    <a:lnTo>
                      <a:pt x="2568" y="62"/>
                    </a:lnTo>
                    <a:lnTo>
                      <a:pt x="2524" y="54"/>
                    </a:lnTo>
                    <a:lnTo>
                      <a:pt x="2468" y="46"/>
                    </a:lnTo>
                    <a:lnTo>
                      <a:pt x="2402" y="38"/>
                    </a:lnTo>
                    <a:lnTo>
                      <a:pt x="2328" y="32"/>
                    </a:lnTo>
                    <a:lnTo>
                      <a:pt x="2242" y="26"/>
                    </a:lnTo>
                    <a:lnTo>
                      <a:pt x="2048" y="16"/>
                    </a:lnTo>
                    <a:lnTo>
                      <a:pt x="1826" y="8"/>
                    </a:lnTo>
                    <a:lnTo>
                      <a:pt x="1578" y="2"/>
                    </a:lnTo>
                    <a:lnTo>
                      <a:pt x="131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87"/>
              <p:cNvSpPr>
                <a:spLocks/>
              </p:cNvSpPr>
              <p:nvPr/>
            </p:nvSpPr>
            <p:spPr bwMode="auto">
              <a:xfrm>
                <a:off x="2542" y="4138"/>
                <a:ext cx="2614" cy="172"/>
              </a:xfrm>
              <a:custGeom>
                <a:avLst/>
                <a:gdLst>
                  <a:gd name="T0" fmla="*/ 1306 w 2614"/>
                  <a:gd name="T1" fmla="*/ 172 h 172"/>
                  <a:gd name="T2" fmla="*/ 1306 w 2614"/>
                  <a:gd name="T3" fmla="*/ 172 h 172"/>
                  <a:gd name="T4" fmla="*/ 1042 w 2614"/>
                  <a:gd name="T5" fmla="*/ 170 h 172"/>
                  <a:gd name="T6" fmla="*/ 798 w 2614"/>
                  <a:gd name="T7" fmla="*/ 166 h 172"/>
                  <a:gd name="T8" fmla="*/ 576 w 2614"/>
                  <a:gd name="T9" fmla="*/ 158 h 172"/>
                  <a:gd name="T10" fmla="*/ 382 w 2614"/>
                  <a:gd name="T11" fmla="*/ 148 h 172"/>
                  <a:gd name="T12" fmla="*/ 298 w 2614"/>
                  <a:gd name="T13" fmla="*/ 142 h 172"/>
                  <a:gd name="T14" fmla="*/ 222 w 2614"/>
                  <a:gd name="T15" fmla="*/ 134 h 172"/>
                  <a:gd name="T16" fmla="*/ 158 w 2614"/>
                  <a:gd name="T17" fmla="*/ 128 h 172"/>
                  <a:gd name="T18" fmla="*/ 102 w 2614"/>
                  <a:gd name="T19" fmla="*/ 120 h 172"/>
                  <a:gd name="T20" fmla="*/ 58 w 2614"/>
                  <a:gd name="T21" fmla="*/ 112 h 172"/>
                  <a:gd name="T22" fmla="*/ 26 w 2614"/>
                  <a:gd name="T23" fmla="*/ 104 h 172"/>
                  <a:gd name="T24" fmla="*/ 14 w 2614"/>
                  <a:gd name="T25" fmla="*/ 100 h 172"/>
                  <a:gd name="T26" fmla="*/ 6 w 2614"/>
                  <a:gd name="T27" fmla="*/ 96 h 172"/>
                  <a:gd name="T28" fmla="*/ 0 w 2614"/>
                  <a:gd name="T29" fmla="*/ 92 h 172"/>
                  <a:gd name="T30" fmla="*/ 0 w 2614"/>
                  <a:gd name="T31" fmla="*/ 88 h 172"/>
                  <a:gd name="T32" fmla="*/ 0 w 2614"/>
                  <a:gd name="T33" fmla="*/ 88 h 172"/>
                  <a:gd name="T34" fmla="*/ 0 w 2614"/>
                  <a:gd name="T35" fmla="*/ 84 h 172"/>
                  <a:gd name="T36" fmla="*/ 6 w 2614"/>
                  <a:gd name="T37" fmla="*/ 78 h 172"/>
                  <a:gd name="T38" fmla="*/ 14 w 2614"/>
                  <a:gd name="T39" fmla="*/ 74 h 172"/>
                  <a:gd name="T40" fmla="*/ 26 w 2614"/>
                  <a:gd name="T41" fmla="*/ 70 h 172"/>
                  <a:gd name="T42" fmla="*/ 58 w 2614"/>
                  <a:gd name="T43" fmla="*/ 62 h 172"/>
                  <a:gd name="T44" fmla="*/ 102 w 2614"/>
                  <a:gd name="T45" fmla="*/ 54 h 172"/>
                  <a:gd name="T46" fmla="*/ 158 w 2614"/>
                  <a:gd name="T47" fmla="*/ 46 h 172"/>
                  <a:gd name="T48" fmla="*/ 222 w 2614"/>
                  <a:gd name="T49" fmla="*/ 38 h 172"/>
                  <a:gd name="T50" fmla="*/ 298 w 2614"/>
                  <a:gd name="T51" fmla="*/ 32 h 172"/>
                  <a:gd name="T52" fmla="*/ 382 w 2614"/>
                  <a:gd name="T53" fmla="*/ 26 h 172"/>
                  <a:gd name="T54" fmla="*/ 576 w 2614"/>
                  <a:gd name="T55" fmla="*/ 16 h 172"/>
                  <a:gd name="T56" fmla="*/ 798 w 2614"/>
                  <a:gd name="T57" fmla="*/ 8 h 172"/>
                  <a:gd name="T58" fmla="*/ 1042 w 2614"/>
                  <a:gd name="T59" fmla="*/ 2 h 172"/>
                  <a:gd name="T60" fmla="*/ 1306 w 2614"/>
                  <a:gd name="T61" fmla="*/ 0 h 172"/>
                  <a:gd name="T62" fmla="*/ 1306 w 2614"/>
                  <a:gd name="T63" fmla="*/ 0 h 172"/>
                  <a:gd name="T64" fmla="*/ 1570 w 2614"/>
                  <a:gd name="T65" fmla="*/ 2 h 172"/>
                  <a:gd name="T66" fmla="*/ 1818 w 2614"/>
                  <a:gd name="T67" fmla="*/ 8 h 172"/>
                  <a:gd name="T68" fmla="*/ 2040 w 2614"/>
                  <a:gd name="T69" fmla="*/ 16 h 172"/>
                  <a:gd name="T70" fmla="*/ 2234 w 2614"/>
                  <a:gd name="T71" fmla="*/ 26 h 172"/>
                  <a:gd name="T72" fmla="*/ 2318 w 2614"/>
                  <a:gd name="T73" fmla="*/ 32 h 172"/>
                  <a:gd name="T74" fmla="*/ 2392 w 2614"/>
                  <a:gd name="T75" fmla="*/ 38 h 172"/>
                  <a:gd name="T76" fmla="*/ 2458 w 2614"/>
                  <a:gd name="T77" fmla="*/ 46 h 172"/>
                  <a:gd name="T78" fmla="*/ 2512 w 2614"/>
                  <a:gd name="T79" fmla="*/ 54 h 172"/>
                  <a:gd name="T80" fmla="*/ 2556 w 2614"/>
                  <a:gd name="T81" fmla="*/ 62 h 172"/>
                  <a:gd name="T82" fmla="*/ 2588 w 2614"/>
                  <a:gd name="T83" fmla="*/ 70 h 172"/>
                  <a:gd name="T84" fmla="*/ 2600 w 2614"/>
                  <a:gd name="T85" fmla="*/ 74 h 172"/>
                  <a:gd name="T86" fmla="*/ 2608 w 2614"/>
                  <a:gd name="T87" fmla="*/ 78 h 172"/>
                  <a:gd name="T88" fmla="*/ 2614 w 2614"/>
                  <a:gd name="T89" fmla="*/ 84 h 172"/>
                  <a:gd name="T90" fmla="*/ 2614 w 2614"/>
                  <a:gd name="T91" fmla="*/ 88 h 172"/>
                  <a:gd name="T92" fmla="*/ 2614 w 2614"/>
                  <a:gd name="T93" fmla="*/ 88 h 172"/>
                  <a:gd name="T94" fmla="*/ 2614 w 2614"/>
                  <a:gd name="T95" fmla="*/ 92 h 172"/>
                  <a:gd name="T96" fmla="*/ 2608 w 2614"/>
                  <a:gd name="T97" fmla="*/ 96 h 172"/>
                  <a:gd name="T98" fmla="*/ 2600 w 2614"/>
                  <a:gd name="T99" fmla="*/ 100 h 172"/>
                  <a:gd name="T100" fmla="*/ 2588 w 2614"/>
                  <a:gd name="T101" fmla="*/ 104 h 172"/>
                  <a:gd name="T102" fmla="*/ 2556 w 2614"/>
                  <a:gd name="T103" fmla="*/ 112 h 172"/>
                  <a:gd name="T104" fmla="*/ 2512 w 2614"/>
                  <a:gd name="T105" fmla="*/ 120 h 172"/>
                  <a:gd name="T106" fmla="*/ 2458 w 2614"/>
                  <a:gd name="T107" fmla="*/ 128 h 172"/>
                  <a:gd name="T108" fmla="*/ 2392 w 2614"/>
                  <a:gd name="T109" fmla="*/ 134 h 172"/>
                  <a:gd name="T110" fmla="*/ 2318 w 2614"/>
                  <a:gd name="T111" fmla="*/ 142 h 172"/>
                  <a:gd name="T112" fmla="*/ 2234 w 2614"/>
                  <a:gd name="T113" fmla="*/ 148 h 172"/>
                  <a:gd name="T114" fmla="*/ 2040 w 2614"/>
                  <a:gd name="T115" fmla="*/ 158 h 172"/>
                  <a:gd name="T116" fmla="*/ 1818 w 2614"/>
                  <a:gd name="T117" fmla="*/ 166 h 172"/>
                  <a:gd name="T118" fmla="*/ 1570 w 2614"/>
                  <a:gd name="T119" fmla="*/ 170 h 172"/>
                  <a:gd name="T120" fmla="*/ 1306 w 2614"/>
                  <a:gd name="T12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14" h="172">
                    <a:moveTo>
                      <a:pt x="1306" y="172"/>
                    </a:moveTo>
                    <a:lnTo>
                      <a:pt x="1306" y="172"/>
                    </a:lnTo>
                    <a:lnTo>
                      <a:pt x="1042" y="170"/>
                    </a:lnTo>
                    <a:lnTo>
                      <a:pt x="798" y="166"/>
                    </a:lnTo>
                    <a:lnTo>
                      <a:pt x="576" y="158"/>
                    </a:lnTo>
                    <a:lnTo>
                      <a:pt x="382" y="148"/>
                    </a:lnTo>
                    <a:lnTo>
                      <a:pt x="298" y="142"/>
                    </a:lnTo>
                    <a:lnTo>
                      <a:pt x="222" y="134"/>
                    </a:lnTo>
                    <a:lnTo>
                      <a:pt x="158" y="128"/>
                    </a:lnTo>
                    <a:lnTo>
                      <a:pt x="102" y="120"/>
                    </a:lnTo>
                    <a:lnTo>
                      <a:pt x="58" y="112"/>
                    </a:lnTo>
                    <a:lnTo>
                      <a:pt x="26" y="104"/>
                    </a:lnTo>
                    <a:lnTo>
                      <a:pt x="14" y="100"/>
                    </a:lnTo>
                    <a:lnTo>
                      <a:pt x="6" y="96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4" y="74"/>
                    </a:lnTo>
                    <a:lnTo>
                      <a:pt x="26" y="70"/>
                    </a:lnTo>
                    <a:lnTo>
                      <a:pt x="58" y="62"/>
                    </a:lnTo>
                    <a:lnTo>
                      <a:pt x="102" y="54"/>
                    </a:lnTo>
                    <a:lnTo>
                      <a:pt x="158" y="46"/>
                    </a:lnTo>
                    <a:lnTo>
                      <a:pt x="222" y="38"/>
                    </a:lnTo>
                    <a:lnTo>
                      <a:pt x="298" y="32"/>
                    </a:lnTo>
                    <a:lnTo>
                      <a:pt x="382" y="26"/>
                    </a:lnTo>
                    <a:lnTo>
                      <a:pt x="576" y="16"/>
                    </a:lnTo>
                    <a:lnTo>
                      <a:pt x="798" y="8"/>
                    </a:lnTo>
                    <a:lnTo>
                      <a:pt x="1042" y="2"/>
                    </a:lnTo>
                    <a:lnTo>
                      <a:pt x="1306" y="0"/>
                    </a:lnTo>
                    <a:lnTo>
                      <a:pt x="1306" y="0"/>
                    </a:lnTo>
                    <a:lnTo>
                      <a:pt x="1570" y="2"/>
                    </a:lnTo>
                    <a:lnTo>
                      <a:pt x="1818" y="8"/>
                    </a:lnTo>
                    <a:lnTo>
                      <a:pt x="2040" y="16"/>
                    </a:lnTo>
                    <a:lnTo>
                      <a:pt x="2234" y="26"/>
                    </a:lnTo>
                    <a:lnTo>
                      <a:pt x="2318" y="32"/>
                    </a:lnTo>
                    <a:lnTo>
                      <a:pt x="2392" y="38"/>
                    </a:lnTo>
                    <a:lnTo>
                      <a:pt x="2458" y="46"/>
                    </a:lnTo>
                    <a:lnTo>
                      <a:pt x="2512" y="54"/>
                    </a:lnTo>
                    <a:lnTo>
                      <a:pt x="2556" y="62"/>
                    </a:lnTo>
                    <a:lnTo>
                      <a:pt x="2588" y="70"/>
                    </a:lnTo>
                    <a:lnTo>
                      <a:pt x="2600" y="74"/>
                    </a:lnTo>
                    <a:lnTo>
                      <a:pt x="2608" y="78"/>
                    </a:lnTo>
                    <a:lnTo>
                      <a:pt x="2614" y="84"/>
                    </a:lnTo>
                    <a:lnTo>
                      <a:pt x="2614" y="88"/>
                    </a:lnTo>
                    <a:lnTo>
                      <a:pt x="2614" y="88"/>
                    </a:lnTo>
                    <a:lnTo>
                      <a:pt x="2614" y="92"/>
                    </a:lnTo>
                    <a:lnTo>
                      <a:pt x="2608" y="96"/>
                    </a:lnTo>
                    <a:lnTo>
                      <a:pt x="2600" y="100"/>
                    </a:lnTo>
                    <a:lnTo>
                      <a:pt x="2588" y="104"/>
                    </a:lnTo>
                    <a:lnTo>
                      <a:pt x="2556" y="112"/>
                    </a:lnTo>
                    <a:lnTo>
                      <a:pt x="2512" y="120"/>
                    </a:lnTo>
                    <a:lnTo>
                      <a:pt x="2458" y="128"/>
                    </a:lnTo>
                    <a:lnTo>
                      <a:pt x="2392" y="134"/>
                    </a:lnTo>
                    <a:lnTo>
                      <a:pt x="2318" y="142"/>
                    </a:lnTo>
                    <a:lnTo>
                      <a:pt x="2234" y="148"/>
                    </a:lnTo>
                    <a:lnTo>
                      <a:pt x="2040" y="158"/>
                    </a:lnTo>
                    <a:lnTo>
                      <a:pt x="1818" y="166"/>
                    </a:lnTo>
                    <a:lnTo>
                      <a:pt x="1570" y="170"/>
                    </a:lnTo>
                    <a:lnTo>
                      <a:pt x="1306" y="1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Freeform 88"/>
              <p:cNvSpPr>
                <a:spLocks/>
              </p:cNvSpPr>
              <p:nvPr/>
            </p:nvSpPr>
            <p:spPr bwMode="auto">
              <a:xfrm>
                <a:off x="2536" y="4138"/>
                <a:ext cx="2626" cy="172"/>
              </a:xfrm>
              <a:custGeom>
                <a:avLst/>
                <a:gdLst>
                  <a:gd name="T0" fmla="*/ 1312 w 2626"/>
                  <a:gd name="T1" fmla="*/ 0 h 172"/>
                  <a:gd name="T2" fmla="*/ 1312 w 2626"/>
                  <a:gd name="T3" fmla="*/ 0 h 172"/>
                  <a:gd name="T4" fmla="*/ 1048 w 2626"/>
                  <a:gd name="T5" fmla="*/ 2 h 172"/>
                  <a:gd name="T6" fmla="*/ 802 w 2626"/>
                  <a:gd name="T7" fmla="*/ 8 h 172"/>
                  <a:gd name="T8" fmla="*/ 580 w 2626"/>
                  <a:gd name="T9" fmla="*/ 16 h 172"/>
                  <a:gd name="T10" fmla="*/ 386 w 2626"/>
                  <a:gd name="T11" fmla="*/ 26 h 172"/>
                  <a:gd name="T12" fmla="*/ 300 w 2626"/>
                  <a:gd name="T13" fmla="*/ 32 h 172"/>
                  <a:gd name="T14" fmla="*/ 224 w 2626"/>
                  <a:gd name="T15" fmla="*/ 38 h 172"/>
                  <a:gd name="T16" fmla="*/ 158 w 2626"/>
                  <a:gd name="T17" fmla="*/ 46 h 172"/>
                  <a:gd name="T18" fmla="*/ 104 w 2626"/>
                  <a:gd name="T19" fmla="*/ 54 h 172"/>
                  <a:gd name="T20" fmla="*/ 60 w 2626"/>
                  <a:gd name="T21" fmla="*/ 62 h 172"/>
                  <a:gd name="T22" fmla="*/ 26 w 2626"/>
                  <a:gd name="T23" fmla="*/ 70 h 172"/>
                  <a:gd name="T24" fmla="*/ 16 w 2626"/>
                  <a:gd name="T25" fmla="*/ 74 h 172"/>
                  <a:gd name="T26" fmla="*/ 6 w 2626"/>
                  <a:gd name="T27" fmla="*/ 78 h 172"/>
                  <a:gd name="T28" fmla="*/ 2 w 2626"/>
                  <a:gd name="T29" fmla="*/ 84 h 172"/>
                  <a:gd name="T30" fmla="*/ 0 w 2626"/>
                  <a:gd name="T31" fmla="*/ 88 h 172"/>
                  <a:gd name="T32" fmla="*/ 0 w 2626"/>
                  <a:gd name="T33" fmla="*/ 88 h 172"/>
                  <a:gd name="T34" fmla="*/ 2 w 2626"/>
                  <a:gd name="T35" fmla="*/ 92 h 172"/>
                  <a:gd name="T36" fmla="*/ 6 w 2626"/>
                  <a:gd name="T37" fmla="*/ 96 h 172"/>
                  <a:gd name="T38" fmla="*/ 16 w 2626"/>
                  <a:gd name="T39" fmla="*/ 100 h 172"/>
                  <a:gd name="T40" fmla="*/ 26 w 2626"/>
                  <a:gd name="T41" fmla="*/ 104 h 172"/>
                  <a:gd name="T42" fmla="*/ 60 w 2626"/>
                  <a:gd name="T43" fmla="*/ 112 h 172"/>
                  <a:gd name="T44" fmla="*/ 104 w 2626"/>
                  <a:gd name="T45" fmla="*/ 120 h 172"/>
                  <a:gd name="T46" fmla="*/ 158 w 2626"/>
                  <a:gd name="T47" fmla="*/ 128 h 172"/>
                  <a:gd name="T48" fmla="*/ 224 w 2626"/>
                  <a:gd name="T49" fmla="*/ 134 h 172"/>
                  <a:gd name="T50" fmla="*/ 300 w 2626"/>
                  <a:gd name="T51" fmla="*/ 142 h 172"/>
                  <a:gd name="T52" fmla="*/ 386 w 2626"/>
                  <a:gd name="T53" fmla="*/ 148 h 172"/>
                  <a:gd name="T54" fmla="*/ 580 w 2626"/>
                  <a:gd name="T55" fmla="*/ 158 h 172"/>
                  <a:gd name="T56" fmla="*/ 802 w 2626"/>
                  <a:gd name="T57" fmla="*/ 166 h 172"/>
                  <a:gd name="T58" fmla="*/ 1048 w 2626"/>
                  <a:gd name="T59" fmla="*/ 170 h 172"/>
                  <a:gd name="T60" fmla="*/ 1312 w 2626"/>
                  <a:gd name="T61" fmla="*/ 172 h 172"/>
                  <a:gd name="T62" fmla="*/ 1312 w 2626"/>
                  <a:gd name="T63" fmla="*/ 172 h 172"/>
                  <a:gd name="T64" fmla="*/ 1578 w 2626"/>
                  <a:gd name="T65" fmla="*/ 170 h 172"/>
                  <a:gd name="T66" fmla="*/ 1826 w 2626"/>
                  <a:gd name="T67" fmla="*/ 166 h 172"/>
                  <a:gd name="T68" fmla="*/ 2048 w 2626"/>
                  <a:gd name="T69" fmla="*/ 158 h 172"/>
                  <a:gd name="T70" fmla="*/ 2242 w 2626"/>
                  <a:gd name="T71" fmla="*/ 148 h 172"/>
                  <a:gd name="T72" fmla="*/ 2328 w 2626"/>
                  <a:gd name="T73" fmla="*/ 142 h 172"/>
                  <a:gd name="T74" fmla="*/ 2402 w 2626"/>
                  <a:gd name="T75" fmla="*/ 134 h 172"/>
                  <a:gd name="T76" fmla="*/ 2468 w 2626"/>
                  <a:gd name="T77" fmla="*/ 128 h 172"/>
                  <a:gd name="T78" fmla="*/ 2524 w 2626"/>
                  <a:gd name="T79" fmla="*/ 120 h 172"/>
                  <a:gd name="T80" fmla="*/ 2568 w 2626"/>
                  <a:gd name="T81" fmla="*/ 112 h 172"/>
                  <a:gd name="T82" fmla="*/ 2600 w 2626"/>
                  <a:gd name="T83" fmla="*/ 104 h 172"/>
                  <a:gd name="T84" fmla="*/ 2612 w 2626"/>
                  <a:gd name="T85" fmla="*/ 100 h 172"/>
                  <a:gd name="T86" fmla="*/ 2620 w 2626"/>
                  <a:gd name="T87" fmla="*/ 96 h 172"/>
                  <a:gd name="T88" fmla="*/ 2624 w 2626"/>
                  <a:gd name="T89" fmla="*/ 92 h 172"/>
                  <a:gd name="T90" fmla="*/ 2626 w 2626"/>
                  <a:gd name="T91" fmla="*/ 88 h 172"/>
                  <a:gd name="T92" fmla="*/ 2626 w 2626"/>
                  <a:gd name="T93" fmla="*/ 88 h 172"/>
                  <a:gd name="T94" fmla="*/ 2624 w 2626"/>
                  <a:gd name="T95" fmla="*/ 84 h 172"/>
                  <a:gd name="T96" fmla="*/ 2620 w 2626"/>
                  <a:gd name="T97" fmla="*/ 78 h 172"/>
                  <a:gd name="T98" fmla="*/ 2612 w 2626"/>
                  <a:gd name="T99" fmla="*/ 74 h 172"/>
                  <a:gd name="T100" fmla="*/ 2600 w 2626"/>
                  <a:gd name="T101" fmla="*/ 70 h 172"/>
                  <a:gd name="T102" fmla="*/ 2568 w 2626"/>
                  <a:gd name="T103" fmla="*/ 62 h 172"/>
                  <a:gd name="T104" fmla="*/ 2524 w 2626"/>
                  <a:gd name="T105" fmla="*/ 54 h 172"/>
                  <a:gd name="T106" fmla="*/ 2468 w 2626"/>
                  <a:gd name="T107" fmla="*/ 46 h 172"/>
                  <a:gd name="T108" fmla="*/ 2402 w 2626"/>
                  <a:gd name="T109" fmla="*/ 38 h 172"/>
                  <a:gd name="T110" fmla="*/ 2328 w 2626"/>
                  <a:gd name="T111" fmla="*/ 32 h 172"/>
                  <a:gd name="T112" fmla="*/ 2242 w 2626"/>
                  <a:gd name="T113" fmla="*/ 26 h 172"/>
                  <a:gd name="T114" fmla="*/ 2048 w 2626"/>
                  <a:gd name="T115" fmla="*/ 16 h 172"/>
                  <a:gd name="T116" fmla="*/ 1826 w 2626"/>
                  <a:gd name="T117" fmla="*/ 8 h 172"/>
                  <a:gd name="T118" fmla="*/ 1578 w 2626"/>
                  <a:gd name="T119" fmla="*/ 2 h 172"/>
                  <a:gd name="T120" fmla="*/ 1312 w 2626"/>
                  <a:gd name="T12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26" h="172">
                    <a:moveTo>
                      <a:pt x="1312" y="0"/>
                    </a:moveTo>
                    <a:lnTo>
                      <a:pt x="1312" y="0"/>
                    </a:lnTo>
                    <a:lnTo>
                      <a:pt x="1048" y="2"/>
                    </a:lnTo>
                    <a:lnTo>
                      <a:pt x="802" y="8"/>
                    </a:lnTo>
                    <a:lnTo>
                      <a:pt x="580" y="16"/>
                    </a:lnTo>
                    <a:lnTo>
                      <a:pt x="386" y="26"/>
                    </a:lnTo>
                    <a:lnTo>
                      <a:pt x="300" y="32"/>
                    </a:lnTo>
                    <a:lnTo>
                      <a:pt x="224" y="38"/>
                    </a:lnTo>
                    <a:lnTo>
                      <a:pt x="158" y="46"/>
                    </a:lnTo>
                    <a:lnTo>
                      <a:pt x="104" y="54"/>
                    </a:lnTo>
                    <a:lnTo>
                      <a:pt x="60" y="62"/>
                    </a:lnTo>
                    <a:lnTo>
                      <a:pt x="26" y="70"/>
                    </a:lnTo>
                    <a:lnTo>
                      <a:pt x="16" y="74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6" y="96"/>
                    </a:lnTo>
                    <a:lnTo>
                      <a:pt x="16" y="100"/>
                    </a:lnTo>
                    <a:lnTo>
                      <a:pt x="26" y="104"/>
                    </a:lnTo>
                    <a:lnTo>
                      <a:pt x="60" y="112"/>
                    </a:lnTo>
                    <a:lnTo>
                      <a:pt x="104" y="120"/>
                    </a:lnTo>
                    <a:lnTo>
                      <a:pt x="158" y="128"/>
                    </a:lnTo>
                    <a:lnTo>
                      <a:pt x="224" y="134"/>
                    </a:lnTo>
                    <a:lnTo>
                      <a:pt x="300" y="142"/>
                    </a:lnTo>
                    <a:lnTo>
                      <a:pt x="386" y="148"/>
                    </a:lnTo>
                    <a:lnTo>
                      <a:pt x="580" y="158"/>
                    </a:lnTo>
                    <a:lnTo>
                      <a:pt x="802" y="166"/>
                    </a:lnTo>
                    <a:lnTo>
                      <a:pt x="1048" y="170"/>
                    </a:lnTo>
                    <a:lnTo>
                      <a:pt x="1312" y="172"/>
                    </a:lnTo>
                    <a:lnTo>
                      <a:pt x="1312" y="172"/>
                    </a:lnTo>
                    <a:lnTo>
                      <a:pt x="1578" y="170"/>
                    </a:lnTo>
                    <a:lnTo>
                      <a:pt x="1826" y="166"/>
                    </a:lnTo>
                    <a:lnTo>
                      <a:pt x="2048" y="158"/>
                    </a:lnTo>
                    <a:lnTo>
                      <a:pt x="2242" y="148"/>
                    </a:lnTo>
                    <a:lnTo>
                      <a:pt x="2328" y="142"/>
                    </a:lnTo>
                    <a:lnTo>
                      <a:pt x="2402" y="134"/>
                    </a:lnTo>
                    <a:lnTo>
                      <a:pt x="2468" y="128"/>
                    </a:lnTo>
                    <a:lnTo>
                      <a:pt x="2524" y="120"/>
                    </a:lnTo>
                    <a:lnTo>
                      <a:pt x="2568" y="112"/>
                    </a:lnTo>
                    <a:lnTo>
                      <a:pt x="2600" y="104"/>
                    </a:lnTo>
                    <a:lnTo>
                      <a:pt x="2612" y="100"/>
                    </a:lnTo>
                    <a:lnTo>
                      <a:pt x="2620" y="96"/>
                    </a:lnTo>
                    <a:lnTo>
                      <a:pt x="2624" y="92"/>
                    </a:lnTo>
                    <a:lnTo>
                      <a:pt x="2626" y="88"/>
                    </a:lnTo>
                    <a:lnTo>
                      <a:pt x="2626" y="88"/>
                    </a:lnTo>
                    <a:lnTo>
                      <a:pt x="2624" y="84"/>
                    </a:lnTo>
                    <a:lnTo>
                      <a:pt x="2620" y="78"/>
                    </a:lnTo>
                    <a:lnTo>
                      <a:pt x="2612" y="74"/>
                    </a:lnTo>
                    <a:lnTo>
                      <a:pt x="2600" y="70"/>
                    </a:lnTo>
                    <a:lnTo>
                      <a:pt x="2568" y="62"/>
                    </a:lnTo>
                    <a:lnTo>
                      <a:pt x="2524" y="54"/>
                    </a:lnTo>
                    <a:lnTo>
                      <a:pt x="2468" y="46"/>
                    </a:lnTo>
                    <a:lnTo>
                      <a:pt x="2402" y="38"/>
                    </a:lnTo>
                    <a:lnTo>
                      <a:pt x="2328" y="32"/>
                    </a:lnTo>
                    <a:lnTo>
                      <a:pt x="2242" y="26"/>
                    </a:lnTo>
                    <a:lnTo>
                      <a:pt x="2048" y="16"/>
                    </a:lnTo>
                    <a:lnTo>
                      <a:pt x="1826" y="8"/>
                    </a:lnTo>
                    <a:lnTo>
                      <a:pt x="1578" y="2"/>
                    </a:lnTo>
                    <a:lnTo>
                      <a:pt x="13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Freeform 89"/>
              <p:cNvSpPr>
                <a:spLocks noEditPoints="1"/>
              </p:cNvSpPr>
              <p:nvPr/>
            </p:nvSpPr>
            <p:spPr bwMode="auto">
              <a:xfrm>
                <a:off x="2542" y="4138"/>
                <a:ext cx="2614" cy="172"/>
              </a:xfrm>
              <a:custGeom>
                <a:avLst/>
                <a:gdLst>
                  <a:gd name="T0" fmla="*/ 1306 w 2614"/>
                  <a:gd name="T1" fmla="*/ 172 h 172"/>
                  <a:gd name="T2" fmla="*/ 800 w 2614"/>
                  <a:gd name="T3" fmla="*/ 166 h 172"/>
                  <a:gd name="T4" fmla="*/ 386 w 2614"/>
                  <a:gd name="T5" fmla="*/ 146 h 172"/>
                  <a:gd name="T6" fmla="*/ 228 w 2614"/>
                  <a:gd name="T7" fmla="*/ 134 h 172"/>
                  <a:gd name="T8" fmla="*/ 106 w 2614"/>
                  <a:gd name="T9" fmla="*/ 120 h 172"/>
                  <a:gd name="T10" fmla="*/ 30 w 2614"/>
                  <a:gd name="T11" fmla="*/ 104 h 172"/>
                  <a:gd name="T12" fmla="*/ 12 w 2614"/>
                  <a:gd name="T13" fmla="*/ 96 h 172"/>
                  <a:gd name="T14" fmla="*/ 4 w 2614"/>
                  <a:gd name="T15" fmla="*/ 88 h 172"/>
                  <a:gd name="T16" fmla="*/ 6 w 2614"/>
                  <a:gd name="T17" fmla="*/ 84 h 172"/>
                  <a:gd name="T18" fmla="*/ 20 w 2614"/>
                  <a:gd name="T19" fmla="*/ 74 h 172"/>
                  <a:gd name="T20" fmla="*/ 64 w 2614"/>
                  <a:gd name="T21" fmla="*/ 62 h 172"/>
                  <a:gd name="T22" fmla="*/ 162 w 2614"/>
                  <a:gd name="T23" fmla="*/ 46 h 172"/>
                  <a:gd name="T24" fmla="*/ 302 w 2614"/>
                  <a:gd name="T25" fmla="*/ 32 h 172"/>
                  <a:gd name="T26" fmla="*/ 578 w 2614"/>
                  <a:gd name="T27" fmla="*/ 16 h 172"/>
                  <a:gd name="T28" fmla="*/ 1044 w 2614"/>
                  <a:gd name="T29" fmla="*/ 2 h 172"/>
                  <a:gd name="T30" fmla="*/ 1306 w 2614"/>
                  <a:gd name="T31" fmla="*/ 0 h 172"/>
                  <a:gd name="T32" fmla="*/ 1816 w 2614"/>
                  <a:gd name="T33" fmla="*/ 8 h 172"/>
                  <a:gd name="T34" fmla="*/ 2230 w 2614"/>
                  <a:gd name="T35" fmla="*/ 26 h 172"/>
                  <a:gd name="T36" fmla="*/ 2388 w 2614"/>
                  <a:gd name="T37" fmla="*/ 38 h 172"/>
                  <a:gd name="T38" fmla="*/ 2508 w 2614"/>
                  <a:gd name="T39" fmla="*/ 54 h 172"/>
                  <a:gd name="T40" fmla="*/ 2584 w 2614"/>
                  <a:gd name="T41" fmla="*/ 70 h 172"/>
                  <a:gd name="T42" fmla="*/ 2604 w 2614"/>
                  <a:gd name="T43" fmla="*/ 78 h 172"/>
                  <a:gd name="T44" fmla="*/ 2610 w 2614"/>
                  <a:gd name="T45" fmla="*/ 88 h 172"/>
                  <a:gd name="T46" fmla="*/ 2608 w 2614"/>
                  <a:gd name="T47" fmla="*/ 92 h 172"/>
                  <a:gd name="T48" fmla="*/ 2594 w 2614"/>
                  <a:gd name="T49" fmla="*/ 100 h 172"/>
                  <a:gd name="T50" fmla="*/ 2552 w 2614"/>
                  <a:gd name="T51" fmla="*/ 112 h 172"/>
                  <a:gd name="T52" fmla="*/ 2454 w 2614"/>
                  <a:gd name="T53" fmla="*/ 128 h 172"/>
                  <a:gd name="T54" fmla="*/ 2314 w 2614"/>
                  <a:gd name="T55" fmla="*/ 140 h 172"/>
                  <a:gd name="T56" fmla="*/ 2036 w 2614"/>
                  <a:gd name="T57" fmla="*/ 158 h 172"/>
                  <a:gd name="T58" fmla="*/ 1570 w 2614"/>
                  <a:gd name="T59" fmla="*/ 170 h 172"/>
                  <a:gd name="T60" fmla="*/ 1306 w 2614"/>
                  <a:gd name="T61" fmla="*/ 0 h 172"/>
                  <a:gd name="T62" fmla="*/ 1042 w 2614"/>
                  <a:gd name="T63" fmla="*/ 2 h 172"/>
                  <a:gd name="T64" fmla="*/ 576 w 2614"/>
                  <a:gd name="T65" fmla="*/ 16 h 172"/>
                  <a:gd name="T66" fmla="*/ 298 w 2614"/>
                  <a:gd name="T67" fmla="*/ 32 h 172"/>
                  <a:gd name="T68" fmla="*/ 158 w 2614"/>
                  <a:gd name="T69" fmla="*/ 46 h 172"/>
                  <a:gd name="T70" fmla="*/ 58 w 2614"/>
                  <a:gd name="T71" fmla="*/ 62 h 172"/>
                  <a:gd name="T72" fmla="*/ 14 w 2614"/>
                  <a:gd name="T73" fmla="*/ 74 h 172"/>
                  <a:gd name="T74" fmla="*/ 0 w 2614"/>
                  <a:gd name="T75" fmla="*/ 84 h 172"/>
                  <a:gd name="T76" fmla="*/ 0 w 2614"/>
                  <a:gd name="T77" fmla="*/ 88 h 172"/>
                  <a:gd name="T78" fmla="*/ 6 w 2614"/>
                  <a:gd name="T79" fmla="*/ 96 h 172"/>
                  <a:gd name="T80" fmla="*/ 26 w 2614"/>
                  <a:gd name="T81" fmla="*/ 104 h 172"/>
                  <a:gd name="T82" fmla="*/ 102 w 2614"/>
                  <a:gd name="T83" fmla="*/ 120 h 172"/>
                  <a:gd name="T84" fmla="*/ 222 w 2614"/>
                  <a:gd name="T85" fmla="*/ 134 h 172"/>
                  <a:gd name="T86" fmla="*/ 382 w 2614"/>
                  <a:gd name="T87" fmla="*/ 148 h 172"/>
                  <a:gd name="T88" fmla="*/ 798 w 2614"/>
                  <a:gd name="T89" fmla="*/ 166 h 172"/>
                  <a:gd name="T90" fmla="*/ 1306 w 2614"/>
                  <a:gd name="T91" fmla="*/ 172 h 172"/>
                  <a:gd name="T92" fmla="*/ 1570 w 2614"/>
                  <a:gd name="T93" fmla="*/ 170 h 172"/>
                  <a:gd name="T94" fmla="*/ 2040 w 2614"/>
                  <a:gd name="T95" fmla="*/ 158 h 172"/>
                  <a:gd name="T96" fmla="*/ 2318 w 2614"/>
                  <a:gd name="T97" fmla="*/ 142 h 172"/>
                  <a:gd name="T98" fmla="*/ 2458 w 2614"/>
                  <a:gd name="T99" fmla="*/ 128 h 172"/>
                  <a:gd name="T100" fmla="*/ 2556 w 2614"/>
                  <a:gd name="T101" fmla="*/ 112 h 172"/>
                  <a:gd name="T102" fmla="*/ 2600 w 2614"/>
                  <a:gd name="T103" fmla="*/ 100 h 172"/>
                  <a:gd name="T104" fmla="*/ 2614 w 2614"/>
                  <a:gd name="T105" fmla="*/ 92 h 172"/>
                  <a:gd name="T106" fmla="*/ 2614 w 2614"/>
                  <a:gd name="T107" fmla="*/ 88 h 172"/>
                  <a:gd name="T108" fmla="*/ 2608 w 2614"/>
                  <a:gd name="T109" fmla="*/ 78 h 172"/>
                  <a:gd name="T110" fmla="*/ 2588 w 2614"/>
                  <a:gd name="T111" fmla="*/ 70 h 172"/>
                  <a:gd name="T112" fmla="*/ 2512 w 2614"/>
                  <a:gd name="T113" fmla="*/ 54 h 172"/>
                  <a:gd name="T114" fmla="*/ 2392 w 2614"/>
                  <a:gd name="T115" fmla="*/ 38 h 172"/>
                  <a:gd name="T116" fmla="*/ 2234 w 2614"/>
                  <a:gd name="T117" fmla="*/ 26 h 172"/>
                  <a:gd name="T118" fmla="*/ 1818 w 2614"/>
                  <a:gd name="T119" fmla="*/ 8 h 172"/>
                  <a:gd name="T120" fmla="*/ 1306 w 2614"/>
                  <a:gd name="T12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14" h="172">
                    <a:moveTo>
                      <a:pt x="1306" y="172"/>
                    </a:moveTo>
                    <a:lnTo>
                      <a:pt x="1306" y="172"/>
                    </a:lnTo>
                    <a:lnTo>
                      <a:pt x="1044" y="170"/>
                    </a:lnTo>
                    <a:lnTo>
                      <a:pt x="800" y="166"/>
                    </a:lnTo>
                    <a:lnTo>
                      <a:pt x="578" y="158"/>
                    </a:lnTo>
                    <a:lnTo>
                      <a:pt x="386" y="146"/>
                    </a:lnTo>
                    <a:lnTo>
                      <a:pt x="302" y="140"/>
                    </a:lnTo>
                    <a:lnTo>
                      <a:pt x="228" y="134"/>
                    </a:lnTo>
                    <a:lnTo>
                      <a:pt x="162" y="128"/>
                    </a:lnTo>
                    <a:lnTo>
                      <a:pt x="106" y="120"/>
                    </a:lnTo>
                    <a:lnTo>
                      <a:pt x="64" y="112"/>
                    </a:lnTo>
                    <a:lnTo>
                      <a:pt x="30" y="104"/>
                    </a:lnTo>
                    <a:lnTo>
                      <a:pt x="20" y="100"/>
                    </a:lnTo>
                    <a:lnTo>
                      <a:pt x="12" y="96"/>
                    </a:lnTo>
                    <a:lnTo>
                      <a:pt x="6" y="92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12" y="78"/>
                    </a:lnTo>
                    <a:lnTo>
                      <a:pt x="20" y="74"/>
                    </a:lnTo>
                    <a:lnTo>
                      <a:pt x="30" y="70"/>
                    </a:lnTo>
                    <a:lnTo>
                      <a:pt x="64" y="62"/>
                    </a:lnTo>
                    <a:lnTo>
                      <a:pt x="106" y="54"/>
                    </a:lnTo>
                    <a:lnTo>
                      <a:pt x="162" y="46"/>
                    </a:lnTo>
                    <a:lnTo>
                      <a:pt x="228" y="38"/>
                    </a:lnTo>
                    <a:lnTo>
                      <a:pt x="302" y="32"/>
                    </a:lnTo>
                    <a:lnTo>
                      <a:pt x="386" y="26"/>
                    </a:lnTo>
                    <a:lnTo>
                      <a:pt x="578" y="16"/>
                    </a:lnTo>
                    <a:lnTo>
                      <a:pt x="800" y="8"/>
                    </a:lnTo>
                    <a:lnTo>
                      <a:pt x="1044" y="2"/>
                    </a:lnTo>
                    <a:lnTo>
                      <a:pt x="1306" y="0"/>
                    </a:lnTo>
                    <a:lnTo>
                      <a:pt x="1306" y="0"/>
                    </a:lnTo>
                    <a:lnTo>
                      <a:pt x="1570" y="2"/>
                    </a:lnTo>
                    <a:lnTo>
                      <a:pt x="1816" y="8"/>
                    </a:lnTo>
                    <a:lnTo>
                      <a:pt x="2036" y="16"/>
                    </a:lnTo>
                    <a:lnTo>
                      <a:pt x="2230" y="26"/>
                    </a:lnTo>
                    <a:lnTo>
                      <a:pt x="2314" y="32"/>
                    </a:lnTo>
                    <a:lnTo>
                      <a:pt x="2388" y="38"/>
                    </a:lnTo>
                    <a:lnTo>
                      <a:pt x="2454" y="46"/>
                    </a:lnTo>
                    <a:lnTo>
                      <a:pt x="2508" y="54"/>
                    </a:lnTo>
                    <a:lnTo>
                      <a:pt x="2552" y="62"/>
                    </a:lnTo>
                    <a:lnTo>
                      <a:pt x="2584" y="70"/>
                    </a:lnTo>
                    <a:lnTo>
                      <a:pt x="2594" y="74"/>
                    </a:lnTo>
                    <a:lnTo>
                      <a:pt x="2604" y="78"/>
                    </a:lnTo>
                    <a:lnTo>
                      <a:pt x="2608" y="84"/>
                    </a:lnTo>
                    <a:lnTo>
                      <a:pt x="2610" y="88"/>
                    </a:lnTo>
                    <a:lnTo>
                      <a:pt x="2610" y="88"/>
                    </a:lnTo>
                    <a:lnTo>
                      <a:pt x="2608" y="92"/>
                    </a:lnTo>
                    <a:lnTo>
                      <a:pt x="2604" y="96"/>
                    </a:lnTo>
                    <a:lnTo>
                      <a:pt x="2594" y="100"/>
                    </a:lnTo>
                    <a:lnTo>
                      <a:pt x="2584" y="104"/>
                    </a:lnTo>
                    <a:lnTo>
                      <a:pt x="2552" y="112"/>
                    </a:lnTo>
                    <a:lnTo>
                      <a:pt x="2508" y="120"/>
                    </a:lnTo>
                    <a:lnTo>
                      <a:pt x="2454" y="128"/>
                    </a:lnTo>
                    <a:lnTo>
                      <a:pt x="2388" y="134"/>
                    </a:lnTo>
                    <a:lnTo>
                      <a:pt x="2314" y="140"/>
                    </a:lnTo>
                    <a:lnTo>
                      <a:pt x="2230" y="146"/>
                    </a:lnTo>
                    <a:lnTo>
                      <a:pt x="2036" y="158"/>
                    </a:lnTo>
                    <a:lnTo>
                      <a:pt x="1816" y="166"/>
                    </a:lnTo>
                    <a:lnTo>
                      <a:pt x="1570" y="170"/>
                    </a:lnTo>
                    <a:lnTo>
                      <a:pt x="1306" y="172"/>
                    </a:lnTo>
                    <a:close/>
                    <a:moveTo>
                      <a:pt x="1306" y="0"/>
                    </a:moveTo>
                    <a:lnTo>
                      <a:pt x="1306" y="0"/>
                    </a:lnTo>
                    <a:lnTo>
                      <a:pt x="1042" y="2"/>
                    </a:lnTo>
                    <a:lnTo>
                      <a:pt x="798" y="8"/>
                    </a:lnTo>
                    <a:lnTo>
                      <a:pt x="576" y="16"/>
                    </a:lnTo>
                    <a:lnTo>
                      <a:pt x="382" y="26"/>
                    </a:lnTo>
                    <a:lnTo>
                      <a:pt x="298" y="32"/>
                    </a:lnTo>
                    <a:lnTo>
                      <a:pt x="222" y="38"/>
                    </a:lnTo>
                    <a:lnTo>
                      <a:pt x="158" y="46"/>
                    </a:lnTo>
                    <a:lnTo>
                      <a:pt x="102" y="54"/>
                    </a:lnTo>
                    <a:lnTo>
                      <a:pt x="58" y="62"/>
                    </a:lnTo>
                    <a:lnTo>
                      <a:pt x="26" y="70"/>
                    </a:lnTo>
                    <a:lnTo>
                      <a:pt x="14" y="74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6" y="96"/>
                    </a:lnTo>
                    <a:lnTo>
                      <a:pt x="14" y="100"/>
                    </a:lnTo>
                    <a:lnTo>
                      <a:pt x="26" y="104"/>
                    </a:lnTo>
                    <a:lnTo>
                      <a:pt x="58" y="112"/>
                    </a:lnTo>
                    <a:lnTo>
                      <a:pt x="102" y="120"/>
                    </a:lnTo>
                    <a:lnTo>
                      <a:pt x="158" y="128"/>
                    </a:lnTo>
                    <a:lnTo>
                      <a:pt x="222" y="134"/>
                    </a:lnTo>
                    <a:lnTo>
                      <a:pt x="298" y="142"/>
                    </a:lnTo>
                    <a:lnTo>
                      <a:pt x="382" y="148"/>
                    </a:lnTo>
                    <a:lnTo>
                      <a:pt x="576" y="158"/>
                    </a:lnTo>
                    <a:lnTo>
                      <a:pt x="798" y="166"/>
                    </a:lnTo>
                    <a:lnTo>
                      <a:pt x="1042" y="170"/>
                    </a:lnTo>
                    <a:lnTo>
                      <a:pt x="1306" y="172"/>
                    </a:lnTo>
                    <a:lnTo>
                      <a:pt x="1306" y="172"/>
                    </a:lnTo>
                    <a:lnTo>
                      <a:pt x="1570" y="170"/>
                    </a:lnTo>
                    <a:lnTo>
                      <a:pt x="1818" y="166"/>
                    </a:lnTo>
                    <a:lnTo>
                      <a:pt x="2040" y="158"/>
                    </a:lnTo>
                    <a:lnTo>
                      <a:pt x="2234" y="148"/>
                    </a:lnTo>
                    <a:lnTo>
                      <a:pt x="2318" y="142"/>
                    </a:lnTo>
                    <a:lnTo>
                      <a:pt x="2392" y="134"/>
                    </a:lnTo>
                    <a:lnTo>
                      <a:pt x="2458" y="128"/>
                    </a:lnTo>
                    <a:lnTo>
                      <a:pt x="2512" y="120"/>
                    </a:lnTo>
                    <a:lnTo>
                      <a:pt x="2556" y="112"/>
                    </a:lnTo>
                    <a:lnTo>
                      <a:pt x="2588" y="104"/>
                    </a:lnTo>
                    <a:lnTo>
                      <a:pt x="2600" y="100"/>
                    </a:lnTo>
                    <a:lnTo>
                      <a:pt x="2608" y="96"/>
                    </a:lnTo>
                    <a:lnTo>
                      <a:pt x="2614" y="92"/>
                    </a:lnTo>
                    <a:lnTo>
                      <a:pt x="2614" y="88"/>
                    </a:lnTo>
                    <a:lnTo>
                      <a:pt x="2614" y="88"/>
                    </a:lnTo>
                    <a:lnTo>
                      <a:pt x="2614" y="84"/>
                    </a:lnTo>
                    <a:lnTo>
                      <a:pt x="2608" y="78"/>
                    </a:lnTo>
                    <a:lnTo>
                      <a:pt x="2600" y="74"/>
                    </a:lnTo>
                    <a:lnTo>
                      <a:pt x="2588" y="70"/>
                    </a:lnTo>
                    <a:lnTo>
                      <a:pt x="2556" y="62"/>
                    </a:lnTo>
                    <a:lnTo>
                      <a:pt x="2512" y="54"/>
                    </a:lnTo>
                    <a:lnTo>
                      <a:pt x="2458" y="46"/>
                    </a:lnTo>
                    <a:lnTo>
                      <a:pt x="2392" y="38"/>
                    </a:lnTo>
                    <a:lnTo>
                      <a:pt x="2318" y="32"/>
                    </a:lnTo>
                    <a:lnTo>
                      <a:pt x="2234" y="26"/>
                    </a:lnTo>
                    <a:lnTo>
                      <a:pt x="2040" y="16"/>
                    </a:lnTo>
                    <a:lnTo>
                      <a:pt x="1818" y="8"/>
                    </a:lnTo>
                    <a:lnTo>
                      <a:pt x="1570" y="2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Freeform 90"/>
              <p:cNvSpPr>
                <a:spLocks/>
              </p:cNvSpPr>
              <p:nvPr/>
            </p:nvSpPr>
            <p:spPr bwMode="auto">
              <a:xfrm>
                <a:off x="2546" y="4138"/>
                <a:ext cx="2606" cy="172"/>
              </a:xfrm>
              <a:custGeom>
                <a:avLst/>
                <a:gdLst>
                  <a:gd name="T0" fmla="*/ 1302 w 2606"/>
                  <a:gd name="T1" fmla="*/ 172 h 172"/>
                  <a:gd name="T2" fmla="*/ 1302 w 2606"/>
                  <a:gd name="T3" fmla="*/ 172 h 172"/>
                  <a:gd name="T4" fmla="*/ 1040 w 2606"/>
                  <a:gd name="T5" fmla="*/ 170 h 172"/>
                  <a:gd name="T6" fmla="*/ 796 w 2606"/>
                  <a:gd name="T7" fmla="*/ 166 h 172"/>
                  <a:gd name="T8" fmla="*/ 574 w 2606"/>
                  <a:gd name="T9" fmla="*/ 158 h 172"/>
                  <a:gd name="T10" fmla="*/ 382 w 2606"/>
                  <a:gd name="T11" fmla="*/ 146 h 172"/>
                  <a:gd name="T12" fmla="*/ 298 w 2606"/>
                  <a:gd name="T13" fmla="*/ 140 h 172"/>
                  <a:gd name="T14" fmla="*/ 224 w 2606"/>
                  <a:gd name="T15" fmla="*/ 134 h 172"/>
                  <a:gd name="T16" fmla="*/ 158 w 2606"/>
                  <a:gd name="T17" fmla="*/ 128 h 172"/>
                  <a:gd name="T18" fmla="*/ 102 w 2606"/>
                  <a:gd name="T19" fmla="*/ 120 h 172"/>
                  <a:gd name="T20" fmla="*/ 60 w 2606"/>
                  <a:gd name="T21" fmla="*/ 112 h 172"/>
                  <a:gd name="T22" fmla="*/ 26 w 2606"/>
                  <a:gd name="T23" fmla="*/ 104 h 172"/>
                  <a:gd name="T24" fmla="*/ 16 w 2606"/>
                  <a:gd name="T25" fmla="*/ 100 h 172"/>
                  <a:gd name="T26" fmla="*/ 8 w 2606"/>
                  <a:gd name="T27" fmla="*/ 96 h 172"/>
                  <a:gd name="T28" fmla="*/ 2 w 2606"/>
                  <a:gd name="T29" fmla="*/ 92 h 172"/>
                  <a:gd name="T30" fmla="*/ 0 w 2606"/>
                  <a:gd name="T31" fmla="*/ 88 h 172"/>
                  <a:gd name="T32" fmla="*/ 0 w 2606"/>
                  <a:gd name="T33" fmla="*/ 88 h 172"/>
                  <a:gd name="T34" fmla="*/ 2 w 2606"/>
                  <a:gd name="T35" fmla="*/ 84 h 172"/>
                  <a:gd name="T36" fmla="*/ 8 w 2606"/>
                  <a:gd name="T37" fmla="*/ 78 h 172"/>
                  <a:gd name="T38" fmla="*/ 16 w 2606"/>
                  <a:gd name="T39" fmla="*/ 74 h 172"/>
                  <a:gd name="T40" fmla="*/ 26 w 2606"/>
                  <a:gd name="T41" fmla="*/ 70 h 172"/>
                  <a:gd name="T42" fmla="*/ 60 w 2606"/>
                  <a:gd name="T43" fmla="*/ 62 h 172"/>
                  <a:gd name="T44" fmla="*/ 102 w 2606"/>
                  <a:gd name="T45" fmla="*/ 54 h 172"/>
                  <a:gd name="T46" fmla="*/ 158 w 2606"/>
                  <a:gd name="T47" fmla="*/ 46 h 172"/>
                  <a:gd name="T48" fmla="*/ 224 w 2606"/>
                  <a:gd name="T49" fmla="*/ 38 h 172"/>
                  <a:gd name="T50" fmla="*/ 298 w 2606"/>
                  <a:gd name="T51" fmla="*/ 32 h 172"/>
                  <a:gd name="T52" fmla="*/ 382 w 2606"/>
                  <a:gd name="T53" fmla="*/ 26 h 172"/>
                  <a:gd name="T54" fmla="*/ 574 w 2606"/>
                  <a:gd name="T55" fmla="*/ 16 h 172"/>
                  <a:gd name="T56" fmla="*/ 796 w 2606"/>
                  <a:gd name="T57" fmla="*/ 8 h 172"/>
                  <a:gd name="T58" fmla="*/ 1040 w 2606"/>
                  <a:gd name="T59" fmla="*/ 2 h 172"/>
                  <a:gd name="T60" fmla="*/ 1302 w 2606"/>
                  <a:gd name="T61" fmla="*/ 0 h 172"/>
                  <a:gd name="T62" fmla="*/ 1302 w 2606"/>
                  <a:gd name="T63" fmla="*/ 0 h 172"/>
                  <a:gd name="T64" fmla="*/ 1566 w 2606"/>
                  <a:gd name="T65" fmla="*/ 2 h 172"/>
                  <a:gd name="T66" fmla="*/ 1812 w 2606"/>
                  <a:gd name="T67" fmla="*/ 8 h 172"/>
                  <a:gd name="T68" fmla="*/ 2032 w 2606"/>
                  <a:gd name="T69" fmla="*/ 16 h 172"/>
                  <a:gd name="T70" fmla="*/ 2226 w 2606"/>
                  <a:gd name="T71" fmla="*/ 26 h 172"/>
                  <a:gd name="T72" fmla="*/ 2310 w 2606"/>
                  <a:gd name="T73" fmla="*/ 32 h 172"/>
                  <a:gd name="T74" fmla="*/ 2384 w 2606"/>
                  <a:gd name="T75" fmla="*/ 38 h 172"/>
                  <a:gd name="T76" fmla="*/ 2450 w 2606"/>
                  <a:gd name="T77" fmla="*/ 46 h 172"/>
                  <a:gd name="T78" fmla="*/ 2504 w 2606"/>
                  <a:gd name="T79" fmla="*/ 54 h 172"/>
                  <a:gd name="T80" fmla="*/ 2548 w 2606"/>
                  <a:gd name="T81" fmla="*/ 62 h 172"/>
                  <a:gd name="T82" fmla="*/ 2580 w 2606"/>
                  <a:gd name="T83" fmla="*/ 70 h 172"/>
                  <a:gd name="T84" fmla="*/ 2590 w 2606"/>
                  <a:gd name="T85" fmla="*/ 74 h 172"/>
                  <a:gd name="T86" fmla="*/ 2600 w 2606"/>
                  <a:gd name="T87" fmla="*/ 78 h 172"/>
                  <a:gd name="T88" fmla="*/ 2604 w 2606"/>
                  <a:gd name="T89" fmla="*/ 84 h 172"/>
                  <a:gd name="T90" fmla="*/ 2606 w 2606"/>
                  <a:gd name="T91" fmla="*/ 88 h 172"/>
                  <a:gd name="T92" fmla="*/ 2606 w 2606"/>
                  <a:gd name="T93" fmla="*/ 88 h 172"/>
                  <a:gd name="T94" fmla="*/ 2604 w 2606"/>
                  <a:gd name="T95" fmla="*/ 92 h 172"/>
                  <a:gd name="T96" fmla="*/ 2600 w 2606"/>
                  <a:gd name="T97" fmla="*/ 96 h 172"/>
                  <a:gd name="T98" fmla="*/ 2590 w 2606"/>
                  <a:gd name="T99" fmla="*/ 100 h 172"/>
                  <a:gd name="T100" fmla="*/ 2580 w 2606"/>
                  <a:gd name="T101" fmla="*/ 104 h 172"/>
                  <a:gd name="T102" fmla="*/ 2548 w 2606"/>
                  <a:gd name="T103" fmla="*/ 112 h 172"/>
                  <a:gd name="T104" fmla="*/ 2504 w 2606"/>
                  <a:gd name="T105" fmla="*/ 120 h 172"/>
                  <a:gd name="T106" fmla="*/ 2450 w 2606"/>
                  <a:gd name="T107" fmla="*/ 128 h 172"/>
                  <a:gd name="T108" fmla="*/ 2384 w 2606"/>
                  <a:gd name="T109" fmla="*/ 134 h 172"/>
                  <a:gd name="T110" fmla="*/ 2310 w 2606"/>
                  <a:gd name="T111" fmla="*/ 140 h 172"/>
                  <a:gd name="T112" fmla="*/ 2226 w 2606"/>
                  <a:gd name="T113" fmla="*/ 146 h 172"/>
                  <a:gd name="T114" fmla="*/ 2032 w 2606"/>
                  <a:gd name="T115" fmla="*/ 158 h 172"/>
                  <a:gd name="T116" fmla="*/ 1812 w 2606"/>
                  <a:gd name="T117" fmla="*/ 166 h 172"/>
                  <a:gd name="T118" fmla="*/ 1566 w 2606"/>
                  <a:gd name="T119" fmla="*/ 170 h 172"/>
                  <a:gd name="T120" fmla="*/ 1302 w 2606"/>
                  <a:gd name="T12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6" h="172">
                    <a:moveTo>
                      <a:pt x="1302" y="172"/>
                    </a:moveTo>
                    <a:lnTo>
                      <a:pt x="1302" y="172"/>
                    </a:lnTo>
                    <a:lnTo>
                      <a:pt x="1040" y="170"/>
                    </a:lnTo>
                    <a:lnTo>
                      <a:pt x="796" y="166"/>
                    </a:lnTo>
                    <a:lnTo>
                      <a:pt x="574" y="158"/>
                    </a:lnTo>
                    <a:lnTo>
                      <a:pt x="382" y="146"/>
                    </a:lnTo>
                    <a:lnTo>
                      <a:pt x="298" y="140"/>
                    </a:lnTo>
                    <a:lnTo>
                      <a:pt x="224" y="134"/>
                    </a:lnTo>
                    <a:lnTo>
                      <a:pt x="158" y="128"/>
                    </a:lnTo>
                    <a:lnTo>
                      <a:pt x="102" y="120"/>
                    </a:lnTo>
                    <a:lnTo>
                      <a:pt x="60" y="112"/>
                    </a:lnTo>
                    <a:lnTo>
                      <a:pt x="26" y="104"/>
                    </a:lnTo>
                    <a:lnTo>
                      <a:pt x="16" y="100"/>
                    </a:lnTo>
                    <a:lnTo>
                      <a:pt x="8" y="96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8" y="78"/>
                    </a:lnTo>
                    <a:lnTo>
                      <a:pt x="16" y="74"/>
                    </a:lnTo>
                    <a:lnTo>
                      <a:pt x="26" y="70"/>
                    </a:lnTo>
                    <a:lnTo>
                      <a:pt x="60" y="62"/>
                    </a:lnTo>
                    <a:lnTo>
                      <a:pt x="102" y="54"/>
                    </a:lnTo>
                    <a:lnTo>
                      <a:pt x="158" y="46"/>
                    </a:lnTo>
                    <a:lnTo>
                      <a:pt x="224" y="38"/>
                    </a:lnTo>
                    <a:lnTo>
                      <a:pt x="298" y="32"/>
                    </a:lnTo>
                    <a:lnTo>
                      <a:pt x="382" y="26"/>
                    </a:lnTo>
                    <a:lnTo>
                      <a:pt x="574" y="16"/>
                    </a:lnTo>
                    <a:lnTo>
                      <a:pt x="796" y="8"/>
                    </a:lnTo>
                    <a:lnTo>
                      <a:pt x="1040" y="2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566" y="2"/>
                    </a:lnTo>
                    <a:lnTo>
                      <a:pt x="1812" y="8"/>
                    </a:lnTo>
                    <a:lnTo>
                      <a:pt x="2032" y="16"/>
                    </a:lnTo>
                    <a:lnTo>
                      <a:pt x="2226" y="26"/>
                    </a:lnTo>
                    <a:lnTo>
                      <a:pt x="2310" y="32"/>
                    </a:lnTo>
                    <a:lnTo>
                      <a:pt x="2384" y="38"/>
                    </a:lnTo>
                    <a:lnTo>
                      <a:pt x="2450" y="46"/>
                    </a:lnTo>
                    <a:lnTo>
                      <a:pt x="2504" y="54"/>
                    </a:lnTo>
                    <a:lnTo>
                      <a:pt x="2548" y="62"/>
                    </a:lnTo>
                    <a:lnTo>
                      <a:pt x="2580" y="70"/>
                    </a:lnTo>
                    <a:lnTo>
                      <a:pt x="2590" y="74"/>
                    </a:lnTo>
                    <a:lnTo>
                      <a:pt x="2600" y="78"/>
                    </a:lnTo>
                    <a:lnTo>
                      <a:pt x="2604" y="84"/>
                    </a:lnTo>
                    <a:lnTo>
                      <a:pt x="2606" y="88"/>
                    </a:lnTo>
                    <a:lnTo>
                      <a:pt x="2606" y="88"/>
                    </a:lnTo>
                    <a:lnTo>
                      <a:pt x="2604" y="92"/>
                    </a:lnTo>
                    <a:lnTo>
                      <a:pt x="2600" y="96"/>
                    </a:lnTo>
                    <a:lnTo>
                      <a:pt x="2590" y="100"/>
                    </a:lnTo>
                    <a:lnTo>
                      <a:pt x="2580" y="104"/>
                    </a:lnTo>
                    <a:lnTo>
                      <a:pt x="2548" y="112"/>
                    </a:lnTo>
                    <a:lnTo>
                      <a:pt x="2504" y="120"/>
                    </a:lnTo>
                    <a:lnTo>
                      <a:pt x="2450" y="128"/>
                    </a:lnTo>
                    <a:lnTo>
                      <a:pt x="2384" y="134"/>
                    </a:lnTo>
                    <a:lnTo>
                      <a:pt x="2310" y="140"/>
                    </a:lnTo>
                    <a:lnTo>
                      <a:pt x="2226" y="146"/>
                    </a:lnTo>
                    <a:lnTo>
                      <a:pt x="2032" y="158"/>
                    </a:lnTo>
                    <a:lnTo>
                      <a:pt x="1812" y="166"/>
                    </a:lnTo>
                    <a:lnTo>
                      <a:pt x="1566" y="170"/>
                    </a:lnTo>
                    <a:lnTo>
                      <a:pt x="1302" y="1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Freeform 91"/>
              <p:cNvSpPr>
                <a:spLocks/>
              </p:cNvSpPr>
              <p:nvPr/>
            </p:nvSpPr>
            <p:spPr bwMode="auto">
              <a:xfrm>
                <a:off x="2542" y="4138"/>
                <a:ext cx="2614" cy="172"/>
              </a:xfrm>
              <a:custGeom>
                <a:avLst/>
                <a:gdLst>
                  <a:gd name="T0" fmla="*/ 1306 w 2614"/>
                  <a:gd name="T1" fmla="*/ 0 h 172"/>
                  <a:gd name="T2" fmla="*/ 1306 w 2614"/>
                  <a:gd name="T3" fmla="*/ 0 h 172"/>
                  <a:gd name="T4" fmla="*/ 1042 w 2614"/>
                  <a:gd name="T5" fmla="*/ 2 h 172"/>
                  <a:gd name="T6" fmla="*/ 798 w 2614"/>
                  <a:gd name="T7" fmla="*/ 8 h 172"/>
                  <a:gd name="T8" fmla="*/ 576 w 2614"/>
                  <a:gd name="T9" fmla="*/ 16 h 172"/>
                  <a:gd name="T10" fmla="*/ 382 w 2614"/>
                  <a:gd name="T11" fmla="*/ 26 h 172"/>
                  <a:gd name="T12" fmla="*/ 298 w 2614"/>
                  <a:gd name="T13" fmla="*/ 32 h 172"/>
                  <a:gd name="T14" fmla="*/ 222 w 2614"/>
                  <a:gd name="T15" fmla="*/ 38 h 172"/>
                  <a:gd name="T16" fmla="*/ 158 w 2614"/>
                  <a:gd name="T17" fmla="*/ 46 h 172"/>
                  <a:gd name="T18" fmla="*/ 102 w 2614"/>
                  <a:gd name="T19" fmla="*/ 54 h 172"/>
                  <a:gd name="T20" fmla="*/ 58 w 2614"/>
                  <a:gd name="T21" fmla="*/ 62 h 172"/>
                  <a:gd name="T22" fmla="*/ 26 w 2614"/>
                  <a:gd name="T23" fmla="*/ 70 h 172"/>
                  <a:gd name="T24" fmla="*/ 14 w 2614"/>
                  <a:gd name="T25" fmla="*/ 74 h 172"/>
                  <a:gd name="T26" fmla="*/ 6 w 2614"/>
                  <a:gd name="T27" fmla="*/ 78 h 172"/>
                  <a:gd name="T28" fmla="*/ 0 w 2614"/>
                  <a:gd name="T29" fmla="*/ 84 h 172"/>
                  <a:gd name="T30" fmla="*/ 0 w 2614"/>
                  <a:gd name="T31" fmla="*/ 88 h 172"/>
                  <a:gd name="T32" fmla="*/ 0 w 2614"/>
                  <a:gd name="T33" fmla="*/ 88 h 172"/>
                  <a:gd name="T34" fmla="*/ 0 w 2614"/>
                  <a:gd name="T35" fmla="*/ 92 h 172"/>
                  <a:gd name="T36" fmla="*/ 6 w 2614"/>
                  <a:gd name="T37" fmla="*/ 96 h 172"/>
                  <a:gd name="T38" fmla="*/ 14 w 2614"/>
                  <a:gd name="T39" fmla="*/ 100 h 172"/>
                  <a:gd name="T40" fmla="*/ 26 w 2614"/>
                  <a:gd name="T41" fmla="*/ 104 h 172"/>
                  <a:gd name="T42" fmla="*/ 58 w 2614"/>
                  <a:gd name="T43" fmla="*/ 112 h 172"/>
                  <a:gd name="T44" fmla="*/ 102 w 2614"/>
                  <a:gd name="T45" fmla="*/ 120 h 172"/>
                  <a:gd name="T46" fmla="*/ 158 w 2614"/>
                  <a:gd name="T47" fmla="*/ 128 h 172"/>
                  <a:gd name="T48" fmla="*/ 222 w 2614"/>
                  <a:gd name="T49" fmla="*/ 134 h 172"/>
                  <a:gd name="T50" fmla="*/ 298 w 2614"/>
                  <a:gd name="T51" fmla="*/ 142 h 172"/>
                  <a:gd name="T52" fmla="*/ 382 w 2614"/>
                  <a:gd name="T53" fmla="*/ 148 h 172"/>
                  <a:gd name="T54" fmla="*/ 576 w 2614"/>
                  <a:gd name="T55" fmla="*/ 158 h 172"/>
                  <a:gd name="T56" fmla="*/ 798 w 2614"/>
                  <a:gd name="T57" fmla="*/ 166 h 172"/>
                  <a:gd name="T58" fmla="*/ 1042 w 2614"/>
                  <a:gd name="T59" fmla="*/ 170 h 172"/>
                  <a:gd name="T60" fmla="*/ 1306 w 2614"/>
                  <a:gd name="T61" fmla="*/ 172 h 172"/>
                  <a:gd name="T62" fmla="*/ 1306 w 2614"/>
                  <a:gd name="T63" fmla="*/ 172 h 172"/>
                  <a:gd name="T64" fmla="*/ 1570 w 2614"/>
                  <a:gd name="T65" fmla="*/ 170 h 172"/>
                  <a:gd name="T66" fmla="*/ 1818 w 2614"/>
                  <a:gd name="T67" fmla="*/ 166 h 172"/>
                  <a:gd name="T68" fmla="*/ 2040 w 2614"/>
                  <a:gd name="T69" fmla="*/ 158 h 172"/>
                  <a:gd name="T70" fmla="*/ 2234 w 2614"/>
                  <a:gd name="T71" fmla="*/ 148 h 172"/>
                  <a:gd name="T72" fmla="*/ 2318 w 2614"/>
                  <a:gd name="T73" fmla="*/ 142 h 172"/>
                  <a:gd name="T74" fmla="*/ 2392 w 2614"/>
                  <a:gd name="T75" fmla="*/ 134 h 172"/>
                  <a:gd name="T76" fmla="*/ 2458 w 2614"/>
                  <a:gd name="T77" fmla="*/ 128 h 172"/>
                  <a:gd name="T78" fmla="*/ 2512 w 2614"/>
                  <a:gd name="T79" fmla="*/ 120 h 172"/>
                  <a:gd name="T80" fmla="*/ 2556 w 2614"/>
                  <a:gd name="T81" fmla="*/ 112 h 172"/>
                  <a:gd name="T82" fmla="*/ 2588 w 2614"/>
                  <a:gd name="T83" fmla="*/ 104 h 172"/>
                  <a:gd name="T84" fmla="*/ 2600 w 2614"/>
                  <a:gd name="T85" fmla="*/ 100 h 172"/>
                  <a:gd name="T86" fmla="*/ 2608 w 2614"/>
                  <a:gd name="T87" fmla="*/ 96 h 172"/>
                  <a:gd name="T88" fmla="*/ 2614 w 2614"/>
                  <a:gd name="T89" fmla="*/ 92 h 172"/>
                  <a:gd name="T90" fmla="*/ 2614 w 2614"/>
                  <a:gd name="T91" fmla="*/ 88 h 172"/>
                  <a:gd name="T92" fmla="*/ 2614 w 2614"/>
                  <a:gd name="T93" fmla="*/ 88 h 172"/>
                  <a:gd name="T94" fmla="*/ 2614 w 2614"/>
                  <a:gd name="T95" fmla="*/ 84 h 172"/>
                  <a:gd name="T96" fmla="*/ 2608 w 2614"/>
                  <a:gd name="T97" fmla="*/ 78 h 172"/>
                  <a:gd name="T98" fmla="*/ 2600 w 2614"/>
                  <a:gd name="T99" fmla="*/ 74 h 172"/>
                  <a:gd name="T100" fmla="*/ 2588 w 2614"/>
                  <a:gd name="T101" fmla="*/ 70 h 172"/>
                  <a:gd name="T102" fmla="*/ 2556 w 2614"/>
                  <a:gd name="T103" fmla="*/ 62 h 172"/>
                  <a:gd name="T104" fmla="*/ 2512 w 2614"/>
                  <a:gd name="T105" fmla="*/ 54 h 172"/>
                  <a:gd name="T106" fmla="*/ 2458 w 2614"/>
                  <a:gd name="T107" fmla="*/ 46 h 172"/>
                  <a:gd name="T108" fmla="*/ 2392 w 2614"/>
                  <a:gd name="T109" fmla="*/ 38 h 172"/>
                  <a:gd name="T110" fmla="*/ 2318 w 2614"/>
                  <a:gd name="T111" fmla="*/ 32 h 172"/>
                  <a:gd name="T112" fmla="*/ 2234 w 2614"/>
                  <a:gd name="T113" fmla="*/ 26 h 172"/>
                  <a:gd name="T114" fmla="*/ 2040 w 2614"/>
                  <a:gd name="T115" fmla="*/ 16 h 172"/>
                  <a:gd name="T116" fmla="*/ 1818 w 2614"/>
                  <a:gd name="T117" fmla="*/ 8 h 172"/>
                  <a:gd name="T118" fmla="*/ 1570 w 2614"/>
                  <a:gd name="T119" fmla="*/ 2 h 172"/>
                  <a:gd name="T120" fmla="*/ 1306 w 2614"/>
                  <a:gd name="T12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14" h="172">
                    <a:moveTo>
                      <a:pt x="1306" y="0"/>
                    </a:moveTo>
                    <a:lnTo>
                      <a:pt x="1306" y="0"/>
                    </a:lnTo>
                    <a:lnTo>
                      <a:pt x="1042" y="2"/>
                    </a:lnTo>
                    <a:lnTo>
                      <a:pt x="798" y="8"/>
                    </a:lnTo>
                    <a:lnTo>
                      <a:pt x="576" y="16"/>
                    </a:lnTo>
                    <a:lnTo>
                      <a:pt x="382" y="26"/>
                    </a:lnTo>
                    <a:lnTo>
                      <a:pt x="298" y="32"/>
                    </a:lnTo>
                    <a:lnTo>
                      <a:pt x="222" y="38"/>
                    </a:lnTo>
                    <a:lnTo>
                      <a:pt x="158" y="46"/>
                    </a:lnTo>
                    <a:lnTo>
                      <a:pt x="102" y="54"/>
                    </a:lnTo>
                    <a:lnTo>
                      <a:pt x="58" y="62"/>
                    </a:lnTo>
                    <a:lnTo>
                      <a:pt x="26" y="70"/>
                    </a:lnTo>
                    <a:lnTo>
                      <a:pt x="14" y="74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6" y="96"/>
                    </a:lnTo>
                    <a:lnTo>
                      <a:pt x="14" y="100"/>
                    </a:lnTo>
                    <a:lnTo>
                      <a:pt x="26" y="104"/>
                    </a:lnTo>
                    <a:lnTo>
                      <a:pt x="58" y="112"/>
                    </a:lnTo>
                    <a:lnTo>
                      <a:pt x="102" y="120"/>
                    </a:lnTo>
                    <a:lnTo>
                      <a:pt x="158" y="128"/>
                    </a:lnTo>
                    <a:lnTo>
                      <a:pt x="222" y="134"/>
                    </a:lnTo>
                    <a:lnTo>
                      <a:pt x="298" y="142"/>
                    </a:lnTo>
                    <a:lnTo>
                      <a:pt x="382" y="148"/>
                    </a:lnTo>
                    <a:lnTo>
                      <a:pt x="576" y="158"/>
                    </a:lnTo>
                    <a:lnTo>
                      <a:pt x="798" y="166"/>
                    </a:lnTo>
                    <a:lnTo>
                      <a:pt x="1042" y="170"/>
                    </a:lnTo>
                    <a:lnTo>
                      <a:pt x="1306" y="172"/>
                    </a:lnTo>
                    <a:lnTo>
                      <a:pt x="1306" y="172"/>
                    </a:lnTo>
                    <a:lnTo>
                      <a:pt x="1570" y="170"/>
                    </a:lnTo>
                    <a:lnTo>
                      <a:pt x="1818" y="166"/>
                    </a:lnTo>
                    <a:lnTo>
                      <a:pt x="2040" y="158"/>
                    </a:lnTo>
                    <a:lnTo>
                      <a:pt x="2234" y="148"/>
                    </a:lnTo>
                    <a:lnTo>
                      <a:pt x="2318" y="142"/>
                    </a:lnTo>
                    <a:lnTo>
                      <a:pt x="2392" y="134"/>
                    </a:lnTo>
                    <a:lnTo>
                      <a:pt x="2458" y="128"/>
                    </a:lnTo>
                    <a:lnTo>
                      <a:pt x="2512" y="120"/>
                    </a:lnTo>
                    <a:lnTo>
                      <a:pt x="2556" y="112"/>
                    </a:lnTo>
                    <a:lnTo>
                      <a:pt x="2588" y="104"/>
                    </a:lnTo>
                    <a:lnTo>
                      <a:pt x="2600" y="100"/>
                    </a:lnTo>
                    <a:lnTo>
                      <a:pt x="2608" y="96"/>
                    </a:lnTo>
                    <a:lnTo>
                      <a:pt x="2614" y="92"/>
                    </a:lnTo>
                    <a:lnTo>
                      <a:pt x="2614" y="88"/>
                    </a:lnTo>
                    <a:lnTo>
                      <a:pt x="2614" y="88"/>
                    </a:lnTo>
                    <a:lnTo>
                      <a:pt x="2614" y="84"/>
                    </a:lnTo>
                    <a:lnTo>
                      <a:pt x="2608" y="78"/>
                    </a:lnTo>
                    <a:lnTo>
                      <a:pt x="2600" y="74"/>
                    </a:lnTo>
                    <a:lnTo>
                      <a:pt x="2588" y="70"/>
                    </a:lnTo>
                    <a:lnTo>
                      <a:pt x="2556" y="62"/>
                    </a:lnTo>
                    <a:lnTo>
                      <a:pt x="2512" y="54"/>
                    </a:lnTo>
                    <a:lnTo>
                      <a:pt x="2458" y="46"/>
                    </a:lnTo>
                    <a:lnTo>
                      <a:pt x="2392" y="38"/>
                    </a:lnTo>
                    <a:lnTo>
                      <a:pt x="2318" y="32"/>
                    </a:lnTo>
                    <a:lnTo>
                      <a:pt x="2234" y="26"/>
                    </a:lnTo>
                    <a:lnTo>
                      <a:pt x="2040" y="16"/>
                    </a:lnTo>
                    <a:lnTo>
                      <a:pt x="1818" y="8"/>
                    </a:lnTo>
                    <a:lnTo>
                      <a:pt x="1570" y="2"/>
                    </a:lnTo>
                    <a:lnTo>
                      <a:pt x="13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Freeform 92"/>
              <p:cNvSpPr>
                <a:spLocks noEditPoints="1"/>
              </p:cNvSpPr>
              <p:nvPr/>
            </p:nvSpPr>
            <p:spPr bwMode="auto">
              <a:xfrm>
                <a:off x="2546" y="4138"/>
                <a:ext cx="2606" cy="172"/>
              </a:xfrm>
              <a:custGeom>
                <a:avLst/>
                <a:gdLst>
                  <a:gd name="T0" fmla="*/ 1302 w 2606"/>
                  <a:gd name="T1" fmla="*/ 172 h 172"/>
                  <a:gd name="T2" fmla="*/ 798 w 2606"/>
                  <a:gd name="T3" fmla="*/ 164 h 172"/>
                  <a:gd name="T4" fmla="*/ 386 w 2606"/>
                  <a:gd name="T5" fmla="*/ 146 h 172"/>
                  <a:gd name="T6" fmla="*/ 162 w 2606"/>
                  <a:gd name="T7" fmla="*/ 128 h 172"/>
                  <a:gd name="T8" fmla="*/ 64 w 2606"/>
                  <a:gd name="T9" fmla="*/ 112 h 172"/>
                  <a:gd name="T10" fmla="*/ 20 w 2606"/>
                  <a:gd name="T11" fmla="*/ 100 h 172"/>
                  <a:gd name="T12" fmla="*/ 8 w 2606"/>
                  <a:gd name="T13" fmla="*/ 92 h 172"/>
                  <a:gd name="T14" fmla="*/ 6 w 2606"/>
                  <a:gd name="T15" fmla="*/ 88 h 172"/>
                  <a:gd name="T16" fmla="*/ 12 w 2606"/>
                  <a:gd name="T17" fmla="*/ 78 h 172"/>
                  <a:gd name="T18" fmla="*/ 32 w 2606"/>
                  <a:gd name="T19" fmla="*/ 70 h 172"/>
                  <a:gd name="T20" fmla="*/ 108 w 2606"/>
                  <a:gd name="T21" fmla="*/ 54 h 172"/>
                  <a:gd name="T22" fmla="*/ 228 w 2606"/>
                  <a:gd name="T23" fmla="*/ 40 h 172"/>
                  <a:gd name="T24" fmla="*/ 386 w 2606"/>
                  <a:gd name="T25" fmla="*/ 26 h 172"/>
                  <a:gd name="T26" fmla="*/ 798 w 2606"/>
                  <a:gd name="T27" fmla="*/ 8 h 172"/>
                  <a:gd name="T28" fmla="*/ 1302 w 2606"/>
                  <a:gd name="T29" fmla="*/ 2 h 172"/>
                  <a:gd name="T30" fmla="*/ 1564 w 2606"/>
                  <a:gd name="T31" fmla="*/ 4 h 172"/>
                  <a:gd name="T32" fmla="*/ 2030 w 2606"/>
                  <a:gd name="T33" fmla="*/ 16 h 172"/>
                  <a:gd name="T34" fmla="*/ 2306 w 2606"/>
                  <a:gd name="T35" fmla="*/ 32 h 172"/>
                  <a:gd name="T36" fmla="*/ 2444 w 2606"/>
                  <a:gd name="T37" fmla="*/ 46 h 172"/>
                  <a:gd name="T38" fmla="*/ 2542 w 2606"/>
                  <a:gd name="T39" fmla="*/ 62 h 172"/>
                  <a:gd name="T40" fmla="*/ 2586 w 2606"/>
                  <a:gd name="T41" fmla="*/ 74 h 172"/>
                  <a:gd name="T42" fmla="*/ 2600 w 2606"/>
                  <a:gd name="T43" fmla="*/ 84 h 172"/>
                  <a:gd name="T44" fmla="*/ 2600 w 2606"/>
                  <a:gd name="T45" fmla="*/ 88 h 172"/>
                  <a:gd name="T46" fmla="*/ 2594 w 2606"/>
                  <a:gd name="T47" fmla="*/ 96 h 172"/>
                  <a:gd name="T48" fmla="*/ 2574 w 2606"/>
                  <a:gd name="T49" fmla="*/ 104 h 172"/>
                  <a:gd name="T50" fmla="*/ 2500 w 2606"/>
                  <a:gd name="T51" fmla="*/ 120 h 172"/>
                  <a:gd name="T52" fmla="*/ 2380 w 2606"/>
                  <a:gd name="T53" fmla="*/ 134 h 172"/>
                  <a:gd name="T54" fmla="*/ 2222 w 2606"/>
                  <a:gd name="T55" fmla="*/ 146 h 172"/>
                  <a:gd name="T56" fmla="*/ 1810 w 2606"/>
                  <a:gd name="T57" fmla="*/ 164 h 172"/>
                  <a:gd name="T58" fmla="*/ 1302 w 2606"/>
                  <a:gd name="T59" fmla="*/ 172 h 172"/>
                  <a:gd name="T60" fmla="*/ 1302 w 2606"/>
                  <a:gd name="T61" fmla="*/ 0 h 172"/>
                  <a:gd name="T62" fmla="*/ 796 w 2606"/>
                  <a:gd name="T63" fmla="*/ 8 h 172"/>
                  <a:gd name="T64" fmla="*/ 382 w 2606"/>
                  <a:gd name="T65" fmla="*/ 26 h 172"/>
                  <a:gd name="T66" fmla="*/ 224 w 2606"/>
                  <a:gd name="T67" fmla="*/ 38 h 172"/>
                  <a:gd name="T68" fmla="*/ 102 w 2606"/>
                  <a:gd name="T69" fmla="*/ 54 h 172"/>
                  <a:gd name="T70" fmla="*/ 26 w 2606"/>
                  <a:gd name="T71" fmla="*/ 70 h 172"/>
                  <a:gd name="T72" fmla="*/ 8 w 2606"/>
                  <a:gd name="T73" fmla="*/ 78 h 172"/>
                  <a:gd name="T74" fmla="*/ 0 w 2606"/>
                  <a:gd name="T75" fmla="*/ 88 h 172"/>
                  <a:gd name="T76" fmla="*/ 2 w 2606"/>
                  <a:gd name="T77" fmla="*/ 92 h 172"/>
                  <a:gd name="T78" fmla="*/ 16 w 2606"/>
                  <a:gd name="T79" fmla="*/ 100 h 172"/>
                  <a:gd name="T80" fmla="*/ 60 w 2606"/>
                  <a:gd name="T81" fmla="*/ 112 h 172"/>
                  <a:gd name="T82" fmla="*/ 158 w 2606"/>
                  <a:gd name="T83" fmla="*/ 128 h 172"/>
                  <a:gd name="T84" fmla="*/ 298 w 2606"/>
                  <a:gd name="T85" fmla="*/ 140 h 172"/>
                  <a:gd name="T86" fmla="*/ 574 w 2606"/>
                  <a:gd name="T87" fmla="*/ 158 h 172"/>
                  <a:gd name="T88" fmla="*/ 1040 w 2606"/>
                  <a:gd name="T89" fmla="*/ 170 h 172"/>
                  <a:gd name="T90" fmla="*/ 1302 w 2606"/>
                  <a:gd name="T91" fmla="*/ 172 h 172"/>
                  <a:gd name="T92" fmla="*/ 1812 w 2606"/>
                  <a:gd name="T93" fmla="*/ 166 h 172"/>
                  <a:gd name="T94" fmla="*/ 2226 w 2606"/>
                  <a:gd name="T95" fmla="*/ 146 h 172"/>
                  <a:gd name="T96" fmla="*/ 2384 w 2606"/>
                  <a:gd name="T97" fmla="*/ 134 h 172"/>
                  <a:gd name="T98" fmla="*/ 2504 w 2606"/>
                  <a:gd name="T99" fmla="*/ 120 h 172"/>
                  <a:gd name="T100" fmla="*/ 2580 w 2606"/>
                  <a:gd name="T101" fmla="*/ 104 h 172"/>
                  <a:gd name="T102" fmla="*/ 2600 w 2606"/>
                  <a:gd name="T103" fmla="*/ 96 h 172"/>
                  <a:gd name="T104" fmla="*/ 2606 w 2606"/>
                  <a:gd name="T105" fmla="*/ 88 h 172"/>
                  <a:gd name="T106" fmla="*/ 2604 w 2606"/>
                  <a:gd name="T107" fmla="*/ 84 h 172"/>
                  <a:gd name="T108" fmla="*/ 2590 w 2606"/>
                  <a:gd name="T109" fmla="*/ 74 h 172"/>
                  <a:gd name="T110" fmla="*/ 2548 w 2606"/>
                  <a:gd name="T111" fmla="*/ 62 h 172"/>
                  <a:gd name="T112" fmla="*/ 2450 w 2606"/>
                  <a:gd name="T113" fmla="*/ 46 h 172"/>
                  <a:gd name="T114" fmla="*/ 2310 w 2606"/>
                  <a:gd name="T115" fmla="*/ 32 h 172"/>
                  <a:gd name="T116" fmla="*/ 2032 w 2606"/>
                  <a:gd name="T117" fmla="*/ 16 h 172"/>
                  <a:gd name="T118" fmla="*/ 1566 w 2606"/>
                  <a:gd name="T119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06" h="172">
                    <a:moveTo>
                      <a:pt x="1302" y="172"/>
                    </a:moveTo>
                    <a:lnTo>
                      <a:pt x="1302" y="172"/>
                    </a:lnTo>
                    <a:lnTo>
                      <a:pt x="1042" y="170"/>
                    </a:lnTo>
                    <a:lnTo>
                      <a:pt x="798" y="164"/>
                    </a:lnTo>
                    <a:lnTo>
                      <a:pt x="578" y="158"/>
                    </a:lnTo>
                    <a:lnTo>
                      <a:pt x="386" y="146"/>
                    </a:lnTo>
                    <a:lnTo>
                      <a:pt x="228" y="134"/>
                    </a:lnTo>
                    <a:lnTo>
                      <a:pt x="162" y="128"/>
                    </a:lnTo>
                    <a:lnTo>
                      <a:pt x="108" y="120"/>
                    </a:lnTo>
                    <a:lnTo>
                      <a:pt x="64" y="112"/>
                    </a:lnTo>
                    <a:lnTo>
                      <a:pt x="32" y="104"/>
                    </a:lnTo>
                    <a:lnTo>
                      <a:pt x="20" y="100"/>
                    </a:lnTo>
                    <a:lnTo>
                      <a:pt x="12" y="96"/>
                    </a:lnTo>
                    <a:lnTo>
                      <a:pt x="8" y="92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8" y="84"/>
                    </a:lnTo>
                    <a:lnTo>
                      <a:pt x="12" y="78"/>
                    </a:lnTo>
                    <a:lnTo>
                      <a:pt x="20" y="74"/>
                    </a:lnTo>
                    <a:lnTo>
                      <a:pt x="32" y="70"/>
                    </a:lnTo>
                    <a:lnTo>
                      <a:pt x="64" y="62"/>
                    </a:lnTo>
                    <a:lnTo>
                      <a:pt x="108" y="54"/>
                    </a:lnTo>
                    <a:lnTo>
                      <a:pt x="162" y="46"/>
                    </a:lnTo>
                    <a:lnTo>
                      <a:pt x="228" y="40"/>
                    </a:lnTo>
                    <a:lnTo>
                      <a:pt x="302" y="32"/>
                    </a:lnTo>
                    <a:lnTo>
                      <a:pt x="386" y="26"/>
                    </a:lnTo>
                    <a:lnTo>
                      <a:pt x="578" y="16"/>
                    </a:lnTo>
                    <a:lnTo>
                      <a:pt x="798" y="8"/>
                    </a:lnTo>
                    <a:lnTo>
                      <a:pt x="1042" y="4"/>
                    </a:lnTo>
                    <a:lnTo>
                      <a:pt x="1302" y="2"/>
                    </a:lnTo>
                    <a:lnTo>
                      <a:pt x="1302" y="2"/>
                    </a:lnTo>
                    <a:lnTo>
                      <a:pt x="1564" y="4"/>
                    </a:lnTo>
                    <a:lnTo>
                      <a:pt x="1810" y="8"/>
                    </a:lnTo>
                    <a:lnTo>
                      <a:pt x="2030" y="16"/>
                    </a:lnTo>
                    <a:lnTo>
                      <a:pt x="2222" y="26"/>
                    </a:lnTo>
                    <a:lnTo>
                      <a:pt x="2306" y="32"/>
                    </a:lnTo>
                    <a:lnTo>
                      <a:pt x="2380" y="40"/>
                    </a:lnTo>
                    <a:lnTo>
                      <a:pt x="2444" y="46"/>
                    </a:lnTo>
                    <a:lnTo>
                      <a:pt x="2500" y="54"/>
                    </a:lnTo>
                    <a:lnTo>
                      <a:pt x="2542" y="62"/>
                    </a:lnTo>
                    <a:lnTo>
                      <a:pt x="2574" y="70"/>
                    </a:lnTo>
                    <a:lnTo>
                      <a:pt x="2586" y="74"/>
                    </a:lnTo>
                    <a:lnTo>
                      <a:pt x="2594" y="78"/>
                    </a:lnTo>
                    <a:lnTo>
                      <a:pt x="2600" y="84"/>
                    </a:lnTo>
                    <a:lnTo>
                      <a:pt x="2600" y="88"/>
                    </a:lnTo>
                    <a:lnTo>
                      <a:pt x="2600" y="88"/>
                    </a:lnTo>
                    <a:lnTo>
                      <a:pt x="2600" y="92"/>
                    </a:lnTo>
                    <a:lnTo>
                      <a:pt x="2594" y="96"/>
                    </a:lnTo>
                    <a:lnTo>
                      <a:pt x="2586" y="100"/>
                    </a:lnTo>
                    <a:lnTo>
                      <a:pt x="2574" y="104"/>
                    </a:lnTo>
                    <a:lnTo>
                      <a:pt x="2542" y="112"/>
                    </a:lnTo>
                    <a:lnTo>
                      <a:pt x="2500" y="120"/>
                    </a:lnTo>
                    <a:lnTo>
                      <a:pt x="2444" y="128"/>
                    </a:lnTo>
                    <a:lnTo>
                      <a:pt x="2380" y="134"/>
                    </a:lnTo>
                    <a:lnTo>
                      <a:pt x="2306" y="140"/>
                    </a:lnTo>
                    <a:lnTo>
                      <a:pt x="2222" y="146"/>
                    </a:lnTo>
                    <a:lnTo>
                      <a:pt x="2030" y="158"/>
                    </a:lnTo>
                    <a:lnTo>
                      <a:pt x="1810" y="164"/>
                    </a:lnTo>
                    <a:lnTo>
                      <a:pt x="1564" y="170"/>
                    </a:lnTo>
                    <a:lnTo>
                      <a:pt x="1302" y="172"/>
                    </a:lnTo>
                    <a:close/>
                    <a:moveTo>
                      <a:pt x="1302" y="0"/>
                    </a:moveTo>
                    <a:lnTo>
                      <a:pt x="1302" y="0"/>
                    </a:lnTo>
                    <a:lnTo>
                      <a:pt x="1040" y="2"/>
                    </a:lnTo>
                    <a:lnTo>
                      <a:pt x="796" y="8"/>
                    </a:lnTo>
                    <a:lnTo>
                      <a:pt x="574" y="16"/>
                    </a:lnTo>
                    <a:lnTo>
                      <a:pt x="382" y="26"/>
                    </a:lnTo>
                    <a:lnTo>
                      <a:pt x="298" y="32"/>
                    </a:lnTo>
                    <a:lnTo>
                      <a:pt x="224" y="38"/>
                    </a:lnTo>
                    <a:lnTo>
                      <a:pt x="158" y="46"/>
                    </a:lnTo>
                    <a:lnTo>
                      <a:pt x="102" y="54"/>
                    </a:lnTo>
                    <a:lnTo>
                      <a:pt x="60" y="62"/>
                    </a:lnTo>
                    <a:lnTo>
                      <a:pt x="26" y="70"/>
                    </a:lnTo>
                    <a:lnTo>
                      <a:pt x="16" y="74"/>
                    </a:lnTo>
                    <a:lnTo>
                      <a:pt x="8" y="78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8" y="96"/>
                    </a:lnTo>
                    <a:lnTo>
                      <a:pt x="16" y="100"/>
                    </a:lnTo>
                    <a:lnTo>
                      <a:pt x="26" y="104"/>
                    </a:lnTo>
                    <a:lnTo>
                      <a:pt x="60" y="112"/>
                    </a:lnTo>
                    <a:lnTo>
                      <a:pt x="102" y="120"/>
                    </a:lnTo>
                    <a:lnTo>
                      <a:pt x="158" y="128"/>
                    </a:lnTo>
                    <a:lnTo>
                      <a:pt x="224" y="134"/>
                    </a:lnTo>
                    <a:lnTo>
                      <a:pt x="298" y="140"/>
                    </a:lnTo>
                    <a:lnTo>
                      <a:pt x="382" y="146"/>
                    </a:lnTo>
                    <a:lnTo>
                      <a:pt x="574" y="158"/>
                    </a:lnTo>
                    <a:lnTo>
                      <a:pt x="796" y="166"/>
                    </a:lnTo>
                    <a:lnTo>
                      <a:pt x="1040" y="170"/>
                    </a:lnTo>
                    <a:lnTo>
                      <a:pt x="1302" y="172"/>
                    </a:lnTo>
                    <a:lnTo>
                      <a:pt x="1302" y="172"/>
                    </a:lnTo>
                    <a:lnTo>
                      <a:pt x="1566" y="170"/>
                    </a:lnTo>
                    <a:lnTo>
                      <a:pt x="1812" y="166"/>
                    </a:lnTo>
                    <a:lnTo>
                      <a:pt x="2032" y="158"/>
                    </a:lnTo>
                    <a:lnTo>
                      <a:pt x="2226" y="146"/>
                    </a:lnTo>
                    <a:lnTo>
                      <a:pt x="2310" y="140"/>
                    </a:lnTo>
                    <a:lnTo>
                      <a:pt x="2384" y="134"/>
                    </a:lnTo>
                    <a:lnTo>
                      <a:pt x="2450" y="128"/>
                    </a:lnTo>
                    <a:lnTo>
                      <a:pt x="2504" y="120"/>
                    </a:lnTo>
                    <a:lnTo>
                      <a:pt x="2548" y="112"/>
                    </a:lnTo>
                    <a:lnTo>
                      <a:pt x="2580" y="104"/>
                    </a:lnTo>
                    <a:lnTo>
                      <a:pt x="2590" y="100"/>
                    </a:lnTo>
                    <a:lnTo>
                      <a:pt x="2600" y="96"/>
                    </a:lnTo>
                    <a:lnTo>
                      <a:pt x="2604" y="92"/>
                    </a:lnTo>
                    <a:lnTo>
                      <a:pt x="2606" y="88"/>
                    </a:lnTo>
                    <a:lnTo>
                      <a:pt x="2606" y="88"/>
                    </a:lnTo>
                    <a:lnTo>
                      <a:pt x="2604" y="84"/>
                    </a:lnTo>
                    <a:lnTo>
                      <a:pt x="2600" y="78"/>
                    </a:lnTo>
                    <a:lnTo>
                      <a:pt x="2590" y="74"/>
                    </a:lnTo>
                    <a:lnTo>
                      <a:pt x="2580" y="70"/>
                    </a:lnTo>
                    <a:lnTo>
                      <a:pt x="2548" y="62"/>
                    </a:lnTo>
                    <a:lnTo>
                      <a:pt x="2504" y="54"/>
                    </a:lnTo>
                    <a:lnTo>
                      <a:pt x="2450" y="46"/>
                    </a:lnTo>
                    <a:lnTo>
                      <a:pt x="2384" y="38"/>
                    </a:lnTo>
                    <a:lnTo>
                      <a:pt x="2310" y="32"/>
                    </a:lnTo>
                    <a:lnTo>
                      <a:pt x="2226" y="26"/>
                    </a:lnTo>
                    <a:lnTo>
                      <a:pt x="2032" y="16"/>
                    </a:lnTo>
                    <a:lnTo>
                      <a:pt x="1812" y="8"/>
                    </a:lnTo>
                    <a:lnTo>
                      <a:pt x="1566" y="2"/>
                    </a:lnTo>
                    <a:lnTo>
                      <a:pt x="130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Freeform 93"/>
              <p:cNvSpPr>
                <a:spLocks/>
              </p:cNvSpPr>
              <p:nvPr/>
            </p:nvSpPr>
            <p:spPr bwMode="auto">
              <a:xfrm>
                <a:off x="2552" y="4140"/>
                <a:ext cx="2594" cy="170"/>
              </a:xfrm>
              <a:custGeom>
                <a:avLst/>
                <a:gdLst>
                  <a:gd name="T0" fmla="*/ 1296 w 2594"/>
                  <a:gd name="T1" fmla="*/ 170 h 170"/>
                  <a:gd name="T2" fmla="*/ 1296 w 2594"/>
                  <a:gd name="T3" fmla="*/ 170 h 170"/>
                  <a:gd name="T4" fmla="*/ 1036 w 2594"/>
                  <a:gd name="T5" fmla="*/ 168 h 170"/>
                  <a:gd name="T6" fmla="*/ 792 w 2594"/>
                  <a:gd name="T7" fmla="*/ 162 h 170"/>
                  <a:gd name="T8" fmla="*/ 572 w 2594"/>
                  <a:gd name="T9" fmla="*/ 156 h 170"/>
                  <a:gd name="T10" fmla="*/ 380 w 2594"/>
                  <a:gd name="T11" fmla="*/ 144 h 170"/>
                  <a:gd name="T12" fmla="*/ 222 w 2594"/>
                  <a:gd name="T13" fmla="*/ 132 h 170"/>
                  <a:gd name="T14" fmla="*/ 156 w 2594"/>
                  <a:gd name="T15" fmla="*/ 126 h 170"/>
                  <a:gd name="T16" fmla="*/ 102 w 2594"/>
                  <a:gd name="T17" fmla="*/ 118 h 170"/>
                  <a:gd name="T18" fmla="*/ 58 w 2594"/>
                  <a:gd name="T19" fmla="*/ 110 h 170"/>
                  <a:gd name="T20" fmla="*/ 26 w 2594"/>
                  <a:gd name="T21" fmla="*/ 102 h 170"/>
                  <a:gd name="T22" fmla="*/ 14 w 2594"/>
                  <a:gd name="T23" fmla="*/ 98 h 170"/>
                  <a:gd name="T24" fmla="*/ 6 w 2594"/>
                  <a:gd name="T25" fmla="*/ 94 h 170"/>
                  <a:gd name="T26" fmla="*/ 2 w 2594"/>
                  <a:gd name="T27" fmla="*/ 90 h 170"/>
                  <a:gd name="T28" fmla="*/ 0 w 2594"/>
                  <a:gd name="T29" fmla="*/ 86 h 170"/>
                  <a:gd name="T30" fmla="*/ 0 w 2594"/>
                  <a:gd name="T31" fmla="*/ 86 h 170"/>
                  <a:gd name="T32" fmla="*/ 2 w 2594"/>
                  <a:gd name="T33" fmla="*/ 82 h 170"/>
                  <a:gd name="T34" fmla="*/ 6 w 2594"/>
                  <a:gd name="T35" fmla="*/ 76 h 170"/>
                  <a:gd name="T36" fmla="*/ 14 w 2594"/>
                  <a:gd name="T37" fmla="*/ 72 h 170"/>
                  <a:gd name="T38" fmla="*/ 26 w 2594"/>
                  <a:gd name="T39" fmla="*/ 68 h 170"/>
                  <a:gd name="T40" fmla="*/ 58 w 2594"/>
                  <a:gd name="T41" fmla="*/ 60 h 170"/>
                  <a:gd name="T42" fmla="*/ 102 w 2594"/>
                  <a:gd name="T43" fmla="*/ 52 h 170"/>
                  <a:gd name="T44" fmla="*/ 156 w 2594"/>
                  <a:gd name="T45" fmla="*/ 44 h 170"/>
                  <a:gd name="T46" fmla="*/ 222 w 2594"/>
                  <a:gd name="T47" fmla="*/ 38 h 170"/>
                  <a:gd name="T48" fmla="*/ 296 w 2594"/>
                  <a:gd name="T49" fmla="*/ 30 h 170"/>
                  <a:gd name="T50" fmla="*/ 380 w 2594"/>
                  <a:gd name="T51" fmla="*/ 24 h 170"/>
                  <a:gd name="T52" fmla="*/ 572 w 2594"/>
                  <a:gd name="T53" fmla="*/ 14 h 170"/>
                  <a:gd name="T54" fmla="*/ 792 w 2594"/>
                  <a:gd name="T55" fmla="*/ 6 h 170"/>
                  <a:gd name="T56" fmla="*/ 1036 w 2594"/>
                  <a:gd name="T57" fmla="*/ 2 h 170"/>
                  <a:gd name="T58" fmla="*/ 1296 w 2594"/>
                  <a:gd name="T59" fmla="*/ 0 h 170"/>
                  <a:gd name="T60" fmla="*/ 1296 w 2594"/>
                  <a:gd name="T61" fmla="*/ 0 h 170"/>
                  <a:gd name="T62" fmla="*/ 1558 w 2594"/>
                  <a:gd name="T63" fmla="*/ 2 h 170"/>
                  <a:gd name="T64" fmla="*/ 1804 w 2594"/>
                  <a:gd name="T65" fmla="*/ 6 h 170"/>
                  <a:gd name="T66" fmla="*/ 2024 w 2594"/>
                  <a:gd name="T67" fmla="*/ 14 h 170"/>
                  <a:gd name="T68" fmla="*/ 2216 w 2594"/>
                  <a:gd name="T69" fmla="*/ 24 h 170"/>
                  <a:gd name="T70" fmla="*/ 2300 w 2594"/>
                  <a:gd name="T71" fmla="*/ 30 h 170"/>
                  <a:gd name="T72" fmla="*/ 2374 w 2594"/>
                  <a:gd name="T73" fmla="*/ 38 h 170"/>
                  <a:gd name="T74" fmla="*/ 2438 w 2594"/>
                  <a:gd name="T75" fmla="*/ 44 h 170"/>
                  <a:gd name="T76" fmla="*/ 2494 w 2594"/>
                  <a:gd name="T77" fmla="*/ 52 h 170"/>
                  <a:gd name="T78" fmla="*/ 2536 w 2594"/>
                  <a:gd name="T79" fmla="*/ 60 h 170"/>
                  <a:gd name="T80" fmla="*/ 2568 w 2594"/>
                  <a:gd name="T81" fmla="*/ 68 h 170"/>
                  <a:gd name="T82" fmla="*/ 2580 w 2594"/>
                  <a:gd name="T83" fmla="*/ 72 h 170"/>
                  <a:gd name="T84" fmla="*/ 2588 w 2594"/>
                  <a:gd name="T85" fmla="*/ 76 h 170"/>
                  <a:gd name="T86" fmla="*/ 2594 w 2594"/>
                  <a:gd name="T87" fmla="*/ 82 h 170"/>
                  <a:gd name="T88" fmla="*/ 2594 w 2594"/>
                  <a:gd name="T89" fmla="*/ 86 h 170"/>
                  <a:gd name="T90" fmla="*/ 2594 w 2594"/>
                  <a:gd name="T91" fmla="*/ 86 h 170"/>
                  <a:gd name="T92" fmla="*/ 2594 w 2594"/>
                  <a:gd name="T93" fmla="*/ 90 h 170"/>
                  <a:gd name="T94" fmla="*/ 2588 w 2594"/>
                  <a:gd name="T95" fmla="*/ 94 h 170"/>
                  <a:gd name="T96" fmla="*/ 2580 w 2594"/>
                  <a:gd name="T97" fmla="*/ 98 h 170"/>
                  <a:gd name="T98" fmla="*/ 2568 w 2594"/>
                  <a:gd name="T99" fmla="*/ 102 h 170"/>
                  <a:gd name="T100" fmla="*/ 2536 w 2594"/>
                  <a:gd name="T101" fmla="*/ 110 h 170"/>
                  <a:gd name="T102" fmla="*/ 2494 w 2594"/>
                  <a:gd name="T103" fmla="*/ 118 h 170"/>
                  <a:gd name="T104" fmla="*/ 2438 w 2594"/>
                  <a:gd name="T105" fmla="*/ 126 h 170"/>
                  <a:gd name="T106" fmla="*/ 2374 w 2594"/>
                  <a:gd name="T107" fmla="*/ 132 h 170"/>
                  <a:gd name="T108" fmla="*/ 2300 w 2594"/>
                  <a:gd name="T109" fmla="*/ 138 h 170"/>
                  <a:gd name="T110" fmla="*/ 2216 w 2594"/>
                  <a:gd name="T111" fmla="*/ 144 h 170"/>
                  <a:gd name="T112" fmla="*/ 2024 w 2594"/>
                  <a:gd name="T113" fmla="*/ 156 h 170"/>
                  <a:gd name="T114" fmla="*/ 1804 w 2594"/>
                  <a:gd name="T115" fmla="*/ 162 h 170"/>
                  <a:gd name="T116" fmla="*/ 1558 w 2594"/>
                  <a:gd name="T117" fmla="*/ 168 h 170"/>
                  <a:gd name="T118" fmla="*/ 1296 w 2594"/>
                  <a:gd name="T11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94" h="170">
                    <a:moveTo>
                      <a:pt x="1296" y="170"/>
                    </a:moveTo>
                    <a:lnTo>
                      <a:pt x="1296" y="170"/>
                    </a:lnTo>
                    <a:lnTo>
                      <a:pt x="1036" y="168"/>
                    </a:lnTo>
                    <a:lnTo>
                      <a:pt x="792" y="162"/>
                    </a:lnTo>
                    <a:lnTo>
                      <a:pt x="572" y="156"/>
                    </a:lnTo>
                    <a:lnTo>
                      <a:pt x="380" y="144"/>
                    </a:lnTo>
                    <a:lnTo>
                      <a:pt x="222" y="132"/>
                    </a:lnTo>
                    <a:lnTo>
                      <a:pt x="156" y="126"/>
                    </a:lnTo>
                    <a:lnTo>
                      <a:pt x="102" y="118"/>
                    </a:lnTo>
                    <a:lnTo>
                      <a:pt x="58" y="110"/>
                    </a:lnTo>
                    <a:lnTo>
                      <a:pt x="26" y="102"/>
                    </a:lnTo>
                    <a:lnTo>
                      <a:pt x="14" y="98"/>
                    </a:lnTo>
                    <a:lnTo>
                      <a:pt x="6" y="94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6" y="76"/>
                    </a:lnTo>
                    <a:lnTo>
                      <a:pt x="14" y="72"/>
                    </a:lnTo>
                    <a:lnTo>
                      <a:pt x="26" y="68"/>
                    </a:lnTo>
                    <a:lnTo>
                      <a:pt x="58" y="60"/>
                    </a:lnTo>
                    <a:lnTo>
                      <a:pt x="102" y="52"/>
                    </a:lnTo>
                    <a:lnTo>
                      <a:pt x="156" y="44"/>
                    </a:lnTo>
                    <a:lnTo>
                      <a:pt x="222" y="38"/>
                    </a:lnTo>
                    <a:lnTo>
                      <a:pt x="296" y="30"/>
                    </a:lnTo>
                    <a:lnTo>
                      <a:pt x="380" y="24"/>
                    </a:lnTo>
                    <a:lnTo>
                      <a:pt x="572" y="14"/>
                    </a:lnTo>
                    <a:lnTo>
                      <a:pt x="792" y="6"/>
                    </a:lnTo>
                    <a:lnTo>
                      <a:pt x="1036" y="2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558" y="2"/>
                    </a:lnTo>
                    <a:lnTo>
                      <a:pt x="1804" y="6"/>
                    </a:lnTo>
                    <a:lnTo>
                      <a:pt x="2024" y="14"/>
                    </a:lnTo>
                    <a:lnTo>
                      <a:pt x="2216" y="24"/>
                    </a:lnTo>
                    <a:lnTo>
                      <a:pt x="2300" y="30"/>
                    </a:lnTo>
                    <a:lnTo>
                      <a:pt x="2374" y="38"/>
                    </a:lnTo>
                    <a:lnTo>
                      <a:pt x="2438" y="44"/>
                    </a:lnTo>
                    <a:lnTo>
                      <a:pt x="2494" y="52"/>
                    </a:lnTo>
                    <a:lnTo>
                      <a:pt x="2536" y="60"/>
                    </a:lnTo>
                    <a:lnTo>
                      <a:pt x="2568" y="68"/>
                    </a:lnTo>
                    <a:lnTo>
                      <a:pt x="2580" y="72"/>
                    </a:lnTo>
                    <a:lnTo>
                      <a:pt x="2588" y="76"/>
                    </a:lnTo>
                    <a:lnTo>
                      <a:pt x="2594" y="82"/>
                    </a:lnTo>
                    <a:lnTo>
                      <a:pt x="2594" y="86"/>
                    </a:lnTo>
                    <a:lnTo>
                      <a:pt x="2594" y="86"/>
                    </a:lnTo>
                    <a:lnTo>
                      <a:pt x="2594" y="90"/>
                    </a:lnTo>
                    <a:lnTo>
                      <a:pt x="2588" y="94"/>
                    </a:lnTo>
                    <a:lnTo>
                      <a:pt x="2580" y="98"/>
                    </a:lnTo>
                    <a:lnTo>
                      <a:pt x="2568" y="102"/>
                    </a:lnTo>
                    <a:lnTo>
                      <a:pt x="2536" y="110"/>
                    </a:lnTo>
                    <a:lnTo>
                      <a:pt x="2494" y="118"/>
                    </a:lnTo>
                    <a:lnTo>
                      <a:pt x="2438" y="126"/>
                    </a:lnTo>
                    <a:lnTo>
                      <a:pt x="2374" y="132"/>
                    </a:lnTo>
                    <a:lnTo>
                      <a:pt x="2300" y="138"/>
                    </a:lnTo>
                    <a:lnTo>
                      <a:pt x="2216" y="144"/>
                    </a:lnTo>
                    <a:lnTo>
                      <a:pt x="2024" y="156"/>
                    </a:lnTo>
                    <a:lnTo>
                      <a:pt x="1804" y="162"/>
                    </a:lnTo>
                    <a:lnTo>
                      <a:pt x="1558" y="168"/>
                    </a:lnTo>
                    <a:lnTo>
                      <a:pt x="1296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94"/>
              <p:cNvSpPr>
                <a:spLocks/>
              </p:cNvSpPr>
              <p:nvPr/>
            </p:nvSpPr>
            <p:spPr bwMode="auto">
              <a:xfrm>
                <a:off x="2546" y="4138"/>
                <a:ext cx="2606" cy="172"/>
              </a:xfrm>
              <a:custGeom>
                <a:avLst/>
                <a:gdLst>
                  <a:gd name="T0" fmla="*/ 1302 w 2606"/>
                  <a:gd name="T1" fmla="*/ 0 h 172"/>
                  <a:gd name="T2" fmla="*/ 1302 w 2606"/>
                  <a:gd name="T3" fmla="*/ 0 h 172"/>
                  <a:gd name="T4" fmla="*/ 1040 w 2606"/>
                  <a:gd name="T5" fmla="*/ 2 h 172"/>
                  <a:gd name="T6" fmla="*/ 796 w 2606"/>
                  <a:gd name="T7" fmla="*/ 8 h 172"/>
                  <a:gd name="T8" fmla="*/ 574 w 2606"/>
                  <a:gd name="T9" fmla="*/ 16 h 172"/>
                  <a:gd name="T10" fmla="*/ 382 w 2606"/>
                  <a:gd name="T11" fmla="*/ 26 h 172"/>
                  <a:gd name="T12" fmla="*/ 298 w 2606"/>
                  <a:gd name="T13" fmla="*/ 32 h 172"/>
                  <a:gd name="T14" fmla="*/ 224 w 2606"/>
                  <a:gd name="T15" fmla="*/ 38 h 172"/>
                  <a:gd name="T16" fmla="*/ 158 w 2606"/>
                  <a:gd name="T17" fmla="*/ 46 h 172"/>
                  <a:gd name="T18" fmla="*/ 102 w 2606"/>
                  <a:gd name="T19" fmla="*/ 54 h 172"/>
                  <a:gd name="T20" fmla="*/ 60 w 2606"/>
                  <a:gd name="T21" fmla="*/ 62 h 172"/>
                  <a:gd name="T22" fmla="*/ 26 w 2606"/>
                  <a:gd name="T23" fmla="*/ 70 h 172"/>
                  <a:gd name="T24" fmla="*/ 16 w 2606"/>
                  <a:gd name="T25" fmla="*/ 74 h 172"/>
                  <a:gd name="T26" fmla="*/ 8 w 2606"/>
                  <a:gd name="T27" fmla="*/ 78 h 172"/>
                  <a:gd name="T28" fmla="*/ 2 w 2606"/>
                  <a:gd name="T29" fmla="*/ 84 h 172"/>
                  <a:gd name="T30" fmla="*/ 0 w 2606"/>
                  <a:gd name="T31" fmla="*/ 88 h 172"/>
                  <a:gd name="T32" fmla="*/ 0 w 2606"/>
                  <a:gd name="T33" fmla="*/ 88 h 172"/>
                  <a:gd name="T34" fmla="*/ 2 w 2606"/>
                  <a:gd name="T35" fmla="*/ 92 h 172"/>
                  <a:gd name="T36" fmla="*/ 8 w 2606"/>
                  <a:gd name="T37" fmla="*/ 96 h 172"/>
                  <a:gd name="T38" fmla="*/ 16 w 2606"/>
                  <a:gd name="T39" fmla="*/ 100 h 172"/>
                  <a:gd name="T40" fmla="*/ 26 w 2606"/>
                  <a:gd name="T41" fmla="*/ 104 h 172"/>
                  <a:gd name="T42" fmla="*/ 60 w 2606"/>
                  <a:gd name="T43" fmla="*/ 112 h 172"/>
                  <a:gd name="T44" fmla="*/ 102 w 2606"/>
                  <a:gd name="T45" fmla="*/ 120 h 172"/>
                  <a:gd name="T46" fmla="*/ 158 w 2606"/>
                  <a:gd name="T47" fmla="*/ 128 h 172"/>
                  <a:gd name="T48" fmla="*/ 224 w 2606"/>
                  <a:gd name="T49" fmla="*/ 134 h 172"/>
                  <a:gd name="T50" fmla="*/ 298 w 2606"/>
                  <a:gd name="T51" fmla="*/ 140 h 172"/>
                  <a:gd name="T52" fmla="*/ 382 w 2606"/>
                  <a:gd name="T53" fmla="*/ 146 h 172"/>
                  <a:gd name="T54" fmla="*/ 574 w 2606"/>
                  <a:gd name="T55" fmla="*/ 158 h 172"/>
                  <a:gd name="T56" fmla="*/ 796 w 2606"/>
                  <a:gd name="T57" fmla="*/ 166 h 172"/>
                  <a:gd name="T58" fmla="*/ 1040 w 2606"/>
                  <a:gd name="T59" fmla="*/ 170 h 172"/>
                  <a:gd name="T60" fmla="*/ 1302 w 2606"/>
                  <a:gd name="T61" fmla="*/ 172 h 172"/>
                  <a:gd name="T62" fmla="*/ 1302 w 2606"/>
                  <a:gd name="T63" fmla="*/ 172 h 172"/>
                  <a:gd name="T64" fmla="*/ 1566 w 2606"/>
                  <a:gd name="T65" fmla="*/ 170 h 172"/>
                  <a:gd name="T66" fmla="*/ 1812 w 2606"/>
                  <a:gd name="T67" fmla="*/ 166 h 172"/>
                  <a:gd name="T68" fmla="*/ 2032 w 2606"/>
                  <a:gd name="T69" fmla="*/ 158 h 172"/>
                  <a:gd name="T70" fmla="*/ 2226 w 2606"/>
                  <a:gd name="T71" fmla="*/ 146 h 172"/>
                  <a:gd name="T72" fmla="*/ 2310 w 2606"/>
                  <a:gd name="T73" fmla="*/ 140 h 172"/>
                  <a:gd name="T74" fmla="*/ 2384 w 2606"/>
                  <a:gd name="T75" fmla="*/ 134 h 172"/>
                  <a:gd name="T76" fmla="*/ 2450 w 2606"/>
                  <a:gd name="T77" fmla="*/ 128 h 172"/>
                  <a:gd name="T78" fmla="*/ 2504 w 2606"/>
                  <a:gd name="T79" fmla="*/ 120 h 172"/>
                  <a:gd name="T80" fmla="*/ 2548 w 2606"/>
                  <a:gd name="T81" fmla="*/ 112 h 172"/>
                  <a:gd name="T82" fmla="*/ 2580 w 2606"/>
                  <a:gd name="T83" fmla="*/ 104 h 172"/>
                  <a:gd name="T84" fmla="*/ 2590 w 2606"/>
                  <a:gd name="T85" fmla="*/ 100 h 172"/>
                  <a:gd name="T86" fmla="*/ 2600 w 2606"/>
                  <a:gd name="T87" fmla="*/ 96 h 172"/>
                  <a:gd name="T88" fmla="*/ 2604 w 2606"/>
                  <a:gd name="T89" fmla="*/ 92 h 172"/>
                  <a:gd name="T90" fmla="*/ 2606 w 2606"/>
                  <a:gd name="T91" fmla="*/ 88 h 172"/>
                  <a:gd name="T92" fmla="*/ 2606 w 2606"/>
                  <a:gd name="T93" fmla="*/ 88 h 172"/>
                  <a:gd name="T94" fmla="*/ 2604 w 2606"/>
                  <a:gd name="T95" fmla="*/ 84 h 172"/>
                  <a:gd name="T96" fmla="*/ 2600 w 2606"/>
                  <a:gd name="T97" fmla="*/ 78 h 172"/>
                  <a:gd name="T98" fmla="*/ 2590 w 2606"/>
                  <a:gd name="T99" fmla="*/ 74 h 172"/>
                  <a:gd name="T100" fmla="*/ 2580 w 2606"/>
                  <a:gd name="T101" fmla="*/ 70 h 172"/>
                  <a:gd name="T102" fmla="*/ 2548 w 2606"/>
                  <a:gd name="T103" fmla="*/ 62 h 172"/>
                  <a:gd name="T104" fmla="*/ 2504 w 2606"/>
                  <a:gd name="T105" fmla="*/ 54 h 172"/>
                  <a:gd name="T106" fmla="*/ 2450 w 2606"/>
                  <a:gd name="T107" fmla="*/ 46 h 172"/>
                  <a:gd name="T108" fmla="*/ 2384 w 2606"/>
                  <a:gd name="T109" fmla="*/ 38 h 172"/>
                  <a:gd name="T110" fmla="*/ 2310 w 2606"/>
                  <a:gd name="T111" fmla="*/ 32 h 172"/>
                  <a:gd name="T112" fmla="*/ 2226 w 2606"/>
                  <a:gd name="T113" fmla="*/ 26 h 172"/>
                  <a:gd name="T114" fmla="*/ 2032 w 2606"/>
                  <a:gd name="T115" fmla="*/ 16 h 172"/>
                  <a:gd name="T116" fmla="*/ 1812 w 2606"/>
                  <a:gd name="T117" fmla="*/ 8 h 172"/>
                  <a:gd name="T118" fmla="*/ 1566 w 2606"/>
                  <a:gd name="T119" fmla="*/ 2 h 172"/>
                  <a:gd name="T120" fmla="*/ 1302 w 2606"/>
                  <a:gd name="T12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6" h="172">
                    <a:moveTo>
                      <a:pt x="1302" y="0"/>
                    </a:moveTo>
                    <a:lnTo>
                      <a:pt x="1302" y="0"/>
                    </a:lnTo>
                    <a:lnTo>
                      <a:pt x="1040" y="2"/>
                    </a:lnTo>
                    <a:lnTo>
                      <a:pt x="796" y="8"/>
                    </a:lnTo>
                    <a:lnTo>
                      <a:pt x="574" y="16"/>
                    </a:lnTo>
                    <a:lnTo>
                      <a:pt x="382" y="26"/>
                    </a:lnTo>
                    <a:lnTo>
                      <a:pt x="298" y="32"/>
                    </a:lnTo>
                    <a:lnTo>
                      <a:pt x="224" y="38"/>
                    </a:lnTo>
                    <a:lnTo>
                      <a:pt x="158" y="46"/>
                    </a:lnTo>
                    <a:lnTo>
                      <a:pt x="102" y="54"/>
                    </a:lnTo>
                    <a:lnTo>
                      <a:pt x="60" y="62"/>
                    </a:lnTo>
                    <a:lnTo>
                      <a:pt x="26" y="70"/>
                    </a:lnTo>
                    <a:lnTo>
                      <a:pt x="16" y="74"/>
                    </a:lnTo>
                    <a:lnTo>
                      <a:pt x="8" y="78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8" y="96"/>
                    </a:lnTo>
                    <a:lnTo>
                      <a:pt x="16" y="100"/>
                    </a:lnTo>
                    <a:lnTo>
                      <a:pt x="26" y="104"/>
                    </a:lnTo>
                    <a:lnTo>
                      <a:pt x="60" y="112"/>
                    </a:lnTo>
                    <a:lnTo>
                      <a:pt x="102" y="120"/>
                    </a:lnTo>
                    <a:lnTo>
                      <a:pt x="158" y="128"/>
                    </a:lnTo>
                    <a:lnTo>
                      <a:pt x="224" y="134"/>
                    </a:lnTo>
                    <a:lnTo>
                      <a:pt x="298" y="140"/>
                    </a:lnTo>
                    <a:lnTo>
                      <a:pt x="382" y="146"/>
                    </a:lnTo>
                    <a:lnTo>
                      <a:pt x="574" y="158"/>
                    </a:lnTo>
                    <a:lnTo>
                      <a:pt x="796" y="166"/>
                    </a:lnTo>
                    <a:lnTo>
                      <a:pt x="1040" y="170"/>
                    </a:lnTo>
                    <a:lnTo>
                      <a:pt x="1302" y="172"/>
                    </a:lnTo>
                    <a:lnTo>
                      <a:pt x="1302" y="172"/>
                    </a:lnTo>
                    <a:lnTo>
                      <a:pt x="1566" y="170"/>
                    </a:lnTo>
                    <a:lnTo>
                      <a:pt x="1812" y="166"/>
                    </a:lnTo>
                    <a:lnTo>
                      <a:pt x="2032" y="158"/>
                    </a:lnTo>
                    <a:lnTo>
                      <a:pt x="2226" y="146"/>
                    </a:lnTo>
                    <a:lnTo>
                      <a:pt x="2310" y="140"/>
                    </a:lnTo>
                    <a:lnTo>
                      <a:pt x="2384" y="134"/>
                    </a:lnTo>
                    <a:lnTo>
                      <a:pt x="2450" y="128"/>
                    </a:lnTo>
                    <a:lnTo>
                      <a:pt x="2504" y="120"/>
                    </a:lnTo>
                    <a:lnTo>
                      <a:pt x="2548" y="112"/>
                    </a:lnTo>
                    <a:lnTo>
                      <a:pt x="2580" y="104"/>
                    </a:lnTo>
                    <a:lnTo>
                      <a:pt x="2590" y="100"/>
                    </a:lnTo>
                    <a:lnTo>
                      <a:pt x="2600" y="96"/>
                    </a:lnTo>
                    <a:lnTo>
                      <a:pt x="2604" y="92"/>
                    </a:lnTo>
                    <a:lnTo>
                      <a:pt x="2606" y="88"/>
                    </a:lnTo>
                    <a:lnTo>
                      <a:pt x="2606" y="88"/>
                    </a:lnTo>
                    <a:lnTo>
                      <a:pt x="2604" y="84"/>
                    </a:lnTo>
                    <a:lnTo>
                      <a:pt x="2600" y="78"/>
                    </a:lnTo>
                    <a:lnTo>
                      <a:pt x="2590" y="74"/>
                    </a:lnTo>
                    <a:lnTo>
                      <a:pt x="2580" y="70"/>
                    </a:lnTo>
                    <a:lnTo>
                      <a:pt x="2548" y="62"/>
                    </a:lnTo>
                    <a:lnTo>
                      <a:pt x="2504" y="54"/>
                    </a:lnTo>
                    <a:lnTo>
                      <a:pt x="2450" y="46"/>
                    </a:lnTo>
                    <a:lnTo>
                      <a:pt x="2384" y="38"/>
                    </a:lnTo>
                    <a:lnTo>
                      <a:pt x="2310" y="32"/>
                    </a:lnTo>
                    <a:lnTo>
                      <a:pt x="2226" y="26"/>
                    </a:lnTo>
                    <a:lnTo>
                      <a:pt x="2032" y="16"/>
                    </a:lnTo>
                    <a:lnTo>
                      <a:pt x="1812" y="8"/>
                    </a:lnTo>
                    <a:lnTo>
                      <a:pt x="1566" y="2"/>
                    </a:lnTo>
                    <a:lnTo>
                      <a:pt x="13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Freeform 95"/>
              <p:cNvSpPr>
                <a:spLocks noEditPoints="1"/>
              </p:cNvSpPr>
              <p:nvPr/>
            </p:nvSpPr>
            <p:spPr bwMode="auto">
              <a:xfrm>
                <a:off x="2552" y="4140"/>
                <a:ext cx="2594" cy="170"/>
              </a:xfrm>
              <a:custGeom>
                <a:avLst/>
                <a:gdLst>
                  <a:gd name="T0" fmla="*/ 1296 w 2594"/>
                  <a:gd name="T1" fmla="*/ 170 h 170"/>
                  <a:gd name="T2" fmla="*/ 794 w 2594"/>
                  <a:gd name="T3" fmla="*/ 162 h 170"/>
                  <a:gd name="T4" fmla="*/ 384 w 2594"/>
                  <a:gd name="T5" fmla="*/ 144 h 170"/>
                  <a:gd name="T6" fmla="*/ 160 w 2594"/>
                  <a:gd name="T7" fmla="*/ 126 h 170"/>
                  <a:gd name="T8" fmla="*/ 62 w 2594"/>
                  <a:gd name="T9" fmla="*/ 110 h 170"/>
                  <a:gd name="T10" fmla="*/ 20 w 2594"/>
                  <a:gd name="T11" fmla="*/ 98 h 170"/>
                  <a:gd name="T12" fmla="*/ 6 w 2594"/>
                  <a:gd name="T13" fmla="*/ 90 h 170"/>
                  <a:gd name="T14" fmla="*/ 4 w 2594"/>
                  <a:gd name="T15" fmla="*/ 86 h 170"/>
                  <a:gd name="T16" fmla="*/ 12 w 2594"/>
                  <a:gd name="T17" fmla="*/ 76 h 170"/>
                  <a:gd name="T18" fmla="*/ 30 w 2594"/>
                  <a:gd name="T19" fmla="*/ 68 h 170"/>
                  <a:gd name="T20" fmla="*/ 106 w 2594"/>
                  <a:gd name="T21" fmla="*/ 52 h 170"/>
                  <a:gd name="T22" fmla="*/ 226 w 2594"/>
                  <a:gd name="T23" fmla="*/ 38 h 170"/>
                  <a:gd name="T24" fmla="*/ 384 w 2594"/>
                  <a:gd name="T25" fmla="*/ 24 h 170"/>
                  <a:gd name="T26" fmla="*/ 794 w 2594"/>
                  <a:gd name="T27" fmla="*/ 6 h 170"/>
                  <a:gd name="T28" fmla="*/ 1296 w 2594"/>
                  <a:gd name="T29" fmla="*/ 0 h 170"/>
                  <a:gd name="T30" fmla="*/ 1558 w 2594"/>
                  <a:gd name="T31" fmla="*/ 2 h 170"/>
                  <a:gd name="T32" fmla="*/ 2022 w 2594"/>
                  <a:gd name="T33" fmla="*/ 14 h 170"/>
                  <a:gd name="T34" fmla="*/ 2296 w 2594"/>
                  <a:gd name="T35" fmla="*/ 30 h 170"/>
                  <a:gd name="T36" fmla="*/ 2434 w 2594"/>
                  <a:gd name="T37" fmla="*/ 44 h 170"/>
                  <a:gd name="T38" fmla="*/ 2532 w 2594"/>
                  <a:gd name="T39" fmla="*/ 60 h 170"/>
                  <a:gd name="T40" fmla="*/ 2574 w 2594"/>
                  <a:gd name="T41" fmla="*/ 72 h 170"/>
                  <a:gd name="T42" fmla="*/ 2588 w 2594"/>
                  <a:gd name="T43" fmla="*/ 82 h 170"/>
                  <a:gd name="T44" fmla="*/ 2590 w 2594"/>
                  <a:gd name="T45" fmla="*/ 86 h 170"/>
                  <a:gd name="T46" fmla="*/ 2584 w 2594"/>
                  <a:gd name="T47" fmla="*/ 94 h 170"/>
                  <a:gd name="T48" fmla="*/ 2564 w 2594"/>
                  <a:gd name="T49" fmla="*/ 102 h 170"/>
                  <a:gd name="T50" fmla="*/ 2488 w 2594"/>
                  <a:gd name="T51" fmla="*/ 118 h 170"/>
                  <a:gd name="T52" fmla="*/ 2370 w 2594"/>
                  <a:gd name="T53" fmla="*/ 132 h 170"/>
                  <a:gd name="T54" fmla="*/ 2212 w 2594"/>
                  <a:gd name="T55" fmla="*/ 144 h 170"/>
                  <a:gd name="T56" fmla="*/ 1802 w 2594"/>
                  <a:gd name="T57" fmla="*/ 162 h 170"/>
                  <a:gd name="T58" fmla="*/ 1296 w 2594"/>
                  <a:gd name="T59" fmla="*/ 170 h 170"/>
                  <a:gd name="T60" fmla="*/ 1296 w 2594"/>
                  <a:gd name="T61" fmla="*/ 0 h 170"/>
                  <a:gd name="T62" fmla="*/ 792 w 2594"/>
                  <a:gd name="T63" fmla="*/ 6 h 170"/>
                  <a:gd name="T64" fmla="*/ 380 w 2594"/>
                  <a:gd name="T65" fmla="*/ 24 h 170"/>
                  <a:gd name="T66" fmla="*/ 222 w 2594"/>
                  <a:gd name="T67" fmla="*/ 38 h 170"/>
                  <a:gd name="T68" fmla="*/ 102 w 2594"/>
                  <a:gd name="T69" fmla="*/ 52 h 170"/>
                  <a:gd name="T70" fmla="*/ 26 w 2594"/>
                  <a:gd name="T71" fmla="*/ 68 h 170"/>
                  <a:gd name="T72" fmla="*/ 6 w 2594"/>
                  <a:gd name="T73" fmla="*/ 76 h 170"/>
                  <a:gd name="T74" fmla="*/ 0 w 2594"/>
                  <a:gd name="T75" fmla="*/ 86 h 170"/>
                  <a:gd name="T76" fmla="*/ 2 w 2594"/>
                  <a:gd name="T77" fmla="*/ 90 h 170"/>
                  <a:gd name="T78" fmla="*/ 14 w 2594"/>
                  <a:gd name="T79" fmla="*/ 98 h 170"/>
                  <a:gd name="T80" fmla="*/ 58 w 2594"/>
                  <a:gd name="T81" fmla="*/ 110 h 170"/>
                  <a:gd name="T82" fmla="*/ 156 w 2594"/>
                  <a:gd name="T83" fmla="*/ 126 h 170"/>
                  <a:gd name="T84" fmla="*/ 380 w 2594"/>
                  <a:gd name="T85" fmla="*/ 144 h 170"/>
                  <a:gd name="T86" fmla="*/ 792 w 2594"/>
                  <a:gd name="T87" fmla="*/ 162 h 170"/>
                  <a:gd name="T88" fmla="*/ 1296 w 2594"/>
                  <a:gd name="T89" fmla="*/ 170 h 170"/>
                  <a:gd name="T90" fmla="*/ 1558 w 2594"/>
                  <a:gd name="T91" fmla="*/ 168 h 170"/>
                  <a:gd name="T92" fmla="*/ 2024 w 2594"/>
                  <a:gd name="T93" fmla="*/ 156 h 170"/>
                  <a:gd name="T94" fmla="*/ 2300 w 2594"/>
                  <a:gd name="T95" fmla="*/ 138 h 170"/>
                  <a:gd name="T96" fmla="*/ 2438 w 2594"/>
                  <a:gd name="T97" fmla="*/ 126 h 170"/>
                  <a:gd name="T98" fmla="*/ 2536 w 2594"/>
                  <a:gd name="T99" fmla="*/ 110 h 170"/>
                  <a:gd name="T100" fmla="*/ 2580 w 2594"/>
                  <a:gd name="T101" fmla="*/ 98 h 170"/>
                  <a:gd name="T102" fmla="*/ 2594 w 2594"/>
                  <a:gd name="T103" fmla="*/ 90 h 170"/>
                  <a:gd name="T104" fmla="*/ 2594 w 2594"/>
                  <a:gd name="T105" fmla="*/ 86 h 170"/>
                  <a:gd name="T106" fmla="*/ 2588 w 2594"/>
                  <a:gd name="T107" fmla="*/ 76 h 170"/>
                  <a:gd name="T108" fmla="*/ 2568 w 2594"/>
                  <a:gd name="T109" fmla="*/ 68 h 170"/>
                  <a:gd name="T110" fmla="*/ 2494 w 2594"/>
                  <a:gd name="T111" fmla="*/ 52 h 170"/>
                  <a:gd name="T112" fmla="*/ 2374 w 2594"/>
                  <a:gd name="T113" fmla="*/ 38 h 170"/>
                  <a:gd name="T114" fmla="*/ 2216 w 2594"/>
                  <a:gd name="T115" fmla="*/ 24 h 170"/>
                  <a:gd name="T116" fmla="*/ 1804 w 2594"/>
                  <a:gd name="T117" fmla="*/ 6 h 170"/>
                  <a:gd name="T118" fmla="*/ 1296 w 2594"/>
                  <a:gd name="T11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94" h="170">
                    <a:moveTo>
                      <a:pt x="1296" y="170"/>
                    </a:moveTo>
                    <a:lnTo>
                      <a:pt x="1296" y="170"/>
                    </a:lnTo>
                    <a:lnTo>
                      <a:pt x="1036" y="168"/>
                    </a:lnTo>
                    <a:lnTo>
                      <a:pt x="794" y="162"/>
                    </a:lnTo>
                    <a:lnTo>
                      <a:pt x="574" y="154"/>
                    </a:lnTo>
                    <a:lnTo>
                      <a:pt x="384" y="144"/>
                    </a:lnTo>
                    <a:lnTo>
                      <a:pt x="226" y="132"/>
                    </a:lnTo>
                    <a:lnTo>
                      <a:pt x="160" y="126"/>
                    </a:lnTo>
                    <a:lnTo>
                      <a:pt x="106" y="118"/>
                    </a:lnTo>
                    <a:lnTo>
                      <a:pt x="62" y="110"/>
                    </a:lnTo>
                    <a:lnTo>
                      <a:pt x="30" y="102"/>
                    </a:lnTo>
                    <a:lnTo>
                      <a:pt x="20" y="98"/>
                    </a:lnTo>
                    <a:lnTo>
                      <a:pt x="12" y="94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6" y="82"/>
                    </a:lnTo>
                    <a:lnTo>
                      <a:pt x="12" y="76"/>
                    </a:lnTo>
                    <a:lnTo>
                      <a:pt x="20" y="72"/>
                    </a:lnTo>
                    <a:lnTo>
                      <a:pt x="30" y="68"/>
                    </a:lnTo>
                    <a:lnTo>
                      <a:pt x="62" y="60"/>
                    </a:lnTo>
                    <a:lnTo>
                      <a:pt x="106" y="52"/>
                    </a:lnTo>
                    <a:lnTo>
                      <a:pt x="160" y="44"/>
                    </a:lnTo>
                    <a:lnTo>
                      <a:pt x="226" y="38"/>
                    </a:lnTo>
                    <a:lnTo>
                      <a:pt x="300" y="30"/>
                    </a:lnTo>
                    <a:lnTo>
                      <a:pt x="384" y="24"/>
                    </a:lnTo>
                    <a:lnTo>
                      <a:pt x="574" y="14"/>
                    </a:lnTo>
                    <a:lnTo>
                      <a:pt x="794" y="6"/>
                    </a:lnTo>
                    <a:lnTo>
                      <a:pt x="1036" y="2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558" y="2"/>
                    </a:lnTo>
                    <a:lnTo>
                      <a:pt x="1802" y="6"/>
                    </a:lnTo>
                    <a:lnTo>
                      <a:pt x="2022" y="14"/>
                    </a:lnTo>
                    <a:lnTo>
                      <a:pt x="2212" y="24"/>
                    </a:lnTo>
                    <a:lnTo>
                      <a:pt x="2296" y="30"/>
                    </a:lnTo>
                    <a:lnTo>
                      <a:pt x="2370" y="38"/>
                    </a:lnTo>
                    <a:lnTo>
                      <a:pt x="2434" y="44"/>
                    </a:lnTo>
                    <a:lnTo>
                      <a:pt x="2488" y="52"/>
                    </a:lnTo>
                    <a:lnTo>
                      <a:pt x="2532" y="60"/>
                    </a:lnTo>
                    <a:lnTo>
                      <a:pt x="2564" y="68"/>
                    </a:lnTo>
                    <a:lnTo>
                      <a:pt x="2574" y="72"/>
                    </a:lnTo>
                    <a:lnTo>
                      <a:pt x="2584" y="76"/>
                    </a:lnTo>
                    <a:lnTo>
                      <a:pt x="2588" y="82"/>
                    </a:lnTo>
                    <a:lnTo>
                      <a:pt x="2590" y="86"/>
                    </a:lnTo>
                    <a:lnTo>
                      <a:pt x="2590" y="86"/>
                    </a:lnTo>
                    <a:lnTo>
                      <a:pt x="2588" y="90"/>
                    </a:lnTo>
                    <a:lnTo>
                      <a:pt x="2584" y="94"/>
                    </a:lnTo>
                    <a:lnTo>
                      <a:pt x="2574" y="98"/>
                    </a:lnTo>
                    <a:lnTo>
                      <a:pt x="2564" y="102"/>
                    </a:lnTo>
                    <a:lnTo>
                      <a:pt x="2532" y="110"/>
                    </a:lnTo>
                    <a:lnTo>
                      <a:pt x="2488" y="118"/>
                    </a:lnTo>
                    <a:lnTo>
                      <a:pt x="2434" y="126"/>
                    </a:lnTo>
                    <a:lnTo>
                      <a:pt x="2370" y="132"/>
                    </a:lnTo>
                    <a:lnTo>
                      <a:pt x="2296" y="138"/>
                    </a:lnTo>
                    <a:lnTo>
                      <a:pt x="2212" y="144"/>
                    </a:lnTo>
                    <a:lnTo>
                      <a:pt x="2022" y="154"/>
                    </a:lnTo>
                    <a:lnTo>
                      <a:pt x="1802" y="162"/>
                    </a:lnTo>
                    <a:lnTo>
                      <a:pt x="1558" y="168"/>
                    </a:lnTo>
                    <a:lnTo>
                      <a:pt x="1296" y="170"/>
                    </a:lnTo>
                    <a:close/>
                    <a:moveTo>
                      <a:pt x="1296" y="0"/>
                    </a:moveTo>
                    <a:lnTo>
                      <a:pt x="1296" y="0"/>
                    </a:lnTo>
                    <a:lnTo>
                      <a:pt x="1036" y="2"/>
                    </a:lnTo>
                    <a:lnTo>
                      <a:pt x="792" y="6"/>
                    </a:lnTo>
                    <a:lnTo>
                      <a:pt x="572" y="14"/>
                    </a:lnTo>
                    <a:lnTo>
                      <a:pt x="380" y="24"/>
                    </a:lnTo>
                    <a:lnTo>
                      <a:pt x="296" y="30"/>
                    </a:lnTo>
                    <a:lnTo>
                      <a:pt x="222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6"/>
                    </a:lnTo>
                    <a:lnTo>
                      <a:pt x="222" y="132"/>
                    </a:lnTo>
                    <a:lnTo>
                      <a:pt x="380" y="144"/>
                    </a:lnTo>
                    <a:lnTo>
                      <a:pt x="572" y="156"/>
                    </a:lnTo>
                    <a:lnTo>
                      <a:pt x="792" y="162"/>
                    </a:lnTo>
                    <a:lnTo>
                      <a:pt x="1036" y="168"/>
                    </a:lnTo>
                    <a:lnTo>
                      <a:pt x="1296" y="170"/>
                    </a:lnTo>
                    <a:lnTo>
                      <a:pt x="1296" y="170"/>
                    </a:lnTo>
                    <a:lnTo>
                      <a:pt x="1558" y="168"/>
                    </a:lnTo>
                    <a:lnTo>
                      <a:pt x="1804" y="162"/>
                    </a:lnTo>
                    <a:lnTo>
                      <a:pt x="2024" y="156"/>
                    </a:lnTo>
                    <a:lnTo>
                      <a:pt x="2216" y="144"/>
                    </a:lnTo>
                    <a:lnTo>
                      <a:pt x="2300" y="138"/>
                    </a:lnTo>
                    <a:lnTo>
                      <a:pt x="2374" y="132"/>
                    </a:lnTo>
                    <a:lnTo>
                      <a:pt x="2438" y="126"/>
                    </a:lnTo>
                    <a:lnTo>
                      <a:pt x="2494" y="118"/>
                    </a:lnTo>
                    <a:lnTo>
                      <a:pt x="2536" y="110"/>
                    </a:lnTo>
                    <a:lnTo>
                      <a:pt x="2568" y="102"/>
                    </a:lnTo>
                    <a:lnTo>
                      <a:pt x="2580" y="98"/>
                    </a:lnTo>
                    <a:lnTo>
                      <a:pt x="2588" y="94"/>
                    </a:lnTo>
                    <a:lnTo>
                      <a:pt x="2594" y="90"/>
                    </a:lnTo>
                    <a:lnTo>
                      <a:pt x="2594" y="86"/>
                    </a:lnTo>
                    <a:lnTo>
                      <a:pt x="2594" y="86"/>
                    </a:lnTo>
                    <a:lnTo>
                      <a:pt x="2594" y="82"/>
                    </a:lnTo>
                    <a:lnTo>
                      <a:pt x="2588" y="76"/>
                    </a:lnTo>
                    <a:lnTo>
                      <a:pt x="2580" y="72"/>
                    </a:lnTo>
                    <a:lnTo>
                      <a:pt x="2568" y="68"/>
                    </a:lnTo>
                    <a:lnTo>
                      <a:pt x="2536" y="60"/>
                    </a:lnTo>
                    <a:lnTo>
                      <a:pt x="2494" y="52"/>
                    </a:lnTo>
                    <a:lnTo>
                      <a:pt x="2438" y="44"/>
                    </a:lnTo>
                    <a:lnTo>
                      <a:pt x="2374" y="38"/>
                    </a:lnTo>
                    <a:lnTo>
                      <a:pt x="2300" y="30"/>
                    </a:lnTo>
                    <a:lnTo>
                      <a:pt x="2216" y="24"/>
                    </a:lnTo>
                    <a:lnTo>
                      <a:pt x="2024" y="14"/>
                    </a:lnTo>
                    <a:lnTo>
                      <a:pt x="1804" y="6"/>
                    </a:lnTo>
                    <a:lnTo>
                      <a:pt x="1558" y="2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Freeform 96"/>
              <p:cNvSpPr>
                <a:spLocks/>
              </p:cNvSpPr>
              <p:nvPr/>
            </p:nvSpPr>
            <p:spPr bwMode="auto">
              <a:xfrm>
                <a:off x="2556" y="4140"/>
                <a:ext cx="2586" cy="170"/>
              </a:xfrm>
              <a:custGeom>
                <a:avLst/>
                <a:gdLst>
                  <a:gd name="T0" fmla="*/ 1292 w 2586"/>
                  <a:gd name="T1" fmla="*/ 170 h 170"/>
                  <a:gd name="T2" fmla="*/ 1292 w 2586"/>
                  <a:gd name="T3" fmla="*/ 170 h 170"/>
                  <a:gd name="T4" fmla="*/ 1032 w 2586"/>
                  <a:gd name="T5" fmla="*/ 168 h 170"/>
                  <a:gd name="T6" fmla="*/ 790 w 2586"/>
                  <a:gd name="T7" fmla="*/ 162 h 170"/>
                  <a:gd name="T8" fmla="*/ 570 w 2586"/>
                  <a:gd name="T9" fmla="*/ 154 h 170"/>
                  <a:gd name="T10" fmla="*/ 380 w 2586"/>
                  <a:gd name="T11" fmla="*/ 144 h 170"/>
                  <a:gd name="T12" fmla="*/ 222 w 2586"/>
                  <a:gd name="T13" fmla="*/ 132 h 170"/>
                  <a:gd name="T14" fmla="*/ 156 w 2586"/>
                  <a:gd name="T15" fmla="*/ 126 h 170"/>
                  <a:gd name="T16" fmla="*/ 102 w 2586"/>
                  <a:gd name="T17" fmla="*/ 118 h 170"/>
                  <a:gd name="T18" fmla="*/ 58 w 2586"/>
                  <a:gd name="T19" fmla="*/ 110 h 170"/>
                  <a:gd name="T20" fmla="*/ 26 w 2586"/>
                  <a:gd name="T21" fmla="*/ 102 h 170"/>
                  <a:gd name="T22" fmla="*/ 16 w 2586"/>
                  <a:gd name="T23" fmla="*/ 98 h 170"/>
                  <a:gd name="T24" fmla="*/ 8 w 2586"/>
                  <a:gd name="T25" fmla="*/ 94 h 170"/>
                  <a:gd name="T26" fmla="*/ 2 w 2586"/>
                  <a:gd name="T27" fmla="*/ 90 h 170"/>
                  <a:gd name="T28" fmla="*/ 0 w 2586"/>
                  <a:gd name="T29" fmla="*/ 86 h 170"/>
                  <a:gd name="T30" fmla="*/ 0 w 2586"/>
                  <a:gd name="T31" fmla="*/ 86 h 170"/>
                  <a:gd name="T32" fmla="*/ 2 w 2586"/>
                  <a:gd name="T33" fmla="*/ 82 h 170"/>
                  <a:gd name="T34" fmla="*/ 8 w 2586"/>
                  <a:gd name="T35" fmla="*/ 76 h 170"/>
                  <a:gd name="T36" fmla="*/ 16 w 2586"/>
                  <a:gd name="T37" fmla="*/ 72 h 170"/>
                  <a:gd name="T38" fmla="*/ 26 w 2586"/>
                  <a:gd name="T39" fmla="*/ 68 h 170"/>
                  <a:gd name="T40" fmla="*/ 58 w 2586"/>
                  <a:gd name="T41" fmla="*/ 60 h 170"/>
                  <a:gd name="T42" fmla="*/ 102 w 2586"/>
                  <a:gd name="T43" fmla="*/ 52 h 170"/>
                  <a:gd name="T44" fmla="*/ 156 w 2586"/>
                  <a:gd name="T45" fmla="*/ 44 h 170"/>
                  <a:gd name="T46" fmla="*/ 222 w 2586"/>
                  <a:gd name="T47" fmla="*/ 38 h 170"/>
                  <a:gd name="T48" fmla="*/ 296 w 2586"/>
                  <a:gd name="T49" fmla="*/ 30 h 170"/>
                  <a:gd name="T50" fmla="*/ 380 w 2586"/>
                  <a:gd name="T51" fmla="*/ 24 h 170"/>
                  <a:gd name="T52" fmla="*/ 570 w 2586"/>
                  <a:gd name="T53" fmla="*/ 14 h 170"/>
                  <a:gd name="T54" fmla="*/ 790 w 2586"/>
                  <a:gd name="T55" fmla="*/ 6 h 170"/>
                  <a:gd name="T56" fmla="*/ 1032 w 2586"/>
                  <a:gd name="T57" fmla="*/ 2 h 170"/>
                  <a:gd name="T58" fmla="*/ 1292 w 2586"/>
                  <a:gd name="T59" fmla="*/ 0 h 170"/>
                  <a:gd name="T60" fmla="*/ 1292 w 2586"/>
                  <a:gd name="T61" fmla="*/ 0 h 170"/>
                  <a:gd name="T62" fmla="*/ 1554 w 2586"/>
                  <a:gd name="T63" fmla="*/ 2 h 170"/>
                  <a:gd name="T64" fmla="*/ 1798 w 2586"/>
                  <a:gd name="T65" fmla="*/ 6 h 170"/>
                  <a:gd name="T66" fmla="*/ 2018 w 2586"/>
                  <a:gd name="T67" fmla="*/ 14 h 170"/>
                  <a:gd name="T68" fmla="*/ 2208 w 2586"/>
                  <a:gd name="T69" fmla="*/ 24 h 170"/>
                  <a:gd name="T70" fmla="*/ 2292 w 2586"/>
                  <a:gd name="T71" fmla="*/ 30 h 170"/>
                  <a:gd name="T72" fmla="*/ 2366 w 2586"/>
                  <a:gd name="T73" fmla="*/ 38 h 170"/>
                  <a:gd name="T74" fmla="*/ 2430 w 2586"/>
                  <a:gd name="T75" fmla="*/ 44 h 170"/>
                  <a:gd name="T76" fmla="*/ 2484 w 2586"/>
                  <a:gd name="T77" fmla="*/ 52 h 170"/>
                  <a:gd name="T78" fmla="*/ 2528 w 2586"/>
                  <a:gd name="T79" fmla="*/ 60 h 170"/>
                  <a:gd name="T80" fmla="*/ 2560 w 2586"/>
                  <a:gd name="T81" fmla="*/ 68 h 170"/>
                  <a:gd name="T82" fmla="*/ 2570 w 2586"/>
                  <a:gd name="T83" fmla="*/ 72 h 170"/>
                  <a:gd name="T84" fmla="*/ 2580 w 2586"/>
                  <a:gd name="T85" fmla="*/ 76 h 170"/>
                  <a:gd name="T86" fmla="*/ 2584 w 2586"/>
                  <a:gd name="T87" fmla="*/ 82 h 170"/>
                  <a:gd name="T88" fmla="*/ 2586 w 2586"/>
                  <a:gd name="T89" fmla="*/ 86 h 170"/>
                  <a:gd name="T90" fmla="*/ 2586 w 2586"/>
                  <a:gd name="T91" fmla="*/ 86 h 170"/>
                  <a:gd name="T92" fmla="*/ 2584 w 2586"/>
                  <a:gd name="T93" fmla="*/ 90 h 170"/>
                  <a:gd name="T94" fmla="*/ 2580 w 2586"/>
                  <a:gd name="T95" fmla="*/ 94 h 170"/>
                  <a:gd name="T96" fmla="*/ 2570 w 2586"/>
                  <a:gd name="T97" fmla="*/ 98 h 170"/>
                  <a:gd name="T98" fmla="*/ 2560 w 2586"/>
                  <a:gd name="T99" fmla="*/ 102 h 170"/>
                  <a:gd name="T100" fmla="*/ 2528 w 2586"/>
                  <a:gd name="T101" fmla="*/ 110 h 170"/>
                  <a:gd name="T102" fmla="*/ 2484 w 2586"/>
                  <a:gd name="T103" fmla="*/ 118 h 170"/>
                  <a:gd name="T104" fmla="*/ 2430 w 2586"/>
                  <a:gd name="T105" fmla="*/ 126 h 170"/>
                  <a:gd name="T106" fmla="*/ 2366 w 2586"/>
                  <a:gd name="T107" fmla="*/ 132 h 170"/>
                  <a:gd name="T108" fmla="*/ 2292 w 2586"/>
                  <a:gd name="T109" fmla="*/ 138 h 170"/>
                  <a:gd name="T110" fmla="*/ 2208 w 2586"/>
                  <a:gd name="T111" fmla="*/ 144 h 170"/>
                  <a:gd name="T112" fmla="*/ 2018 w 2586"/>
                  <a:gd name="T113" fmla="*/ 154 h 170"/>
                  <a:gd name="T114" fmla="*/ 1798 w 2586"/>
                  <a:gd name="T115" fmla="*/ 162 h 170"/>
                  <a:gd name="T116" fmla="*/ 1554 w 2586"/>
                  <a:gd name="T117" fmla="*/ 168 h 170"/>
                  <a:gd name="T118" fmla="*/ 1292 w 2586"/>
                  <a:gd name="T11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86" h="170">
                    <a:moveTo>
                      <a:pt x="1292" y="170"/>
                    </a:moveTo>
                    <a:lnTo>
                      <a:pt x="1292" y="170"/>
                    </a:lnTo>
                    <a:lnTo>
                      <a:pt x="1032" y="168"/>
                    </a:lnTo>
                    <a:lnTo>
                      <a:pt x="790" y="162"/>
                    </a:lnTo>
                    <a:lnTo>
                      <a:pt x="570" y="154"/>
                    </a:lnTo>
                    <a:lnTo>
                      <a:pt x="380" y="144"/>
                    </a:lnTo>
                    <a:lnTo>
                      <a:pt x="222" y="132"/>
                    </a:lnTo>
                    <a:lnTo>
                      <a:pt x="156" y="126"/>
                    </a:lnTo>
                    <a:lnTo>
                      <a:pt x="102" y="118"/>
                    </a:lnTo>
                    <a:lnTo>
                      <a:pt x="58" y="110"/>
                    </a:lnTo>
                    <a:lnTo>
                      <a:pt x="26" y="102"/>
                    </a:lnTo>
                    <a:lnTo>
                      <a:pt x="16" y="98"/>
                    </a:lnTo>
                    <a:lnTo>
                      <a:pt x="8" y="94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8" y="76"/>
                    </a:lnTo>
                    <a:lnTo>
                      <a:pt x="16" y="72"/>
                    </a:lnTo>
                    <a:lnTo>
                      <a:pt x="26" y="68"/>
                    </a:lnTo>
                    <a:lnTo>
                      <a:pt x="58" y="60"/>
                    </a:lnTo>
                    <a:lnTo>
                      <a:pt x="102" y="52"/>
                    </a:lnTo>
                    <a:lnTo>
                      <a:pt x="156" y="44"/>
                    </a:lnTo>
                    <a:lnTo>
                      <a:pt x="222" y="38"/>
                    </a:lnTo>
                    <a:lnTo>
                      <a:pt x="296" y="30"/>
                    </a:lnTo>
                    <a:lnTo>
                      <a:pt x="380" y="24"/>
                    </a:lnTo>
                    <a:lnTo>
                      <a:pt x="570" y="14"/>
                    </a:lnTo>
                    <a:lnTo>
                      <a:pt x="790" y="6"/>
                    </a:lnTo>
                    <a:lnTo>
                      <a:pt x="1032" y="2"/>
                    </a:lnTo>
                    <a:lnTo>
                      <a:pt x="1292" y="0"/>
                    </a:lnTo>
                    <a:lnTo>
                      <a:pt x="1292" y="0"/>
                    </a:lnTo>
                    <a:lnTo>
                      <a:pt x="1554" y="2"/>
                    </a:lnTo>
                    <a:lnTo>
                      <a:pt x="1798" y="6"/>
                    </a:lnTo>
                    <a:lnTo>
                      <a:pt x="2018" y="14"/>
                    </a:lnTo>
                    <a:lnTo>
                      <a:pt x="2208" y="24"/>
                    </a:lnTo>
                    <a:lnTo>
                      <a:pt x="2292" y="30"/>
                    </a:lnTo>
                    <a:lnTo>
                      <a:pt x="2366" y="38"/>
                    </a:lnTo>
                    <a:lnTo>
                      <a:pt x="2430" y="44"/>
                    </a:lnTo>
                    <a:lnTo>
                      <a:pt x="2484" y="52"/>
                    </a:lnTo>
                    <a:lnTo>
                      <a:pt x="2528" y="60"/>
                    </a:lnTo>
                    <a:lnTo>
                      <a:pt x="2560" y="68"/>
                    </a:lnTo>
                    <a:lnTo>
                      <a:pt x="2570" y="72"/>
                    </a:lnTo>
                    <a:lnTo>
                      <a:pt x="2580" y="76"/>
                    </a:lnTo>
                    <a:lnTo>
                      <a:pt x="2584" y="82"/>
                    </a:lnTo>
                    <a:lnTo>
                      <a:pt x="2586" y="86"/>
                    </a:lnTo>
                    <a:lnTo>
                      <a:pt x="2586" y="86"/>
                    </a:lnTo>
                    <a:lnTo>
                      <a:pt x="2584" y="90"/>
                    </a:lnTo>
                    <a:lnTo>
                      <a:pt x="2580" y="94"/>
                    </a:lnTo>
                    <a:lnTo>
                      <a:pt x="2570" y="98"/>
                    </a:lnTo>
                    <a:lnTo>
                      <a:pt x="2560" y="102"/>
                    </a:lnTo>
                    <a:lnTo>
                      <a:pt x="2528" y="110"/>
                    </a:lnTo>
                    <a:lnTo>
                      <a:pt x="2484" y="118"/>
                    </a:lnTo>
                    <a:lnTo>
                      <a:pt x="2430" y="126"/>
                    </a:lnTo>
                    <a:lnTo>
                      <a:pt x="2366" y="132"/>
                    </a:lnTo>
                    <a:lnTo>
                      <a:pt x="2292" y="138"/>
                    </a:lnTo>
                    <a:lnTo>
                      <a:pt x="2208" y="144"/>
                    </a:lnTo>
                    <a:lnTo>
                      <a:pt x="2018" y="154"/>
                    </a:lnTo>
                    <a:lnTo>
                      <a:pt x="1798" y="162"/>
                    </a:lnTo>
                    <a:lnTo>
                      <a:pt x="1554" y="168"/>
                    </a:lnTo>
                    <a:lnTo>
                      <a:pt x="1292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97"/>
              <p:cNvSpPr>
                <a:spLocks/>
              </p:cNvSpPr>
              <p:nvPr/>
            </p:nvSpPr>
            <p:spPr bwMode="auto">
              <a:xfrm>
                <a:off x="2552" y="4140"/>
                <a:ext cx="2594" cy="170"/>
              </a:xfrm>
              <a:custGeom>
                <a:avLst/>
                <a:gdLst>
                  <a:gd name="T0" fmla="*/ 1296 w 2594"/>
                  <a:gd name="T1" fmla="*/ 0 h 170"/>
                  <a:gd name="T2" fmla="*/ 1296 w 2594"/>
                  <a:gd name="T3" fmla="*/ 0 h 170"/>
                  <a:gd name="T4" fmla="*/ 1036 w 2594"/>
                  <a:gd name="T5" fmla="*/ 2 h 170"/>
                  <a:gd name="T6" fmla="*/ 792 w 2594"/>
                  <a:gd name="T7" fmla="*/ 6 h 170"/>
                  <a:gd name="T8" fmla="*/ 572 w 2594"/>
                  <a:gd name="T9" fmla="*/ 14 h 170"/>
                  <a:gd name="T10" fmla="*/ 380 w 2594"/>
                  <a:gd name="T11" fmla="*/ 24 h 170"/>
                  <a:gd name="T12" fmla="*/ 296 w 2594"/>
                  <a:gd name="T13" fmla="*/ 30 h 170"/>
                  <a:gd name="T14" fmla="*/ 222 w 2594"/>
                  <a:gd name="T15" fmla="*/ 38 h 170"/>
                  <a:gd name="T16" fmla="*/ 156 w 2594"/>
                  <a:gd name="T17" fmla="*/ 44 h 170"/>
                  <a:gd name="T18" fmla="*/ 102 w 2594"/>
                  <a:gd name="T19" fmla="*/ 52 h 170"/>
                  <a:gd name="T20" fmla="*/ 58 w 2594"/>
                  <a:gd name="T21" fmla="*/ 60 h 170"/>
                  <a:gd name="T22" fmla="*/ 26 w 2594"/>
                  <a:gd name="T23" fmla="*/ 68 h 170"/>
                  <a:gd name="T24" fmla="*/ 14 w 2594"/>
                  <a:gd name="T25" fmla="*/ 72 h 170"/>
                  <a:gd name="T26" fmla="*/ 6 w 2594"/>
                  <a:gd name="T27" fmla="*/ 76 h 170"/>
                  <a:gd name="T28" fmla="*/ 2 w 2594"/>
                  <a:gd name="T29" fmla="*/ 82 h 170"/>
                  <a:gd name="T30" fmla="*/ 0 w 2594"/>
                  <a:gd name="T31" fmla="*/ 86 h 170"/>
                  <a:gd name="T32" fmla="*/ 0 w 2594"/>
                  <a:gd name="T33" fmla="*/ 86 h 170"/>
                  <a:gd name="T34" fmla="*/ 2 w 2594"/>
                  <a:gd name="T35" fmla="*/ 90 h 170"/>
                  <a:gd name="T36" fmla="*/ 6 w 2594"/>
                  <a:gd name="T37" fmla="*/ 94 h 170"/>
                  <a:gd name="T38" fmla="*/ 14 w 2594"/>
                  <a:gd name="T39" fmla="*/ 98 h 170"/>
                  <a:gd name="T40" fmla="*/ 26 w 2594"/>
                  <a:gd name="T41" fmla="*/ 102 h 170"/>
                  <a:gd name="T42" fmla="*/ 58 w 2594"/>
                  <a:gd name="T43" fmla="*/ 110 h 170"/>
                  <a:gd name="T44" fmla="*/ 102 w 2594"/>
                  <a:gd name="T45" fmla="*/ 118 h 170"/>
                  <a:gd name="T46" fmla="*/ 156 w 2594"/>
                  <a:gd name="T47" fmla="*/ 126 h 170"/>
                  <a:gd name="T48" fmla="*/ 222 w 2594"/>
                  <a:gd name="T49" fmla="*/ 132 h 170"/>
                  <a:gd name="T50" fmla="*/ 380 w 2594"/>
                  <a:gd name="T51" fmla="*/ 144 h 170"/>
                  <a:gd name="T52" fmla="*/ 572 w 2594"/>
                  <a:gd name="T53" fmla="*/ 156 h 170"/>
                  <a:gd name="T54" fmla="*/ 792 w 2594"/>
                  <a:gd name="T55" fmla="*/ 162 h 170"/>
                  <a:gd name="T56" fmla="*/ 1036 w 2594"/>
                  <a:gd name="T57" fmla="*/ 168 h 170"/>
                  <a:gd name="T58" fmla="*/ 1296 w 2594"/>
                  <a:gd name="T59" fmla="*/ 170 h 170"/>
                  <a:gd name="T60" fmla="*/ 1296 w 2594"/>
                  <a:gd name="T61" fmla="*/ 170 h 170"/>
                  <a:gd name="T62" fmla="*/ 1558 w 2594"/>
                  <a:gd name="T63" fmla="*/ 168 h 170"/>
                  <a:gd name="T64" fmla="*/ 1804 w 2594"/>
                  <a:gd name="T65" fmla="*/ 162 h 170"/>
                  <a:gd name="T66" fmla="*/ 2024 w 2594"/>
                  <a:gd name="T67" fmla="*/ 156 h 170"/>
                  <a:gd name="T68" fmla="*/ 2216 w 2594"/>
                  <a:gd name="T69" fmla="*/ 144 h 170"/>
                  <a:gd name="T70" fmla="*/ 2300 w 2594"/>
                  <a:gd name="T71" fmla="*/ 138 h 170"/>
                  <a:gd name="T72" fmla="*/ 2374 w 2594"/>
                  <a:gd name="T73" fmla="*/ 132 h 170"/>
                  <a:gd name="T74" fmla="*/ 2438 w 2594"/>
                  <a:gd name="T75" fmla="*/ 126 h 170"/>
                  <a:gd name="T76" fmla="*/ 2494 w 2594"/>
                  <a:gd name="T77" fmla="*/ 118 h 170"/>
                  <a:gd name="T78" fmla="*/ 2536 w 2594"/>
                  <a:gd name="T79" fmla="*/ 110 h 170"/>
                  <a:gd name="T80" fmla="*/ 2568 w 2594"/>
                  <a:gd name="T81" fmla="*/ 102 h 170"/>
                  <a:gd name="T82" fmla="*/ 2580 w 2594"/>
                  <a:gd name="T83" fmla="*/ 98 h 170"/>
                  <a:gd name="T84" fmla="*/ 2588 w 2594"/>
                  <a:gd name="T85" fmla="*/ 94 h 170"/>
                  <a:gd name="T86" fmla="*/ 2594 w 2594"/>
                  <a:gd name="T87" fmla="*/ 90 h 170"/>
                  <a:gd name="T88" fmla="*/ 2594 w 2594"/>
                  <a:gd name="T89" fmla="*/ 86 h 170"/>
                  <a:gd name="T90" fmla="*/ 2594 w 2594"/>
                  <a:gd name="T91" fmla="*/ 86 h 170"/>
                  <a:gd name="T92" fmla="*/ 2594 w 2594"/>
                  <a:gd name="T93" fmla="*/ 82 h 170"/>
                  <a:gd name="T94" fmla="*/ 2588 w 2594"/>
                  <a:gd name="T95" fmla="*/ 76 h 170"/>
                  <a:gd name="T96" fmla="*/ 2580 w 2594"/>
                  <a:gd name="T97" fmla="*/ 72 h 170"/>
                  <a:gd name="T98" fmla="*/ 2568 w 2594"/>
                  <a:gd name="T99" fmla="*/ 68 h 170"/>
                  <a:gd name="T100" fmla="*/ 2536 w 2594"/>
                  <a:gd name="T101" fmla="*/ 60 h 170"/>
                  <a:gd name="T102" fmla="*/ 2494 w 2594"/>
                  <a:gd name="T103" fmla="*/ 52 h 170"/>
                  <a:gd name="T104" fmla="*/ 2438 w 2594"/>
                  <a:gd name="T105" fmla="*/ 44 h 170"/>
                  <a:gd name="T106" fmla="*/ 2374 w 2594"/>
                  <a:gd name="T107" fmla="*/ 38 h 170"/>
                  <a:gd name="T108" fmla="*/ 2300 w 2594"/>
                  <a:gd name="T109" fmla="*/ 30 h 170"/>
                  <a:gd name="T110" fmla="*/ 2216 w 2594"/>
                  <a:gd name="T111" fmla="*/ 24 h 170"/>
                  <a:gd name="T112" fmla="*/ 2024 w 2594"/>
                  <a:gd name="T113" fmla="*/ 14 h 170"/>
                  <a:gd name="T114" fmla="*/ 1804 w 2594"/>
                  <a:gd name="T115" fmla="*/ 6 h 170"/>
                  <a:gd name="T116" fmla="*/ 1558 w 2594"/>
                  <a:gd name="T117" fmla="*/ 2 h 170"/>
                  <a:gd name="T118" fmla="*/ 1296 w 2594"/>
                  <a:gd name="T11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94" h="170">
                    <a:moveTo>
                      <a:pt x="1296" y="0"/>
                    </a:moveTo>
                    <a:lnTo>
                      <a:pt x="1296" y="0"/>
                    </a:lnTo>
                    <a:lnTo>
                      <a:pt x="1036" y="2"/>
                    </a:lnTo>
                    <a:lnTo>
                      <a:pt x="792" y="6"/>
                    </a:lnTo>
                    <a:lnTo>
                      <a:pt x="572" y="14"/>
                    </a:lnTo>
                    <a:lnTo>
                      <a:pt x="380" y="24"/>
                    </a:lnTo>
                    <a:lnTo>
                      <a:pt x="296" y="30"/>
                    </a:lnTo>
                    <a:lnTo>
                      <a:pt x="222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6"/>
                    </a:lnTo>
                    <a:lnTo>
                      <a:pt x="222" y="132"/>
                    </a:lnTo>
                    <a:lnTo>
                      <a:pt x="380" y="144"/>
                    </a:lnTo>
                    <a:lnTo>
                      <a:pt x="572" y="156"/>
                    </a:lnTo>
                    <a:lnTo>
                      <a:pt x="792" y="162"/>
                    </a:lnTo>
                    <a:lnTo>
                      <a:pt x="1036" y="168"/>
                    </a:lnTo>
                    <a:lnTo>
                      <a:pt x="1296" y="170"/>
                    </a:lnTo>
                    <a:lnTo>
                      <a:pt x="1296" y="170"/>
                    </a:lnTo>
                    <a:lnTo>
                      <a:pt x="1558" y="168"/>
                    </a:lnTo>
                    <a:lnTo>
                      <a:pt x="1804" y="162"/>
                    </a:lnTo>
                    <a:lnTo>
                      <a:pt x="2024" y="156"/>
                    </a:lnTo>
                    <a:lnTo>
                      <a:pt x="2216" y="144"/>
                    </a:lnTo>
                    <a:lnTo>
                      <a:pt x="2300" y="138"/>
                    </a:lnTo>
                    <a:lnTo>
                      <a:pt x="2374" y="132"/>
                    </a:lnTo>
                    <a:lnTo>
                      <a:pt x="2438" y="126"/>
                    </a:lnTo>
                    <a:lnTo>
                      <a:pt x="2494" y="118"/>
                    </a:lnTo>
                    <a:lnTo>
                      <a:pt x="2536" y="110"/>
                    </a:lnTo>
                    <a:lnTo>
                      <a:pt x="2568" y="102"/>
                    </a:lnTo>
                    <a:lnTo>
                      <a:pt x="2580" y="98"/>
                    </a:lnTo>
                    <a:lnTo>
                      <a:pt x="2588" y="94"/>
                    </a:lnTo>
                    <a:lnTo>
                      <a:pt x="2594" y="90"/>
                    </a:lnTo>
                    <a:lnTo>
                      <a:pt x="2594" y="86"/>
                    </a:lnTo>
                    <a:lnTo>
                      <a:pt x="2594" y="86"/>
                    </a:lnTo>
                    <a:lnTo>
                      <a:pt x="2594" y="82"/>
                    </a:lnTo>
                    <a:lnTo>
                      <a:pt x="2588" y="76"/>
                    </a:lnTo>
                    <a:lnTo>
                      <a:pt x="2580" y="72"/>
                    </a:lnTo>
                    <a:lnTo>
                      <a:pt x="2568" y="68"/>
                    </a:lnTo>
                    <a:lnTo>
                      <a:pt x="2536" y="60"/>
                    </a:lnTo>
                    <a:lnTo>
                      <a:pt x="2494" y="52"/>
                    </a:lnTo>
                    <a:lnTo>
                      <a:pt x="2438" y="44"/>
                    </a:lnTo>
                    <a:lnTo>
                      <a:pt x="2374" y="38"/>
                    </a:lnTo>
                    <a:lnTo>
                      <a:pt x="2300" y="30"/>
                    </a:lnTo>
                    <a:lnTo>
                      <a:pt x="2216" y="24"/>
                    </a:lnTo>
                    <a:lnTo>
                      <a:pt x="2024" y="14"/>
                    </a:lnTo>
                    <a:lnTo>
                      <a:pt x="1804" y="6"/>
                    </a:lnTo>
                    <a:lnTo>
                      <a:pt x="1558" y="2"/>
                    </a:lnTo>
                    <a:lnTo>
                      <a:pt x="12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98"/>
              <p:cNvSpPr>
                <a:spLocks noEditPoints="1"/>
              </p:cNvSpPr>
              <p:nvPr/>
            </p:nvSpPr>
            <p:spPr bwMode="auto">
              <a:xfrm>
                <a:off x="2556" y="4140"/>
                <a:ext cx="2586" cy="170"/>
              </a:xfrm>
              <a:custGeom>
                <a:avLst/>
                <a:gdLst>
                  <a:gd name="T0" fmla="*/ 1292 w 2586"/>
                  <a:gd name="T1" fmla="*/ 168 h 170"/>
                  <a:gd name="T2" fmla="*/ 792 w 2586"/>
                  <a:gd name="T3" fmla="*/ 162 h 170"/>
                  <a:gd name="T4" fmla="*/ 384 w 2586"/>
                  <a:gd name="T5" fmla="*/ 144 h 170"/>
                  <a:gd name="T6" fmla="*/ 162 w 2586"/>
                  <a:gd name="T7" fmla="*/ 124 h 170"/>
                  <a:gd name="T8" fmla="*/ 64 w 2586"/>
                  <a:gd name="T9" fmla="*/ 110 h 170"/>
                  <a:gd name="T10" fmla="*/ 20 w 2586"/>
                  <a:gd name="T11" fmla="*/ 98 h 170"/>
                  <a:gd name="T12" fmla="*/ 8 w 2586"/>
                  <a:gd name="T13" fmla="*/ 90 h 170"/>
                  <a:gd name="T14" fmla="*/ 6 w 2586"/>
                  <a:gd name="T15" fmla="*/ 86 h 170"/>
                  <a:gd name="T16" fmla="*/ 12 w 2586"/>
                  <a:gd name="T17" fmla="*/ 76 h 170"/>
                  <a:gd name="T18" fmla="*/ 32 w 2586"/>
                  <a:gd name="T19" fmla="*/ 68 h 170"/>
                  <a:gd name="T20" fmla="*/ 108 w 2586"/>
                  <a:gd name="T21" fmla="*/ 52 h 170"/>
                  <a:gd name="T22" fmla="*/ 226 w 2586"/>
                  <a:gd name="T23" fmla="*/ 38 h 170"/>
                  <a:gd name="T24" fmla="*/ 384 w 2586"/>
                  <a:gd name="T25" fmla="*/ 24 h 170"/>
                  <a:gd name="T26" fmla="*/ 792 w 2586"/>
                  <a:gd name="T27" fmla="*/ 6 h 170"/>
                  <a:gd name="T28" fmla="*/ 1292 w 2586"/>
                  <a:gd name="T29" fmla="*/ 0 h 170"/>
                  <a:gd name="T30" fmla="*/ 1552 w 2586"/>
                  <a:gd name="T31" fmla="*/ 2 h 170"/>
                  <a:gd name="T32" fmla="*/ 2014 w 2586"/>
                  <a:gd name="T33" fmla="*/ 14 h 170"/>
                  <a:gd name="T34" fmla="*/ 2288 w 2586"/>
                  <a:gd name="T35" fmla="*/ 30 h 170"/>
                  <a:gd name="T36" fmla="*/ 2426 w 2586"/>
                  <a:gd name="T37" fmla="*/ 44 h 170"/>
                  <a:gd name="T38" fmla="*/ 2522 w 2586"/>
                  <a:gd name="T39" fmla="*/ 60 h 170"/>
                  <a:gd name="T40" fmla="*/ 2566 w 2586"/>
                  <a:gd name="T41" fmla="*/ 72 h 170"/>
                  <a:gd name="T42" fmla="*/ 2578 w 2586"/>
                  <a:gd name="T43" fmla="*/ 82 h 170"/>
                  <a:gd name="T44" fmla="*/ 2580 w 2586"/>
                  <a:gd name="T45" fmla="*/ 86 h 170"/>
                  <a:gd name="T46" fmla="*/ 2574 w 2586"/>
                  <a:gd name="T47" fmla="*/ 94 h 170"/>
                  <a:gd name="T48" fmla="*/ 2554 w 2586"/>
                  <a:gd name="T49" fmla="*/ 102 h 170"/>
                  <a:gd name="T50" fmla="*/ 2480 w 2586"/>
                  <a:gd name="T51" fmla="*/ 118 h 170"/>
                  <a:gd name="T52" fmla="*/ 2362 w 2586"/>
                  <a:gd name="T53" fmla="*/ 132 h 170"/>
                  <a:gd name="T54" fmla="*/ 2014 w 2586"/>
                  <a:gd name="T55" fmla="*/ 154 h 170"/>
                  <a:gd name="T56" fmla="*/ 1552 w 2586"/>
                  <a:gd name="T57" fmla="*/ 168 h 170"/>
                  <a:gd name="T58" fmla="*/ 1292 w 2586"/>
                  <a:gd name="T59" fmla="*/ 0 h 170"/>
                  <a:gd name="T60" fmla="*/ 1032 w 2586"/>
                  <a:gd name="T61" fmla="*/ 2 h 170"/>
                  <a:gd name="T62" fmla="*/ 570 w 2586"/>
                  <a:gd name="T63" fmla="*/ 14 h 170"/>
                  <a:gd name="T64" fmla="*/ 296 w 2586"/>
                  <a:gd name="T65" fmla="*/ 30 h 170"/>
                  <a:gd name="T66" fmla="*/ 156 w 2586"/>
                  <a:gd name="T67" fmla="*/ 44 h 170"/>
                  <a:gd name="T68" fmla="*/ 58 w 2586"/>
                  <a:gd name="T69" fmla="*/ 60 h 170"/>
                  <a:gd name="T70" fmla="*/ 16 w 2586"/>
                  <a:gd name="T71" fmla="*/ 72 h 170"/>
                  <a:gd name="T72" fmla="*/ 2 w 2586"/>
                  <a:gd name="T73" fmla="*/ 82 h 170"/>
                  <a:gd name="T74" fmla="*/ 0 w 2586"/>
                  <a:gd name="T75" fmla="*/ 86 h 170"/>
                  <a:gd name="T76" fmla="*/ 8 w 2586"/>
                  <a:gd name="T77" fmla="*/ 94 h 170"/>
                  <a:gd name="T78" fmla="*/ 26 w 2586"/>
                  <a:gd name="T79" fmla="*/ 102 h 170"/>
                  <a:gd name="T80" fmla="*/ 102 w 2586"/>
                  <a:gd name="T81" fmla="*/ 118 h 170"/>
                  <a:gd name="T82" fmla="*/ 222 w 2586"/>
                  <a:gd name="T83" fmla="*/ 132 h 170"/>
                  <a:gd name="T84" fmla="*/ 570 w 2586"/>
                  <a:gd name="T85" fmla="*/ 154 h 170"/>
                  <a:gd name="T86" fmla="*/ 1032 w 2586"/>
                  <a:gd name="T87" fmla="*/ 168 h 170"/>
                  <a:gd name="T88" fmla="*/ 1292 w 2586"/>
                  <a:gd name="T89" fmla="*/ 170 h 170"/>
                  <a:gd name="T90" fmla="*/ 1798 w 2586"/>
                  <a:gd name="T91" fmla="*/ 162 h 170"/>
                  <a:gd name="T92" fmla="*/ 2208 w 2586"/>
                  <a:gd name="T93" fmla="*/ 144 h 170"/>
                  <a:gd name="T94" fmla="*/ 2366 w 2586"/>
                  <a:gd name="T95" fmla="*/ 132 h 170"/>
                  <a:gd name="T96" fmla="*/ 2484 w 2586"/>
                  <a:gd name="T97" fmla="*/ 118 h 170"/>
                  <a:gd name="T98" fmla="*/ 2560 w 2586"/>
                  <a:gd name="T99" fmla="*/ 102 h 170"/>
                  <a:gd name="T100" fmla="*/ 2580 w 2586"/>
                  <a:gd name="T101" fmla="*/ 94 h 170"/>
                  <a:gd name="T102" fmla="*/ 2586 w 2586"/>
                  <a:gd name="T103" fmla="*/ 86 h 170"/>
                  <a:gd name="T104" fmla="*/ 2584 w 2586"/>
                  <a:gd name="T105" fmla="*/ 82 h 170"/>
                  <a:gd name="T106" fmla="*/ 2570 w 2586"/>
                  <a:gd name="T107" fmla="*/ 72 h 170"/>
                  <a:gd name="T108" fmla="*/ 2528 w 2586"/>
                  <a:gd name="T109" fmla="*/ 60 h 170"/>
                  <a:gd name="T110" fmla="*/ 2430 w 2586"/>
                  <a:gd name="T111" fmla="*/ 44 h 170"/>
                  <a:gd name="T112" fmla="*/ 2292 w 2586"/>
                  <a:gd name="T113" fmla="*/ 30 h 170"/>
                  <a:gd name="T114" fmla="*/ 2018 w 2586"/>
                  <a:gd name="T115" fmla="*/ 14 h 170"/>
                  <a:gd name="T116" fmla="*/ 1554 w 2586"/>
                  <a:gd name="T117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86" h="170">
                    <a:moveTo>
                      <a:pt x="1292" y="168"/>
                    </a:moveTo>
                    <a:lnTo>
                      <a:pt x="1292" y="168"/>
                    </a:lnTo>
                    <a:lnTo>
                      <a:pt x="1034" y="168"/>
                    </a:lnTo>
                    <a:lnTo>
                      <a:pt x="792" y="162"/>
                    </a:lnTo>
                    <a:lnTo>
                      <a:pt x="574" y="154"/>
                    </a:lnTo>
                    <a:lnTo>
                      <a:pt x="384" y="144"/>
                    </a:lnTo>
                    <a:lnTo>
                      <a:pt x="226" y="132"/>
                    </a:lnTo>
                    <a:lnTo>
                      <a:pt x="162" y="124"/>
                    </a:lnTo>
                    <a:lnTo>
                      <a:pt x="108" y="118"/>
                    </a:lnTo>
                    <a:lnTo>
                      <a:pt x="64" y="110"/>
                    </a:lnTo>
                    <a:lnTo>
                      <a:pt x="32" y="102"/>
                    </a:lnTo>
                    <a:lnTo>
                      <a:pt x="20" y="98"/>
                    </a:lnTo>
                    <a:lnTo>
                      <a:pt x="12" y="94"/>
                    </a:lnTo>
                    <a:lnTo>
                      <a:pt x="8" y="90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8" y="82"/>
                    </a:lnTo>
                    <a:lnTo>
                      <a:pt x="12" y="76"/>
                    </a:lnTo>
                    <a:lnTo>
                      <a:pt x="20" y="72"/>
                    </a:lnTo>
                    <a:lnTo>
                      <a:pt x="32" y="68"/>
                    </a:lnTo>
                    <a:lnTo>
                      <a:pt x="64" y="60"/>
                    </a:lnTo>
                    <a:lnTo>
                      <a:pt x="108" y="52"/>
                    </a:lnTo>
                    <a:lnTo>
                      <a:pt x="162" y="44"/>
                    </a:lnTo>
                    <a:lnTo>
                      <a:pt x="226" y="38"/>
                    </a:lnTo>
                    <a:lnTo>
                      <a:pt x="300" y="30"/>
                    </a:lnTo>
                    <a:lnTo>
                      <a:pt x="384" y="24"/>
                    </a:lnTo>
                    <a:lnTo>
                      <a:pt x="574" y="14"/>
                    </a:lnTo>
                    <a:lnTo>
                      <a:pt x="792" y="6"/>
                    </a:lnTo>
                    <a:lnTo>
                      <a:pt x="1034" y="2"/>
                    </a:lnTo>
                    <a:lnTo>
                      <a:pt x="1292" y="0"/>
                    </a:lnTo>
                    <a:lnTo>
                      <a:pt x="1292" y="0"/>
                    </a:lnTo>
                    <a:lnTo>
                      <a:pt x="1552" y="2"/>
                    </a:lnTo>
                    <a:lnTo>
                      <a:pt x="1796" y="6"/>
                    </a:lnTo>
                    <a:lnTo>
                      <a:pt x="2014" y="14"/>
                    </a:lnTo>
                    <a:lnTo>
                      <a:pt x="2204" y="24"/>
                    </a:lnTo>
                    <a:lnTo>
                      <a:pt x="2288" y="30"/>
                    </a:lnTo>
                    <a:lnTo>
                      <a:pt x="2362" y="38"/>
                    </a:lnTo>
                    <a:lnTo>
                      <a:pt x="2426" y="44"/>
                    </a:lnTo>
                    <a:lnTo>
                      <a:pt x="2480" y="52"/>
                    </a:lnTo>
                    <a:lnTo>
                      <a:pt x="2522" y="60"/>
                    </a:lnTo>
                    <a:lnTo>
                      <a:pt x="2554" y="68"/>
                    </a:lnTo>
                    <a:lnTo>
                      <a:pt x="2566" y="72"/>
                    </a:lnTo>
                    <a:lnTo>
                      <a:pt x="2574" y="76"/>
                    </a:lnTo>
                    <a:lnTo>
                      <a:pt x="2578" y="82"/>
                    </a:lnTo>
                    <a:lnTo>
                      <a:pt x="2580" y="86"/>
                    </a:lnTo>
                    <a:lnTo>
                      <a:pt x="2580" y="86"/>
                    </a:lnTo>
                    <a:lnTo>
                      <a:pt x="2578" y="90"/>
                    </a:lnTo>
                    <a:lnTo>
                      <a:pt x="2574" y="94"/>
                    </a:lnTo>
                    <a:lnTo>
                      <a:pt x="2566" y="98"/>
                    </a:lnTo>
                    <a:lnTo>
                      <a:pt x="2554" y="102"/>
                    </a:lnTo>
                    <a:lnTo>
                      <a:pt x="2522" y="110"/>
                    </a:lnTo>
                    <a:lnTo>
                      <a:pt x="2480" y="118"/>
                    </a:lnTo>
                    <a:lnTo>
                      <a:pt x="2426" y="124"/>
                    </a:lnTo>
                    <a:lnTo>
                      <a:pt x="2362" y="132"/>
                    </a:lnTo>
                    <a:lnTo>
                      <a:pt x="2204" y="144"/>
                    </a:lnTo>
                    <a:lnTo>
                      <a:pt x="2014" y="154"/>
                    </a:lnTo>
                    <a:lnTo>
                      <a:pt x="1796" y="162"/>
                    </a:lnTo>
                    <a:lnTo>
                      <a:pt x="1552" y="168"/>
                    </a:lnTo>
                    <a:lnTo>
                      <a:pt x="1292" y="168"/>
                    </a:lnTo>
                    <a:close/>
                    <a:moveTo>
                      <a:pt x="1292" y="0"/>
                    </a:moveTo>
                    <a:lnTo>
                      <a:pt x="1292" y="0"/>
                    </a:lnTo>
                    <a:lnTo>
                      <a:pt x="1032" y="2"/>
                    </a:lnTo>
                    <a:lnTo>
                      <a:pt x="790" y="6"/>
                    </a:lnTo>
                    <a:lnTo>
                      <a:pt x="570" y="14"/>
                    </a:lnTo>
                    <a:lnTo>
                      <a:pt x="380" y="24"/>
                    </a:lnTo>
                    <a:lnTo>
                      <a:pt x="296" y="30"/>
                    </a:lnTo>
                    <a:lnTo>
                      <a:pt x="222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6" y="72"/>
                    </a:lnTo>
                    <a:lnTo>
                      <a:pt x="8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4"/>
                    </a:lnTo>
                    <a:lnTo>
                      <a:pt x="16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6"/>
                    </a:lnTo>
                    <a:lnTo>
                      <a:pt x="222" y="132"/>
                    </a:lnTo>
                    <a:lnTo>
                      <a:pt x="380" y="144"/>
                    </a:lnTo>
                    <a:lnTo>
                      <a:pt x="570" y="154"/>
                    </a:lnTo>
                    <a:lnTo>
                      <a:pt x="790" y="162"/>
                    </a:lnTo>
                    <a:lnTo>
                      <a:pt x="1032" y="168"/>
                    </a:lnTo>
                    <a:lnTo>
                      <a:pt x="1292" y="170"/>
                    </a:lnTo>
                    <a:lnTo>
                      <a:pt x="1292" y="170"/>
                    </a:lnTo>
                    <a:lnTo>
                      <a:pt x="1554" y="168"/>
                    </a:lnTo>
                    <a:lnTo>
                      <a:pt x="1798" y="162"/>
                    </a:lnTo>
                    <a:lnTo>
                      <a:pt x="2018" y="154"/>
                    </a:lnTo>
                    <a:lnTo>
                      <a:pt x="2208" y="144"/>
                    </a:lnTo>
                    <a:lnTo>
                      <a:pt x="2292" y="138"/>
                    </a:lnTo>
                    <a:lnTo>
                      <a:pt x="2366" y="132"/>
                    </a:lnTo>
                    <a:lnTo>
                      <a:pt x="2430" y="126"/>
                    </a:lnTo>
                    <a:lnTo>
                      <a:pt x="2484" y="118"/>
                    </a:lnTo>
                    <a:lnTo>
                      <a:pt x="2528" y="110"/>
                    </a:lnTo>
                    <a:lnTo>
                      <a:pt x="2560" y="102"/>
                    </a:lnTo>
                    <a:lnTo>
                      <a:pt x="2570" y="98"/>
                    </a:lnTo>
                    <a:lnTo>
                      <a:pt x="2580" y="94"/>
                    </a:lnTo>
                    <a:lnTo>
                      <a:pt x="2584" y="90"/>
                    </a:lnTo>
                    <a:lnTo>
                      <a:pt x="2586" y="86"/>
                    </a:lnTo>
                    <a:lnTo>
                      <a:pt x="2586" y="86"/>
                    </a:lnTo>
                    <a:lnTo>
                      <a:pt x="2584" y="82"/>
                    </a:lnTo>
                    <a:lnTo>
                      <a:pt x="2580" y="76"/>
                    </a:lnTo>
                    <a:lnTo>
                      <a:pt x="2570" y="72"/>
                    </a:lnTo>
                    <a:lnTo>
                      <a:pt x="2560" y="68"/>
                    </a:lnTo>
                    <a:lnTo>
                      <a:pt x="2528" y="60"/>
                    </a:lnTo>
                    <a:lnTo>
                      <a:pt x="2484" y="52"/>
                    </a:lnTo>
                    <a:lnTo>
                      <a:pt x="2430" y="44"/>
                    </a:lnTo>
                    <a:lnTo>
                      <a:pt x="2366" y="38"/>
                    </a:lnTo>
                    <a:lnTo>
                      <a:pt x="2292" y="30"/>
                    </a:lnTo>
                    <a:lnTo>
                      <a:pt x="2208" y="24"/>
                    </a:lnTo>
                    <a:lnTo>
                      <a:pt x="2018" y="14"/>
                    </a:lnTo>
                    <a:lnTo>
                      <a:pt x="1798" y="6"/>
                    </a:lnTo>
                    <a:lnTo>
                      <a:pt x="1554" y="2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99"/>
              <p:cNvSpPr>
                <a:spLocks/>
              </p:cNvSpPr>
              <p:nvPr/>
            </p:nvSpPr>
            <p:spPr bwMode="auto">
              <a:xfrm>
                <a:off x="2562" y="4140"/>
                <a:ext cx="2574" cy="168"/>
              </a:xfrm>
              <a:custGeom>
                <a:avLst/>
                <a:gdLst>
                  <a:gd name="T0" fmla="*/ 1286 w 2574"/>
                  <a:gd name="T1" fmla="*/ 168 h 168"/>
                  <a:gd name="T2" fmla="*/ 1286 w 2574"/>
                  <a:gd name="T3" fmla="*/ 168 h 168"/>
                  <a:gd name="T4" fmla="*/ 1028 w 2574"/>
                  <a:gd name="T5" fmla="*/ 168 h 168"/>
                  <a:gd name="T6" fmla="*/ 786 w 2574"/>
                  <a:gd name="T7" fmla="*/ 162 h 168"/>
                  <a:gd name="T8" fmla="*/ 568 w 2574"/>
                  <a:gd name="T9" fmla="*/ 154 h 168"/>
                  <a:gd name="T10" fmla="*/ 378 w 2574"/>
                  <a:gd name="T11" fmla="*/ 144 h 168"/>
                  <a:gd name="T12" fmla="*/ 220 w 2574"/>
                  <a:gd name="T13" fmla="*/ 132 h 168"/>
                  <a:gd name="T14" fmla="*/ 156 w 2574"/>
                  <a:gd name="T15" fmla="*/ 124 h 168"/>
                  <a:gd name="T16" fmla="*/ 102 w 2574"/>
                  <a:gd name="T17" fmla="*/ 118 h 168"/>
                  <a:gd name="T18" fmla="*/ 58 w 2574"/>
                  <a:gd name="T19" fmla="*/ 110 h 168"/>
                  <a:gd name="T20" fmla="*/ 26 w 2574"/>
                  <a:gd name="T21" fmla="*/ 102 h 168"/>
                  <a:gd name="T22" fmla="*/ 14 w 2574"/>
                  <a:gd name="T23" fmla="*/ 98 h 168"/>
                  <a:gd name="T24" fmla="*/ 6 w 2574"/>
                  <a:gd name="T25" fmla="*/ 94 h 168"/>
                  <a:gd name="T26" fmla="*/ 2 w 2574"/>
                  <a:gd name="T27" fmla="*/ 90 h 168"/>
                  <a:gd name="T28" fmla="*/ 0 w 2574"/>
                  <a:gd name="T29" fmla="*/ 86 h 168"/>
                  <a:gd name="T30" fmla="*/ 0 w 2574"/>
                  <a:gd name="T31" fmla="*/ 86 h 168"/>
                  <a:gd name="T32" fmla="*/ 2 w 2574"/>
                  <a:gd name="T33" fmla="*/ 82 h 168"/>
                  <a:gd name="T34" fmla="*/ 6 w 2574"/>
                  <a:gd name="T35" fmla="*/ 76 h 168"/>
                  <a:gd name="T36" fmla="*/ 14 w 2574"/>
                  <a:gd name="T37" fmla="*/ 72 h 168"/>
                  <a:gd name="T38" fmla="*/ 26 w 2574"/>
                  <a:gd name="T39" fmla="*/ 68 h 168"/>
                  <a:gd name="T40" fmla="*/ 58 w 2574"/>
                  <a:gd name="T41" fmla="*/ 60 h 168"/>
                  <a:gd name="T42" fmla="*/ 102 w 2574"/>
                  <a:gd name="T43" fmla="*/ 52 h 168"/>
                  <a:gd name="T44" fmla="*/ 156 w 2574"/>
                  <a:gd name="T45" fmla="*/ 44 h 168"/>
                  <a:gd name="T46" fmla="*/ 220 w 2574"/>
                  <a:gd name="T47" fmla="*/ 38 h 168"/>
                  <a:gd name="T48" fmla="*/ 294 w 2574"/>
                  <a:gd name="T49" fmla="*/ 30 h 168"/>
                  <a:gd name="T50" fmla="*/ 378 w 2574"/>
                  <a:gd name="T51" fmla="*/ 24 h 168"/>
                  <a:gd name="T52" fmla="*/ 568 w 2574"/>
                  <a:gd name="T53" fmla="*/ 14 h 168"/>
                  <a:gd name="T54" fmla="*/ 786 w 2574"/>
                  <a:gd name="T55" fmla="*/ 6 h 168"/>
                  <a:gd name="T56" fmla="*/ 1028 w 2574"/>
                  <a:gd name="T57" fmla="*/ 2 h 168"/>
                  <a:gd name="T58" fmla="*/ 1286 w 2574"/>
                  <a:gd name="T59" fmla="*/ 0 h 168"/>
                  <a:gd name="T60" fmla="*/ 1286 w 2574"/>
                  <a:gd name="T61" fmla="*/ 0 h 168"/>
                  <a:gd name="T62" fmla="*/ 1546 w 2574"/>
                  <a:gd name="T63" fmla="*/ 2 h 168"/>
                  <a:gd name="T64" fmla="*/ 1790 w 2574"/>
                  <a:gd name="T65" fmla="*/ 6 h 168"/>
                  <a:gd name="T66" fmla="*/ 2008 w 2574"/>
                  <a:gd name="T67" fmla="*/ 14 h 168"/>
                  <a:gd name="T68" fmla="*/ 2198 w 2574"/>
                  <a:gd name="T69" fmla="*/ 24 h 168"/>
                  <a:gd name="T70" fmla="*/ 2282 w 2574"/>
                  <a:gd name="T71" fmla="*/ 30 h 168"/>
                  <a:gd name="T72" fmla="*/ 2356 w 2574"/>
                  <a:gd name="T73" fmla="*/ 38 h 168"/>
                  <a:gd name="T74" fmla="*/ 2420 w 2574"/>
                  <a:gd name="T75" fmla="*/ 44 h 168"/>
                  <a:gd name="T76" fmla="*/ 2474 w 2574"/>
                  <a:gd name="T77" fmla="*/ 52 h 168"/>
                  <a:gd name="T78" fmla="*/ 2516 w 2574"/>
                  <a:gd name="T79" fmla="*/ 60 h 168"/>
                  <a:gd name="T80" fmla="*/ 2548 w 2574"/>
                  <a:gd name="T81" fmla="*/ 68 h 168"/>
                  <a:gd name="T82" fmla="*/ 2560 w 2574"/>
                  <a:gd name="T83" fmla="*/ 72 h 168"/>
                  <a:gd name="T84" fmla="*/ 2568 w 2574"/>
                  <a:gd name="T85" fmla="*/ 76 h 168"/>
                  <a:gd name="T86" fmla="*/ 2572 w 2574"/>
                  <a:gd name="T87" fmla="*/ 82 h 168"/>
                  <a:gd name="T88" fmla="*/ 2574 w 2574"/>
                  <a:gd name="T89" fmla="*/ 86 h 168"/>
                  <a:gd name="T90" fmla="*/ 2574 w 2574"/>
                  <a:gd name="T91" fmla="*/ 86 h 168"/>
                  <a:gd name="T92" fmla="*/ 2572 w 2574"/>
                  <a:gd name="T93" fmla="*/ 90 h 168"/>
                  <a:gd name="T94" fmla="*/ 2568 w 2574"/>
                  <a:gd name="T95" fmla="*/ 94 h 168"/>
                  <a:gd name="T96" fmla="*/ 2560 w 2574"/>
                  <a:gd name="T97" fmla="*/ 98 h 168"/>
                  <a:gd name="T98" fmla="*/ 2548 w 2574"/>
                  <a:gd name="T99" fmla="*/ 102 h 168"/>
                  <a:gd name="T100" fmla="*/ 2516 w 2574"/>
                  <a:gd name="T101" fmla="*/ 110 h 168"/>
                  <a:gd name="T102" fmla="*/ 2474 w 2574"/>
                  <a:gd name="T103" fmla="*/ 118 h 168"/>
                  <a:gd name="T104" fmla="*/ 2420 w 2574"/>
                  <a:gd name="T105" fmla="*/ 124 h 168"/>
                  <a:gd name="T106" fmla="*/ 2356 w 2574"/>
                  <a:gd name="T107" fmla="*/ 132 h 168"/>
                  <a:gd name="T108" fmla="*/ 2198 w 2574"/>
                  <a:gd name="T109" fmla="*/ 144 h 168"/>
                  <a:gd name="T110" fmla="*/ 2008 w 2574"/>
                  <a:gd name="T111" fmla="*/ 154 h 168"/>
                  <a:gd name="T112" fmla="*/ 1790 w 2574"/>
                  <a:gd name="T113" fmla="*/ 162 h 168"/>
                  <a:gd name="T114" fmla="*/ 1546 w 2574"/>
                  <a:gd name="T115" fmla="*/ 168 h 168"/>
                  <a:gd name="T116" fmla="*/ 1286 w 2574"/>
                  <a:gd name="T1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74" h="168">
                    <a:moveTo>
                      <a:pt x="1286" y="168"/>
                    </a:moveTo>
                    <a:lnTo>
                      <a:pt x="1286" y="168"/>
                    </a:lnTo>
                    <a:lnTo>
                      <a:pt x="1028" y="168"/>
                    </a:lnTo>
                    <a:lnTo>
                      <a:pt x="786" y="162"/>
                    </a:lnTo>
                    <a:lnTo>
                      <a:pt x="568" y="154"/>
                    </a:lnTo>
                    <a:lnTo>
                      <a:pt x="378" y="144"/>
                    </a:lnTo>
                    <a:lnTo>
                      <a:pt x="220" y="132"/>
                    </a:lnTo>
                    <a:lnTo>
                      <a:pt x="156" y="124"/>
                    </a:lnTo>
                    <a:lnTo>
                      <a:pt x="102" y="118"/>
                    </a:lnTo>
                    <a:lnTo>
                      <a:pt x="58" y="110"/>
                    </a:lnTo>
                    <a:lnTo>
                      <a:pt x="26" y="102"/>
                    </a:lnTo>
                    <a:lnTo>
                      <a:pt x="14" y="98"/>
                    </a:lnTo>
                    <a:lnTo>
                      <a:pt x="6" y="94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6" y="76"/>
                    </a:lnTo>
                    <a:lnTo>
                      <a:pt x="14" y="72"/>
                    </a:lnTo>
                    <a:lnTo>
                      <a:pt x="26" y="68"/>
                    </a:lnTo>
                    <a:lnTo>
                      <a:pt x="58" y="60"/>
                    </a:lnTo>
                    <a:lnTo>
                      <a:pt x="102" y="52"/>
                    </a:lnTo>
                    <a:lnTo>
                      <a:pt x="156" y="44"/>
                    </a:lnTo>
                    <a:lnTo>
                      <a:pt x="220" y="38"/>
                    </a:lnTo>
                    <a:lnTo>
                      <a:pt x="294" y="30"/>
                    </a:lnTo>
                    <a:lnTo>
                      <a:pt x="378" y="24"/>
                    </a:lnTo>
                    <a:lnTo>
                      <a:pt x="568" y="14"/>
                    </a:lnTo>
                    <a:lnTo>
                      <a:pt x="786" y="6"/>
                    </a:lnTo>
                    <a:lnTo>
                      <a:pt x="1028" y="2"/>
                    </a:lnTo>
                    <a:lnTo>
                      <a:pt x="1286" y="0"/>
                    </a:lnTo>
                    <a:lnTo>
                      <a:pt x="1286" y="0"/>
                    </a:lnTo>
                    <a:lnTo>
                      <a:pt x="1546" y="2"/>
                    </a:lnTo>
                    <a:lnTo>
                      <a:pt x="1790" y="6"/>
                    </a:lnTo>
                    <a:lnTo>
                      <a:pt x="2008" y="14"/>
                    </a:lnTo>
                    <a:lnTo>
                      <a:pt x="2198" y="24"/>
                    </a:lnTo>
                    <a:lnTo>
                      <a:pt x="2282" y="30"/>
                    </a:lnTo>
                    <a:lnTo>
                      <a:pt x="2356" y="38"/>
                    </a:lnTo>
                    <a:lnTo>
                      <a:pt x="2420" y="44"/>
                    </a:lnTo>
                    <a:lnTo>
                      <a:pt x="2474" y="52"/>
                    </a:lnTo>
                    <a:lnTo>
                      <a:pt x="2516" y="60"/>
                    </a:lnTo>
                    <a:lnTo>
                      <a:pt x="2548" y="68"/>
                    </a:lnTo>
                    <a:lnTo>
                      <a:pt x="2560" y="72"/>
                    </a:lnTo>
                    <a:lnTo>
                      <a:pt x="2568" y="76"/>
                    </a:lnTo>
                    <a:lnTo>
                      <a:pt x="2572" y="82"/>
                    </a:lnTo>
                    <a:lnTo>
                      <a:pt x="2574" y="86"/>
                    </a:lnTo>
                    <a:lnTo>
                      <a:pt x="2574" y="86"/>
                    </a:lnTo>
                    <a:lnTo>
                      <a:pt x="2572" y="90"/>
                    </a:lnTo>
                    <a:lnTo>
                      <a:pt x="2568" y="94"/>
                    </a:lnTo>
                    <a:lnTo>
                      <a:pt x="2560" y="98"/>
                    </a:lnTo>
                    <a:lnTo>
                      <a:pt x="2548" y="102"/>
                    </a:lnTo>
                    <a:lnTo>
                      <a:pt x="2516" y="110"/>
                    </a:lnTo>
                    <a:lnTo>
                      <a:pt x="2474" y="118"/>
                    </a:lnTo>
                    <a:lnTo>
                      <a:pt x="2420" y="124"/>
                    </a:lnTo>
                    <a:lnTo>
                      <a:pt x="2356" y="132"/>
                    </a:lnTo>
                    <a:lnTo>
                      <a:pt x="2198" y="144"/>
                    </a:lnTo>
                    <a:lnTo>
                      <a:pt x="2008" y="154"/>
                    </a:lnTo>
                    <a:lnTo>
                      <a:pt x="1790" y="162"/>
                    </a:lnTo>
                    <a:lnTo>
                      <a:pt x="1546" y="168"/>
                    </a:lnTo>
                    <a:lnTo>
                      <a:pt x="1286" y="1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Freeform 100"/>
              <p:cNvSpPr>
                <a:spLocks/>
              </p:cNvSpPr>
              <p:nvPr/>
            </p:nvSpPr>
            <p:spPr bwMode="auto">
              <a:xfrm>
                <a:off x="2556" y="4140"/>
                <a:ext cx="2586" cy="170"/>
              </a:xfrm>
              <a:custGeom>
                <a:avLst/>
                <a:gdLst>
                  <a:gd name="T0" fmla="*/ 1292 w 2586"/>
                  <a:gd name="T1" fmla="*/ 0 h 170"/>
                  <a:gd name="T2" fmla="*/ 1292 w 2586"/>
                  <a:gd name="T3" fmla="*/ 0 h 170"/>
                  <a:gd name="T4" fmla="*/ 1032 w 2586"/>
                  <a:gd name="T5" fmla="*/ 2 h 170"/>
                  <a:gd name="T6" fmla="*/ 790 w 2586"/>
                  <a:gd name="T7" fmla="*/ 6 h 170"/>
                  <a:gd name="T8" fmla="*/ 570 w 2586"/>
                  <a:gd name="T9" fmla="*/ 14 h 170"/>
                  <a:gd name="T10" fmla="*/ 380 w 2586"/>
                  <a:gd name="T11" fmla="*/ 24 h 170"/>
                  <a:gd name="T12" fmla="*/ 296 w 2586"/>
                  <a:gd name="T13" fmla="*/ 30 h 170"/>
                  <a:gd name="T14" fmla="*/ 222 w 2586"/>
                  <a:gd name="T15" fmla="*/ 38 h 170"/>
                  <a:gd name="T16" fmla="*/ 156 w 2586"/>
                  <a:gd name="T17" fmla="*/ 44 h 170"/>
                  <a:gd name="T18" fmla="*/ 102 w 2586"/>
                  <a:gd name="T19" fmla="*/ 52 h 170"/>
                  <a:gd name="T20" fmla="*/ 58 w 2586"/>
                  <a:gd name="T21" fmla="*/ 60 h 170"/>
                  <a:gd name="T22" fmla="*/ 26 w 2586"/>
                  <a:gd name="T23" fmla="*/ 68 h 170"/>
                  <a:gd name="T24" fmla="*/ 16 w 2586"/>
                  <a:gd name="T25" fmla="*/ 72 h 170"/>
                  <a:gd name="T26" fmla="*/ 8 w 2586"/>
                  <a:gd name="T27" fmla="*/ 76 h 170"/>
                  <a:gd name="T28" fmla="*/ 2 w 2586"/>
                  <a:gd name="T29" fmla="*/ 82 h 170"/>
                  <a:gd name="T30" fmla="*/ 0 w 2586"/>
                  <a:gd name="T31" fmla="*/ 86 h 170"/>
                  <a:gd name="T32" fmla="*/ 0 w 2586"/>
                  <a:gd name="T33" fmla="*/ 86 h 170"/>
                  <a:gd name="T34" fmla="*/ 2 w 2586"/>
                  <a:gd name="T35" fmla="*/ 90 h 170"/>
                  <a:gd name="T36" fmla="*/ 8 w 2586"/>
                  <a:gd name="T37" fmla="*/ 94 h 170"/>
                  <a:gd name="T38" fmla="*/ 16 w 2586"/>
                  <a:gd name="T39" fmla="*/ 98 h 170"/>
                  <a:gd name="T40" fmla="*/ 26 w 2586"/>
                  <a:gd name="T41" fmla="*/ 102 h 170"/>
                  <a:gd name="T42" fmla="*/ 58 w 2586"/>
                  <a:gd name="T43" fmla="*/ 110 h 170"/>
                  <a:gd name="T44" fmla="*/ 102 w 2586"/>
                  <a:gd name="T45" fmla="*/ 118 h 170"/>
                  <a:gd name="T46" fmla="*/ 156 w 2586"/>
                  <a:gd name="T47" fmla="*/ 126 h 170"/>
                  <a:gd name="T48" fmla="*/ 222 w 2586"/>
                  <a:gd name="T49" fmla="*/ 132 h 170"/>
                  <a:gd name="T50" fmla="*/ 380 w 2586"/>
                  <a:gd name="T51" fmla="*/ 144 h 170"/>
                  <a:gd name="T52" fmla="*/ 570 w 2586"/>
                  <a:gd name="T53" fmla="*/ 154 h 170"/>
                  <a:gd name="T54" fmla="*/ 790 w 2586"/>
                  <a:gd name="T55" fmla="*/ 162 h 170"/>
                  <a:gd name="T56" fmla="*/ 1032 w 2586"/>
                  <a:gd name="T57" fmla="*/ 168 h 170"/>
                  <a:gd name="T58" fmla="*/ 1292 w 2586"/>
                  <a:gd name="T59" fmla="*/ 170 h 170"/>
                  <a:gd name="T60" fmla="*/ 1292 w 2586"/>
                  <a:gd name="T61" fmla="*/ 170 h 170"/>
                  <a:gd name="T62" fmla="*/ 1554 w 2586"/>
                  <a:gd name="T63" fmla="*/ 168 h 170"/>
                  <a:gd name="T64" fmla="*/ 1798 w 2586"/>
                  <a:gd name="T65" fmla="*/ 162 h 170"/>
                  <a:gd name="T66" fmla="*/ 2018 w 2586"/>
                  <a:gd name="T67" fmla="*/ 154 h 170"/>
                  <a:gd name="T68" fmla="*/ 2208 w 2586"/>
                  <a:gd name="T69" fmla="*/ 144 h 170"/>
                  <a:gd name="T70" fmla="*/ 2292 w 2586"/>
                  <a:gd name="T71" fmla="*/ 138 h 170"/>
                  <a:gd name="T72" fmla="*/ 2366 w 2586"/>
                  <a:gd name="T73" fmla="*/ 132 h 170"/>
                  <a:gd name="T74" fmla="*/ 2430 w 2586"/>
                  <a:gd name="T75" fmla="*/ 126 h 170"/>
                  <a:gd name="T76" fmla="*/ 2484 w 2586"/>
                  <a:gd name="T77" fmla="*/ 118 h 170"/>
                  <a:gd name="T78" fmla="*/ 2528 w 2586"/>
                  <a:gd name="T79" fmla="*/ 110 h 170"/>
                  <a:gd name="T80" fmla="*/ 2560 w 2586"/>
                  <a:gd name="T81" fmla="*/ 102 h 170"/>
                  <a:gd name="T82" fmla="*/ 2570 w 2586"/>
                  <a:gd name="T83" fmla="*/ 98 h 170"/>
                  <a:gd name="T84" fmla="*/ 2580 w 2586"/>
                  <a:gd name="T85" fmla="*/ 94 h 170"/>
                  <a:gd name="T86" fmla="*/ 2584 w 2586"/>
                  <a:gd name="T87" fmla="*/ 90 h 170"/>
                  <a:gd name="T88" fmla="*/ 2586 w 2586"/>
                  <a:gd name="T89" fmla="*/ 86 h 170"/>
                  <a:gd name="T90" fmla="*/ 2586 w 2586"/>
                  <a:gd name="T91" fmla="*/ 86 h 170"/>
                  <a:gd name="T92" fmla="*/ 2584 w 2586"/>
                  <a:gd name="T93" fmla="*/ 82 h 170"/>
                  <a:gd name="T94" fmla="*/ 2580 w 2586"/>
                  <a:gd name="T95" fmla="*/ 76 h 170"/>
                  <a:gd name="T96" fmla="*/ 2570 w 2586"/>
                  <a:gd name="T97" fmla="*/ 72 h 170"/>
                  <a:gd name="T98" fmla="*/ 2560 w 2586"/>
                  <a:gd name="T99" fmla="*/ 68 h 170"/>
                  <a:gd name="T100" fmla="*/ 2528 w 2586"/>
                  <a:gd name="T101" fmla="*/ 60 h 170"/>
                  <a:gd name="T102" fmla="*/ 2484 w 2586"/>
                  <a:gd name="T103" fmla="*/ 52 h 170"/>
                  <a:gd name="T104" fmla="*/ 2430 w 2586"/>
                  <a:gd name="T105" fmla="*/ 44 h 170"/>
                  <a:gd name="T106" fmla="*/ 2366 w 2586"/>
                  <a:gd name="T107" fmla="*/ 38 h 170"/>
                  <a:gd name="T108" fmla="*/ 2292 w 2586"/>
                  <a:gd name="T109" fmla="*/ 30 h 170"/>
                  <a:gd name="T110" fmla="*/ 2208 w 2586"/>
                  <a:gd name="T111" fmla="*/ 24 h 170"/>
                  <a:gd name="T112" fmla="*/ 2018 w 2586"/>
                  <a:gd name="T113" fmla="*/ 14 h 170"/>
                  <a:gd name="T114" fmla="*/ 1798 w 2586"/>
                  <a:gd name="T115" fmla="*/ 6 h 170"/>
                  <a:gd name="T116" fmla="*/ 1554 w 2586"/>
                  <a:gd name="T117" fmla="*/ 2 h 170"/>
                  <a:gd name="T118" fmla="*/ 1292 w 2586"/>
                  <a:gd name="T11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86" h="170">
                    <a:moveTo>
                      <a:pt x="1292" y="0"/>
                    </a:moveTo>
                    <a:lnTo>
                      <a:pt x="1292" y="0"/>
                    </a:lnTo>
                    <a:lnTo>
                      <a:pt x="1032" y="2"/>
                    </a:lnTo>
                    <a:lnTo>
                      <a:pt x="790" y="6"/>
                    </a:lnTo>
                    <a:lnTo>
                      <a:pt x="570" y="14"/>
                    </a:lnTo>
                    <a:lnTo>
                      <a:pt x="380" y="24"/>
                    </a:lnTo>
                    <a:lnTo>
                      <a:pt x="296" y="30"/>
                    </a:lnTo>
                    <a:lnTo>
                      <a:pt x="222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6" y="72"/>
                    </a:lnTo>
                    <a:lnTo>
                      <a:pt x="8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4"/>
                    </a:lnTo>
                    <a:lnTo>
                      <a:pt x="16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6"/>
                    </a:lnTo>
                    <a:lnTo>
                      <a:pt x="222" y="132"/>
                    </a:lnTo>
                    <a:lnTo>
                      <a:pt x="380" y="144"/>
                    </a:lnTo>
                    <a:lnTo>
                      <a:pt x="570" y="154"/>
                    </a:lnTo>
                    <a:lnTo>
                      <a:pt x="790" y="162"/>
                    </a:lnTo>
                    <a:lnTo>
                      <a:pt x="1032" y="168"/>
                    </a:lnTo>
                    <a:lnTo>
                      <a:pt x="1292" y="170"/>
                    </a:lnTo>
                    <a:lnTo>
                      <a:pt x="1292" y="170"/>
                    </a:lnTo>
                    <a:lnTo>
                      <a:pt x="1554" y="168"/>
                    </a:lnTo>
                    <a:lnTo>
                      <a:pt x="1798" y="162"/>
                    </a:lnTo>
                    <a:lnTo>
                      <a:pt x="2018" y="154"/>
                    </a:lnTo>
                    <a:lnTo>
                      <a:pt x="2208" y="144"/>
                    </a:lnTo>
                    <a:lnTo>
                      <a:pt x="2292" y="138"/>
                    </a:lnTo>
                    <a:lnTo>
                      <a:pt x="2366" y="132"/>
                    </a:lnTo>
                    <a:lnTo>
                      <a:pt x="2430" y="126"/>
                    </a:lnTo>
                    <a:lnTo>
                      <a:pt x="2484" y="118"/>
                    </a:lnTo>
                    <a:lnTo>
                      <a:pt x="2528" y="110"/>
                    </a:lnTo>
                    <a:lnTo>
                      <a:pt x="2560" y="102"/>
                    </a:lnTo>
                    <a:lnTo>
                      <a:pt x="2570" y="98"/>
                    </a:lnTo>
                    <a:lnTo>
                      <a:pt x="2580" y="94"/>
                    </a:lnTo>
                    <a:lnTo>
                      <a:pt x="2584" y="90"/>
                    </a:lnTo>
                    <a:lnTo>
                      <a:pt x="2586" y="86"/>
                    </a:lnTo>
                    <a:lnTo>
                      <a:pt x="2586" y="86"/>
                    </a:lnTo>
                    <a:lnTo>
                      <a:pt x="2584" y="82"/>
                    </a:lnTo>
                    <a:lnTo>
                      <a:pt x="2580" y="76"/>
                    </a:lnTo>
                    <a:lnTo>
                      <a:pt x="2570" y="72"/>
                    </a:lnTo>
                    <a:lnTo>
                      <a:pt x="2560" y="68"/>
                    </a:lnTo>
                    <a:lnTo>
                      <a:pt x="2528" y="60"/>
                    </a:lnTo>
                    <a:lnTo>
                      <a:pt x="2484" y="52"/>
                    </a:lnTo>
                    <a:lnTo>
                      <a:pt x="2430" y="44"/>
                    </a:lnTo>
                    <a:lnTo>
                      <a:pt x="2366" y="38"/>
                    </a:lnTo>
                    <a:lnTo>
                      <a:pt x="2292" y="30"/>
                    </a:lnTo>
                    <a:lnTo>
                      <a:pt x="2208" y="24"/>
                    </a:lnTo>
                    <a:lnTo>
                      <a:pt x="2018" y="14"/>
                    </a:lnTo>
                    <a:lnTo>
                      <a:pt x="1798" y="6"/>
                    </a:lnTo>
                    <a:lnTo>
                      <a:pt x="1554" y="2"/>
                    </a:lnTo>
                    <a:lnTo>
                      <a:pt x="12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Freeform 101"/>
              <p:cNvSpPr>
                <a:spLocks noEditPoints="1"/>
              </p:cNvSpPr>
              <p:nvPr/>
            </p:nvSpPr>
            <p:spPr bwMode="auto">
              <a:xfrm>
                <a:off x="2562" y="4140"/>
                <a:ext cx="2574" cy="168"/>
              </a:xfrm>
              <a:custGeom>
                <a:avLst/>
                <a:gdLst>
                  <a:gd name="T0" fmla="*/ 1286 w 2574"/>
                  <a:gd name="T1" fmla="*/ 168 h 168"/>
                  <a:gd name="T2" fmla="*/ 788 w 2574"/>
                  <a:gd name="T3" fmla="*/ 162 h 168"/>
                  <a:gd name="T4" fmla="*/ 380 w 2574"/>
                  <a:gd name="T5" fmla="*/ 144 h 168"/>
                  <a:gd name="T6" fmla="*/ 160 w 2574"/>
                  <a:gd name="T7" fmla="*/ 124 h 168"/>
                  <a:gd name="T8" fmla="*/ 62 w 2574"/>
                  <a:gd name="T9" fmla="*/ 110 h 168"/>
                  <a:gd name="T10" fmla="*/ 20 w 2574"/>
                  <a:gd name="T11" fmla="*/ 98 h 168"/>
                  <a:gd name="T12" fmla="*/ 6 w 2574"/>
                  <a:gd name="T13" fmla="*/ 90 h 168"/>
                  <a:gd name="T14" fmla="*/ 4 w 2574"/>
                  <a:gd name="T15" fmla="*/ 86 h 168"/>
                  <a:gd name="T16" fmla="*/ 12 w 2574"/>
                  <a:gd name="T17" fmla="*/ 76 h 168"/>
                  <a:gd name="T18" fmla="*/ 30 w 2574"/>
                  <a:gd name="T19" fmla="*/ 68 h 168"/>
                  <a:gd name="T20" fmla="*/ 106 w 2574"/>
                  <a:gd name="T21" fmla="*/ 52 h 168"/>
                  <a:gd name="T22" fmla="*/ 224 w 2574"/>
                  <a:gd name="T23" fmla="*/ 38 h 168"/>
                  <a:gd name="T24" fmla="*/ 380 w 2574"/>
                  <a:gd name="T25" fmla="*/ 26 h 168"/>
                  <a:gd name="T26" fmla="*/ 788 w 2574"/>
                  <a:gd name="T27" fmla="*/ 6 h 168"/>
                  <a:gd name="T28" fmla="*/ 1286 w 2574"/>
                  <a:gd name="T29" fmla="*/ 0 h 168"/>
                  <a:gd name="T30" fmla="*/ 1546 w 2574"/>
                  <a:gd name="T31" fmla="*/ 2 h 168"/>
                  <a:gd name="T32" fmla="*/ 2006 w 2574"/>
                  <a:gd name="T33" fmla="*/ 14 h 168"/>
                  <a:gd name="T34" fmla="*/ 2278 w 2574"/>
                  <a:gd name="T35" fmla="*/ 32 h 168"/>
                  <a:gd name="T36" fmla="*/ 2416 w 2574"/>
                  <a:gd name="T37" fmla="*/ 44 h 168"/>
                  <a:gd name="T38" fmla="*/ 2512 w 2574"/>
                  <a:gd name="T39" fmla="*/ 60 h 168"/>
                  <a:gd name="T40" fmla="*/ 2554 w 2574"/>
                  <a:gd name="T41" fmla="*/ 72 h 168"/>
                  <a:gd name="T42" fmla="*/ 2568 w 2574"/>
                  <a:gd name="T43" fmla="*/ 82 h 168"/>
                  <a:gd name="T44" fmla="*/ 2570 w 2574"/>
                  <a:gd name="T45" fmla="*/ 86 h 168"/>
                  <a:gd name="T46" fmla="*/ 2562 w 2574"/>
                  <a:gd name="T47" fmla="*/ 94 h 168"/>
                  <a:gd name="T48" fmla="*/ 2544 w 2574"/>
                  <a:gd name="T49" fmla="*/ 102 h 168"/>
                  <a:gd name="T50" fmla="*/ 2470 w 2574"/>
                  <a:gd name="T51" fmla="*/ 118 h 168"/>
                  <a:gd name="T52" fmla="*/ 2352 w 2574"/>
                  <a:gd name="T53" fmla="*/ 132 h 168"/>
                  <a:gd name="T54" fmla="*/ 2006 w 2574"/>
                  <a:gd name="T55" fmla="*/ 154 h 168"/>
                  <a:gd name="T56" fmla="*/ 1546 w 2574"/>
                  <a:gd name="T57" fmla="*/ 166 h 168"/>
                  <a:gd name="T58" fmla="*/ 1286 w 2574"/>
                  <a:gd name="T59" fmla="*/ 0 h 168"/>
                  <a:gd name="T60" fmla="*/ 1028 w 2574"/>
                  <a:gd name="T61" fmla="*/ 2 h 168"/>
                  <a:gd name="T62" fmla="*/ 568 w 2574"/>
                  <a:gd name="T63" fmla="*/ 14 h 168"/>
                  <a:gd name="T64" fmla="*/ 294 w 2574"/>
                  <a:gd name="T65" fmla="*/ 30 h 168"/>
                  <a:gd name="T66" fmla="*/ 156 w 2574"/>
                  <a:gd name="T67" fmla="*/ 44 h 168"/>
                  <a:gd name="T68" fmla="*/ 58 w 2574"/>
                  <a:gd name="T69" fmla="*/ 60 h 168"/>
                  <a:gd name="T70" fmla="*/ 14 w 2574"/>
                  <a:gd name="T71" fmla="*/ 72 h 168"/>
                  <a:gd name="T72" fmla="*/ 2 w 2574"/>
                  <a:gd name="T73" fmla="*/ 82 h 168"/>
                  <a:gd name="T74" fmla="*/ 0 w 2574"/>
                  <a:gd name="T75" fmla="*/ 86 h 168"/>
                  <a:gd name="T76" fmla="*/ 6 w 2574"/>
                  <a:gd name="T77" fmla="*/ 94 h 168"/>
                  <a:gd name="T78" fmla="*/ 26 w 2574"/>
                  <a:gd name="T79" fmla="*/ 102 h 168"/>
                  <a:gd name="T80" fmla="*/ 102 w 2574"/>
                  <a:gd name="T81" fmla="*/ 118 h 168"/>
                  <a:gd name="T82" fmla="*/ 220 w 2574"/>
                  <a:gd name="T83" fmla="*/ 132 h 168"/>
                  <a:gd name="T84" fmla="*/ 568 w 2574"/>
                  <a:gd name="T85" fmla="*/ 154 h 168"/>
                  <a:gd name="T86" fmla="*/ 1028 w 2574"/>
                  <a:gd name="T87" fmla="*/ 168 h 168"/>
                  <a:gd name="T88" fmla="*/ 1286 w 2574"/>
                  <a:gd name="T89" fmla="*/ 168 h 168"/>
                  <a:gd name="T90" fmla="*/ 1790 w 2574"/>
                  <a:gd name="T91" fmla="*/ 162 h 168"/>
                  <a:gd name="T92" fmla="*/ 2198 w 2574"/>
                  <a:gd name="T93" fmla="*/ 144 h 168"/>
                  <a:gd name="T94" fmla="*/ 2420 w 2574"/>
                  <a:gd name="T95" fmla="*/ 124 h 168"/>
                  <a:gd name="T96" fmla="*/ 2516 w 2574"/>
                  <a:gd name="T97" fmla="*/ 110 h 168"/>
                  <a:gd name="T98" fmla="*/ 2560 w 2574"/>
                  <a:gd name="T99" fmla="*/ 98 h 168"/>
                  <a:gd name="T100" fmla="*/ 2572 w 2574"/>
                  <a:gd name="T101" fmla="*/ 90 h 168"/>
                  <a:gd name="T102" fmla="*/ 2574 w 2574"/>
                  <a:gd name="T103" fmla="*/ 86 h 168"/>
                  <a:gd name="T104" fmla="*/ 2568 w 2574"/>
                  <a:gd name="T105" fmla="*/ 76 h 168"/>
                  <a:gd name="T106" fmla="*/ 2548 w 2574"/>
                  <a:gd name="T107" fmla="*/ 68 h 168"/>
                  <a:gd name="T108" fmla="*/ 2474 w 2574"/>
                  <a:gd name="T109" fmla="*/ 52 h 168"/>
                  <a:gd name="T110" fmla="*/ 2356 w 2574"/>
                  <a:gd name="T111" fmla="*/ 38 h 168"/>
                  <a:gd name="T112" fmla="*/ 2198 w 2574"/>
                  <a:gd name="T113" fmla="*/ 24 h 168"/>
                  <a:gd name="T114" fmla="*/ 1790 w 2574"/>
                  <a:gd name="T115" fmla="*/ 6 h 168"/>
                  <a:gd name="T116" fmla="*/ 1286 w 2574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74" h="168">
                    <a:moveTo>
                      <a:pt x="1286" y="168"/>
                    </a:moveTo>
                    <a:lnTo>
                      <a:pt x="1286" y="168"/>
                    </a:lnTo>
                    <a:lnTo>
                      <a:pt x="1028" y="166"/>
                    </a:lnTo>
                    <a:lnTo>
                      <a:pt x="788" y="162"/>
                    </a:lnTo>
                    <a:lnTo>
                      <a:pt x="570" y="154"/>
                    </a:lnTo>
                    <a:lnTo>
                      <a:pt x="380" y="144"/>
                    </a:lnTo>
                    <a:lnTo>
                      <a:pt x="224" y="132"/>
                    </a:lnTo>
                    <a:lnTo>
                      <a:pt x="160" y="124"/>
                    </a:lnTo>
                    <a:lnTo>
                      <a:pt x="106" y="118"/>
                    </a:lnTo>
                    <a:lnTo>
                      <a:pt x="62" y="110"/>
                    </a:lnTo>
                    <a:lnTo>
                      <a:pt x="30" y="102"/>
                    </a:lnTo>
                    <a:lnTo>
                      <a:pt x="20" y="98"/>
                    </a:lnTo>
                    <a:lnTo>
                      <a:pt x="12" y="94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6" y="82"/>
                    </a:lnTo>
                    <a:lnTo>
                      <a:pt x="12" y="76"/>
                    </a:lnTo>
                    <a:lnTo>
                      <a:pt x="20" y="72"/>
                    </a:lnTo>
                    <a:lnTo>
                      <a:pt x="30" y="68"/>
                    </a:lnTo>
                    <a:lnTo>
                      <a:pt x="62" y="60"/>
                    </a:lnTo>
                    <a:lnTo>
                      <a:pt x="106" y="52"/>
                    </a:lnTo>
                    <a:lnTo>
                      <a:pt x="160" y="44"/>
                    </a:lnTo>
                    <a:lnTo>
                      <a:pt x="224" y="38"/>
                    </a:lnTo>
                    <a:lnTo>
                      <a:pt x="298" y="32"/>
                    </a:lnTo>
                    <a:lnTo>
                      <a:pt x="380" y="26"/>
                    </a:lnTo>
                    <a:lnTo>
                      <a:pt x="570" y="14"/>
                    </a:lnTo>
                    <a:lnTo>
                      <a:pt x="788" y="6"/>
                    </a:lnTo>
                    <a:lnTo>
                      <a:pt x="1028" y="2"/>
                    </a:lnTo>
                    <a:lnTo>
                      <a:pt x="1286" y="0"/>
                    </a:lnTo>
                    <a:lnTo>
                      <a:pt x="1286" y="0"/>
                    </a:lnTo>
                    <a:lnTo>
                      <a:pt x="1546" y="2"/>
                    </a:lnTo>
                    <a:lnTo>
                      <a:pt x="1788" y="6"/>
                    </a:lnTo>
                    <a:lnTo>
                      <a:pt x="2006" y="14"/>
                    </a:lnTo>
                    <a:lnTo>
                      <a:pt x="2196" y="26"/>
                    </a:lnTo>
                    <a:lnTo>
                      <a:pt x="2278" y="32"/>
                    </a:lnTo>
                    <a:lnTo>
                      <a:pt x="2352" y="38"/>
                    </a:lnTo>
                    <a:lnTo>
                      <a:pt x="2416" y="44"/>
                    </a:lnTo>
                    <a:lnTo>
                      <a:pt x="2470" y="52"/>
                    </a:lnTo>
                    <a:lnTo>
                      <a:pt x="2512" y="60"/>
                    </a:lnTo>
                    <a:lnTo>
                      <a:pt x="2544" y="68"/>
                    </a:lnTo>
                    <a:lnTo>
                      <a:pt x="2554" y="72"/>
                    </a:lnTo>
                    <a:lnTo>
                      <a:pt x="2562" y="76"/>
                    </a:lnTo>
                    <a:lnTo>
                      <a:pt x="2568" y="82"/>
                    </a:lnTo>
                    <a:lnTo>
                      <a:pt x="2570" y="86"/>
                    </a:lnTo>
                    <a:lnTo>
                      <a:pt x="2570" y="86"/>
                    </a:lnTo>
                    <a:lnTo>
                      <a:pt x="2568" y="90"/>
                    </a:lnTo>
                    <a:lnTo>
                      <a:pt x="2562" y="94"/>
                    </a:lnTo>
                    <a:lnTo>
                      <a:pt x="2554" y="98"/>
                    </a:lnTo>
                    <a:lnTo>
                      <a:pt x="2544" y="102"/>
                    </a:lnTo>
                    <a:lnTo>
                      <a:pt x="2512" y="110"/>
                    </a:lnTo>
                    <a:lnTo>
                      <a:pt x="2470" y="118"/>
                    </a:lnTo>
                    <a:lnTo>
                      <a:pt x="2416" y="124"/>
                    </a:lnTo>
                    <a:lnTo>
                      <a:pt x="2352" y="132"/>
                    </a:lnTo>
                    <a:lnTo>
                      <a:pt x="2196" y="144"/>
                    </a:lnTo>
                    <a:lnTo>
                      <a:pt x="2006" y="154"/>
                    </a:lnTo>
                    <a:lnTo>
                      <a:pt x="1788" y="162"/>
                    </a:lnTo>
                    <a:lnTo>
                      <a:pt x="1546" y="166"/>
                    </a:lnTo>
                    <a:lnTo>
                      <a:pt x="1286" y="168"/>
                    </a:lnTo>
                    <a:close/>
                    <a:moveTo>
                      <a:pt x="1286" y="0"/>
                    </a:moveTo>
                    <a:lnTo>
                      <a:pt x="1286" y="0"/>
                    </a:lnTo>
                    <a:lnTo>
                      <a:pt x="1028" y="2"/>
                    </a:lnTo>
                    <a:lnTo>
                      <a:pt x="786" y="6"/>
                    </a:lnTo>
                    <a:lnTo>
                      <a:pt x="568" y="14"/>
                    </a:lnTo>
                    <a:lnTo>
                      <a:pt x="378" y="24"/>
                    </a:lnTo>
                    <a:lnTo>
                      <a:pt x="294" y="30"/>
                    </a:lnTo>
                    <a:lnTo>
                      <a:pt x="220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4"/>
                    </a:lnTo>
                    <a:lnTo>
                      <a:pt x="220" y="132"/>
                    </a:lnTo>
                    <a:lnTo>
                      <a:pt x="378" y="144"/>
                    </a:lnTo>
                    <a:lnTo>
                      <a:pt x="568" y="154"/>
                    </a:lnTo>
                    <a:lnTo>
                      <a:pt x="786" y="162"/>
                    </a:lnTo>
                    <a:lnTo>
                      <a:pt x="1028" y="168"/>
                    </a:lnTo>
                    <a:lnTo>
                      <a:pt x="1286" y="168"/>
                    </a:lnTo>
                    <a:lnTo>
                      <a:pt x="1286" y="168"/>
                    </a:lnTo>
                    <a:lnTo>
                      <a:pt x="1546" y="168"/>
                    </a:lnTo>
                    <a:lnTo>
                      <a:pt x="1790" y="162"/>
                    </a:lnTo>
                    <a:lnTo>
                      <a:pt x="2008" y="154"/>
                    </a:lnTo>
                    <a:lnTo>
                      <a:pt x="2198" y="144"/>
                    </a:lnTo>
                    <a:lnTo>
                      <a:pt x="2356" y="132"/>
                    </a:lnTo>
                    <a:lnTo>
                      <a:pt x="2420" y="124"/>
                    </a:lnTo>
                    <a:lnTo>
                      <a:pt x="2474" y="118"/>
                    </a:lnTo>
                    <a:lnTo>
                      <a:pt x="2516" y="110"/>
                    </a:lnTo>
                    <a:lnTo>
                      <a:pt x="2548" y="102"/>
                    </a:lnTo>
                    <a:lnTo>
                      <a:pt x="2560" y="98"/>
                    </a:lnTo>
                    <a:lnTo>
                      <a:pt x="2568" y="94"/>
                    </a:lnTo>
                    <a:lnTo>
                      <a:pt x="2572" y="90"/>
                    </a:lnTo>
                    <a:lnTo>
                      <a:pt x="2574" y="86"/>
                    </a:lnTo>
                    <a:lnTo>
                      <a:pt x="2574" y="86"/>
                    </a:lnTo>
                    <a:lnTo>
                      <a:pt x="2572" y="82"/>
                    </a:lnTo>
                    <a:lnTo>
                      <a:pt x="2568" y="76"/>
                    </a:lnTo>
                    <a:lnTo>
                      <a:pt x="2560" y="72"/>
                    </a:lnTo>
                    <a:lnTo>
                      <a:pt x="2548" y="68"/>
                    </a:lnTo>
                    <a:lnTo>
                      <a:pt x="2516" y="60"/>
                    </a:lnTo>
                    <a:lnTo>
                      <a:pt x="2474" y="52"/>
                    </a:lnTo>
                    <a:lnTo>
                      <a:pt x="2420" y="44"/>
                    </a:lnTo>
                    <a:lnTo>
                      <a:pt x="2356" y="38"/>
                    </a:lnTo>
                    <a:lnTo>
                      <a:pt x="2282" y="30"/>
                    </a:lnTo>
                    <a:lnTo>
                      <a:pt x="2198" y="24"/>
                    </a:lnTo>
                    <a:lnTo>
                      <a:pt x="2008" y="14"/>
                    </a:lnTo>
                    <a:lnTo>
                      <a:pt x="1790" y="6"/>
                    </a:lnTo>
                    <a:lnTo>
                      <a:pt x="1546" y="2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102"/>
              <p:cNvSpPr>
                <a:spLocks/>
              </p:cNvSpPr>
              <p:nvPr/>
            </p:nvSpPr>
            <p:spPr bwMode="auto">
              <a:xfrm>
                <a:off x="2566" y="4140"/>
                <a:ext cx="2566" cy="168"/>
              </a:xfrm>
              <a:custGeom>
                <a:avLst/>
                <a:gdLst>
                  <a:gd name="T0" fmla="*/ 1282 w 2566"/>
                  <a:gd name="T1" fmla="*/ 168 h 168"/>
                  <a:gd name="T2" fmla="*/ 1282 w 2566"/>
                  <a:gd name="T3" fmla="*/ 168 h 168"/>
                  <a:gd name="T4" fmla="*/ 1024 w 2566"/>
                  <a:gd name="T5" fmla="*/ 166 h 168"/>
                  <a:gd name="T6" fmla="*/ 784 w 2566"/>
                  <a:gd name="T7" fmla="*/ 162 h 168"/>
                  <a:gd name="T8" fmla="*/ 566 w 2566"/>
                  <a:gd name="T9" fmla="*/ 154 h 168"/>
                  <a:gd name="T10" fmla="*/ 376 w 2566"/>
                  <a:gd name="T11" fmla="*/ 144 h 168"/>
                  <a:gd name="T12" fmla="*/ 220 w 2566"/>
                  <a:gd name="T13" fmla="*/ 132 h 168"/>
                  <a:gd name="T14" fmla="*/ 156 w 2566"/>
                  <a:gd name="T15" fmla="*/ 124 h 168"/>
                  <a:gd name="T16" fmla="*/ 102 w 2566"/>
                  <a:gd name="T17" fmla="*/ 118 h 168"/>
                  <a:gd name="T18" fmla="*/ 58 w 2566"/>
                  <a:gd name="T19" fmla="*/ 110 h 168"/>
                  <a:gd name="T20" fmla="*/ 26 w 2566"/>
                  <a:gd name="T21" fmla="*/ 102 h 168"/>
                  <a:gd name="T22" fmla="*/ 16 w 2566"/>
                  <a:gd name="T23" fmla="*/ 98 h 168"/>
                  <a:gd name="T24" fmla="*/ 8 w 2566"/>
                  <a:gd name="T25" fmla="*/ 94 h 168"/>
                  <a:gd name="T26" fmla="*/ 2 w 2566"/>
                  <a:gd name="T27" fmla="*/ 90 h 168"/>
                  <a:gd name="T28" fmla="*/ 0 w 2566"/>
                  <a:gd name="T29" fmla="*/ 86 h 168"/>
                  <a:gd name="T30" fmla="*/ 0 w 2566"/>
                  <a:gd name="T31" fmla="*/ 86 h 168"/>
                  <a:gd name="T32" fmla="*/ 2 w 2566"/>
                  <a:gd name="T33" fmla="*/ 82 h 168"/>
                  <a:gd name="T34" fmla="*/ 8 w 2566"/>
                  <a:gd name="T35" fmla="*/ 76 h 168"/>
                  <a:gd name="T36" fmla="*/ 16 w 2566"/>
                  <a:gd name="T37" fmla="*/ 72 h 168"/>
                  <a:gd name="T38" fmla="*/ 26 w 2566"/>
                  <a:gd name="T39" fmla="*/ 68 h 168"/>
                  <a:gd name="T40" fmla="*/ 58 w 2566"/>
                  <a:gd name="T41" fmla="*/ 60 h 168"/>
                  <a:gd name="T42" fmla="*/ 102 w 2566"/>
                  <a:gd name="T43" fmla="*/ 52 h 168"/>
                  <a:gd name="T44" fmla="*/ 156 w 2566"/>
                  <a:gd name="T45" fmla="*/ 44 h 168"/>
                  <a:gd name="T46" fmla="*/ 220 w 2566"/>
                  <a:gd name="T47" fmla="*/ 38 h 168"/>
                  <a:gd name="T48" fmla="*/ 294 w 2566"/>
                  <a:gd name="T49" fmla="*/ 32 h 168"/>
                  <a:gd name="T50" fmla="*/ 376 w 2566"/>
                  <a:gd name="T51" fmla="*/ 26 h 168"/>
                  <a:gd name="T52" fmla="*/ 566 w 2566"/>
                  <a:gd name="T53" fmla="*/ 14 h 168"/>
                  <a:gd name="T54" fmla="*/ 784 w 2566"/>
                  <a:gd name="T55" fmla="*/ 6 h 168"/>
                  <a:gd name="T56" fmla="*/ 1024 w 2566"/>
                  <a:gd name="T57" fmla="*/ 2 h 168"/>
                  <a:gd name="T58" fmla="*/ 1282 w 2566"/>
                  <a:gd name="T59" fmla="*/ 0 h 168"/>
                  <a:gd name="T60" fmla="*/ 1282 w 2566"/>
                  <a:gd name="T61" fmla="*/ 0 h 168"/>
                  <a:gd name="T62" fmla="*/ 1542 w 2566"/>
                  <a:gd name="T63" fmla="*/ 2 h 168"/>
                  <a:gd name="T64" fmla="*/ 1784 w 2566"/>
                  <a:gd name="T65" fmla="*/ 6 h 168"/>
                  <a:gd name="T66" fmla="*/ 2002 w 2566"/>
                  <a:gd name="T67" fmla="*/ 14 h 168"/>
                  <a:gd name="T68" fmla="*/ 2192 w 2566"/>
                  <a:gd name="T69" fmla="*/ 26 h 168"/>
                  <a:gd name="T70" fmla="*/ 2274 w 2566"/>
                  <a:gd name="T71" fmla="*/ 32 h 168"/>
                  <a:gd name="T72" fmla="*/ 2348 w 2566"/>
                  <a:gd name="T73" fmla="*/ 38 h 168"/>
                  <a:gd name="T74" fmla="*/ 2412 w 2566"/>
                  <a:gd name="T75" fmla="*/ 44 h 168"/>
                  <a:gd name="T76" fmla="*/ 2466 w 2566"/>
                  <a:gd name="T77" fmla="*/ 52 h 168"/>
                  <a:gd name="T78" fmla="*/ 2508 w 2566"/>
                  <a:gd name="T79" fmla="*/ 60 h 168"/>
                  <a:gd name="T80" fmla="*/ 2540 w 2566"/>
                  <a:gd name="T81" fmla="*/ 68 h 168"/>
                  <a:gd name="T82" fmla="*/ 2550 w 2566"/>
                  <a:gd name="T83" fmla="*/ 72 h 168"/>
                  <a:gd name="T84" fmla="*/ 2558 w 2566"/>
                  <a:gd name="T85" fmla="*/ 76 h 168"/>
                  <a:gd name="T86" fmla="*/ 2564 w 2566"/>
                  <a:gd name="T87" fmla="*/ 82 h 168"/>
                  <a:gd name="T88" fmla="*/ 2566 w 2566"/>
                  <a:gd name="T89" fmla="*/ 86 h 168"/>
                  <a:gd name="T90" fmla="*/ 2566 w 2566"/>
                  <a:gd name="T91" fmla="*/ 86 h 168"/>
                  <a:gd name="T92" fmla="*/ 2564 w 2566"/>
                  <a:gd name="T93" fmla="*/ 90 h 168"/>
                  <a:gd name="T94" fmla="*/ 2558 w 2566"/>
                  <a:gd name="T95" fmla="*/ 94 h 168"/>
                  <a:gd name="T96" fmla="*/ 2550 w 2566"/>
                  <a:gd name="T97" fmla="*/ 98 h 168"/>
                  <a:gd name="T98" fmla="*/ 2540 w 2566"/>
                  <a:gd name="T99" fmla="*/ 102 h 168"/>
                  <a:gd name="T100" fmla="*/ 2508 w 2566"/>
                  <a:gd name="T101" fmla="*/ 110 h 168"/>
                  <a:gd name="T102" fmla="*/ 2466 w 2566"/>
                  <a:gd name="T103" fmla="*/ 118 h 168"/>
                  <a:gd name="T104" fmla="*/ 2412 w 2566"/>
                  <a:gd name="T105" fmla="*/ 124 h 168"/>
                  <a:gd name="T106" fmla="*/ 2348 w 2566"/>
                  <a:gd name="T107" fmla="*/ 132 h 168"/>
                  <a:gd name="T108" fmla="*/ 2192 w 2566"/>
                  <a:gd name="T109" fmla="*/ 144 h 168"/>
                  <a:gd name="T110" fmla="*/ 2002 w 2566"/>
                  <a:gd name="T111" fmla="*/ 154 h 168"/>
                  <a:gd name="T112" fmla="*/ 1784 w 2566"/>
                  <a:gd name="T113" fmla="*/ 162 h 168"/>
                  <a:gd name="T114" fmla="*/ 1542 w 2566"/>
                  <a:gd name="T115" fmla="*/ 166 h 168"/>
                  <a:gd name="T116" fmla="*/ 1282 w 2566"/>
                  <a:gd name="T1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66" h="168">
                    <a:moveTo>
                      <a:pt x="1282" y="168"/>
                    </a:moveTo>
                    <a:lnTo>
                      <a:pt x="1282" y="168"/>
                    </a:lnTo>
                    <a:lnTo>
                      <a:pt x="1024" y="166"/>
                    </a:lnTo>
                    <a:lnTo>
                      <a:pt x="784" y="162"/>
                    </a:lnTo>
                    <a:lnTo>
                      <a:pt x="566" y="154"/>
                    </a:lnTo>
                    <a:lnTo>
                      <a:pt x="376" y="144"/>
                    </a:lnTo>
                    <a:lnTo>
                      <a:pt x="220" y="132"/>
                    </a:lnTo>
                    <a:lnTo>
                      <a:pt x="156" y="124"/>
                    </a:lnTo>
                    <a:lnTo>
                      <a:pt x="102" y="118"/>
                    </a:lnTo>
                    <a:lnTo>
                      <a:pt x="58" y="110"/>
                    </a:lnTo>
                    <a:lnTo>
                      <a:pt x="26" y="102"/>
                    </a:lnTo>
                    <a:lnTo>
                      <a:pt x="16" y="98"/>
                    </a:lnTo>
                    <a:lnTo>
                      <a:pt x="8" y="94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8" y="76"/>
                    </a:lnTo>
                    <a:lnTo>
                      <a:pt x="16" y="72"/>
                    </a:lnTo>
                    <a:lnTo>
                      <a:pt x="26" y="68"/>
                    </a:lnTo>
                    <a:lnTo>
                      <a:pt x="58" y="60"/>
                    </a:lnTo>
                    <a:lnTo>
                      <a:pt x="102" y="52"/>
                    </a:lnTo>
                    <a:lnTo>
                      <a:pt x="156" y="44"/>
                    </a:lnTo>
                    <a:lnTo>
                      <a:pt x="220" y="38"/>
                    </a:lnTo>
                    <a:lnTo>
                      <a:pt x="294" y="32"/>
                    </a:lnTo>
                    <a:lnTo>
                      <a:pt x="376" y="26"/>
                    </a:lnTo>
                    <a:lnTo>
                      <a:pt x="566" y="14"/>
                    </a:lnTo>
                    <a:lnTo>
                      <a:pt x="784" y="6"/>
                    </a:lnTo>
                    <a:lnTo>
                      <a:pt x="1024" y="2"/>
                    </a:lnTo>
                    <a:lnTo>
                      <a:pt x="1282" y="0"/>
                    </a:lnTo>
                    <a:lnTo>
                      <a:pt x="1282" y="0"/>
                    </a:lnTo>
                    <a:lnTo>
                      <a:pt x="1542" y="2"/>
                    </a:lnTo>
                    <a:lnTo>
                      <a:pt x="1784" y="6"/>
                    </a:lnTo>
                    <a:lnTo>
                      <a:pt x="2002" y="14"/>
                    </a:lnTo>
                    <a:lnTo>
                      <a:pt x="2192" y="26"/>
                    </a:lnTo>
                    <a:lnTo>
                      <a:pt x="2274" y="32"/>
                    </a:lnTo>
                    <a:lnTo>
                      <a:pt x="2348" y="38"/>
                    </a:lnTo>
                    <a:lnTo>
                      <a:pt x="2412" y="44"/>
                    </a:lnTo>
                    <a:lnTo>
                      <a:pt x="2466" y="52"/>
                    </a:lnTo>
                    <a:lnTo>
                      <a:pt x="2508" y="60"/>
                    </a:lnTo>
                    <a:lnTo>
                      <a:pt x="2540" y="68"/>
                    </a:lnTo>
                    <a:lnTo>
                      <a:pt x="2550" y="72"/>
                    </a:lnTo>
                    <a:lnTo>
                      <a:pt x="2558" y="76"/>
                    </a:lnTo>
                    <a:lnTo>
                      <a:pt x="2564" y="82"/>
                    </a:lnTo>
                    <a:lnTo>
                      <a:pt x="2566" y="86"/>
                    </a:lnTo>
                    <a:lnTo>
                      <a:pt x="2566" y="86"/>
                    </a:lnTo>
                    <a:lnTo>
                      <a:pt x="2564" y="90"/>
                    </a:lnTo>
                    <a:lnTo>
                      <a:pt x="2558" y="94"/>
                    </a:lnTo>
                    <a:lnTo>
                      <a:pt x="2550" y="98"/>
                    </a:lnTo>
                    <a:lnTo>
                      <a:pt x="2540" y="102"/>
                    </a:lnTo>
                    <a:lnTo>
                      <a:pt x="2508" y="110"/>
                    </a:lnTo>
                    <a:lnTo>
                      <a:pt x="2466" y="118"/>
                    </a:lnTo>
                    <a:lnTo>
                      <a:pt x="2412" y="124"/>
                    </a:lnTo>
                    <a:lnTo>
                      <a:pt x="2348" y="132"/>
                    </a:lnTo>
                    <a:lnTo>
                      <a:pt x="2192" y="144"/>
                    </a:lnTo>
                    <a:lnTo>
                      <a:pt x="2002" y="154"/>
                    </a:lnTo>
                    <a:lnTo>
                      <a:pt x="1784" y="162"/>
                    </a:lnTo>
                    <a:lnTo>
                      <a:pt x="1542" y="166"/>
                    </a:lnTo>
                    <a:lnTo>
                      <a:pt x="1282" y="1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5" name="Freeform 103"/>
              <p:cNvSpPr>
                <a:spLocks/>
              </p:cNvSpPr>
              <p:nvPr/>
            </p:nvSpPr>
            <p:spPr bwMode="auto">
              <a:xfrm>
                <a:off x="2562" y="4140"/>
                <a:ext cx="2574" cy="168"/>
              </a:xfrm>
              <a:custGeom>
                <a:avLst/>
                <a:gdLst>
                  <a:gd name="T0" fmla="*/ 1286 w 2574"/>
                  <a:gd name="T1" fmla="*/ 0 h 168"/>
                  <a:gd name="T2" fmla="*/ 1286 w 2574"/>
                  <a:gd name="T3" fmla="*/ 0 h 168"/>
                  <a:gd name="T4" fmla="*/ 1028 w 2574"/>
                  <a:gd name="T5" fmla="*/ 2 h 168"/>
                  <a:gd name="T6" fmla="*/ 786 w 2574"/>
                  <a:gd name="T7" fmla="*/ 6 h 168"/>
                  <a:gd name="T8" fmla="*/ 568 w 2574"/>
                  <a:gd name="T9" fmla="*/ 14 h 168"/>
                  <a:gd name="T10" fmla="*/ 378 w 2574"/>
                  <a:gd name="T11" fmla="*/ 24 h 168"/>
                  <a:gd name="T12" fmla="*/ 294 w 2574"/>
                  <a:gd name="T13" fmla="*/ 30 h 168"/>
                  <a:gd name="T14" fmla="*/ 220 w 2574"/>
                  <a:gd name="T15" fmla="*/ 38 h 168"/>
                  <a:gd name="T16" fmla="*/ 156 w 2574"/>
                  <a:gd name="T17" fmla="*/ 44 h 168"/>
                  <a:gd name="T18" fmla="*/ 102 w 2574"/>
                  <a:gd name="T19" fmla="*/ 52 h 168"/>
                  <a:gd name="T20" fmla="*/ 58 w 2574"/>
                  <a:gd name="T21" fmla="*/ 60 h 168"/>
                  <a:gd name="T22" fmla="*/ 26 w 2574"/>
                  <a:gd name="T23" fmla="*/ 68 h 168"/>
                  <a:gd name="T24" fmla="*/ 14 w 2574"/>
                  <a:gd name="T25" fmla="*/ 72 h 168"/>
                  <a:gd name="T26" fmla="*/ 6 w 2574"/>
                  <a:gd name="T27" fmla="*/ 76 h 168"/>
                  <a:gd name="T28" fmla="*/ 2 w 2574"/>
                  <a:gd name="T29" fmla="*/ 82 h 168"/>
                  <a:gd name="T30" fmla="*/ 0 w 2574"/>
                  <a:gd name="T31" fmla="*/ 86 h 168"/>
                  <a:gd name="T32" fmla="*/ 0 w 2574"/>
                  <a:gd name="T33" fmla="*/ 86 h 168"/>
                  <a:gd name="T34" fmla="*/ 2 w 2574"/>
                  <a:gd name="T35" fmla="*/ 90 h 168"/>
                  <a:gd name="T36" fmla="*/ 6 w 2574"/>
                  <a:gd name="T37" fmla="*/ 94 h 168"/>
                  <a:gd name="T38" fmla="*/ 14 w 2574"/>
                  <a:gd name="T39" fmla="*/ 98 h 168"/>
                  <a:gd name="T40" fmla="*/ 26 w 2574"/>
                  <a:gd name="T41" fmla="*/ 102 h 168"/>
                  <a:gd name="T42" fmla="*/ 58 w 2574"/>
                  <a:gd name="T43" fmla="*/ 110 h 168"/>
                  <a:gd name="T44" fmla="*/ 102 w 2574"/>
                  <a:gd name="T45" fmla="*/ 118 h 168"/>
                  <a:gd name="T46" fmla="*/ 156 w 2574"/>
                  <a:gd name="T47" fmla="*/ 124 h 168"/>
                  <a:gd name="T48" fmla="*/ 220 w 2574"/>
                  <a:gd name="T49" fmla="*/ 132 h 168"/>
                  <a:gd name="T50" fmla="*/ 378 w 2574"/>
                  <a:gd name="T51" fmla="*/ 144 h 168"/>
                  <a:gd name="T52" fmla="*/ 568 w 2574"/>
                  <a:gd name="T53" fmla="*/ 154 h 168"/>
                  <a:gd name="T54" fmla="*/ 786 w 2574"/>
                  <a:gd name="T55" fmla="*/ 162 h 168"/>
                  <a:gd name="T56" fmla="*/ 1028 w 2574"/>
                  <a:gd name="T57" fmla="*/ 168 h 168"/>
                  <a:gd name="T58" fmla="*/ 1286 w 2574"/>
                  <a:gd name="T59" fmla="*/ 168 h 168"/>
                  <a:gd name="T60" fmla="*/ 1286 w 2574"/>
                  <a:gd name="T61" fmla="*/ 168 h 168"/>
                  <a:gd name="T62" fmla="*/ 1546 w 2574"/>
                  <a:gd name="T63" fmla="*/ 168 h 168"/>
                  <a:gd name="T64" fmla="*/ 1790 w 2574"/>
                  <a:gd name="T65" fmla="*/ 162 h 168"/>
                  <a:gd name="T66" fmla="*/ 2008 w 2574"/>
                  <a:gd name="T67" fmla="*/ 154 h 168"/>
                  <a:gd name="T68" fmla="*/ 2198 w 2574"/>
                  <a:gd name="T69" fmla="*/ 144 h 168"/>
                  <a:gd name="T70" fmla="*/ 2356 w 2574"/>
                  <a:gd name="T71" fmla="*/ 132 h 168"/>
                  <a:gd name="T72" fmla="*/ 2420 w 2574"/>
                  <a:gd name="T73" fmla="*/ 124 h 168"/>
                  <a:gd name="T74" fmla="*/ 2474 w 2574"/>
                  <a:gd name="T75" fmla="*/ 118 h 168"/>
                  <a:gd name="T76" fmla="*/ 2516 w 2574"/>
                  <a:gd name="T77" fmla="*/ 110 h 168"/>
                  <a:gd name="T78" fmla="*/ 2548 w 2574"/>
                  <a:gd name="T79" fmla="*/ 102 h 168"/>
                  <a:gd name="T80" fmla="*/ 2560 w 2574"/>
                  <a:gd name="T81" fmla="*/ 98 h 168"/>
                  <a:gd name="T82" fmla="*/ 2568 w 2574"/>
                  <a:gd name="T83" fmla="*/ 94 h 168"/>
                  <a:gd name="T84" fmla="*/ 2572 w 2574"/>
                  <a:gd name="T85" fmla="*/ 90 h 168"/>
                  <a:gd name="T86" fmla="*/ 2574 w 2574"/>
                  <a:gd name="T87" fmla="*/ 86 h 168"/>
                  <a:gd name="T88" fmla="*/ 2574 w 2574"/>
                  <a:gd name="T89" fmla="*/ 86 h 168"/>
                  <a:gd name="T90" fmla="*/ 2572 w 2574"/>
                  <a:gd name="T91" fmla="*/ 82 h 168"/>
                  <a:gd name="T92" fmla="*/ 2568 w 2574"/>
                  <a:gd name="T93" fmla="*/ 76 h 168"/>
                  <a:gd name="T94" fmla="*/ 2560 w 2574"/>
                  <a:gd name="T95" fmla="*/ 72 h 168"/>
                  <a:gd name="T96" fmla="*/ 2548 w 2574"/>
                  <a:gd name="T97" fmla="*/ 68 h 168"/>
                  <a:gd name="T98" fmla="*/ 2516 w 2574"/>
                  <a:gd name="T99" fmla="*/ 60 h 168"/>
                  <a:gd name="T100" fmla="*/ 2474 w 2574"/>
                  <a:gd name="T101" fmla="*/ 52 h 168"/>
                  <a:gd name="T102" fmla="*/ 2420 w 2574"/>
                  <a:gd name="T103" fmla="*/ 44 h 168"/>
                  <a:gd name="T104" fmla="*/ 2356 w 2574"/>
                  <a:gd name="T105" fmla="*/ 38 h 168"/>
                  <a:gd name="T106" fmla="*/ 2282 w 2574"/>
                  <a:gd name="T107" fmla="*/ 30 h 168"/>
                  <a:gd name="T108" fmla="*/ 2198 w 2574"/>
                  <a:gd name="T109" fmla="*/ 24 h 168"/>
                  <a:gd name="T110" fmla="*/ 2008 w 2574"/>
                  <a:gd name="T111" fmla="*/ 14 h 168"/>
                  <a:gd name="T112" fmla="*/ 1790 w 2574"/>
                  <a:gd name="T113" fmla="*/ 6 h 168"/>
                  <a:gd name="T114" fmla="*/ 1546 w 2574"/>
                  <a:gd name="T115" fmla="*/ 2 h 168"/>
                  <a:gd name="T116" fmla="*/ 1286 w 2574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74" h="168">
                    <a:moveTo>
                      <a:pt x="1286" y="0"/>
                    </a:moveTo>
                    <a:lnTo>
                      <a:pt x="1286" y="0"/>
                    </a:lnTo>
                    <a:lnTo>
                      <a:pt x="1028" y="2"/>
                    </a:lnTo>
                    <a:lnTo>
                      <a:pt x="786" y="6"/>
                    </a:lnTo>
                    <a:lnTo>
                      <a:pt x="568" y="14"/>
                    </a:lnTo>
                    <a:lnTo>
                      <a:pt x="378" y="24"/>
                    </a:lnTo>
                    <a:lnTo>
                      <a:pt x="294" y="30"/>
                    </a:lnTo>
                    <a:lnTo>
                      <a:pt x="220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4"/>
                    </a:lnTo>
                    <a:lnTo>
                      <a:pt x="220" y="132"/>
                    </a:lnTo>
                    <a:lnTo>
                      <a:pt x="378" y="144"/>
                    </a:lnTo>
                    <a:lnTo>
                      <a:pt x="568" y="154"/>
                    </a:lnTo>
                    <a:lnTo>
                      <a:pt x="786" y="162"/>
                    </a:lnTo>
                    <a:lnTo>
                      <a:pt x="1028" y="168"/>
                    </a:lnTo>
                    <a:lnTo>
                      <a:pt x="1286" y="168"/>
                    </a:lnTo>
                    <a:lnTo>
                      <a:pt x="1286" y="168"/>
                    </a:lnTo>
                    <a:lnTo>
                      <a:pt x="1546" y="168"/>
                    </a:lnTo>
                    <a:lnTo>
                      <a:pt x="1790" y="162"/>
                    </a:lnTo>
                    <a:lnTo>
                      <a:pt x="2008" y="154"/>
                    </a:lnTo>
                    <a:lnTo>
                      <a:pt x="2198" y="144"/>
                    </a:lnTo>
                    <a:lnTo>
                      <a:pt x="2356" y="132"/>
                    </a:lnTo>
                    <a:lnTo>
                      <a:pt x="2420" y="124"/>
                    </a:lnTo>
                    <a:lnTo>
                      <a:pt x="2474" y="118"/>
                    </a:lnTo>
                    <a:lnTo>
                      <a:pt x="2516" y="110"/>
                    </a:lnTo>
                    <a:lnTo>
                      <a:pt x="2548" y="102"/>
                    </a:lnTo>
                    <a:lnTo>
                      <a:pt x="2560" y="98"/>
                    </a:lnTo>
                    <a:lnTo>
                      <a:pt x="2568" y="94"/>
                    </a:lnTo>
                    <a:lnTo>
                      <a:pt x="2572" y="90"/>
                    </a:lnTo>
                    <a:lnTo>
                      <a:pt x="2574" y="86"/>
                    </a:lnTo>
                    <a:lnTo>
                      <a:pt x="2574" y="86"/>
                    </a:lnTo>
                    <a:lnTo>
                      <a:pt x="2572" y="82"/>
                    </a:lnTo>
                    <a:lnTo>
                      <a:pt x="2568" y="76"/>
                    </a:lnTo>
                    <a:lnTo>
                      <a:pt x="2560" y="72"/>
                    </a:lnTo>
                    <a:lnTo>
                      <a:pt x="2548" y="68"/>
                    </a:lnTo>
                    <a:lnTo>
                      <a:pt x="2516" y="60"/>
                    </a:lnTo>
                    <a:lnTo>
                      <a:pt x="2474" y="52"/>
                    </a:lnTo>
                    <a:lnTo>
                      <a:pt x="2420" y="44"/>
                    </a:lnTo>
                    <a:lnTo>
                      <a:pt x="2356" y="38"/>
                    </a:lnTo>
                    <a:lnTo>
                      <a:pt x="2282" y="30"/>
                    </a:lnTo>
                    <a:lnTo>
                      <a:pt x="2198" y="24"/>
                    </a:lnTo>
                    <a:lnTo>
                      <a:pt x="2008" y="14"/>
                    </a:lnTo>
                    <a:lnTo>
                      <a:pt x="1790" y="6"/>
                    </a:lnTo>
                    <a:lnTo>
                      <a:pt x="1546" y="2"/>
                    </a:lnTo>
                    <a:lnTo>
                      <a:pt x="12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6" name="Freeform 104"/>
              <p:cNvSpPr>
                <a:spLocks noEditPoints="1"/>
              </p:cNvSpPr>
              <p:nvPr/>
            </p:nvSpPr>
            <p:spPr bwMode="auto">
              <a:xfrm>
                <a:off x="2566" y="4140"/>
                <a:ext cx="2566" cy="168"/>
              </a:xfrm>
              <a:custGeom>
                <a:avLst/>
                <a:gdLst>
                  <a:gd name="T0" fmla="*/ 1282 w 2566"/>
                  <a:gd name="T1" fmla="*/ 168 h 168"/>
                  <a:gd name="T2" fmla="*/ 786 w 2566"/>
                  <a:gd name="T3" fmla="*/ 162 h 168"/>
                  <a:gd name="T4" fmla="*/ 380 w 2566"/>
                  <a:gd name="T5" fmla="*/ 144 h 168"/>
                  <a:gd name="T6" fmla="*/ 160 w 2566"/>
                  <a:gd name="T7" fmla="*/ 124 h 168"/>
                  <a:gd name="T8" fmla="*/ 64 w 2566"/>
                  <a:gd name="T9" fmla="*/ 110 h 168"/>
                  <a:gd name="T10" fmla="*/ 20 w 2566"/>
                  <a:gd name="T11" fmla="*/ 98 h 168"/>
                  <a:gd name="T12" fmla="*/ 8 w 2566"/>
                  <a:gd name="T13" fmla="*/ 90 h 168"/>
                  <a:gd name="T14" fmla="*/ 6 w 2566"/>
                  <a:gd name="T15" fmla="*/ 86 h 168"/>
                  <a:gd name="T16" fmla="*/ 12 w 2566"/>
                  <a:gd name="T17" fmla="*/ 76 h 168"/>
                  <a:gd name="T18" fmla="*/ 32 w 2566"/>
                  <a:gd name="T19" fmla="*/ 68 h 168"/>
                  <a:gd name="T20" fmla="*/ 106 w 2566"/>
                  <a:gd name="T21" fmla="*/ 52 h 168"/>
                  <a:gd name="T22" fmla="*/ 224 w 2566"/>
                  <a:gd name="T23" fmla="*/ 38 h 168"/>
                  <a:gd name="T24" fmla="*/ 380 w 2566"/>
                  <a:gd name="T25" fmla="*/ 26 h 168"/>
                  <a:gd name="T26" fmla="*/ 786 w 2566"/>
                  <a:gd name="T27" fmla="*/ 8 h 168"/>
                  <a:gd name="T28" fmla="*/ 1282 w 2566"/>
                  <a:gd name="T29" fmla="*/ 0 h 168"/>
                  <a:gd name="T30" fmla="*/ 1540 w 2566"/>
                  <a:gd name="T31" fmla="*/ 2 h 168"/>
                  <a:gd name="T32" fmla="*/ 1998 w 2566"/>
                  <a:gd name="T33" fmla="*/ 16 h 168"/>
                  <a:gd name="T34" fmla="*/ 2270 w 2566"/>
                  <a:gd name="T35" fmla="*/ 32 h 168"/>
                  <a:gd name="T36" fmla="*/ 2406 w 2566"/>
                  <a:gd name="T37" fmla="*/ 44 h 168"/>
                  <a:gd name="T38" fmla="*/ 2504 w 2566"/>
                  <a:gd name="T39" fmla="*/ 60 h 168"/>
                  <a:gd name="T40" fmla="*/ 2546 w 2566"/>
                  <a:gd name="T41" fmla="*/ 72 h 168"/>
                  <a:gd name="T42" fmla="*/ 2558 w 2566"/>
                  <a:gd name="T43" fmla="*/ 82 h 168"/>
                  <a:gd name="T44" fmla="*/ 2560 w 2566"/>
                  <a:gd name="T45" fmla="*/ 86 h 168"/>
                  <a:gd name="T46" fmla="*/ 2554 w 2566"/>
                  <a:gd name="T47" fmla="*/ 94 h 168"/>
                  <a:gd name="T48" fmla="*/ 2534 w 2566"/>
                  <a:gd name="T49" fmla="*/ 102 h 168"/>
                  <a:gd name="T50" fmla="*/ 2460 w 2566"/>
                  <a:gd name="T51" fmla="*/ 118 h 168"/>
                  <a:gd name="T52" fmla="*/ 2344 w 2566"/>
                  <a:gd name="T53" fmla="*/ 132 h 168"/>
                  <a:gd name="T54" fmla="*/ 1998 w 2566"/>
                  <a:gd name="T55" fmla="*/ 154 h 168"/>
                  <a:gd name="T56" fmla="*/ 1540 w 2566"/>
                  <a:gd name="T57" fmla="*/ 166 h 168"/>
                  <a:gd name="T58" fmla="*/ 1282 w 2566"/>
                  <a:gd name="T59" fmla="*/ 0 h 168"/>
                  <a:gd name="T60" fmla="*/ 1024 w 2566"/>
                  <a:gd name="T61" fmla="*/ 2 h 168"/>
                  <a:gd name="T62" fmla="*/ 566 w 2566"/>
                  <a:gd name="T63" fmla="*/ 14 h 168"/>
                  <a:gd name="T64" fmla="*/ 294 w 2566"/>
                  <a:gd name="T65" fmla="*/ 32 h 168"/>
                  <a:gd name="T66" fmla="*/ 156 w 2566"/>
                  <a:gd name="T67" fmla="*/ 44 h 168"/>
                  <a:gd name="T68" fmla="*/ 58 w 2566"/>
                  <a:gd name="T69" fmla="*/ 60 h 168"/>
                  <a:gd name="T70" fmla="*/ 16 w 2566"/>
                  <a:gd name="T71" fmla="*/ 72 h 168"/>
                  <a:gd name="T72" fmla="*/ 2 w 2566"/>
                  <a:gd name="T73" fmla="*/ 82 h 168"/>
                  <a:gd name="T74" fmla="*/ 0 w 2566"/>
                  <a:gd name="T75" fmla="*/ 86 h 168"/>
                  <a:gd name="T76" fmla="*/ 8 w 2566"/>
                  <a:gd name="T77" fmla="*/ 94 h 168"/>
                  <a:gd name="T78" fmla="*/ 26 w 2566"/>
                  <a:gd name="T79" fmla="*/ 102 h 168"/>
                  <a:gd name="T80" fmla="*/ 102 w 2566"/>
                  <a:gd name="T81" fmla="*/ 118 h 168"/>
                  <a:gd name="T82" fmla="*/ 220 w 2566"/>
                  <a:gd name="T83" fmla="*/ 132 h 168"/>
                  <a:gd name="T84" fmla="*/ 566 w 2566"/>
                  <a:gd name="T85" fmla="*/ 154 h 168"/>
                  <a:gd name="T86" fmla="*/ 1024 w 2566"/>
                  <a:gd name="T87" fmla="*/ 166 h 168"/>
                  <a:gd name="T88" fmla="*/ 1282 w 2566"/>
                  <a:gd name="T89" fmla="*/ 168 h 168"/>
                  <a:gd name="T90" fmla="*/ 1784 w 2566"/>
                  <a:gd name="T91" fmla="*/ 162 h 168"/>
                  <a:gd name="T92" fmla="*/ 2192 w 2566"/>
                  <a:gd name="T93" fmla="*/ 144 h 168"/>
                  <a:gd name="T94" fmla="*/ 2412 w 2566"/>
                  <a:gd name="T95" fmla="*/ 124 h 168"/>
                  <a:gd name="T96" fmla="*/ 2508 w 2566"/>
                  <a:gd name="T97" fmla="*/ 110 h 168"/>
                  <a:gd name="T98" fmla="*/ 2550 w 2566"/>
                  <a:gd name="T99" fmla="*/ 98 h 168"/>
                  <a:gd name="T100" fmla="*/ 2564 w 2566"/>
                  <a:gd name="T101" fmla="*/ 90 h 168"/>
                  <a:gd name="T102" fmla="*/ 2566 w 2566"/>
                  <a:gd name="T103" fmla="*/ 86 h 168"/>
                  <a:gd name="T104" fmla="*/ 2558 w 2566"/>
                  <a:gd name="T105" fmla="*/ 76 h 168"/>
                  <a:gd name="T106" fmla="*/ 2540 w 2566"/>
                  <a:gd name="T107" fmla="*/ 68 h 168"/>
                  <a:gd name="T108" fmla="*/ 2466 w 2566"/>
                  <a:gd name="T109" fmla="*/ 52 h 168"/>
                  <a:gd name="T110" fmla="*/ 2348 w 2566"/>
                  <a:gd name="T111" fmla="*/ 38 h 168"/>
                  <a:gd name="T112" fmla="*/ 2192 w 2566"/>
                  <a:gd name="T113" fmla="*/ 26 h 168"/>
                  <a:gd name="T114" fmla="*/ 1784 w 2566"/>
                  <a:gd name="T115" fmla="*/ 6 h 168"/>
                  <a:gd name="T116" fmla="*/ 1282 w 2566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66" h="168">
                    <a:moveTo>
                      <a:pt x="1282" y="168"/>
                    </a:moveTo>
                    <a:lnTo>
                      <a:pt x="1282" y="168"/>
                    </a:lnTo>
                    <a:lnTo>
                      <a:pt x="1026" y="166"/>
                    </a:lnTo>
                    <a:lnTo>
                      <a:pt x="786" y="162"/>
                    </a:lnTo>
                    <a:lnTo>
                      <a:pt x="570" y="154"/>
                    </a:lnTo>
                    <a:lnTo>
                      <a:pt x="380" y="144"/>
                    </a:lnTo>
                    <a:lnTo>
                      <a:pt x="224" y="132"/>
                    </a:lnTo>
                    <a:lnTo>
                      <a:pt x="160" y="124"/>
                    </a:lnTo>
                    <a:lnTo>
                      <a:pt x="106" y="118"/>
                    </a:lnTo>
                    <a:lnTo>
                      <a:pt x="64" y="110"/>
                    </a:lnTo>
                    <a:lnTo>
                      <a:pt x="32" y="102"/>
                    </a:lnTo>
                    <a:lnTo>
                      <a:pt x="20" y="98"/>
                    </a:lnTo>
                    <a:lnTo>
                      <a:pt x="12" y="94"/>
                    </a:lnTo>
                    <a:lnTo>
                      <a:pt x="8" y="90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8" y="82"/>
                    </a:lnTo>
                    <a:lnTo>
                      <a:pt x="12" y="76"/>
                    </a:lnTo>
                    <a:lnTo>
                      <a:pt x="20" y="72"/>
                    </a:lnTo>
                    <a:lnTo>
                      <a:pt x="32" y="68"/>
                    </a:lnTo>
                    <a:lnTo>
                      <a:pt x="64" y="60"/>
                    </a:lnTo>
                    <a:lnTo>
                      <a:pt x="106" y="52"/>
                    </a:lnTo>
                    <a:lnTo>
                      <a:pt x="160" y="44"/>
                    </a:lnTo>
                    <a:lnTo>
                      <a:pt x="224" y="38"/>
                    </a:lnTo>
                    <a:lnTo>
                      <a:pt x="298" y="32"/>
                    </a:lnTo>
                    <a:lnTo>
                      <a:pt x="380" y="26"/>
                    </a:lnTo>
                    <a:lnTo>
                      <a:pt x="570" y="16"/>
                    </a:lnTo>
                    <a:lnTo>
                      <a:pt x="786" y="8"/>
                    </a:lnTo>
                    <a:lnTo>
                      <a:pt x="1026" y="2"/>
                    </a:lnTo>
                    <a:lnTo>
                      <a:pt x="1282" y="0"/>
                    </a:lnTo>
                    <a:lnTo>
                      <a:pt x="1282" y="0"/>
                    </a:lnTo>
                    <a:lnTo>
                      <a:pt x="1540" y="2"/>
                    </a:lnTo>
                    <a:lnTo>
                      <a:pt x="1782" y="8"/>
                    </a:lnTo>
                    <a:lnTo>
                      <a:pt x="1998" y="16"/>
                    </a:lnTo>
                    <a:lnTo>
                      <a:pt x="2188" y="26"/>
                    </a:lnTo>
                    <a:lnTo>
                      <a:pt x="2270" y="32"/>
                    </a:lnTo>
                    <a:lnTo>
                      <a:pt x="2344" y="38"/>
                    </a:lnTo>
                    <a:lnTo>
                      <a:pt x="2406" y="44"/>
                    </a:lnTo>
                    <a:lnTo>
                      <a:pt x="2460" y="52"/>
                    </a:lnTo>
                    <a:lnTo>
                      <a:pt x="2504" y="60"/>
                    </a:lnTo>
                    <a:lnTo>
                      <a:pt x="2534" y="68"/>
                    </a:lnTo>
                    <a:lnTo>
                      <a:pt x="2546" y="72"/>
                    </a:lnTo>
                    <a:lnTo>
                      <a:pt x="2554" y="76"/>
                    </a:lnTo>
                    <a:lnTo>
                      <a:pt x="2558" y="82"/>
                    </a:lnTo>
                    <a:lnTo>
                      <a:pt x="2560" y="86"/>
                    </a:lnTo>
                    <a:lnTo>
                      <a:pt x="2560" y="86"/>
                    </a:lnTo>
                    <a:lnTo>
                      <a:pt x="2558" y="90"/>
                    </a:lnTo>
                    <a:lnTo>
                      <a:pt x="2554" y="94"/>
                    </a:lnTo>
                    <a:lnTo>
                      <a:pt x="2546" y="98"/>
                    </a:lnTo>
                    <a:lnTo>
                      <a:pt x="2534" y="102"/>
                    </a:lnTo>
                    <a:lnTo>
                      <a:pt x="2504" y="110"/>
                    </a:lnTo>
                    <a:lnTo>
                      <a:pt x="2460" y="118"/>
                    </a:lnTo>
                    <a:lnTo>
                      <a:pt x="2406" y="124"/>
                    </a:lnTo>
                    <a:lnTo>
                      <a:pt x="2344" y="132"/>
                    </a:lnTo>
                    <a:lnTo>
                      <a:pt x="2188" y="144"/>
                    </a:lnTo>
                    <a:lnTo>
                      <a:pt x="1998" y="154"/>
                    </a:lnTo>
                    <a:lnTo>
                      <a:pt x="1782" y="162"/>
                    </a:lnTo>
                    <a:lnTo>
                      <a:pt x="1540" y="166"/>
                    </a:lnTo>
                    <a:lnTo>
                      <a:pt x="1282" y="168"/>
                    </a:lnTo>
                    <a:close/>
                    <a:moveTo>
                      <a:pt x="1282" y="0"/>
                    </a:moveTo>
                    <a:lnTo>
                      <a:pt x="1282" y="0"/>
                    </a:lnTo>
                    <a:lnTo>
                      <a:pt x="1024" y="2"/>
                    </a:lnTo>
                    <a:lnTo>
                      <a:pt x="784" y="6"/>
                    </a:lnTo>
                    <a:lnTo>
                      <a:pt x="566" y="14"/>
                    </a:lnTo>
                    <a:lnTo>
                      <a:pt x="376" y="26"/>
                    </a:lnTo>
                    <a:lnTo>
                      <a:pt x="294" y="32"/>
                    </a:lnTo>
                    <a:lnTo>
                      <a:pt x="220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6" y="72"/>
                    </a:lnTo>
                    <a:lnTo>
                      <a:pt x="8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4"/>
                    </a:lnTo>
                    <a:lnTo>
                      <a:pt x="16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4"/>
                    </a:lnTo>
                    <a:lnTo>
                      <a:pt x="220" y="132"/>
                    </a:lnTo>
                    <a:lnTo>
                      <a:pt x="376" y="144"/>
                    </a:lnTo>
                    <a:lnTo>
                      <a:pt x="566" y="154"/>
                    </a:lnTo>
                    <a:lnTo>
                      <a:pt x="784" y="162"/>
                    </a:lnTo>
                    <a:lnTo>
                      <a:pt x="1024" y="166"/>
                    </a:lnTo>
                    <a:lnTo>
                      <a:pt x="1282" y="168"/>
                    </a:lnTo>
                    <a:lnTo>
                      <a:pt x="1282" y="168"/>
                    </a:lnTo>
                    <a:lnTo>
                      <a:pt x="1542" y="166"/>
                    </a:lnTo>
                    <a:lnTo>
                      <a:pt x="1784" y="162"/>
                    </a:lnTo>
                    <a:lnTo>
                      <a:pt x="2002" y="154"/>
                    </a:lnTo>
                    <a:lnTo>
                      <a:pt x="2192" y="144"/>
                    </a:lnTo>
                    <a:lnTo>
                      <a:pt x="2348" y="132"/>
                    </a:lnTo>
                    <a:lnTo>
                      <a:pt x="2412" y="124"/>
                    </a:lnTo>
                    <a:lnTo>
                      <a:pt x="2466" y="118"/>
                    </a:lnTo>
                    <a:lnTo>
                      <a:pt x="2508" y="110"/>
                    </a:lnTo>
                    <a:lnTo>
                      <a:pt x="2540" y="102"/>
                    </a:lnTo>
                    <a:lnTo>
                      <a:pt x="2550" y="98"/>
                    </a:lnTo>
                    <a:lnTo>
                      <a:pt x="2558" y="94"/>
                    </a:lnTo>
                    <a:lnTo>
                      <a:pt x="2564" y="90"/>
                    </a:lnTo>
                    <a:lnTo>
                      <a:pt x="2566" y="86"/>
                    </a:lnTo>
                    <a:lnTo>
                      <a:pt x="2566" y="86"/>
                    </a:lnTo>
                    <a:lnTo>
                      <a:pt x="2564" y="82"/>
                    </a:lnTo>
                    <a:lnTo>
                      <a:pt x="2558" y="76"/>
                    </a:lnTo>
                    <a:lnTo>
                      <a:pt x="2550" y="72"/>
                    </a:lnTo>
                    <a:lnTo>
                      <a:pt x="2540" y="68"/>
                    </a:lnTo>
                    <a:lnTo>
                      <a:pt x="2508" y="60"/>
                    </a:lnTo>
                    <a:lnTo>
                      <a:pt x="2466" y="52"/>
                    </a:lnTo>
                    <a:lnTo>
                      <a:pt x="2412" y="44"/>
                    </a:lnTo>
                    <a:lnTo>
                      <a:pt x="2348" y="38"/>
                    </a:lnTo>
                    <a:lnTo>
                      <a:pt x="2274" y="32"/>
                    </a:lnTo>
                    <a:lnTo>
                      <a:pt x="2192" y="26"/>
                    </a:lnTo>
                    <a:lnTo>
                      <a:pt x="2002" y="14"/>
                    </a:lnTo>
                    <a:lnTo>
                      <a:pt x="1784" y="6"/>
                    </a:lnTo>
                    <a:lnTo>
                      <a:pt x="1542" y="2"/>
                    </a:lnTo>
                    <a:lnTo>
                      <a:pt x="128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7" name="Freeform 105"/>
              <p:cNvSpPr>
                <a:spLocks/>
              </p:cNvSpPr>
              <p:nvPr/>
            </p:nvSpPr>
            <p:spPr bwMode="auto">
              <a:xfrm>
                <a:off x="2572" y="4140"/>
                <a:ext cx="2554" cy="168"/>
              </a:xfrm>
              <a:custGeom>
                <a:avLst/>
                <a:gdLst>
                  <a:gd name="T0" fmla="*/ 1276 w 2554"/>
                  <a:gd name="T1" fmla="*/ 168 h 168"/>
                  <a:gd name="T2" fmla="*/ 1276 w 2554"/>
                  <a:gd name="T3" fmla="*/ 168 h 168"/>
                  <a:gd name="T4" fmla="*/ 1020 w 2554"/>
                  <a:gd name="T5" fmla="*/ 166 h 168"/>
                  <a:gd name="T6" fmla="*/ 780 w 2554"/>
                  <a:gd name="T7" fmla="*/ 162 h 168"/>
                  <a:gd name="T8" fmla="*/ 564 w 2554"/>
                  <a:gd name="T9" fmla="*/ 154 h 168"/>
                  <a:gd name="T10" fmla="*/ 374 w 2554"/>
                  <a:gd name="T11" fmla="*/ 144 h 168"/>
                  <a:gd name="T12" fmla="*/ 218 w 2554"/>
                  <a:gd name="T13" fmla="*/ 132 h 168"/>
                  <a:gd name="T14" fmla="*/ 154 w 2554"/>
                  <a:gd name="T15" fmla="*/ 124 h 168"/>
                  <a:gd name="T16" fmla="*/ 100 w 2554"/>
                  <a:gd name="T17" fmla="*/ 118 h 168"/>
                  <a:gd name="T18" fmla="*/ 58 w 2554"/>
                  <a:gd name="T19" fmla="*/ 110 h 168"/>
                  <a:gd name="T20" fmla="*/ 26 w 2554"/>
                  <a:gd name="T21" fmla="*/ 102 h 168"/>
                  <a:gd name="T22" fmla="*/ 14 w 2554"/>
                  <a:gd name="T23" fmla="*/ 98 h 168"/>
                  <a:gd name="T24" fmla="*/ 6 w 2554"/>
                  <a:gd name="T25" fmla="*/ 94 h 168"/>
                  <a:gd name="T26" fmla="*/ 2 w 2554"/>
                  <a:gd name="T27" fmla="*/ 90 h 168"/>
                  <a:gd name="T28" fmla="*/ 0 w 2554"/>
                  <a:gd name="T29" fmla="*/ 86 h 168"/>
                  <a:gd name="T30" fmla="*/ 0 w 2554"/>
                  <a:gd name="T31" fmla="*/ 86 h 168"/>
                  <a:gd name="T32" fmla="*/ 2 w 2554"/>
                  <a:gd name="T33" fmla="*/ 82 h 168"/>
                  <a:gd name="T34" fmla="*/ 6 w 2554"/>
                  <a:gd name="T35" fmla="*/ 76 h 168"/>
                  <a:gd name="T36" fmla="*/ 14 w 2554"/>
                  <a:gd name="T37" fmla="*/ 72 h 168"/>
                  <a:gd name="T38" fmla="*/ 26 w 2554"/>
                  <a:gd name="T39" fmla="*/ 68 h 168"/>
                  <a:gd name="T40" fmla="*/ 58 w 2554"/>
                  <a:gd name="T41" fmla="*/ 60 h 168"/>
                  <a:gd name="T42" fmla="*/ 100 w 2554"/>
                  <a:gd name="T43" fmla="*/ 52 h 168"/>
                  <a:gd name="T44" fmla="*/ 154 w 2554"/>
                  <a:gd name="T45" fmla="*/ 44 h 168"/>
                  <a:gd name="T46" fmla="*/ 218 w 2554"/>
                  <a:gd name="T47" fmla="*/ 38 h 168"/>
                  <a:gd name="T48" fmla="*/ 292 w 2554"/>
                  <a:gd name="T49" fmla="*/ 32 h 168"/>
                  <a:gd name="T50" fmla="*/ 374 w 2554"/>
                  <a:gd name="T51" fmla="*/ 26 h 168"/>
                  <a:gd name="T52" fmla="*/ 564 w 2554"/>
                  <a:gd name="T53" fmla="*/ 16 h 168"/>
                  <a:gd name="T54" fmla="*/ 780 w 2554"/>
                  <a:gd name="T55" fmla="*/ 8 h 168"/>
                  <a:gd name="T56" fmla="*/ 1020 w 2554"/>
                  <a:gd name="T57" fmla="*/ 2 h 168"/>
                  <a:gd name="T58" fmla="*/ 1276 w 2554"/>
                  <a:gd name="T59" fmla="*/ 0 h 168"/>
                  <a:gd name="T60" fmla="*/ 1276 w 2554"/>
                  <a:gd name="T61" fmla="*/ 0 h 168"/>
                  <a:gd name="T62" fmla="*/ 1534 w 2554"/>
                  <a:gd name="T63" fmla="*/ 2 h 168"/>
                  <a:gd name="T64" fmla="*/ 1776 w 2554"/>
                  <a:gd name="T65" fmla="*/ 8 h 168"/>
                  <a:gd name="T66" fmla="*/ 1992 w 2554"/>
                  <a:gd name="T67" fmla="*/ 16 h 168"/>
                  <a:gd name="T68" fmla="*/ 2182 w 2554"/>
                  <a:gd name="T69" fmla="*/ 26 h 168"/>
                  <a:gd name="T70" fmla="*/ 2264 w 2554"/>
                  <a:gd name="T71" fmla="*/ 32 h 168"/>
                  <a:gd name="T72" fmla="*/ 2338 w 2554"/>
                  <a:gd name="T73" fmla="*/ 38 h 168"/>
                  <a:gd name="T74" fmla="*/ 2400 w 2554"/>
                  <a:gd name="T75" fmla="*/ 44 h 168"/>
                  <a:gd name="T76" fmla="*/ 2454 w 2554"/>
                  <a:gd name="T77" fmla="*/ 52 h 168"/>
                  <a:gd name="T78" fmla="*/ 2498 w 2554"/>
                  <a:gd name="T79" fmla="*/ 60 h 168"/>
                  <a:gd name="T80" fmla="*/ 2528 w 2554"/>
                  <a:gd name="T81" fmla="*/ 68 h 168"/>
                  <a:gd name="T82" fmla="*/ 2540 w 2554"/>
                  <a:gd name="T83" fmla="*/ 72 h 168"/>
                  <a:gd name="T84" fmla="*/ 2548 w 2554"/>
                  <a:gd name="T85" fmla="*/ 76 h 168"/>
                  <a:gd name="T86" fmla="*/ 2552 w 2554"/>
                  <a:gd name="T87" fmla="*/ 82 h 168"/>
                  <a:gd name="T88" fmla="*/ 2554 w 2554"/>
                  <a:gd name="T89" fmla="*/ 86 h 168"/>
                  <a:gd name="T90" fmla="*/ 2554 w 2554"/>
                  <a:gd name="T91" fmla="*/ 86 h 168"/>
                  <a:gd name="T92" fmla="*/ 2552 w 2554"/>
                  <a:gd name="T93" fmla="*/ 90 h 168"/>
                  <a:gd name="T94" fmla="*/ 2548 w 2554"/>
                  <a:gd name="T95" fmla="*/ 94 h 168"/>
                  <a:gd name="T96" fmla="*/ 2540 w 2554"/>
                  <a:gd name="T97" fmla="*/ 98 h 168"/>
                  <a:gd name="T98" fmla="*/ 2528 w 2554"/>
                  <a:gd name="T99" fmla="*/ 102 h 168"/>
                  <a:gd name="T100" fmla="*/ 2498 w 2554"/>
                  <a:gd name="T101" fmla="*/ 110 h 168"/>
                  <a:gd name="T102" fmla="*/ 2454 w 2554"/>
                  <a:gd name="T103" fmla="*/ 118 h 168"/>
                  <a:gd name="T104" fmla="*/ 2400 w 2554"/>
                  <a:gd name="T105" fmla="*/ 124 h 168"/>
                  <a:gd name="T106" fmla="*/ 2338 w 2554"/>
                  <a:gd name="T107" fmla="*/ 132 h 168"/>
                  <a:gd name="T108" fmla="*/ 2182 w 2554"/>
                  <a:gd name="T109" fmla="*/ 144 h 168"/>
                  <a:gd name="T110" fmla="*/ 1992 w 2554"/>
                  <a:gd name="T111" fmla="*/ 154 h 168"/>
                  <a:gd name="T112" fmla="*/ 1776 w 2554"/>
                  <a:gd name="T113" fmla="*/ 162 h 168"/>
                  <a:gd name="T114" fmla="*/ 1534 w 2554"/>
                  <a:gd name="T115" fmla="*/ 166 h 168"/>
                  <a:gd name="T116" fmla="*/ 1276 w 2554"/>
                  <a:gd name="T1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4" h="168">
                    <a:moveTo>
                      <a:pt x="1276" y="168"/>
                    </a:moveTo>
                    <a:lnTo>
                      <a:pt x="1276" y="168"/>
                    </a:lnTo>
                    <a:lnTo>
                      <a:pt x="1020" y="166"/>
                    </a:lnTo>
                    <a:lnTo>
                      <a:pt x="780" y="162"/>
                    </a:lnTo>
                    <a:lnTo>
                      <a:pt x="564" y="154"/>
                    </a:lnTo>
                    <a:lnTo>
                      <a:pt x="374" y="144"/>
                    </a:lnTo>
                    <a:lnTo>
                      <a:pt x="218" y="132"/>
                    </a:lnTo>
                    <a:lnTo>
                      <a:pt x="154" y="124"/>
                    </a:lnTo>
                    <a:lnTo>
                      <a:pt x="100" y="118"/>
                    </a:lnTo>
                    <a:lnTo>
                      <a:pt x="58" y="110"/>
                    </a:lnTo>
                    <a:lnTo>
                      <a:pt x="26" y="102"/>
                    </a:lnTo>
                    <a:lnTo>
                      <a:pt x="14" y="98"/>
                    </a:lnTo>
                    <a:lnTo>
                      <a:pt x="6" y="94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6" y="76"/>
                    </a:lnTo>
                    <a:lnTo>
                      <a:pt x="14" y="72"/>
                    </a:lnTo>
                    <a:lnTo>
                      <a:pt x="26" y="68"/>
                    </a:lnTo>
                    <a:lnTo>
                      <a:pt x="58" y="60"/>
                    </a:lnTo>
                    <a:lnTo>
                      <a:pt x="100" y="52"/>
                    </a:lnTo>
                    <a:lnTo>
                      <a:pt x="154" y="44"/>
                    </a:lnTo>
                    <a:lnTo>
                      <a:pt x="218" y="38"/>
                    </a:lnTo>
                    <a:lnTo>
                      <a:pt x="292" y="32"/>
                    </a:lnTo>
                    <a:lnTo>
                      <a:pt x="374" y="26"/>
                    </a:lnTo>
                    <a:lnTo>
                      <a:pt x="564" y="16"/>
                    </a:lnTo>
                    <a:lnTo>
                      <a:pt x="780" y="8"/>
                    </a:lnTo>
                    <a:lnTo>
                      <a:pt x="1020" y="2"/>
                    </a:lnTo>
                    <a:lnTo>
                      <a:pt x="1276" y="0"/>
                    </a:lnTo>
                    <a:lnTo>
                      <a:pt x="1276" y="0"/>
                    </a:lnTo>
                    <a:lnTo>
                      <a:pt x="1534" y="2"/>
                    </a:lnTo>
                    <a:lnTo>
                      <a:pt x="1776" y="8"/>
                    </a:lnTo>
                    <a:lnTo>
                      <a:pt x="1992" y="16"/>
                    </a:lnTo>
                    <a:lnTo>
                      <a:pt x="2182" y="26"/>
                    </a:lnTo>
                    <a:lnTo>
                      <a:pt x="2264" y="32"/>
                    </a:lnTo>
                    <a:lnTo>
                      <a:pt x="2338" y="38"/>
                    </a:lnTo>
                    <a:lnTo>
                      <a:pt x="2400" y="44"/>
                    </a:lnTo>
                    <a:lnTo>
                      <a:pt x="2454" y="52"/>
                    </a:lnTo>
                    <a:lnTo>
                      <a:pt x="2498" y="60"/>
                    </a:lnTo>
                    <a:lnTo>
                      <a:pt x="2528" y="68"/>
                    </a:lnTo>
                    <a:lnTo>
                      <a:pt x="2540" y="72"/>
                    </a:lnTo>
                    <a:lnTo>
                      <a:pt x="2548" y="76"/>
                    </a:lnTo>
                    <a:lnTo>
                      <a:pt x="2552" y="82"/>
                    </a:lnTo>
                    <a:lnTo>
                      <a:pt x="2554" y="86"/>
                    </a:lnTo>
                    <a:lnTo>
                      <a:pt x="2554" y="86"/>
                    </a:lnTo>
                    <a:lnTo>
                      <a:pt x="2552" y="90"/>
                    </a:lnTo>
                    <a:lnTo>
                      <a:pt x="2548" y="94"/>
                    </a:lnTo>
                    <a:lnTo>
                      <a:pt x="2540" y="98"/>
                    </a:lnTo>
                    <a:lnTo>
                      <a:pt x="2528" y="102"/>
                    </a:lnTo>
                    <a:lnTo>
                      <a:pt x="2498" y="110"/>
                    </a:lnTo>
                    <a:lnTo>
                      <a:pt x="2454" y="118"/>
                    </a:lnTo>
                    <a:lnTo>
                      <a:pt x="2400" y="124"/>
                    </a:lnTo>
                    <a:lnTo>
                      <a:pt x="2338" y="132"/>
                    </a:lnTo>
                    <a:lnTo>
                      <a:pt x="2182" y="144"/>
                    </a:lnTo>
                    <a:lnTo>
                      <a:pt x="1992" y="154"/>
                    </a:lnTo>
                    <a:lnTo>
                      <a:pt x="1776" y="162"/>
                    </a:lnTo>
                    <a:lnTo>
                      <a:pt x="1534" y="166"/>
                    </a:lnTo>
                    <a:lnTo>
                      <a:pt x="1276" y="1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8" name="Freeform 106"/>
              <p:cNvSpPr>
                <a:spLocks/>
              </p:cNvSpPr>
              <p:nvPr/>
            </p:nvSpPr>
            <p:spPr bwMode="auto">
              <a:xfrm>
                <a:off x="2566" y="4140"/>
                <a:ext cx="2566" cy="168"/>
              </a:xfrm>
              <a:custGeom>
                <a:avLst/>
                <a:gdLst>
                  <a:gd name="T0" fmla="*/ 1282 w 2566"/>
                  <a:gd name="T1" fmla="*/ 0 h 168"/>
                  <a:gd name="T2" fmla="*/ 1282 w 2566"/>
                  <a:gd name="T3" fmla="*/ 0 h 168"/>
                  <a:gd name="T4" fmla="*/ 1024 w 2566"/>
                  <a:gd name="T5" fmla="*/ 2 h 168"/>
                  <a:gd name="T6" fmla="*/ 784 w 2566"/>
                  <a:gd name="T7" fmla="*/ 6 h 168"/>
                  <a:gd name="T8" fmla="*/ 566 w 2566"/>
                  <a:gd name="T9" fmla="*/ 14 h 168"/>
                  <a:gd name="T10" fmla="*/ 376 w 2566"/>
                  <a:gd name="T11" fmla="*/ 26 h 168"/>
                  <a:gd name="T12" fmla="*/ 294 w 2566"/>
                  <a:gd name="T13" fmla="*/ 32 h 168"/>
                  <a:gd name="T14" fmla="*/ 220 w 2566"/>
                  <a:gd name="T15" fmla="*/ 38 h 168"/>
                  <a:gd name="T16" fmla="*/ 156 w 2566"/>
                  <a:gd name="T17" fmla="*/ 44 h 168"/>
                  <a:gd name="T18" fmla="*/ 102 w 2566"/>
                  <a:gd name="T19" fmla="*/ 52 h 168"/>
                  <a:gd name="T20" fmla="*/ 58 w 2566"/>
                  <a:gd name="T21" fmla="*/ 60 h 168"/>
                  <a:gd name="T22" fmla="*/ 26 w 2566"/>
                  <a:gd name="T23" fmla="*/ 68 h 168"/>
                  <a:gd name="T24" fmla="*/ 16 w 2566"/>
                  <a:gd name="T25" fmla="*/ 72 h 168"/>
                  <a:gd name="T26" fmla="*/ 8 w 2566"/>
                  <a:gd name="T27" fmla="*/ 76 h 168"/>
                  <a:gd name="T28" fmla="*/ 2 w 2566"/>
                  <a:gd name="T29" fmla="*/ 82 h 168"/>
                  <a:gd name="T30" fmla="*/ 0 w 2566"/>
                  <a:gd name="T31" fmla="*/ 86 h 168"/>
                  <a:gd name="T32" fmla="*/ 0 w 2566"/>
                  <a:gd name="T33" fmla="*/ 86 h 168"/>
                  <a:gd name="T34" fmla="*/ 2 w 2566"/>
                  <a:gd name="T35" fmla="*/ 90 h 168"/>
                  <a:gd name="T36" fmla="*/ 8 w 2566"/>
                  <a:gd name="T37" fmla="*/ 94 h 168"/>
                  <a:gd name="T38" fmla="*/ 16 w 2566"/>
                  <a:gd name="T39" fmla="*/ 98 h 168"/>
                  <a:gd name="T40" fmla="*/ 26 w 2566"/>
                  <a:gd name="T41" fmla="*/ 102 h 168"/>
                  <a:gd name="T42" fmla="*/ 58 w 2566"/>
                  <a:gd name="T43" fmla="*/ 110 h 168"/>
                  <a:gd name="T44" fmla="*/ 102 w 2566"/>
                  <a:gd name="T45" fmla="*/ 118 h 168"/>
                  <a:gd name="T46" fmla="*/ 156 w 2566"/>
                  <a:gd name="T47" fmla="*/ 124 h 168"/>
                  <a:gd name="T48" fmla="*/ 220 w 2566"/>
                  <a:gd name="T49" fmla="*/ 132 h 168"/>
                  <a:gd name="T50" fmla="*/ 376 w 2566"/>
                  <a:gd name="T51" fmla="*/ 144 h 168"/>
                  <a:gd name="T52" fmla="*/ 566 w 2566"/>
                  <a:gd name="T53" fmla="*/ 154 h 168"/>
                  <a:gd name="T54" fmla="*/ 784 w 2566"/>
                  <a:gd name="T55" fmla="*/ 162 h 168"/>
                  <a:gd name="T56" fmla="*/ 1024 w 2566"/>
                  <a:gd name="T57" fmla="*/ 166 h 168"/>
                  <a:gd name="T58" fmla="*/ 1282 w 2566"/>
                  <a:gd name="T59" fmla="*/ 168 h 168"/>
                  <a:gd name="T60" fmla="*/ 1282 w 2566"/>
                  <a:gd name="T61" fmla="*/ 168 h 168"/>
                  <a:gd name="T62" fmla="*/ 1542 w 2566"/>
                  <a:gd name="T63" fmla="*/ 166 h 168"/>
                  <a:gd name="T64" fmla="*/ 1784 w 2566"/>
                  <a:gd name="T65" fmla="*/ 162 h 168"/>
                  <a:gd name="T66" fmla="*/ 2002 w 2566"/>
                  <a:gd name="T67" fmla="*/ 154 h 168"/>
                  <a:gd name="T68" fmla="*/ 2192 w 2566"/>
                  <a:gd name="T69" fmla="*/ 144 h 168"/>
                  <a:gd name="T70" fmla="*/ 2348 w 2566"/>
                  <a:gd name="T71" fmla="*/ 132 h 168"/>
                  <a:gd name="T72" fmla="*/ 2412 w 2566"/>
                  <a:gd name="T73" fmla="*/ 124 h 168"/>
                  <a:gd name="T74" fmla="*/ 2466 w 2566"/>
                  <a:gd name="T75" fmla="*/ 118 h 168"/>
                  <a:gd name="T76" fmla="*/ 2508 w 2566"/>
                  <a:gd name="T77" fmla="*/ 110 h 168"/>
                  <a:gd name="T78" fmla="*/ 2540 w 2566"/>
                  <a:gd name="T79" fmla="*/ 102 h 168"/>
                  <a:gd name="T80" fmla="*/ 2550 w 2566"/>
                  <a:gd name="T81" fmla="*/ 98 h 168"/>
                  <a:gd name="T82" fmla="*/ 2558 w 2566"/>
                  <a:gd name="T83" fmla="*/ 94 h 168"/>
                  <a:gd name="T84" fmla="*/ 2564 w 2566"/>
                  <a:gd name="T85" fmla="*/ 90 h 168"/>
                  <a:gd name="T86" fmla="*/ 2566 w 2566"/>
                  <a:gd name="T87" fmla="*/ 86 h 168"/>
                  <a:gd name="T88" fmla="*/ 2566 w 2566"/>
                  <a:gd name="T89" fmla="*/ 86 h 168"/>
                  <a:gd name="T90" fmla="*/ 2564 w 2566"/>
                  <a:gd name="T91" fmla="*/ 82 h 168"/>
                  <a:gd name="T92" fmla="*/ 2558 w 2566"/>
                  <a:gd name="T93" fmla="*/ 76 h 168"/>
                  <a:gd name="T94" fmla="*/ 2550 w 2566"/>
                  <a:gd name="T95" fmla="*/ 72 h 168"/>
                  <a:gd name="T96" fmla="*/ 2540 w 2566"/>
                  <a:gd name="T97" fmla="*/ 68 h 168"/>
                  <a:gd name="T98" fmla="*/ 2508 w 2566"/>
                  <a:gd name="T99" fmla="*/ 60 h 168"/>
                  <a:gd name="T100" fmla="*/ 2466 w 2566"/>
                  <a:gd name="T101" fmla="*/ 52 h 168"/>
                  <a:gd name="T102" fmla="*/ 2412 w 2566"/>
                  <a:gd name="T103" fmla="*/ 44 h 168"/>
                  <a:gd name="T104" fmla="*/ 2348 w 2566"/>
                  <a:gd name="T105" fmla="*/ 38 h 168"/>
                  <a:gd name="T106" fmla="*/ 2274 w 2566"/>
                  <a:gd name="T107" fmla="*/ 32 h 168"/>
                  <a:gd name="T108" fmla="*/ 2192 w 2566"/>
                  <a:gd name="T109" fmla="*/ 26 h 168"/>
                  <a:gd name="T110" fmla="*/ 2002 w 2566"/>
                  <a:gd name="T111" fmla="*/ 14 h 168"/>
                  <a:gd name="T112" fmla="*/ 1784 w 2566"/>
                  <a:gd name="T113" fmla="*/ 6 h 168"/>
                  <a:gd name="T114" fmla="*/ 1542 w 2566"/>
                  <a:gd name="T115" fmla="*/ 2 h 168"/>
                  <a:gd name="T116" fmla="*/ 1282 w 2566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66" h="168">
                    <a:moveTo>
                      <a:pt x="1282" y="0"/>
                    </a:moveTo>
                    <a:lnTo>
                      <a:pt x="1282" y="0"/>
                    </a:lnTo>
                    <a:lnTo>
                      <a:pt x="1024" y="2"/>
                    </a:lnTo>
                    <a:lnTo>
                      <a:pt x="784" y="6"/>
                    </a:lnTo>
                    <a:lnTo>
                      <a:pt x="566" y="14"/>
                    </a:lnTo>
                    <a:lnTo>
                      <a:pt x="376" y="26"/>
                    </a:lnTo>
                    <a:lnTo>
                      <a:pt x="294" y="32"/>
                    </a:lnTo>
                    <a:lnTo>
                      <a:pt x="220" y="38"/>
                    </a:lnTo>
                    <a:lnTo>
                      <a:pt x="156" y="44"/>
                    </a:lnTo>
                    <a:lnTo>
                      <a:pt x="102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6" y="72"/>
                    </a:lnTo>
                    <a:lnTo>
                      <a:pt x="8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4"/>
                    </a:lnTo>
                    <a:lnTo>
                      <a:pt x="16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2" y="118"/>
                    </a:lnTo>
                    <a:lnTo>
                      <a:pt x="156" y="124"/>
                    </a:lnTo>
                    <a:lnTo>
                      <a:pt x="220" y="132"/>
                    </a:lnTo>
                    <a:lnTo>
                      <a:pt x="376" y="144"/>
                    </a:lnTo>
                    <a:lnTo>
                      <a:pt x="566" y="154"/>
                    </a:lnTo>
                    <a:lnTo>
                      <a:pt x="784" y="162"/>
                    </a:lnTo>
                    <a:lnTo>
                      <a:pt x="1024" y="166"/>
                    </a:lnTo>
                    <a:lnTo>
                      <a:pt x="1282" y="168"/>
                    </a:lnTo>
                    <a:lnTo>
                      <a:pt x="1282" y="168"/>
                    </a:lnTo>
                    <a:lnTo>
                      <a:pt x="1542" y="166"/>
                    </a:lnTo>
                    <a:lnTo>
                      <a:pt x="1784" y="162"/>
                    </a:lnTo>
                    <a:lnTo>
                      <a:pt x="2002" y="154"/>
                    </a:lnTo>
                    <a:lnTo>
                      <a:pt x="2192" y="144"/>
                    </a:lnTo>
                    <a:lnTo>
                      <a:pt x="2348" y="132"/>
                    </a:lnTo>
                    <a:lnTo>
                      <a:pt x="2412" y="124"/>
                    </a:lnTo>
                    <a:lnTo>
                      <a:pt x="2466" y="118"/>
                    </a:lnTo>
                    <a:lnTo>
                      <a:pt x="2508" y="110"/>
                    </a:lnTo>
                    <a:lnTo>
                      <a:pt x="2540" y="102"/>
                    </a:lnTo>
                    <a:lnTo>
                      <a:pt x="2550" y="98"/>
                    </a:lnTo>
                    <a:lnTo>
                      <a:pt x="2558" y="94"/>
                    </a:lnTo>
                    <a:lnTo>
                      <a:pt x="2564" y="90"/>
                    </a:lnTo>
                    <a:lnTo>
                      <a:pt x="2566" y="86"/>
                    </a:lnTo>
                    <a:lnTo>
                      <a:pt x="2566" y="86"/>
                    </a:lnTo>
                    <a:lnTo>
                      <a:pt x="2564" y="82"/>
                    </a:lnTo>
                    <a:lnTo>
                      <a:pt x="2558" y="76"/>
                    </a:lnTo>
                    <a:lnTo>
                      <a:pt x="2550" y="72"/>
                    </a:lnTo>
                    <a:lnTo>
                      <a:pt x="2540" y="68"/>
                    </a:lnTo>
                    <a:lnTo>
                      <a:pt x="2508" y="60"/>
                    </a:lnTo>
                    <a:lnTo>
                      <a:pt x="2466" y="52"/>
                    </a:lnTo>
                    <a:lnTo>
                      <a:pt x="2412" y="44"/>
                    </a:lnTo>
                    <a:lnTo>
                      <a:pt x="2348" y="38"/>
                    </a:lnTo>
                    <a:lnTo>
                      <a:pt x="2274" y="32"/>
                    </a:lnTo>
                    <a:lnTo>
                      <a:pt x="2192" y="26"/>
                    </a:lnTo>
                    <a:lnTo>
                      <a:pt x="2002" y="14"/>
                    </a:lnTo>
                    <a:lnTo>
                      <a:pt x="1784" y="6"/>
                    </a:lnTo>
                    <a:lnTo>
                      <a:pt x="1542" y="2"/>
                    </a:lnTo>
                    <a:lnTo>
                      <a:pt x="12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9" name="Freeform 107"/>
              <p:cNvSpPr>
                <a:spLocks noEditPoints="1"/>
              </p:cNvSpPr>
              <p:nvPr/>
            </p:nvSpPr>
            <p:spPr bwMode="auto">
              <a:xfrm>
                <a:off x="2572" y="4140"/>
                <a:ext cx="2554" cy="168"/>
              </a:xfrm>
              <a:custGeom>
                <a:avLst/>
                <a:gdLst>
                  <a:gd name="T0" fmla="*/ 1276 w 2554"/>
                  <a:gd name="T1" fmla="*/ 168 h 168"/>
                  <a:gd name="T2" fmla="*/ 782 w 2554"/>
                  <a:gd name="T3" fmla="*/ 162 h 168"/>
                  <a:gd name="T4" fmla="*/ 378 w 2554"/>
                  <a:gd name="T5" fmla="*/ 144 h 168"/>
                  <a:gd name="T6" fmla="*/ 158 w 2554"/>
                  <a:gd name="T7" fmla="*/ 124 h 168"/>
                  <a:gd name="T8" fmla="*/ 62 w 2554"/>
                  <a:gd name="T9" fmla="*/ 110 h 168"/>
                  <a:gd name="T10" fmla="*/ 20 w 2554"/>
                  <a:gd name="T11" fmla="*/ 98 h 168"/>
                  <a:gd name="T12" fmla="*/ 6 w 2554"/>
                  <a:gd name="T13" fmla="*/ 90 h 168"/>
                  <a:gd name="T14" fmla="*/ 6 w 2554"/>
                  <a:gd name="T15" fmla="*/ 86 h 168"/>
                  <a:gd name="T16" fmla="*/ 12 w 2554"/>
                  <a:gd name="T17" fmla="*/ 76 h 168"/>
                  <a:gd name="T18" fmla="*/ 30 w 2554"/>
                  <a:gd name="T19" fmla="*/ 68 h 168"/>
                  <a:gd name="T20" fmla="*/ 106 w 2554"/>
                  <a:gd name="T21" fmla="*/ 52 h 168"/>
                  <a:gd name="T22" fmla="*/ 222 w 2554"/>
                  <a:gd name="T23" fmla="*/ 38 h 168"/>
                  <a:gd name="T24" fmla="*/ 378 w 2554"/>
                  <a:gd name="T25" fmla="*/ 26 h 168"/>
                  <a:gd name="T26" fmla="*/ 782 w 2554"/>
                  <a:gd name="T27" fmla="*/ 8 h 168"/>
                  <a:gd name="T28" fmla="*/ 1276 w 2554"/>
                  <a:gd name="T29" fmla="*/ 0 h 168"/>
                  <a:gd name="T30" fmla="*/ 1534 w 2554"/>
                  <a:gd name="T31" fmla="*/ 2 h 168"/>
                  <a:gd name="T32" fmla="*/ 1990 w 2554"/>
                  <a:gd name="T33" fmla="*/ 16 h 168"/>
                  <a:gd name="T34" fmla="*/ 2260 w 2554"/>
                  <a:gd name="T35" fmla="*/ 32 h 168"/>
                  <a:gd name="T36" fmla="*/ 2396 w 2554"/>
                  <a:gd name="T37" fmla="*/ 46 h 168"/>
                  <a:gd name="T38" fmla="*/ 2492 w 2554"/>
                  <a:gd name="T39" fmla="*/ 60 h 168"/>
                  <a:gd name="T40" fmla="*/ 2534 w 2554"/>
                  <a:gd name="T41" fmla="*/ 72 h 168"/>
                  <a:gd name="T42" fmla="*/ 2548 w 2554"/>
                  <a:gd name="T43" fmla="*/ 82 h 168"/>
                  <a:gd name="T44" fmla="*/ 2550 w 2554"/>
                  <a:gd name="T45" fmla="*/ 86 h 168"/>
                  <a:gd name="T46" fmla="*/ 2542 w 2554"/>
                  <a:gd name="T47" fmla="*/ 94 h 168"/>
                  <a:gd name="T48" fmla="*/ 2524 w 2554"/>
                  <a:gd name="T49" fmla="*/ 102 h 168"/>
                  <a:gd name="T50" fmla="*/ 2450 w 2554"/>
                  <a:gd name="T51" fmla="*/ 118 h 168"/>
                  <a:gd name="T52" fmla="*/ 2332 w 2554"/>
                  <a:gd name="T53" fmla="*/ 132 h 168"/>
                  <a:gd name="T54" fmla="*/ 1990 w 2554"/>
                  <a:gd name="T55" fmla="*/ 154 h 168"/>
                  <a:gd name="T56" fmla="*/ 1534 w 2554"/>
                  <a:gd name="T57" fmla="*/ 166 h 168"/>
                  <a:gd name="T58" fmla="*/ 1276 w 2554"/>
                  <a:gd name="T59" fmla="*/ 0 h 168"/>
                  <a:gd name="T60" fmla="*/ 1020 w 2554"/>
                  <a:gd name="T61" fmla="*/ 2 h 168"/>
                  <a:gd name="T62" fmla="*/ 564 w 2554"/>
                  <a:gd name="T63" fmla="*/ 16 h 168"/>
                  <a:gd name="T64" fmla="*/ 292 w 2554"/>
                  <a:gd name="T65" fmla="*/ 32 h 168"/>
                  <a:gd name="T66" fmla="*/ 154 w 2554"/>
                  <a:gd name="T67" fmla="*/ 44 h 168"/>
                  <a:gd name="T68" fmla="*/ 58 w 2554"/>
                  <a:gd name="T69" fmla="*/ 60 h 168"/>
                  <a:gd name="T70" fmla="*/ 14 w 2554"/>
                  <a:gd name="T71" fmla="*/ 72 h 168"/>
                  <a:gd name="T72" fmla="*/ 2 w 2554"/>
                  <a:gd name="T73" fmla="*/ 82 h 168"/>
                  <a:gd name="T74" fmla="*/ 0 w 2554"/>
                  <a:gd name="T75" fmla="*/ 86 h 168"/>
                  <a:gd name="T76" fmla="*/ 6 w 2554"/>
                  <a:gd name="T77" fmla="*/ 94 h 168"/>
                  <a:gd name="T78" fmla="*/ 26 w 2554"/>
                  <a:gd name="T79" fmla="*/ 102 h 168"/>
                  <a:gd name="T80" fmla="*/ 100 w 2554"/>
                  <a:gd name="T81" fmla="*/ 118 h 168"/>
                  <a:gd name="T82" fmla="*/ 218 w 2554"/>
                  <a:gd name="T83" fmla="*/ 132 h 168"/>
                  <a:gd name="T84" fmla="*/ 564 w 2554"/>
                  <a:gd name="T85" fmla="*/ 154 h 168"/>
                  <a:gd name="T86" fmla="*/ 1020 w 2554"/>
                  <a:gd name="T87" fmla="*/ 166 h 168"/>
                  <a:gd name="T88" fmla="*/ 1276 w 2554"/>
                  <a:gd name="T89" fmla="*/ 168 h 168"/>
                  <a:gd name="T90" fmla="*/ 1776 w 2554"/>
                  <a:gd name="T91" fmla="*/ 162 h 168"/>
                  <a:gd name="T92" fmla="*/ 2182 w 2554"/>
                  <a:gd name="T93" fmla="*/ 144 h 168"/>
                  <a:gd name="T94" fmla="*/ 2400 w 2554"/>
                  <a:gd name="T95" fmla="*/ 124 h 168"/>
                  <a:gd name="T96" fmla="*/ 2498 w 2554"/>
                  <a:gd name="T97" fmla="*/ 110 h 168"/>
                  <a:gd name="T98" fmla="*/ 2540 w 2554"/>
                  <a:gd name="T99" fmla="*/ 98 h 168"/>
                  <a:gd name="T100" fmla="*/ 2552 w 2554"/>
                  <a:gd name="T101" fmla="*/ 90 h 168"/>
                  <a:gd name="T102" fmla="*/ 2554 w 2554"/>
                  <a:gd name="T103" fmla="*/ 86 h 168"/>
                  <a:gd name="T104" fmla="*/ 2548 w 2554"/>
                  <a:gd name="T105" fmla="*/ 76 h 168"/>
                  <a:gd name="T106" fmla="*/ 2528 w 2554"/>
                  <a:gd name="T107" fmla="*/ 68 h 168"/>
                  <a:gd name="T108" fmla="*/ 2454 w 2554"/>
                  <a:gd name="T109" fmla="*/ 52 h 168"/>
                  <a:gd name="T110" fmla="*/ 2338 w 2554"/>
                  <a:gd name="T111" fmla="*/ 38 h 168"/>
                  <a:gd name="T112" fmla="*/ 2182 w 2554"/>
                  <a:gd name="T113" fmla="*/ 26 h 168"/>
                  <a:gd name="T114" fmla="*/ 1776 w 2554"/>
                  <a:gd name="T115" fmla="*/ 8 h 168"/>
                  <a:gd name="T116" fmla="*/ 1276 w 2554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4" h="168">
                    <a:moveTo>
                      <a:pt x="1276" y="168"/>
                    </a:moveTo>
                    <a:lnTo>
                      <a:pt x="1276" y="168"/>
                    </a:lnTo>
                    <a:lnTo>
                      <a:pt x="1020" y="166"/>
                    </a:lnTo>
                    <a:lnTo>
                      <a:pt x="782" y="162"/>
                    </a:lnTo>
                    <a:lnTo>
                      <a:pt x="566" y="154"/>
                    </a:lnTo>
                    <a:lnTo>
                      <a:pt x="378" y="144"/>
                    </a:lnTo>
                    <a:lnTo>
                      <a:pt x="222" y="132"/>
                    </a:lnTo>
                    <a:lnTo>
                      <a:pt x="158" y="124"/>
                    </a:lnTo>
                    <a:lnTo>
                      <a:pt x="106" y="118"/>
                    </a:lnTo>
                    <a:lnTo>
                      <a:pt x="62" y="110"/>
                    </a:lnTo>
                    <a:lnTo>
                      <a:pt x="30" y="102"/>
                    </a:lnTo>
                    <a:lnTo>
                      <a:pt x="20" y="98"/>
                    </a:lnTo>
                    <a:lnTo>
                      <a:pt x="12" y="94"/>
                    </a:lnTo>
                    <a:lnTo>
                      <a:pt x="6" y="90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6" y="82"/>
                    </a:lnTo>
                    <a:lnTo>
                      <a:pt x="12" y="76"/>
                    </a:lnTo>
                    <a:lnTo>
                      <a:pt x="20" y="72"/>
                    </a:lnTo>
                    <a:lnTo>
                      <a:pt x="30" y="68"/>
                    </a:lnTo>
                    <a:lnTo>
                      <a:pt x="62" y="60"/>
                    </a:lnTo>
                    <a:lnTo>
                      <a:pt x="106" y="52"/>
                    </a:lnTo>
                    <a:lnTo>
                      <a:pt x="158" y="46"/>
                    </a:lnTo>
                    <a:lnTo>
                      <a:pt x="222" y="38"/>
                    </a:lnTo>
                    <a:lnTo>
                      <a:pt x="296" y="32"/>
                    </a:lnTo>
                    <a:lnTo>
                      <a:pt x="378" y="26"/>
                    </a:lnTo>
                    <a:lnTo>
                      <a:pt x="566" y="16"/>
                    </a:lnTo>
                    <a:lnTo>
                      <a:pt x="782" y="8"/>
                    </a:lnTo>
                    <a:lnTo>
                      <a:pt x="1020" y="2"/>
                    </a:lnTo>
                    <a:lnTo>
                      <a:pt x="1276" y="0"/>
                    </a:lnTo>
                    <a:lnTo>
                      <a:pt x="1276" y="0"/>
                    </a:lnTo>
                    <a:lnTo>
                      <a:pt x="1534" y="2"/>
                    </a:lnTo>
                    <a:lnTo>
                      <a:pt x="1774" y="8"/>
                    </a:lnTo>
                    <a:lnTo>
                      <a:pt x="1990" y="16"/>
                    </a:lnTo>
                    <a:lnTo>
                      <a:pt x="2178" y="26"/>
                    </a:lnTo>
                    <a:lnTo>
                      <a:pt x="2260" y="32"/>
                    </a:lnTo>
                    <a:lnTo>
                      <a:pt x="2332" y="38"/>
                    </a:lnTo>
                    <a:lnTo>
                      <a:pt x="2396" y="46"/>
                    </a:lnTo>
                    <a:lnTo>
                      <a:pt x="2450" y="52"/>
                    </a:lnTo>
                    <a:lnTo>
                      <a:pt x="2492" y="60"/>
                    </a:lnTo>
                    <a:lnTo>
                      <a:pt x="2524" y="68"/>
                    </a:lnTo>
                    <a:lnTo>
                      <a:pt x="2534" y="72"/>
                    </a:lnTo>
                    <a:lnTo>
                      <a:pt x="2542" y="76"/>
                    </a:lnTo>
                    <a:lnTo>
                      <a:pt x="2548" y="82"/>
                    </a:lnTo>
                    <a:lnTo>
                      <a:pt x="2550" y="86"/>
                    </a:lnTo>
                    <a:lnTo>
                      <a:pt x="2550" y="86"/>
                    </a:lnTo>
                    <a:lnTo>
                      <a:pt x="2548" y="90"/>
                    </a:lnTo>
                    <a:lnTo>
                      <a:pt x="2542" y="94"/>
                    </a:lnTo>
                    <a:lnTo>
                      <a:pt x="2534" y="98"/>
                    </a:lnTo>
                    <a:lnTo>
                      <a:pt x="2524" y="102"/>
                    </a:lnTo>
                    <a:lnTo>
                      <a:pt x="2492" y="110"/>
                    </a:lnTo>
                    <a:lnTo>
                      <a:pt x="2450" y="118"/>
                    </a:lnTo>
                    <a:lnTo>
                      <a:pt x="2396" y="124"/>
                    </a:lnTo>
                    <a:lnTo>
                      <a:pt x="2332" y="132"/>
                    </a:lnTo>
                    <a:lnTo>
                      <a:pt x="2178" y="144"/>
                    </a:lnTo>
                    <a:lnTo>
                      <a:pt x="1990" y="154"/>
                    </a:lnTo>
                    <a:lnTo>
                      <a:pt x="1774" y="162"/>
                    </a:lnTo>
                    <a:lnTo>
                      <a:pt x="1534" y="166"/>
                    </a:lnTo>
                    <a:lnTo>
                      <a:pt x="1276" y="168"/>
                    </a:lnTo>
                    <a:close/>
                    <a:moveTo>
                      <a:pt x="1276" y="0"/>
                    </a:moveTo>
                    <a:lnTo>
                      <a:pt x="1276" y="0"/>
                    </a:lnTo>
                    <a:lnTo>
                      <a:pt x="1020" y="2"/>
                    </a:lnTo>
                    <a:lnTo>
                      <a:pt x="780" y="8"/>
                    </a:lnTo>
                    <a:lnTo>
                      <a:pt x="564" y="16"/>
                    </a:lnTo>
                    <a:lnTo>
                      <a:pt x="374" y="26"/>
                    </a:lnTo>
                    <a:lnTo>
                      <a:pt x="292" y="32"/>
                    </a:lnTo>
                    <a:lnTo>
                      <a:pt x="218" y="38"/>
                    </a:lnTo>
                    <a:lnTo>
                      <a:pt x="154" y="44"/>
                    </a:lnTo>
                    <a:lnTo>
                      <a:pt x="100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0" y="118"/>
                    </a:lnTo>
                    <a:lnTo>
                      <a:pt x="154" y="124"/>
                    </a:lnTo>
                    <a:lnTo>
                      <a:pt x="218" y="132"/>
                    </a:lnTo>
                    <a:lnTo>
                      <a:pt x="374" y="144"/>
                    </a:lnTo>
                    <a:lnTo>
                      <a:pt x="564" y="154"/>
                    </a:lnTo>
                    <a:lnTo>
                      <a:pt x="780" y="162"/>
                    </a:lnTo>
                    <a:lnTo>
                      <a:pt x="1020" y="166"/>
                    </a:lnTo>
                    <a:lnTo>
                      <a:pt x="1276" y="168"/>
                    </a:lnTo>
                    <a:lnTo>
                      <a:pt x="1276" y="168"/>
                    </a:lnTo>
                    <a:lnTo>
                      <a:pt x="1534" y="166"/>
                    </a:lnTo>
                    <a:lnTo>
                      <a:pt x="1776" y="162"/>
                    </a:lnTo>
                    <a:lnTo>
                      <a:pt x="1992" y="154"/>
                    </a:lnTo>
                    <a:lnTo>
                      <a:pt x="2182" y="144"/>
                    </a:lnTo>
                    <a:lnTo>
                      <a:pt x="2338" y="132"/>
                    </a:lnTo>
                    <a:lnTo>
                      <a:pt x="2400" y="124"/>
                    </a:lnTo>
                    <a:lnTo>
                      <a:pt x="2454" y="118"/>
                    </a:lnTo>
                    <a:lnTo>
                      <a:pt x="2498" y="110"/>
                    </a:lnTo>
                    <a:lnTo>
                      <a:pt x="2528" y="102"/>
                    </a:lnTo>
                    <a:lnTo>
                      <a:pt x="2540" y="98"/>
                    </a:lnTo>
                    <a:lnTo>
                      <a:pt x="2548" y="94"/>
                    </a:lnTo>
                    <a:lnTo>
                      <a:pt x="2552" y="90"/>
                    </a:lnTo>
                    <a:lnTo>
                      <a:pt x="2554" y="86"/>
                    </a:lnTo>
                    <a:lnTo>
                      <a:pt x="2554" y="86"/>
                    </a:lnTo>
                    <a:lnTo>
                      <a:pt x="2552" y="82"/>
                    </a:lnTo>
                    <a:lnTo>
                      <a:pt x="2548" y="76"/>
                    </a:lnTo>
                    <a:lnTo>
                      <a:pt x="2540" y="72"/>
                    </a:lnTo>
                    <a:lnTo>
                      <a:pt x="2528" y="68"/>
                    </a:lnTo>
                    <a:lnTo>
                      <a:pt x="2498" y="60"/>
                    </a:lnTo>
                    <a:lnTo>
                      <a:pt x="2454" y="52"/>
                    </a:lnTo>
                    <a:lnTo>
                      <a:pt x="2400" y="44"/>
                    </a:lnTo>
                    <a:lnTo>
                      <a:pt x="2338" y="38"/>
                    </a:lnTo>
                    <a:lnTo>
                      <a:pt x="2264" y="32"/>
                    </a:lnTo>
                    <a:lnTo>
                      <a:pt x="2182" y="26"/>
                    </a:lnTo>
                    <a:lnTo>
                      <a:pt x="1992" y="16"/>
                    </a:lnTo>
                    <a:lnTo>
                      <a:pt x="1776" y="8"/>
                    </a:lnTo>
                    <a:lnTo>
                      <a:pt x="1534" y="2"/>
                    </a:ln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0" name="Freeform 108"/>
              <p:cNvSpPr>
                <a:spLocks/>
              </p:cNvSpPr>
              <p:nvPr/>
            </p:nvSpPr>
            <p:spPr bwMode="auto">
              <a:xfrm>
                <a:off x="2578" y="4140"/>
                <a:ext cx="2544" cy="168"/>
              </a:xfrm>
              <a:custGeom>
                <a:avLst/>
                <a:gdLst>
                  <a:gd name="T0" fmla="*/ 1270 w 2544"/>
                  <a:gd name="T1" fmla="*/ 168 h 168"/>
                  <a:gd name="T2" fmla="*/ 1270 w 2544"/>
                  <a:gd name="T3" fmla="*/ 168 h 168"/>
                  <a:gd name="T4" fmla="*/ 1014 w 2544"/>
                  <a:gd name="T5" fmla="*/ 166 h 168"/>
                  <a:gd name="T6" fmla="*/ 776 w 2544"/>
                  <a:gd name="T7" fmla="*/ 162 h 168"/>
                  <a:gd name="T8" fmla="*/ 560 w 2544"/>
                  <a:gd name="T9" fmla="*/ 154 h 168"/>
                  <a:gd name="T10" fmla="*/ 372 w 2544"/>
                  <a:gd name="T11" fmla="*/ 144 h 168"/>
                  <a:gd name="T12" fmla="*/ 216 w 2544"/>
                  <a:gd name="T13" fmla="*/ 132 h 168"/>
                  <a:gd name="T14" fmla="*/ 152 w 2544"/>
                  <a:gd name="T15" fmla="*/ 124 h 168"/>
                  <a:gd name="T16" fmla="*/ 100 w 2544"/>
                  <a:gd name="T17" fmla="*/ 118 h 168"/>
                  <a:gd name="T18" fmla="*/ 56 w 2544"/>
                  <a:gd name="T19" fmla="*/ 110 h 168"/>
                  <a:gd name="T20" fmla="*/ 24 w 2544"/>
                  <a:gd name="T21" fmla="*/ 102 h 168"/>
                  <a:gd name="T22" fmla="*/ 14 w 2544"/>
                  <a:gd name="T23" fmla="*/ 98 h 168"/>
                  <a:gd name="T24" fmla="*/ 6 w 2544"/>
                  <a:gd name="T25" fmla="*/ 94 h 168"/>
                  <a:gd name="T26" fmla="*/ 0 w 2544"/>
                  <a:gd name="T27" fmla="*/ 90 h 168"/>
                  <a:gd name="T28" fmla="*/ 0 w 2544"/>
                  <a:gd name="T29" fmla="*/ 86 h 168"/>
                  <a:gd name="T30" fmla="*/ 0 w 2544"/>
                  <a:gd name="T31" fmla="*/ 86 h 168"/>
                  <a:gd name="T32" fmla="*/ 0 w 2544"/>
                  <a:gd name="T33" fmla="*/ 82 h 168"/>
                  <a:gd name="T34" fmla="*/ 6 w 2544"/>
                  <a:gd name="T35" fmla="*/ 76 h 168"/>
                  <a:gd name="T36" fmla="*/ 14 w 2544"/>
                  <a:gd name="T37" fmla="*/ 72 h 168"/>
                  <a:gd name="T38" fmla="*/ 24 w 2544"/>
                  <a:gd name="T39" fmla="*/ 68 h 168"/>
                  <a:gd name="T40" fmla="*/ 56 w 2544"/>
                  <a:gd name="T41" fmla="*/ 60 h 168"/>
                  <a:gd name="T42" fmla="*/ 100 w 2544"/>
                  <a:gd name="T43" fmla="*/ 52 h 168"/>
                  <a:gd name="T44" fmla="*/ 152 w 2544"/>
                  <a:gd name="T45" fmla="*/ 46 h 168"/>
                  <a:gd name="T46" fmla="*/ 216 w 2544"/>
                  <a:gd name="T47" fmla="*/ 38 h 168"/>
                  <a:gd name="T48" fmla="*/ 290 w 2544"/>
                  <a:gd name="T49" fmla="*/ 32 h 168"/>
                  <a:gd name="T50" fmla="*/ 372 w 2544"/>
                  <a:gd name="T51" fmla="*/ 26 h 168"/>
                  <a:gd name="T52" fmla="*/ 560 w 2544"/>
                  <a:gd name="T53" fmla="*/ 16 h 168"/>
                  <a:gd name="T54" fmla="*/ 776 w 2544"/>
                  <a:gd name="T55" fmla="*/ 8 h 168"/>
                  <a:gd name="T56" fmla="*/ 1014 w 2544"/>
                  <a:gd name="T57" fmla="*/ 2 h 168"/>
                  <a:gd name="T58" fmla="*/ 1270 w 2544"/>
                  <a:gd name="T59" fmla="*/ 0 h 168"/>
                  <a:gd name="T60" fmla="*/ 1270 w 2544"/>
                  <a:gd name="T61" fmla="*/ 0 h 168"/>
                  <a:gd name="T62" fmla="*/ 1528 w 2544"/>
                  <a:gd name="T63" fmla="*/ 2 h 168"/>
                  <a:gd name="T64" fmla="*/ 1768 w 2544"/>
                  <a:gd name="T65" fmla="*/ 8 h 168"/>
                  <a:gd name="T66" fmla="*/ 1984 w 2544"/>
                  <a:gd name="T67" fmla="*/ 16 h 168"/>
                  <a:gd name="T68" fmla="*/ 2172 w 2544"/>
                  <a:gd name="T69" fmla="*/ 26 h 168"/>
                  <a:gd name="T70" fmla="*/ 2254 w 2544"/>
                  <a:gd name="T71" fmla="*/ 32 h 168"/>
                  <a:gd name="T72" fmla="*/ 2326 w 2544"/>
                  <a:gd name="T73" fmla="*/ 38 h 168"/>
                  <a:gd name="T74" fmla="*/ 2390 w 2544"/>
                  <a:gd name="T75" fmla="*/ 46 h 168"/>
                  <a:gd name="T76" fmla="*/ 2444 w 2544"/>
                  <a:gd name="T77" fmla="*/ 52 h 168"/>
                  <a:gd name="T78" fmla="*/ 2486 w 2544"/>
                  <a:gd name="T79" fmla="*/ 60 h 168"/>
                  <a:gd name="T80" fmla="*/ 2518 w 2544"/>
                  <a:gd name="T81" fmla="*/ 68 h 168"/>
                  <a:gd name="T82" fmla="*/ 2528 w 2544"/>
                  <a:gd name="T83" fmla="*/ 72 h 168"/>
                  <a:gd name="T84" fmla="*/ 2536 w 2544"/>
                  <a:gd name="T85" fmla="*/ 76 h 168"/>
                  <a:gd name="T86" fmla="*/ 2542 w 2544"/>
                  <a:gd name="T87" fmla="*/ 82 h 168"/>
                  <a:gd name="T88" fmla="*/ 2544 w 2544"/>
                  <a:gd name="T89" fmla="*/ 86 h 168"/>
                  <a:gd name="T90" fmla="*/ 2544 w 2544"/>
                  <a:gd name="T91" fmla="*/ 86 h 168"/>
                  <a:gd name="T92" fmla="*/ 2542 w 2544"/>
                  <a:gd name="T93" fmla="*/ 90 h 168"/>
                  <a:gd name="T94" fmla="*/ 2536 w 2544"/>
                  <a:gd name="T95" fmla="*/ 94 h 168"/>
                  <a:gd name="T96" fmla="*/ 2528 w 2544"/>
                  <a:gd name="T97" fmla="*/ 98 h 168"/>
                  <a:gd name="T98" fmla="*/ 2518 w 2544"/>
                  <a:gd name="T99" fmla="*/ 102 h 168"/>
                  <a:gd name="T100" fmla="*/ 2486 w 2544"/>
                  <a:gd name="T101" fmla="*/ 110 h 168"/>
                  <a:gd name="T102" fmla="*/ 2444 w 2544"/>
                  <a:gd name="T103" fmla="*/ 118 h 168"/>
                  <a:gd name="T104" fmla="*/ 2390 w 2544"/>
                  <a:gd name="T105" fmla="*/ 124 h 168"/>
                  <a:gd name="T106" fmla="*/ 2326 w 2544"/>
                  <a:gd name="T107" fmla="*/ 132 h 168"/>
                  <a:gd name="T108" fmla="*/ 2172 w 2544"/>
                  <a:gd name="T109" fmla="*/ 144 h 168"/>
                  <a:gd name="T110" fmla="*/ 1984 w 2544"/>
                  <a:gd name="T111" fmla="*/ 154 h 168"/>
                  <a:gd name="T112" fmla="*/ 1768 w 2544"/>
                  <a:gd name="T113" fmla="*/ 162 h 168"/>
                  <a:gd name="T114" fmla="*/ 1528 w 2544"/>
                  <a:gd name="T115" fmla="*/ 166 h 168"/>
                  <a:gd name="T116" fmla="*/ 1270 w 2544"/>
                  <a:gd name="T1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4" h="168">
                    <a:moveTo>
                      <a:pt x="1270" y="168"/>
                    </a:moveTo>
                    <a:lnTo>
                      <a:pt x="1270" y="168"/>
                    </a:lnTo>
                    <a:lnTo>
                      <a:pt x="1014" y="166"/>
                    </a:lnTo>
                    <a:lnTo>
                      <a:pt x="776" y="162"/>
                    </a:lnTo>
                    <a:lnTo>
                      <a:pt x="560" y="154"/>
                    </a:lnTo>
                    <a:lnTo>
                      <a:pt x="372" y="144"/>
                    </a:lnTo>
                    <a:lnTo>
                      <a:pt x="216" y="132"/>
                    </a:lnTo>
                    <a:lnTo>
                      <a:pt x="152" y="124"/>
                    </a:lnTo>
                    <a:lnTo>
                      <a:pt x="100" y="118"/>
                    </a:lnTo>
                    <a:lnTo>
                      <a:pt x="56" y="110"/>
                    </a:lnTo>
                    <a:lnTo>
                      <a:pt x="24" y="102"/>
                    </a:lnTo>
                    <a:lnTo>
                      <a:pt x="14" y="98"/>
                    </a:lnTo>
                    <a:lnTo>
                      <a:pt x="6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6" y="76"/>
                    </a:lnTo>
                    <a:lnTo>
                      <a:pt x="14" y="72"/>
                    </a:lnTo>
                    <a:lnTo>
                      <a:pt x="24" y="68"/>
                    </a:lnTo>
                    <a:lnTo>
                      <a:pt x="56" y="60"/>
                    </a:lnTo>
                    <a:lnTo>
                      <a:pt x="100" y="52"/>
                    </a:lnTo>
                    <a:lnTo>
                      <a:pt x="152" y="46"/>
                    </a:lnTo>
                    <a:lnTo>
                      <a:pt x="216" y="38"/>
                    </a:lnTo>
                    <a:lnTo>
                      <a:pt x="290" y="32"/>
                    </a:lnTo>
                    <a:lnTo>
                      <a:pt x="372" y="26"/>
                    </a:lnTo>
                    <a:lnTo>
                      <a:pt x="560" y="16"/>
                    </a:lnTo>
                    <a:lnTo>
                      <a:pt x="776" y="8"/>
                    </a:lnTo>
                    <a:lnTo>
                      <a:pt x="1014" y="2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1528" y="2"/>
                    </a:lnTo>
                    <a:lnTo>
                      <a:pt x="1768" y="8"/>
                    </a:lnTo>
                    <a:lnTo>
                      <a:pt x="1984" y="16"/>
                    </a:lnTo>
                    <a:lnTo>
                      <a:pt x="2172" y="26"/>
                    </a:lnTo>
                    <a:lnTo>
                      <a:pt x="2254" y="32"/>
                    </a:lnTo>
                    <a:lnTo>
                      <a:pt x="2326" y="38"/>
                    </a:lnTo>
                    <a:lnTo>
                      <a:pt x="2390" y="46"/>
                    </a:lnTo>
                    <a:lnTo>
                      <a:pt x="2444" y="52"/>
                    </a:lnTo>
                    <a:lnTo>
                      <a:pt x="2486" y="60"/>
                    </a:lnTo>
                    <a:lnTo>
                      <a:pt x="2518" y="68"/>
                    </a:lnTo>
                    <a:lnTo>
                      <a:pt x="2528" y="72"/>
                    </a:lnTo>
                    <a:lnTo>
                      <a:pt x="2536" y="76"/>
                    </a:lnTo>
                    <a:lnTo>
                      <a:pt x="2542" y="82"/>
                    </a:lnTo>
                    <a:lnTo>
                      <a:pt x="2544" y="86"/>
                    </a:lnTo>
                    <a:lnTo>
                      <a:pt x="2544" y="86"/>
                    </a:lnTo>
                    <a:lnTo>
                      <a:pt x="2542" y="90"/>
                    </a:lnTo>
                    <a:lnTo>
                      <a:pt x="2536" y="94"/>
                    </a:lnTo>
                    <a:lnTo>
                      <a:pt x="2528" y="98"/>
                    </a:lnTo>
                    <a:lnTo>
                      <a:pt x="2518" y="102"/>
                    </a:lnTo>
                    <a:lnTo>
                      <a:pt x="2486" y="110"/>
                    </a:lnTo>
                    <a:lnTo>
                      <a:pt x="2444" y="118"/>
                    </a:lnTo>
                    <a:lnTo>
                      <a:pt x="2390" y="124"/>
                    </a:lnTo>
                    <a:lnTo>
                      <a:pt x="2326" y="132"/>
                    </a:lnTo>
                    <a:lnTo>
                      <a:pt x="2172" y="144"/>
                    </a:lnTo>
                    <a:lnTo>
                      <a:pt x="1984" y="154"/>
                    </a:lnTo>
                    <a:lnTo>
                      <a:pt x="1768" y="162"/>
                    </a:lnTo>
                    <a:lnTo>
                      <a:pt x="1528" y="166"/>
                    </a:lnTo>
                    <a:lnTo>
                      <a:pt x="1270" y="1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1" name="Freeform 109"/>
              <p:cNvSpPr>
                <a:spLocks/>
              </p:cNvSpPr>
              <p:nvPr/>
            </p:nvSpPr>
            <p:spPr bwMode="auto">
              <a:xfrm>
                <a:off x="2572" y="4140"/>
                <a:ext cx="2554" cy="168"/>
              </a:xfrm>
              <a:custGeom>
                <a:avLst/>
                <a:gdLst>
                  <a:gd name="T0" fmla="*/ 1276 w 2554"/>
                  <a:gd name="T1" fmla="*/ 0 h 168"/>
                  <a:gd name="T2" fmla="*/ 1276 w 2554"/>
                  <a:gd name="T3" fmla="*/ 0 h 168"/>
                  <a:gd name="T4" fmla="*/ 1020 w 2554"/>
                  <a:gd name="T5" fmla="*/ 2 h 168"/>
                  <a:gd name="T6" fmla="*/ 780 w 2554"/>
                  <a:gd name="T7" fmla="*/ 8 h 168"/>
                  <a:gd name="T8" fmla="*/ 564 w 2554"/>
                  <a:gd name="T9" fmla="*/ 16 h 168"/>
                  <a:gd name="T10" fmla="*/ 374 w 2554"/>
                  <a:gd name="T11" fmla="*/ 26 h 168"/>
                  <a:gd name="T12" fmla="*/ 292 w 2554"/>
                  <a:gd name="T13" fmla="*/ 32 h 168"/>
                  <a:gd name="T14" fmla="*/ 218 w 2554"/>
                  <a:gd name="T15" fmla="*/ 38 h 168"/>
                  <a:gd name="T16" fmla="*/ 154 w 2554"/>
                  <a:gd name="T17" fmla="*/ 44 h 168"/>
                  <a:gd name="T18" fmla="*/ 100 w 2554"/>
                  <a:gd name="T19" fmla="*/ 52 h 168"/>
                  <a:gd name="T20" fmla="*/ 58 w 2554"/>
                  <a:gd name="T21" fmla="*/ 60 h 168"/>
                  <a:gd name="T22" fmla="*/ 26 w 2554"/>
                  <a:gd name="T23" fmla="*/ 68 h 168"/>
                  <a:gd name="T24" fmla="*/ 14 w 2554"/>
                  <a:gd name="T25" fmla="*/ 72 h 168"/>
                  <a:gd name="T26" fmla="*/ 6 w 2554"/>
                  <a:gd name="T27" fmla="*/ 76 h 168"/>
                  <a:gd name="T28" fmla="*/ 2 w 2554"/>
                  <a:gd name="T29" fmla="*/ 82 h 168"/>
                  <a:gd name="T30" fmla="*/ 0 w 2554"/>
                  <a:gd name="T31" fmla="*/ 86 h 168"/>
                  <a:gd name="T32" fmla="*/ 0 w 2554"/>
                  <a:gd name="T33" fmla="*/ 86 h 168"/>
                  <a:gd name="T34" fmla="*/ 2 w 2554"/>
                  <a:gd name="T35" fmla="*/ 90 h 168"/>
                  <a:gd name="T36" fmla="*/ 6 w 2554"/>
                  <a:gd name="T37" fmla="*/ 94 h 168"/>
                  <a:gd name="T38" fmla="*/ 14 w 2554"/>
                  <a:gd name="T39" fmla="*/ 98 h 168"/>
                  <a:gd name="T40" fmla="*/ 26 w 2554"/>
                  <a:gd name="T41" fmla="*/ 102 h 168"/>
                  <a:gd name="T42" fmla="*/ 58 w 2554"/>
                  <a:gd name="T43" fmla="*/ 110 h 168"/>
                  <a:gd name="T44" fmla="*/ 100 w 2554"/>
                  <a:gd name="T45" fmla="*/ 118 h 168"/>
                  <a:gd name="T46" fmla="*/ 154 w 2554"/>
                  <a:gd name="T47" fmla="*/ 124 h 168"/>
                  <a:gd name="T48" fmla="*/ 218 w 2554"/>
                  <a:gd name="T49" fmla="*/ 132 h 168"/>
                  <a:gd name="T50" fmla="*/ 374 w 2554"/>
                  <a:gd name="T51" fmla="*/ 144 h 168"/>
                  <a:gd name="T52" fmla="*/ 564 w 2554"/>
                  <a:gd name="T53" fmla="*/ 154 h 168"/>
                  <a:gd name="T54" fmla="*/ 780 w 2554"/>
                  <a:gd name="T55" fmla="*/ 162 h 168"/>
                  <a:gd name="T56" fmla="*/ 1020 w 2554"/>
                  <a:gd name="T57" fmla="*/ 166 h 168"/>
                  <a:gd name="T58" fmla="*/ 1276 w 2554"/>
                  <a:gd name="T59" fmla="*/ 168 h 168"/>
                  <a:gd name="T60" fmla="*/ 1276 w 2554"/>
                  <a:gd name="T61" fmla="*/ 168 h 168"/>
                  <a:gd name="T62" fmla="*/ 1534 w 2554"/>
                  <a:gd name="T63" fmla="*/ 166 h 168"/>
                  <a:gd name="T64" fmla="*/ 1776 w 2554"/>
                  <a:gd name="T65" fmla="*/ 162 h 168"/>
                  <a:gd name="T66" fmla="*/ 1992 w 2554"/>
                  <a:gd name="T67" fmla="*/ 154 h 168"/>
                  <a:gd name="T68" fmla="*/ 2182 w 2554"/>
                  <a:gd name="T69" fmla="*/ 144 h 168"/>
                  <a:gd name="T70" fmla="*/ 2338 w 2554"/>
                  <a:gd name="T71" fmla="*/ 132 h 168"/>
                  <a:gd name="T72" fmla="*/ 2400 w 2554"/>
                  <a:gd name="T73" fmla="*/ 124 h 168"/>
                  <a:gd name="T74" fmla="*/ 2454 w 2554"/>
                  <a:gd name="T75" fmla="*/ 118 h 168"/>
                  <a:gd name="T76" fmla="*/ 2498 w 2554"/>
                  <a:gd name="T77" fmla="*/ 110 h 168"/>
                  <a:gd name="T78" fmla="*/ 2528 w 2554"/>
                  <a:gd name="T79" fmla="*/ 102 h 168"/>
                  <a:gd name="T80" fmla="*/ 2540 w 2554"/>
                  <a:gd name="T81" fmla="*/ 98 h 168"/>
                  <a:gd name="T82" fmla="*/ 2548 w 2554"/>
                  <a:gd name="T83" fmla="*/ 94 h 168"/>
                  <a:gd name="T84" fmla="*/ 2552 w 2554"/>
                  <a:gd name="T85" fmla="*/ 90 h 168"/>
                  <a:gd name="T86" fmla="*/ 2554 w 2554"/>
                  <a:gd name="T87" fmla="*/ 86 h 168"/>
                  <a:gd name="T88" fmla="*/ 2554 w 2554"/>
                  <a:gd name="T89" fmla="*/ 86 h 168"/>
                  <a:gd name="T90" fmla="*/ 2552 w 2554"/>
                  <a:gd name="T91" fmla="*/ 82 h 168"/>
                  <a:gd name="T92" fmla="*/ 2548 w 2554"/>
                  <a:gd name="T93" fmla="*/ 76 h 168"/>
                  <a:gd name="T94" fmla="*/ 2540 w 2554"/>
                  <a:gd name="T95" fmla="*/ 72 h 168"/>
                  <a:gd name="T96" fmla="*/ 2528 w 2554"/>
                  <a:gd name="T97" fmla="*/ 68 h 168"/>
                  <a:gd name="T98" fmla="*/ 2498 w 2554"/>
                  <a:gd name="T99" fmla="*/ 60 h 168"/>
                  <a:gd name="T100" fmla="*/ 2454 w 2554"/>
                  <a:gd name="T101" fmla="*/ 52 h 168"/>
                  <a:gd name="T102" fmla="*/ 2400 w 2554"/>
                  <a:gd name="T103" fmla="*/ 44 h 168"/>
                  <a:gd name="T104" fmla="*/ 2338 w 2554"/>
                  <a:gd name="T105" fmla="*/ 38 h 168"/>
                  <a:gd name="T106" fmla="*/ 2264 w 2554"/>
                  <a:gd name="T107" fmla="*/ 32 h 168"/>
                  <a:gd name="T108" fmla="*/ 2182 w 2554"/>
                  <a:gd name="T109" fmla="*/ 26 h 168"/>
                  <a:gd name="T110" fmla="*/ 1992 w 2554"/>
                  <a:gd name="T111" fmla="*/ 16 h 168"/>
                  <a:gd name="T112" fmla="*/ 1776 w 2554"/>
                  <a:gd name="T113" fmla="*/ 8 h 168"/>
                  <a:gd name="T114" fmla="*/ 1534 w 2554"/>
                  <a:gd name="T115" fmla="*/ 2 h 168"/>
                  <a:gd name="T116" fmla="*/ 1276 w 2554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4" h="168">
                    <a:moveTo>
                      <a:pt x="1276" y="0"/>
                    </a:moveTo>
                    <a:lnTo>
                      <a:pt x="1276" y="0"/>
                    </a:lnTo>
                    <a:lnTo>
                      <a:pt x="1020" y="2"/>
                    </a:lnTo>
                    <a:lnTo>
                      <a:pt x="780" y="8"/>
                    </a:lnTo>
                    <a:lnTo>
                      <a:pt x="564" y="16"/>
                    </a:lnTo>
                    <a:lnTo>
                      <a:pt x="374" y="26"/>
                    </a:lnTo>
                    <a:lnTo>
                      <a:pt x="292" y="32"/>
                    </a:lnTo>
                    <a:lnTo>
                      <a:pt x="218" y="38"/>
                    </a:lnTo>
                    <a:lnTo>
                      <a:pt x="154" y="44"/>
                    </a:lnTo>
                    <a:lnTo>
                      <a:pt x="100" y="52"/>
                    </a:lnTo>
                    <a:lnTo>
                      <a:pt x="58" y="60"/>
                    </a:lnTo>
                    <a:lnTo>
                      <a:pt x="26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6" y="102"/>
                    </a:lnTo>
                    <a:lnTo>
                      <a:pt x="58" y="110"/>
                    </a:lnTo>
                    <a:lnTo>
                      <a:pt x="100" y="118"/>
                    </a:lnTo>
                    <a:lnTo>
                      <a:pt x="154" y="124"/>
                    </a:lnTo>
                    <a:lnTo>
                      <a:pt x="218" y="132"/>
                    </a:lnTo>
                    <a:lnTo>
                      <a:pt x="374" y="144"/>
                    </a:lnTo>
                    <a:lnTo>
                      <a:pt x="564" y="154"/>
                    </a:lnTo>
                    <a:lnTo>
                      <a:pt x="780" y="162"/>
                    </a:lnTo>
                    <a:lnTo>
                      <a:pt x="1020" y="166"/>
                    </a:lnTo>
                    <a:lnTo>
                      <a:pt x="1276" y="168"/>
                    </a:lnTo>
                    <a:lnTo>
                      <a:pt x="1276" y="168"/>
                    </a:lnTo>
                    <a:lnTo>
                      <a:pt x="1534" y="166"/>
                    </a:lnTo>
                    <a:lnTo>
                      <a:pt x="1776" y="162"/>
                    </a:lnTo>
                    <a:lnTo>
                      <a:pt x="1992" y="154"/>
                    </a:lnTo>
                    <a:lnTo>
                      <a:pt x="2182" y="144"/>
                    </a:lnTo>
                    <a:lnTo>
                      <a:pt x="2338" y="132"/>
                    </a:lnTo>
                    <a:lnTo>
                      <a:pt x="2400" y="124"/>
                    </a:lnTo>
                    <a:lnTo>
                      <a:pt x="2454" y="118"/>
                    </a:lnTo>
                    <a:lnTo>
                      <a:pt x="2498" y="110"/>
                    </a:lnTo>
                    <a:lnTo>
                      <a:pt x="2528" y="102"/>
                    </a:lnTo>
                    <a:lnTo>
                      <a:pt x="2540" y="98"/>
                    </a:lnTo>
                    <a:lnTo>
                      <a:pt x="2548" y="94"/>
                    </a:lnTo>
                    <a:lnTo>
                      <a:pt x="2552" y="90"/>
                    </a:lnTo>
                    <a:lnTo>
                      <a:pt x="2554" y="86"/>
                    </a:lnTo>
                    <a:lnTo>
                      <a:pt x="2554" y="86"/>
                    </a:lnTo>
                    <a:lnTo>
                      <a:pt x="2552" y="82"/>
                    </a:lnTo>
                    <a:lnTo>
                      <a:pt x="2548" y="76"/>
                    </a:lnTo>
                    <a:lnTo>
                      <a:pt x="2540" y="72"/>
                    </a:lnTo>
                    <a:lnTo>
                      <a:pt x="2528" y="68"/>
                    </a:lnTo>
                    <a:lnTo>
                      <a:pt x="2498" y="60"/>
                    </a:lnTo>
                    <a:lnTo>
                      <a:pt x="2454" y="52"/>
                    </a:lnTo>
                    <a:lnTo>
                      <a:pt x="2400" y="44"/>
                    </a:lnTo>
                    <a:lnTo>
                      <a:pt x="2338" y="38"/>
                    </a:lnTo>
                    <a:lnTo>
                      <a:pt x="2264" y="32"/>
                    </a:lnTo>
                    <a:lnTo>
                      <a:pt x="2182" y="26"/>
                    </a:lnTo>
                    <a:lnTo>
                      <a:pt x="1992" y="16"/>
                    </a:lnTo>
                    <a:lnTo>
                      <a:pt x="1776" y="8"/>
                    </a:lnTo>
                    <a:lnTo>
                      <a:pt x="1534" y="2"/>
                    </a:lnTo>
                    <a:lnTo>
                      <a:pt x="12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2" name="Freeform 110"/>
              <p:cNvSpPr>
                <a:spLocks noEditPoints="1"/>
              </p:cNvSpPr>
              <p:nvPr/>
            </p:nvSpPr>
            <p:spPr bwMode="auto">
              <a:xfrm>
                <a:off x="2578" y="4140"/>
                <a:ext cx="2544" cy="168"/>
              </a:xfrm>
              <a:custGeom>
                <a:avLst/>
                <a:gdLst>
                  <a:gd name="T0" fmla="*/ 1270 w 2544"/>
                  <a:gd name="T1" fmla="*/ 168 h 168"/>
                  <a:gd name="T2" fmla="*/ 778 w 2544"/>
                  <a:gd name="T3" fmla="*/ 162 h 168"/>
                  <a:gd name="T4" fmla="*/ 376 w 2544"/>
                  <a:gd name="T5" fmla="*/ 144 h 168"/>
                  <a:gd name="T6" fmla="*/ 158 w 2544"/>
                  <a:gd name="T7" fmla="*/ 124 h 168"/>
                  <a:gd name="T8" fmla="*/ 62 w 2544"/>
                  <a:gd name="T9" fmla="*/ 110 h 168"/>
                  <a:gd name="T10" fmla="*/ 18 w 2544"/>
                  <a:gd name="T11" fmla="*/ 98 h 168"/>
                  <a:gd name="T12" fmla="*/ 6 w 2544"/>
                  <a:gd name="T13" fmla="*/ 90 h 168"/>
                  <a:gd name="T14" fmla="*/ 4 w 2544"/>
                  <a:gd name="T15" fmla="*/ 86 h 168"/>
                  <a:gd name="T16" fmla="*/ 10 w 2544"/>
                  <a:gd name="T17" fmla="*/ 76 h 168"/>
                  <a:gd name="T18" fmla="*/ 30 w 2544"/>
                  <a:gd name="T19" fmla="*/ 68 h 168"/>
                  <a:gd name="T20" fmla="*/ 104 w 2544"/>
                  <a:gd name="T21" fmla="*/ 52 h 168"/>
                  <a:gd name="T22" fmla="*/ 220 w 2544"/>
                  <a:gd name="T23" fmla="*/ 38 h 168"/>
                  <a:gd name="T24" fmla="*/ 376 w 2544"/>
                  <a:gd name="T25" fmla="*/ 26 h 168"/>
                  <a:gd name="T26" fmla="*/ 778 w 2544"/>
                  <a:gd name="T27" fmla="*/ 8 h 168"/>
                  <a:gd name="T28" fmla="*/ 1270 w 2544"/>
                  <a:gd name="T29" fmla="*/ 2 h 168"/>
                  <a:gd name="T30" fmla="*/ 1526 w 2544"/>
                  <a:gd name="T31" fmla="*/ 2 h 168"/>
                  <a:gd name="T32" fmla="*/ 1980 w 2544"/>
                  <a:gd name="T33" fmla="*/ 16 h 168"/>
                  <a:gd name="T34" fmla="*/ 2250 w 2544"/>
                  <a:gd name="T35" fmla="*/ 32 h 168"/>
                  <a:gd name="T36" fmla="*/ 2386 w 2544"/>
                  <a:gd name="T37" fmla="*/ 46 h 168"/>
                  <a:gd name="T38" fmla="*/ 2482 w 2544"/>
                  <a:gd name="T39" fmla="*/ 60 h 168"/>
                  <a:gd name="T40" fmla="*/ 2524 w 2544"/>
                  <a:gd name="T41" fmla="*/ 72 h 168"/>
                  <a:gd name="T42" fmla="*/ 2536 w 2544"/>
                  <a:gd name="T43" fmla="*/ 82 h 168"/>
                  <a:gd name="T44" fmla="*/ 2538 w 2544"/>
                  <a:gd name="T45" fmla="*/ 86 h 168"/>
                  <a:gd name="T46" fmla="*/ 2532 w 2544"/>
                  <a:gd name="T47" fmla="*/ 94 h 168"/>
                  <a:gd name="T48" fmla="*/ 2512 w 2544"/>
                  <a:gd name="T49" fmla="*/ 102 h 168"/>
                  <a:gd name="T50" fmla="*/ 2440 w 2544"/>
                  <a:gd name="T51" fmla="*/ 118 h 168"/>
                  <a:gd name="T52" fmla="*/ 2322 w 2544"/>
                  <a:gd name="T53" fmla="*/ 132 h 168"/>
                  <a:gd name="T54" fmla="*/ 1980 w 2544"/>
                  <a:gd name="T55" fmla="*/ 154 h 168"/>
                  <a:gd name="T56" fmla="*/ 1526 w 2544"/>
                  <a:gd name="T57" fmla="*/ 166 h 168"/>
                  <a:gd name="T58" fmla="*/ 1270 w 2544"/>
                  <a:gd name="T59" fmla="*/ 0 h 168"/>
                  <a:gd name="T60" fmla="*/ 1014 w 2544"/>
                  <a:gd name="T61" fmla="*/ 2 h 168"/>
                  <a:gd name="T62" fmla="*/ 560 w 2544"/>
                  <a:gd name="T63" fmla="*/ 16 h 168"/>
                  <a:gd name="T64" fmla="*/ 290 w 2544"/>
                  <a:gd name="T65" fmla="*/ 32 h 168"/>
                  <a:gd name="T66" fmla="*/ 152 w 2544"/>
                  <a:gd name="T67" fmla="*/ 46 h 168"/>
                  <a:gd name="T68" fmla="*/ 56 w 2544"/>
                  <a:gd name="T69" fmla="*/ 60 h 168"/>
                  <a:gd name="T70" fmla="*/ 14 w 2544"/>
                  <a:gd name="T71" fmla="*/ 72 h 168"/>
                  <a:gd name="T72" fmla="*/ 0 w 2544"/>
                  <a:gd name="T73" fmla="*/ 82 h 168"/>
                  <a:gd name="T74" fmla="*/ 0 w 2544"/>
                  <a:gd name="T75" fmla="*/ 86 h 168"/>
                  <a:gd name="T76" fmla="*/ 6 w 2544"/>
                  <a:gd name="T77" fmla="*/ 94 h 168"/>
                  <a:gd name="T78" fmla="*/ 24 w 2544"/>
                  <a:gd name="T79" fmla="*/ 102 h 168"/>
                  <a:gd name="T80" fmla="*/ 100 w 2544"/>
                  <a:gd name="T81" fmla="*/ 118 h 168"/>
                  <a:gd name="T82" fmla="*/ 216 w 2544"/>
                  <a:gd name="T83" fmla="*/ 132 h 168"/>
                  <a:gd name="T84" fmla="*/ 560 w 2544"/>
                  <a:gd name="T85" fmla="*/ 154 h 168"/>
                  <a:gd name="T86" fmla="*/ 1014 w 2544"/>
                  <a:gd name="T87" fmla="*/ 166 h 168"/>
                  <a:gd name="T88" fmla="*/ 1270 w 2544"/>
                  <a:gd name="T89" fmla="*/ 168 h 168"/>
                  <a:gd name="T90" fmla="*/ 1768 w 2544"/>
                  <a:gd name="T91" fmla="*/ 162 h 168"/>
                  <a:gd name="T92" fmla="*/ 2172 w 2544"/>
                  <a:gd name="T93" fmla="*/ 144 h 168"/>
                  <a:gd name="T94" fmla="*/ 2390 w 2544"/>
                  <a:gd name="T95" fmla="*/ 124 h 168"/>
                  <a:gd name="T96" fmla="*/ 2486 w 2544"/>
                  <a:gd name="T97" fmla="*/ 110 h 168"/>
                  <a:gd name="T98" fmla="*/ 2528 w 2544"/>
                  <a:gd name="T99" fmla="*/ 98 h 168"/>
                  <a:gd name="T100" fmla="*/ 2542 w 2544"/>
                  <a:gd name="T101" fmla="*/ 90 h 168"/>
                  <a:gd name="T102" fmla="*/ 2544 w 2544"/>
                  <a:gd name="T103" fmla="*/ 86 h 168"/>
                  <a:gd name="T104" fmla="*/ 2536 w 2544"/>
                  <a:gd name="T105" fmla="*/ 76 h 168"/>
                  <a:gd name="T106" fmla="*/ 2518 w 2544"/>
                  <a:gd name="T107" fmla="*/ 68 h 168"/>
                  <a:gd name="T108" fmla="*/ 2444 w 2544"/>
                  <a:gd name="T109" fmla="*/ 52 h 168"/>
                  <a:gd name="T110" fmla="*/ 2326 w 2544"/>
                  <a:gd name="T111" fmla="*/ 38 h 168"/>
                  <a:gd name="T112" fmla="*/ 2172 w 2544"/>
                  <a:gd name="T113" fmla="*/ 26 h 168"/>
                  <a:gd name="T114" fmla="*/ 1768 w 2544"/>
                  <a:gd name="T115" fmla="*/ 8 h 168"/>
                  <a:gd name="T116" fmla="*/ 1270 w 2544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4" h="168">
                    <a:moveTo>
                      <a:pt x="1270" y="168"/>
                    </a:moveTo>
                    <a:lnTo>
                      <a:pt x="1270" y="168"/>
                    </a:lnTo>
                    <a:lnTo>
                      <a:pt x="1016" y="166"/>
                    </a:lnTo>
                    <a:lnTo>
                      <a:pt x="778" y="162"/>
                    </a:lnTo>
                    <a:lnTo>
                      <a:pt x="562" y="154"/>
                    </a:lnTo>
                    <a:lnTo>
                      <a:pt x="376" y="144"/>
                    </a:lnTo>
                    <a:lnTo>
                      <a:pt x="220" y="132"/>
                    </a:lnTo>
                    <a:lnTo>
                      <a:pt x="158" y="124"/>
                    </a:lnTo>
                    <a:lnTo>
                      <a:pt x="104" y="118"/>
                    </a:lnTo>
                    <a:lnTo>
                      <a:pt x="62" y="110"/>
                    </a:lnTo>
                    <a:lnTo>
                      <a:pt x="30" y="102"/>
                    </a:lnTo>
                    <a:lnTo>
                      <a:pt x="18" y="98"/>
                    </a:lnTo>
                    <a:lnTo>
                      <a:pt x="10" y="94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6" y="82"/>
                    </a:lnTo>
                    <a:lnTo>
                      <a:pt x="10" y="76"/>
                    </a:lnTo>
                    <a:lnTo>
                      <a:pt x="18" y="72"/>
                    </a:lnTo>
                    <a:lnTo>
                      <a:pt x="30" y="68"/>
                    </a:lnTo>
                    <a:lnTo>
                      <a:pt x="62" y="60"/>
                    </a:lnTo>
                    <a:lnTo>
                      <a:pt x="104" y="52"/>
                    </a:lnTo>
                    <a:lnTo>
                      <a:pt x="158" y="46"/>
                    </a:lnTo>
                    <a:lnTo>
                      <a:pt x="220" y="38"/>
                    </a:lnTo>
                    <a:lnTo>
                      <a:pt x="294" y="32"/>
                    </a:lnTo>
                    <a:lnTo>
                      <a:pt x="376" y="26"/>
                    </a:lnTo>
                    <a:lnTo>
                      <a:pt x="562" y="16"/>
                    </a:lnTo>
                    <a:lnTo>
                      <a:pt x="778" y="8"/>
                    </a:lnTo>
                    <a:lnTo>
                      <a:pt x="1016" y="2"/>
                    </a:lnTo>
                    <a:lnTo>
                      <a:pt x="1270" y="2"/>
                    </a:lnTo>
                    <a:lnTo>
                      <a:pt x="1270" y="2"/>
                    </a:lnTo>
                    <a:lnTo>
                      <a:pt x="1526" y="2"/>
                    </a:lnTo>
                    <a:lnTo>
                      <a:pt x="1766" y="8"/>
                    </a:lnTo>
                    <a:lnTo>
                      <a:pt x="1980" y="16"/>
                    </a:lnTo>
                    <a:lnTo>
                      <a:pt x="2168" y="26"/>
                    </a:lnTo>
                    <a:lnTo>
                      <a:pt x="2250" y="32"/>
                    </a:lnTo>
                    <a:lnTo>
                      <a:pt x="2322" y="38"/>
                    </a:lnTo>
                    <a:lnTo>
                      <a:pt x="2386" y="46"/>
                    </a:lnTo>
                    <a:lnTo>
                      <a:pt x="2440" y="52"/>
                    </a:lnTo>
                    <a:lnTo>
                      <a:pt x="2482" y="60"/>
                    </a:lnTo>
                    <a:lnTo>
                      <a:pt x="2512" y="68"/>
                    </a:lnTo>
                    <a:lnTo>
                      <a:pt x="2524" y="72"/>
                    </a:lnTo>
                    <a:lnTo>
                      <a:pt x="2532" y="76"/>
                    </a:lnTo>
                    <a:lnTo>
                      <a:pt x="2536" y="82"/>
                    </a:lnTo>
                    <a:lnTo>
                      <a:pt x="2538" y="86"/>
                    </a:lnTo>
                    <a:lnTo>
                      <a:pt x="2538" y="86"/>
                    </a:lnTo>
                    <a:lnTo>
                      <a:pt x="2536" y="90"/>
                    </a:lnTo>
                    <a:lnTo>
                      <a:pt x="2532" y="94"/>
                    </a:lnTo>
                    <a:lnTo>
                      <a:pt x="2524" y="98"/>
                    </a:lnTo>
                    <a:lnTo>
                      <a:pt x="2512" y="102"/>
                    </a:lnTo>
                    <a:lnTo>
                      <a:pt x="2482" y="110"/>
                    </a:lnTo>
                    <a:lnTo>
                      <a:pt x="2440" y="118"/>
                    </a:lnTo>
                    <a:lnTo>
                      <a:pt x="2386" y="124"/>
                    </a:lnTo>
                    <a:lnTo>
                      <a:pt x="2322" y="132"/>
                    </a:lnTo>
                    <a:lnTo>
                      <a:pt x="2168" y="144"/>
                    </a:lnTo>
                    <a:lnTo>
                      <a:pt x="1980" y="154"/>
                    </a:lnTo>
                    <a:lnTo>
                      <a:pt x="1766" y="162"/>
                    </a:lnTo>
                    <a:lnTo>
                      <a:pt x="1526" y="166"/>
                    </a:lnTo>
                    <a:lnTo>
                      <a:pt x="1270" y="168"/>
                    </a:lnTo>
                    <a:close/>
                    <a:moveTo>
                      <a:pt x="1270" y="0"/>
                    </a:moveTo>
                    <a:lnTo>
                      <a:pt x="1270" y="0"/>
                    </a:lnTo>
                    <a:lnTo>
                      <a:pt x="1014" y="2"/>
                    </a:lnTo>
                    <a:lnTo>
                      <a:pt x="776" y="8"/>
                    </a:lnTo>
                    <a:lnTo>
                      <a:pt x="560" y="16"/>
                    </a:lnTo>
                    <a:lnTo>
                      <a:pt x="372" y="26"/>
                    </a:lnTo>
                    <a:lnTo>
                      <a:pt x="290" y="32"/>
                    </a:lnTo>
                    <a:lnTo>
                      <a:pt x="216" y="38"/>
                    </a:lnTo>
                    <a:lnTo>
                      <a:pt x="152" y="46"/>
                    </a:lnTo>
                    <a:lnTo>
                      <a:pt x="100" y="52"/>
                    </a:lnTo>
                    <a:lnTo>
                      <a:pt x="56" y="60"/>
                    </a:lnTo>
                    <a:lnTo>
                      <a:pt x="24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4" y="102"/>
                    </a:lnTo>
                    <a:lnTo>
                      <a:pt x="56" y="110"/>
                    </a:lnTo>
                    <a:lnTo>
                      <a:pt x="100" y="118"/>
                    </a:lnTo>
                    <a:lnTo>
                      <a:pt x="152" y="124"/>
                    </a:lnTo>
                    <a:lnTo>
                      <a:pt x="216" y="132"/>
                    </a:lnTo>
                    <a:lnTo>
                      <a:pt x="372" y="144"/>
                    </a:lnTo>
                    <a:lnTo>
                      <a:pt x="560" y="154"/>
                    </a:lnTo>
                    <a:lnTo>
                      <a:pt x="776" y="162"/>
                    </a:lnTo>
                    <a:lnTo>
                      <a:pt x="1014" y="166"/>
                    </a:lnTo>
                    <a:lnTo>
                      <a:pt x="1270" y="168"/>
                    </a:lnTo>
                    <a:lnTo>
                      <a:pt x="1270" y="168"/>
                    </a:lnTo>
                    <a:lnTo>
                      <a:pt x="1528" y="166"/>
                    </a:lnTo>
                    <a:lnTo>
                      <a:pt x="1768" y="162"/>
                    </a:lnTo>
                    <a:lnTo>
                      <a:pt x="1984" y="154"/>
                    </a:lnTo>
                    <a:lnTo>
                      <a:pt x="2172" y="144"/>
                    </a:lnTo>
                    <a:lnTo>
                      <a:pt x="2326" y="132"/>
                    </a:lnTo>
                    <a:lnTo>
                      <a:pt x="2390" y="124"/>
                    </a:lnTo>
                    <a:lnTo>
                      <a:pt x="2444" y="118"/>
                    </a:lnTo>
                    <a:lnTo>
                      <a:pt x="2486" y="110"/>
                    </a:lnTo>
                    <a:lnTo>
                      <a:pt x="2518" y="102"/>
                    </a:lnTo>
                    <a:lnTo>
                      <a:pt x="2528" y="98"/>
                    </a:lnTo>
                    <a:lnTo>
                      <a:pt x="2536" y="94"/>
                    </a:lnTo>
                    <a:lnTo>
                      <a:pt x="2542" y="90"/>
                    </a:lnTo>
                    <a:lnTo>
                      <a:pt x="2544" y="86"/>
                    </a:lnTo>
                    <a:lnTo>
                      <a:pt x="2544" y="86"/>
                    </a:lnTo>
                    <a:lnTo>
                      <a:pt x="2542" y="82"/>
                    </a:lnTo>
                    <a:lnTo>
                      <a:pt x="2536" y="76"/>
                    </a:lnTo>
                    <a:lnTo>
                      <a:pt x="2528" y="72"/>
                    </a:lnTo>
                    <a:lnTo>
                      <a:pt x="2518" y="68"/>
                    </a:lnTo>
                    <a:lnTo>
                      <a:pt x="2486" y="60"/>
                    </a:lnTo>
                    <a:lnTo>
                      <a:pt x="2444" y="52"/>
                    </a:lnTo>
                    <a:lnTo>
                      <a:pt x="2390" y="46"/>
                    </a:lnTo>
                    <a:lnTo>
                      <a:pt x="2326" y="38"/>
                    </a:lnTo>
                    <a:lnTo>
                      <a:pt x="2254" y="32"/>
                    </a:lnTo>
                    <a:lnTo>
                      <a:pt x="2172" y="26"/>
                    </a:lnTo>
                    <a:lnTo>
                      <a:pt x="1984" y="16"/>
                    </a:lnTo>
                    <a:lnTo>
                      <a:pt x="1768" y="8"/>
                    </a:lnTo>
                    <a:lnTo>
                      <a:pt x="1528" y="2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3" name="Freeform 111"/>
              <p:cNvSpPr>
                <a:spLocks/>
              </p:cNvSpPr>
              <p:nvPr/>
            </p:nvSpPr>
            <p:spPr bwMode="auto">
              <a:xfrm>
                <a:off x="2582" y="4142"/>
                <a:ext cx="2534" cy="166"/>
              </a:xfrm>
              <a:custGeom>
                <a:avLst/>
                <a:gdLst>
                  <a:gd name="T0" fmla="*/ 1266 w 2534"/>
                  <a:gd name="T1" fmla="*/ 166 h 166"/>
                  <a:gd name="T2" fmla="*/ 1266 w 2534"/>
                  <a:gd name="T3" fmla="*/ 166 h 166"/>
                  <a:gd name="T4" fmla="*/ 1012 w 2534"/>
                  <a:gd name="T5" fmla="*/ 164 h 166"/>
                  <a:gd name="T6" fmla="*/ 774 w 2534"/>
                  <a:gd name="T7" fmla="*/ 160 h 166"/>
                  <a:gd name="T8" fmla="*/ 558 w 2534"/>
                  <a:gd name="T9" fmla="*/ 152 h 166"/>
                  <a:gd name="T10" fmla="*/ 372 w 2534"/>
                  <a:gd name="T11" fmla="*/ 142 h 166"/>
                  <a:gd name="T12" fmla="*/ 216 w 2534"/>
                  <a:gd name="T13" fmla="*/ 130 h 166"/>
                  <a:gd name="T14" fmla="*/ 154 w 2534"/>
                  <a:gd name="T15" fmla="*/ 122 h 166"/>
                  <a:gd name="T16" fmla="*/ 100 w 2534"/>
                  <a:gd name="T17" fmla="*/ 116 h 166"/>
                  <a:gd name="T18" fmla="*/ 58 w 2534"/>
                  <a:gd name="T19" fmla="*/ 108 h 166"/>
                  <a:gd name="T20" fmla="*/ 26 w 2534"/>
                  <a:gd name="T21" fmla="*/ 100 h 166"/>
                  <a:gd name="T22" fmla="*/ 14 w 2534"/>
                  <a:gd name="T23" fmla="*/ 96 h 166"/>
                  <a:gd name="T24" fmla="*/ 6 w 2534"/>
                  <a:gd name="T25" fmla="*/ 92 h 166"/>
                  <a:gd name="T26" fmla="*/ 2 w 2534"/>
                  <a:gd name="T27" fmla="*/ 88 h 166"/>
                  <a:gd name="T28" fmla="*/ 0 w 2534"/>
                  <a:gd name="T29" fmla="*/ 84 h 166"/>
                  <a:gd name="T30" fmla="*/ 0 w 2534"/>
                  <a:gd name="T31" fmla="*/ 84 h 166"/>
                  <a:gd name="T32" fmla="*/ 2 w 2534"/>
                  <a:gd name="T33" fmla="*/ 80 h 166"/>
                  <a:gd name="T34" fmla="*/ 6 w 2534"/>
                  <a:gd name="T35" fmla="*/ 74 h 166"/>
                  <a:gd name="T36" fmla="*/ 14 w 2534"/>
                  <a:gd name="T37" fmla="*/ 70 h 166"/>
                  <a:gd name="T38" fmla="*/ 26 w 2534"/>
                  <a:gd name="T39" fmla="*/ 66 h 166"/>
                  <a:gd name="T40" fmla="*/ 58 w 2534"/>
                  <a:gd name="T41" fmla="*/ 58 h 166"/>
                  <a:gd name="T42" fmla="*/ 100 w 2534"/>
                  <a:gd name="T43" fmla="*/ 50 h 166"/>
                  <a:gd name="T44" fmla="*/ 154 w 2534"/>
                  <a:gd name="T45" fmla="*/ 44 h 166"/>
                  <a:gd name="T46" fmla="*/ 216 w 2534"/>
                  <a:gd name="T47" fmla="*/ 36 h 166"/>
                  <a:gd name="T48" fmla="*/ 290 w 2534"/>
                  <a:gd name="T49" fmla="*/ 30 h 166"/>
                  <a:gd name="T50" fmla="*/ 372 w 2534"/>
                  <a:gd name="T51" fmla="*/ 24 h 166"/>
                  <a:gd name="T52" fmla="*/ 558 w 2534"/>
                  <a:gd name="T53" fmla="*/ 14 h 166"/>
                  <a:gd name="T54" fmla="*/ 774 w 2534"/>
                  <a:gd name="T55" fmla="*/ 6 h 166"/>
                  <a:gd name="T56" fmla="*/ 1012 w 2534"/>
                  <a:gd name="T57" fmla="*/ 0 h 166"/>
                  <a:gd name="T58" fmla="*/ 1266 w 2534"/>
                  <a:gd name="T59" fmla="*/ 0 h 166"/>
                  <a:gd name="T60" fmla="*/ 1266 w 2534"/>
                  <a:gd name="T61" fmla="*/ 0 h 166"/>
                  <a:gd name="T62" fmla="*/ 1522 w 2534"/>
                  <a:gd name="T63" fmla="*/ 0 h 166"/>
                  <a:gd name="T64" fmla="*/ 1762 w 2534"/>
                  <a:gd name="T65" fmla="*/ 6 h 166"/>
                  <a:gd name="T66" fmla="*/ 1976 w 2534"/>
                  <a:gd name="T67" fmla="*/ 14 h 166"/>
                  <a:gd name="T68" fmla="*/ 2164 w 2534"/>
                  <a:gd name="T69" fmla="*/ 24 h 166"/>
                  <a:gd name="T70" fmla="*/ 2246 w 2534"/>
                  <a:gd name="T71" fmla="*/ 30 h 166"/>
                  <a:gd name="T72" fmla="*/ 2318 w 2534"/>
                  <a:gd name="T73" fmla="*/ 36 h 166"/>
                  <a:gd name="T74" fmla="*/ 2382 w 2534"/>
                  <a:gd name="T75" fmla="*/ 44 h 166"/>
                  <a:gd name="T76" fmla="*/ 2436 w 2534"/>
                  <a:gd name="T77" fmla="*/ 50 h 166"/>
                  <a:gd name="T78" fmla="*/ 2478 w 2534"/>
                  <a:gd name="T79" fmla="*/ 58 h 166"/>
                  <a:gd name="T80" fmla="*/ 2508 w 2534"/>
                  <a:gd name="T81" fmla="*/ 66 h 166"/>
                  <a:gd name="T82" fmla="*/ 2520 w 2534"/>
                  <a:gd name="T83" fmla="*/ 70 h 166"/>
                  <a:gd name="T84" fmla="*/ 2528 w 2534"/>
                  <a:gd name="T85" fmla="*/ 74 h 166"/>
                  <a:gd name="T86" fmla="*/ 2532 w 2534"/>
                  <a:gd name="T87" fmla="*/ 80 h 166"/>
                  <a:gd name="T88" fmla="*/ 2534 w 2534"/>
                  <a:gd name="T89" fmla="*/ 84 h 166"/>
                  <a:gd name="T90" fmla="*/ 2534 w 2534"/>
                  <a:gd name="T91" fmla="*/ 84 h 166"/>
                  <a:gd name="T92" fmla="*/ 2532 w 2534"/>
                  <a:gd name="T93" fmla="*/ 88 h 166"/>
                  <a:gd name="T94" fmla="*/ 2528 w 2534"/>
                  <a:gd name="T95" fmla="*/ 92 h 166"/>
                  <a:gd name="T96" fmla="*/ 2520 w 2534"/>
                  <a:gd name="T97" fmla="*/ 96 h 166"/>
                  <a:gd name="T98" fmla="*/ 2508 w 2534"/>
                  <a:gd name="T99" fmla="*/ 100 h 166"/>
                  <a:gd name="T100" fmla="*/ 2478 w 2534"/>
                  <a:gd name="T101" fmla="*/ 108 h 166"/>
                  <a:gd name="T102" fmla="*/ 2436 w 2534"/>
                  <a:gd name="T103" fmla="*/ 116 h 166"/>
                  <a:gd name="T104" fmla="*/ 2382 w 2534"/>
                  <a:gd name="T105" fmla="*/ 122 h 166"/>
                  <a:gd name="T106" fmla="*/ 2318 w 2534"/>
                  <a:gd name="T107" fmla="*/ 130 h 166"/>
                  <a:gd name="T108" fmla="*/ 2164 w 2534"/>
                  <a:gd name="T109" fmla="*/ 142 h 166"/>
                  <a:gd name="T110" fmla="*/ 1976 w 2534"/>
                  <a:gd name="T111" fmla="*/ 152 h 166"/>
                  <a:gd name="T112" fmla="*/ 1762 w 2534"/>
                  <a:gd name="T113" fmla="*/ 160 h 166"/>
                  <a:gd name="T114" fmla="*/ 1522 w 2534"/>
                  <a:gd name="T115" fmla="*/ 164 h 166"/>
                  <a:gd name="T116" fmla="*/ 1266 w 2534"/>
                  <a:gd name="T1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34" h="166">
                    <a:moveTo>
                      <a:pt x="1266" y="166"/>
                    </a:moveTo>
                    <a:lnTo>
                      <a:pt x="1266" y="166"/>
                    </a:lnTo>
                    <a:lnTo>
                      <a:pt x="1012" y="164"/>
                    </a:lnTo>
                    <a:lnTo>
                      <a:pt x="774" y="160"/>
                    </a:lnTo>
                    <a:lnTo>
                      <a:pt x="558" y="152"/>
                    </a:lnTo>
                    <a:lnTo>
                      <a:pt x="372" y="142"/>
                    </a:lnTo>
                    <a:lnTo>
                      <a:pt x="216" y="130"/>
                    </a:lnTo>
                    <a:lnTo>
                      <a:pt x="154" y="122"/>
                    </a:lnTo>
                    <a:lnTo>
                      <a:pt x="100" y="116"/>
                    </a:lnTo>
                    <a:lnTo>
                      <a:pt x="58" y="108"/>
                    </a:lnTo>
                    <a:lnTo>
                      <a:pt x="26" y="100"/>
                    </a:lnTo>
                    <a:lnTo>
                      <a:pt x="14" y="96"/>
                    </a:lnTo>
                    <a:lnTo>
                      <a:pt x="6" y="92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6" y="74"/>
                    </a:lnTo>
                    <a:lnTo>
                      <a:pt x="14" y="70"/>
                    </a:lnTo>
                    <a:lnTo>
                      <a:pt x="26" y="66"/>
                    </a:lnTo>
                    <a:lnTo>
                      <a:pt x="58" y="58"/>
                    </a:lnTo>
                    <a:lnTo>
                      <a:pt x="100" y="50"/>
                    </a:lnTo>
                    <a:lnTo>
                      <a:pt x="154" y="44"/>
                    </a:lnTo>
                    <a:lnTo>
                      <a:pt x="216" y="36"/>
                    </a:lnTo>
                    <a:lnTo>
                      <a:pt x="290" y="30"/>
                    </a:lnTo>
                    <a:lnTo>
                      <a:pt x="372" y="24"/>
                    </a:lnTo>
                    <a:lnTo>
                      <a:pt x="558" y="14"/>
                    </a:lnTo>
                    <a:lnTo>
                      <a:pt x="774" y="6"/>
                    </a:lnTo>
                    <a:lnTo>
                      <a:pt x="1012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522" y="0"/>
                    </a:lnTo>
                    <a:lnTo>
                      <a:pt x="1762" y="6"/>
                    </a:lnTo>
                    <a:lnTo>
                      <a:pt x="1976" y="14"/>
                    </a:lnTo>
                    <a:lnTo>
                      <a:pt x="2164" y="24"/>
                    </a:lnTo>
                    <a:lnTo>
                      <a:pt x="2246" y="30"/>
                    </a:lnTo>
                    <a:lnTo>
                      <a:pt x="2318" y="36"/>
                    </a:lnTo>
                    <a:lnTo>
                      <a:pt x="2382" y="44"/>
                    </a:lnTo>
                    <a:lnTo>
                      <a:pt x="2436" y="50"/>
                    </a:lnTo>
                    <a:lnTo>
                      <a:pt x="2478" y="58"/>
                    </a:lnTo>
                    <a:lnTo>
                      <a:pt x="2508" y="66"/>
                    </a:lnTo>
                    <a:lnTo>
                      <a:pt x="2520" y="70"/>
                    </a:lnTo>
                    <a:lnTo>
                      <a:pt x="2528" y="74"/>
                    </a:lnTo>
                    <a:lnTo>
                      <a:pt x="2532" y="80"/>
                    </a:lnTo>
                    <a:lnTo>
                      <a:pt x="2534" y="84"/>
                    </a:lnTo>
                    <a:lnTo>
                      <a:pt x="2534" y="84"/>
                    </a:lnTo>
                    <a:lnTo>
                      <a:pt x="2532" y="88"/>
                    </a:lnTo>
                    <a:lnTo>
                      <a:pt x="2528" y="92"/>
                    </a:lnTo>
                    <a:lnTo>
                      <a:pt x="2520" y="96"/>
                    </a:lnTo>
                    <a:lnTo>
                      <a:pt x="2508" y="100"/>
                    </a:lnTo>
                    <a:lnTo>
                      <a:pt x="2478" y="108"/>
                    </a:lnTo>
                    <a:lnTo>
                      <a:pt x="2436" y="116"/>
                    </a:lnTo>
                    <a:lnTo>
                      <a:pt x="2382" y="122"/>
                    </a:lnTo>
                    <a:lnTo>
                      <a:pt x="2318" y="130"/>
                    </a:lnTo>
                    <a:lnTo>
                      <a:pt x="2164" y="142"/>
                    </a:lnTo>
                    <a:lnTo>
                      <a:pt x="1976" y="152"/>
                    </a:lnTo>
                    <a:lnTo>
                      <a:pt x="1762" y="160"/>
                    </a:lnTo>
                    <a:lnTo>
                      <a:pt x="1522" y="164"/>
                    </a:lnTo>
                    <a:lnTo>
                      <a:pt x="1266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4" name="Freeform 112"/>
              <p:cNvSpPr>
                <a:spLocks/>
              </p:cNvSpPr>
              <p:nvPr/>
            </p:nvSpPr>
            <p:spPr bwMode="auto">
              <a:xfrm>
                <a:off x="2578" y="4140"/>
                <a:ext cx="2544" cy="168"/>
              </a:xfrm>
              <a:custGeom>
                <a:avLst/>
                <a:gdLst>
                  <a:gd name="T0" fmla="*/ 1270 w 2544"/>
                  <a:gd name="T1" fmla="*/ 0 h 168"/>
                  <a:gd name="T2" fmla="*/ 1270 w 2544"/>
                  <a:gd name="T3" fmla="*/ 0 h 168"/>
                  <a:gd name="T4" fmla="*/ 1014 w 2544"/>
                  <a:gd name="T5" fmla="*/ 2 h 168"/>
                  <a:gd name="T6" fmla="*/ 776 w 2544"/>
                  <a:gd name="T7" fmla="*/ 8 h 168"/>
                  <a:gd name="T8" fmla="*/ 560 w 2544"/>
                  <a:gd name="T9" fmla="*/ 16 h 168"/>
                  <a:gd name="T10" fmla="*/ 372 w 2544"/>
                  <a:gd name="T11" fmla="*/ 26 h 168"/>
                  <a:gd name="T12" fmla="*/ 290 w 2544"/>
                  <a:gd name="T13" fmla="*/ 32 h 168"/>
                  <a:gd name="T14" fmla="*/ 216 w 2544"/>
                  <a:gd name="T15" fmla="*/ 38 h 168"/>
                  <a:gd name="T16" fmla="*/ 152 w 2544"/>
                  <a:gd name="T17" fmla="*/ 46 h 168"/>
                  <a:gd name="T18" fmla="*/ 100 w 2544"/>
                  <a:gd name="T19" fmla="*/ 52 h 168"/>
                  <a:gd name="T20" fmla="*/ 56 w 2544"/>
                  <a:gd name="T21" fmla="*/ 60 h 168"/>
                  <a:gd name="T22" fmla="*/ 24 w 2544"/>
                  <a:gd name="T23" fmla="*/ 68 h 168"/>
                  <a:gd name="T24" fmla="*/ 14 w 2544"/>
                  <a:gd name="T25" fmla="*/ 72 h 168"/>
                  <a:gd name="T26" fmla="*/ 6 w 2544"/>
                  <a:gd name="T27" fmla="*/ 76 h 168"/>
                  <a:gd name="T28" fmla="*/ 0 w 2544"/>
                  <a:gd name="T29" fmla="*/ 82 h 168"/>
                  <a:gd name="T30" fmla="*/ 0 w 2544"/>
                  <a:gd name="T31" fmla="*/ 86 h 168"/>
                  <a:gd name="T32" fmla="*/ 0 w 2544"/>
                  <a:gd name="T33" fmla="*/ 86 h 168"/>
                  <a:gd name="T34" fmla="*/ 0 w 2544"/>
                  <a:gd name="T35" fmla="*/ 90 h 168"/>
                  <a:gd name="T36" fmla="*/ 6 w 2544"/>
                  <a:gd name="T37" fmla="*/ 94 h 168"/>
                  <a:gd name="T38" fmla="*/ 14 w 2544"/>
                  <a:gd name="T39" fmla="*/ 98 h 168"/>
                  <a:gd name="T40" fmla="*/ 24 w 2544"/>
                  <a:gd name="T41" fmla="*/ 102 h 168"/>
                  <a:gd name="T42" fmla="*/ 56 w 2544"/>
                  <a:gd name="T43" fmla="*/ 110 h 168"/>
                  <a:gd name="T44" fmla="*/ 100 w 2544"/>
                  <a:gd name="T45" fmla="*/ 118 h 168"/>
                  <a:gd name="T46" fmla="*/ 152 w 2544"/>
                  <a:gd name="T47" fmla="*/ 124 h 168"/>
                  <a:gd name="T48" fmla="*/ 216 w 2544"/>
                  <a:gd name="T49" fmla="*/ 132 h 168"/>
                  <a:gd name="T50" fmla="*/ 372 w 2544"/>
                  <a:gd name="T51" fmla="*/ 144 h 168"/>
                  <a:gd name="T52" fmla="*/ 560 w 2544"/>
                  <a:gd name="T53" fmla="*/ 154 h 168"/>
                  <a:gd name="T54" fmla="*/ 776 w 2544"/>
                  <a:gd name="T55" fmla="*/ 162 h 168"/>
                  <a:gd name="T56" fmla="*/ 1014 w 2544"/>
                  <a:gd name="T57" fmla="*/ 166 h 168"/>
                  <a:gd name="T58" fmla="*/ 1270 w 2544"/>
                  <a:gd name="T59" fmla="*/ 168 h 168"/>
                  <a:gd name="T60" fmla="*/ 1270 w 2544"/>
                  <a:gd name="T61" fmla="*/ 168 h 168"/>
                  <a:gd name="T62" fmla="*/ 1528 w 2544"/>
                  <a:gd name="T63" fmla="*/ 166 h 168"/>
                  <a:gd name="T64" fmla="*/ 1768 w 2544"/>
                  <a:gd name="T65" fmla="*/ 162 h 168"/>
                  <a:gd name="T66" fmla="*/ 1984 w 2544"/>
                  <a:gd name="T67" fmla="*/ 154 h 168"/>
                  <a:gd name="T68" fmla="*/ 2172 w 2544"/>
                  <a:gd name="T69" fmla="*/ 144 h 168"/>
                  <a:gd name="T70" fmla="*/ 2326 w 2544"/>
                  <a:gd name="T71" fmla="*/ 132 h 168"/>
                  <a:gd name="T72" fmla="*/ 2390 w 2544"/>
                  <a:gd name="T73" fmla="*/ 124 h 168"/>
                  <a:gd name="T74" fmla="*/ 2444 w 2544"/>
                  <a:gd name="T75" fmla="*/ 118 h 168"/>
                  <a:gd name="T76" fmla="*/ 2486 w 2544"/>
                  <a:gd name="T77" fmla="*/ 110 h 168"/>
                  <a:gd name="T78" fmla="*/ 2518 w 2544"/>
                  <a:gd name="T79" fmla="*/ 102 h 168"/>
                  <a:gd name="T80" fmla="*/ 2528 w 2544"/>
                  <a:gd name="T81" fmla="*/ 98 h 168"/>
                  <a:gd name="T82" fmla="*/ 2536 w 2544"/>
                  <a:gd name="T83" fmla="*/ 94 h 168"/>
                  <a:gd name="T84" fmla="*/ 2542 w 2544"/>
                  <a:gd name="T85" fmla="*/ 90 h 168"/>
                  <a:gd name="T86" fmla="*/ 2544 w 2544"/>
                  <a:gd name="T87" fmla="*/ 86 h 168"/>
                  <a:gd name="T88" fmla="*/ 2544 w 2544"/>
                  <a:gd name="T89" fmla="*/ 86 h 168"/>
                  <a:gd name="T90" fmla="*/ 2542 w 2544"/>
                  <a:gd name="T91" fmla="*/ 82 h 168"/>
                  <a:gd name="T92" fmla="*/ 2536 w 2544"/>
                  <a:gd name="T93" fmla="*/ 76 h 168"/>
                  <a:gd name="T94" fmla="*/ 2528 w 2544"/>
                  <a:gd name="T95" fmla="*/ 72 h 168"/>
                  <a:gd name="T96" fmla="*/ 2518 w 2544"/>
                  <a:gd name="T97" fmla="*/ 68 h 168"/>
                  <a:gd name="T98" fmla="*/ 2486 w 2544"/>
                  <a:gd name="T99" fmla="*/ 60 h 168"/>
                  <a:gd name="T100" fmla="*/ 2444 w 2544"/>
                  <a:gd name="T101" fmla="*/ 52 h 168"/>
                  <a:gd name="T102" fmla="*/ 2390 w 2544"/>
                  <a:gd name="T103" fmla="*/ 46 h 168"/>
                  <a:gd name="T104" fmla="*/ 2326 w 2544"/>
                  <a:gd name="T105" fmla="*/ 38 h 168"/>
                  <a:gd name="T106" fmla="*/ 2254 w 2544"/>
                  <a:gd name="T107" fmla="*/ 32 h 168"/>
                  <a:gd name="T108" fmla="*/ 2172 w 2544"/>
                  <a:gd name="T109" fmla="*/ 26 h 168"/>
                  <a:gd name="T110" fmla="*/ 1984 w 2544"/>
                  <a:gd name="T111" fmla="*/ 16 h 168"/>
                  <a:gd name="T112" fmla="*/ 1768 w 2544"/>
                  <a:gd name="T113" fmla="*/ 8 h 168"/>
                  <a:gd name="T114" fmla="*/ 1528 w 2544"/>
                  <a:gd name="T115" fmla="*/ 2 h 168"/>
                  <a:gd name="T116" fmla="*/ 1270 w 2544"/>
                  <a:gd name="T1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4" h="168">
                    <a:moveTo>
                      <a:pt x="1270" y="0"/>
                    </a:moveTo>
                    <a:lnTo>
                      <a:pt x="1270" y="0"/>
                    </a:lnTo>
                    <a:lnTo>
                      <a:pt x="1014" y="2"/>
                    </a:lnTo>
                    <a:lnTo>
                      <a:pt x="776" y="8"/>
                    </a:lnTo>
                    <a:lnTo>
                      <a:pt x="560" y="16"/>
                    </a:lnTo>
                    <a:lnTo>
                      <a:pt x="372" y="26"/>
                    </a:lnTo>
                    <a:lnTo>
                      <a:pt x="290" y="32"/>
                    </a:lnTo>
                    <a:lnTo>
                      <a:pt x="216" y="38"/>
                    </a:lnTo>
                    <a:lnTo>
                      <a:pt x="152" y="46"/>
                    </a:lnTo>
                    <a:lnTo>
                      <a:pt x="100" y="52"/>
                    </a:lnTo>
                    <a:lnTo>
                      <a:pt x="56" y="60"/>
                    </a:lnTo>
                    <a:lnTo>
                      <a:pt x="24" y="68"/>
                    </a:lnTo>
                    <a:lnTo>
                      <a:pt x="14" y="72"/>
                    </a:lnTo>
                    <a:lnTo>
                      <a:pt x="6" y="76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6" y="94"/>
                    </a:lnTo>
                    <a:lnTo>
                      <a:pt x="14" y="98"/>
                    </a:lnTo>
                    <a:lnTo>
                      <a:pt x="24" y="102"/>
                    </a:lnTo>
                    <a:lnTo>
                      <a:pt x="56" y="110"/>
                    </a:lnTo>
                    <a:lnTo>
                      <a:pt x="100" y="118"/>
                    </a:lnTo>
                    <a:lnTo>
                      <a:pt x="152" y="124"/>
                    </a:lnTo>
                    <a:lnTo>
                      <a:pt x="216" y="132"/>
                    </a:lnTo>
                    <a:lnTo>
                      <a:pt x="372" y="144"/>
                    </a:lnTo>
                    <a:lnTo>
                      <a:pt x="560" y="154"/>
                    </a:lnTo>
                    <a:lnTo>
                      <a:pt x="776" y="162"/>
                    </a:lnTo>
                    <a:lnTo>
                      <a:pt x="1014" y="166"/>
                    </a:lnTo>
                    <a:lnTo>
                      <a:pt x="1270" y="168"/>
                    </a:lnTo>
                    <a:lnTo>
                      <a:pt x="1270" y="168"/>
                    </a:lnTo>
                    <a:lnTo>
                      <a:pt x="1528" y="166"/>
                    </a:lnTo>
                    <a:lnTo>
                      <a:pt x="1768" y="162"/>
                    </a:lnTo>
                    <a:lnTo>
                      <a:pt x="1984" y="154"/>
                    </a:lnTo>
                    <a:lnTo>
                      <a:pt x="2172" y="144"/>
                    </a:lnTo>
                    <a:lnTo>
                      <a:pt x="2326" y="132"/>
                    </a:lnTo>
                    <a:lnTo>
                      <a:pt x="2390" y="124"/>
                    </a:lnTo>
                    <a:lnTo>
                      <a:pt x="2444" y="118"/>
                    </a:lnTo>
                    <a:lnTo>
                      <a:pt x="2486" y="110"/>
                    </a:lnTo>
                    <a:lnTo>
                      <a:pt x="2518" y="102"/>
                    </a:lnTo>
                    <a:lnTo>
                      <a:pt x="2528" y="98"/>
                    </a:lnTo>
                    <a:lnTo>
                      <a:pt x="2536" y="94"/>
                    </a:lnTo>
                    <a:lnTo>
                      <a:pt x="2542" y="90"/>
                    </a:lnTo>
                    <a:lnTo>
                      <a:pt x="2544" y="86"/>
                    </a:lnTo>
                    <a:lnTo>
                      <a:pt x="2544" y="86"/>
                    </a:lnTo>
                    <a:lnTo>
                      <a:pt x="2542" y="82"/>
                    </a:lnTo>
                    <a:lnTo>
                      <a:pt x="2536" y="76"/>
                    </a:lnTo>
                    <a:lnTo>
                      <a:pt x="2528" y="72"/>
                    </a:lnTo>
                    <a:lnTo>
                      <a:pt x="2518" y="68"/>
                    </a:lnTo>
                    <a:lnTo>
                      <a:pt x="2486" y="60"/>
                    </a:lnTo>
                    <a:lnTo>
                      <a:pt x="2444" y="52"/>
                    </a:lnTo>
                    <a:lnTo>
                      <a:pt x="2390" y="46"/>
                    </a:lnTo>
                    <a:lnTo>
                      <a:pt x="2326" y="38"/>
                    </a:lnTo>
                    <a:lnTo>
                      <a:pt x="2254" y="32"/>
                    </a:lnTo>
                    <a:lnTo>
                      <a:pt x="2172" y="26"/>
                    </a:lnTo>
                    <a:lnTo>
                      <a:pt x="1984" y="16"/>
                    </a:lnTo>
                    <a:lnTo>
                      <a:pt x="1768" y="8"/>
                    </a:lnTo>
                    <a:lnTo>
                      <a:pt x="1528" y="2"/>
                    </a:lnTo>
                    <a:lnTo>
                      <a:pt x="12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5" name="Freeform 113"/>
              <p:cNvSpPr>
                <a:spLocks noEditPoints="1"/>
              </p:cNvSpPr>
              <p:nvPr/>
            </p:nvSpPr>
            <p:spPr bwMode="auto">
              <a:xfrm>
                <a:off x="2582" y="4142"/>
                <a:ext cx="2534" cy="166"/>
              </a:xfrm>
              <a:custGeom>
                <a:avLst/>
                <a:gdLst>
                  <a:gd name="T0" fmla="*/ 1266 w 2534"/>
                  <a:gd name="T1" fmla="*/ 166 h 166"/>
                  <a:gd name="T2" fmla="*/ 776 w 2534"/>
                  <a:gd name="T3" fmla="*/ 158 h 166"/>
                  <a:gd name="T4" fmla="*/ 376 w 2534"/>
                  <a:gd name="T5" fmla="*/ 142 h 166"/>
                  <a:gd name="T6" fmla="*/ 158 w 2534"/>
                  <a:gd name="T7" fmla="*/ 122 h 166"/>
                  <a:gd name="T8" fmla="*/ 62 w 2534"/>
                  <a:gd name="T9" fmla="*/ 108 h 166"/>
                  <a:gd name="T10" fmla="*/ 20 w 2534"/>
                  <a:gd name="T11" fmla="*/ 96 h 166"/>
                  <a:gd name="T12" fmla="*/ 6 w 2534"/>
                  <a:gd name="T13" fmla="*/ 88 h 166"/>
                  <a:gd name="T14" fmla="*/ 6 w 2534"/>
                  <a:gd name="T15" fmla="*/ 84 h 166"/>
                  <a:gd name="T16" fmla="*/ 12 w 2534"/>
                  <a:gd name="T17" fmla="*/ 74 h 166"/>
                  <a:gd name="T18" fmla="*/ 32 w 2534"/>
                  <a:gd name="T19" fmla="*/ 66 h 166"/>
                  <a:gd name="T20" fmla="*/ 104 w 2534"/>
                  <a:gd name="T21" fmla="*/ 50 h 166"/>
                  <a:gd name="T22" fmla="*/ 222 w 2534"/>
                  <a:gd name="T23" fmla="*/ 36 h 166"/>
                  <a:gd name="T24" fmla="*/ 376 w 2534"/>
                  <a:gd name="T25" fmla="*/ 24 h 166"/>
                  <a:gd name="T26" fmla="*/ 776 w 2534"/>
                  <a:gd name="T27" fmla="*/ 6 h 166"/>
                  <a:gd name="T28" fmla="*/ 1266 w 2534"/>
                  <a:gd name="T29" fmla="*/ 0 h 166"/>
                  <a:gd name="T30" fmla="*/ 1522 w 2534"/>
                  <a:gd name="T31" fmla="*/ 2 h 166"/>
                  <a:gd name="T32" fmla="*/ 1974 w 2534"/>
                  <a:gd name="T33" fmla="*/ 14 h 166"/>
                  <a:gd name="T34" fmla="*/ 2242 w 2534"/>
                  <a:gd name="T35" fmla="*/ 30 h 166"/>
                  <a:gd name="T36" fmla="*/ 2378 w 2534"/>
                  <a:gd name="T37" fmla="*/ 44 h 166"/>
                  <a:gd name="T38" fmla="*/ 2472 w 2534"/>
                  <a:gd name="T39" fmla="*/ 58 h 166"/>
                  <a:gd name="T40" fmla="*/ 2514 w 2534"/>
                  <a:gd name="T41" fmla="*/ 70 h 166"/>
                  <a:gd name="T42" fmla="*/ 2528 w 2534"/>
                  <a:gd name="T43" fmla="*/ 80 h 166"/>
                  <a:gd name="T44" fmla="*/ 2530 w 2534"/>
                  <a:gd name="T45" fmla="*/ 84 h 166"/>
                  <a:gd name="T46" fmla="*/ 2522 w 2534"/>
                  <a:gd name="T47" fmla="*/ 92 h 166"/>
                  <a:gd name="T48" fmla="*/ 2504 w 2534"/>
                  <a:gd name="T49" fmla="*/ 100 h 166"/>
                  <a:gd name="T50" fmla="*/ 2430 w 2534"/>
                  <a:gd name="T51" fmla="*/ 116 h 166"/>
                  <a:gd name="T52" fmla="*/ 2314 w 2534"/>
                  <a:gd name="T53" fmla="*/ 128 h 166"/>
                  <a:gd name="T54" fmla="*/ 1974 w 2534"/>
                  <a:gd name="T55" fmla="*/ 152 h 166"/>
                  <a:gd name="T56" fmla="*/ 1522 w 2534"/>
                  <a:gd name="T57" fmla="*/ 164 h 166"/>
                  <a:gd name="T58" fmla="*/ 1266 w 2534"/>
                  <a:gd name="T59" fmla="*/ 0 h 166"/>
                  <a:gd name="T60" fmla="*/ 1012 w 2534"/>
                  <a:gd name="T61" fmla="*/ 0 h 166"/>
                  <a:gd name="T62" fmla="*/ 558 w 2534"/>
                  <a:gd name="T63" fmla="*/ 14 h 166"/>
                  <a:gd name="T64" fmla="*/ 290 w 2534"/>
                  <a:gd name="T65" fmla="*/ 30 h 166"/>
                  <a:gd name="T66" fmla="*/ 154 w 2534"/>
                  <a:gd name="T67" fmla="*/ 44 h 166"/>
                  <a:gd name="T68" fmla="*/ 58 w 2534"/>
                  <a:gd name="T69" fmla="*/ 58 h 166"/>
                  <a:gd name="T70" fmla="*/ 14 w 2534"/>
                  <a:gd name="T71" fmla="*/ 70 h 166"/>
                  <a:gd name="T72" fmla="*/ 2 w 2534"/>
                  <a:gd name="T73" fmla="*/ 80 h 166"/>
                  <a:gd name="T74" fmla="*/ 0 w 2534"/>
                  <a:gd name="T75" fmla="*/ 84 h 166"/>
                  <a:gd name="T76" fmla="*/ 6 w 2534"/>
                  <a:gd name="T77" fmla="*/ 92 h 166"/>
                  <a:gd name="T78" fmla="*/ 26 w 2534"/>
                  <a:gd name="T79" fmla="*/ 100 h 166"/>
                  <a:gd name="T80" fmla="*/ 100 w 2534"/>
                  <a:gd name="T81" fmla="*/ 116 h 166"/>
                  <a:gd name="T82" fmla="*/ 216 w 2534"/>
                  <a:gd name="T83" fmla="*/ 130 h 166"/>
                  <a:gd name="T84" fmla="*/ 558 w 2534"/>
                  <a:gd name="T85" fmla="*/ 152 h 166"/>
                  <a:gd name="T86" fmla="*/ 1012 w 2534"/>
                  <a:gd name="T87" fmla="*/ 164 h 166"/>
                  <a:gd name="T88" fmla="*/ 1266 w 2534"/>
                  <a:gd name="T89" fmla="*/ 166 h 166"/>
                  <a:gd name="T90" fmla="*/ 1762 w 2534"/>
                  <a:gd name="T91" fmla="*/ 160 h 166"/>
                  <a:gd name="T92" fmla="*/ 2164 w 2534"/>
                  <a:gd name="T93" fmla="*/ 142 h 166"/>
                  <a:gd name="T94" fmla="*/ 2382 w 2534"/>
                  <a:gd name="T95" fmla="*/ 122 h 166"/>
                  <a:gd name="T96" fmla="*/ 2478 w 2534"/>
                  <a:gd name="T97" fmla="*/ 108 h 166"/>
                  <a:gd name="T98" fmla="*/ 2520 w 2534"/>
                  <a:gd name="T99" fmla="*/ 96 h 166"/>
                  <a:gd name="T100" fmla="*/ 2532 w 2534"/>
                  <a:gd name="T101" fmla="*/ 88 h 166"/>
                  <a:gd name="T102" fmla="*/ 2534 w 2534"/>
                  <a:gd name="T103" fmla="*/ 84 h 166"/>
                  <a:gd name="T104" fmla="*/ 2528 w 2534"/>
                  <a:gd name="T105" fmla="*/ 74 h 166"/>
                  <a:gd name="T106" fmla="*/ 2508 w 2534"/>
                  <a:gd name="T107" fmla="*/ 66 h 166"/>
                  <a:gd name="T108" fmla="*/ 2436 w 2534"/>
                  <a:gd name="T109" fmla="*/ 50 h 166"/>
                  <a:gd name="T110" fmla="*/ 2318 w 2534"/>
                  <a:gd name="T111" fmla="*/ 36 h 166"/>
                  <a:gd name="T112" fmla="*/ 2164 w 2534"/>
                  <a:gd name="T113" fmla="*/ 24 h 166"/>
                  <a:gd name="T114" fmla="*/ 1762 w 2534"/>
                  <a:gd name="T115" fmla="*/ 6 h 166"/>
                  <a:gd name="T116" fmla="*/ 1266 w 2534"/>
                  <a:gd name="T1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34" h="166">
                    <a:moveTo>
                      <a:pt x="1266" y="166"/>
                    </a:moveTo>
                    <a:lnTo>
                      <a:pt x="1266" y="166"/>
                    </a:lnTo>
                    <a:lnTo>
                      <a:pt x="1012" y="164"/>
                    </a:lnTo>
                    <a:lnTo>
                      <a:pt x="776" y="158"/>
                    </a:lnTo>
                    <a:lnTo>
                      <a:pt x="562" y="152"/>
                    </a:lnTo>
                    <a:lnTo>
                      <a:pt x="376" y="142"/>
                    </a:lnTo>
                    <a:lnTo>
                      <a:pt x="222" y="128"/>
                    </a:lnTo>
                    <a:lnTo>
                      <a:pt x="158" y="122"/>
                    </a:lnTo>
                    <a:lnTo>
                      <a:pt x="104" y="116"/>
                    </a:lnTo>
                    <a:lnTo>
                      <a:pt x="62" y="108"/>
                    </a:lnTo>
                    <a:lnTo>
                      <a:pt x="32" y="100"/>
                    </a:lnTo>
                    <a:lnTo>
                      <a:pt x="20" y="96"/>
                    </a:lnTo>
                    <a:lnTo>
                      <a:pt x="12" y="92"/>
                    </a:lnTo>
                    <a:lnTo>
                      <a:pt x="6" y="8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32" y="66"/>
                    </a:lnTo>
                    <a:lnTo>
                      <a:pt x="62" y="58"/>
                    </a:lnTo>
                    <a:lnTo>
                      <a:pt x="104" y="50"/>
                    </a:lnTo>
                    <a:lnTo>
                      <a:pt x="158" y="44"/>
                    </a:lnTo>
                    <a:lnTo>
                      <a:pt x="222" y="36"/>
                    </a:lnTo>
                    <a:lnTo>
                      <a:pt x="294" y="30"/>
                    </a:lnTo>
                    <a:lnTo>
                      <a:pt x="376" y="24"/>
                    </a:lnTo>
                    <a:lnTo>
                      <a:pt x="562" y="14"/>
                    </a:lnTo>
                    <a:lnTo>
                      <a:pt x="776" y="6"/>
                    </a:lnTo>
                    <a:lnTo>
                      <a:pt x="1012" y="2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522" y="2"/>
                    </a:lnTo>
                    <a:lnTo>
                      <a:pt x="1760" y="6"/>
                    </a:lnTo>
                    <a:lnTo>
                      <a:pt x="1974" y="14"/>
                    </a:lnTo>
                    <a:lnTo>
                      <a:pt x="2160" y="24"/>
                    </a:lnTo>
                    <a:lnTo>
                      <a:pt x="2242" y="30"/>
                    </a:lnTo>
                    <a:lnTo>
                      <a:pt x="2314" y="36"/>
                    </a:lnTo>
                    <a:lnTo>
                      <a:pt x="2378" y="44"/>
                    </a:lnTo>
                    <a:lnTo>
                      <a:pt x="2430" y="50"/>
                    </a:lnTo>
                    <a:lnTo>
                      <a:pt x="2472" y="58"/>
                    </a:lnTo>
                    <a:lnTo>
                      <a:pt x="2504" y="66"/>
                    </a:lnTo>
                    <a:lnTo>
                      <a:pt x="2514" y="70"/>
                    </a:lnTo>
                    <a:lnTo>
                      <a:pt x="2522" y="74"/>
                    </a:lnTo>
                    <a:lnTo>
                      <a:pt x="2528" y="80"/>
                    </a:lnTo>
                    <a:lnTo>
                      <a:pt x="2530" y="84"/>
                    </a:lnTo>
                    <a:lnTo>
                      <a:pt x="2530" y="84"/>
                    </a:lnTo>
                    <a:lnTo>
                      <a:pt x="2528" y="88"/>
                    </a:lnTo>
                    <a:lnTo>
                      <a:pt x="2522" y="92"/>
                    </a:lnTo>
                    <a:lnTo>
                      <a:pt x="2514" y="96"/>
                    </a:lnTo>
                    <a:lnTo>
                      <a:pt x="2504" y="100"/>
                    </a:lnTo>
                    <a:lnTo>
                      <a:pt x="2472" y="108"/>
                    </a:lnTo>
                    <a:lnTo>
                      <a:pt x="2430" y="116"/>
                    </a:lnTo>
                    <a:lnTo>
                      <a:pt x="2378" y="122"/>
                    </a:lnTo>
                    <a:lnTo>
                      <a:pt x="2314" y="128"/>
                    </a:lnTo>
                    <a:lnTo>
                      <a:pt x="2160" y="142"/>
                    </a:lnTo>
                    <a:lnTo>
                      <a:pt x="1974" y="152"/>
                    </a:lnTo>
                    <a:lnTo>
                      <a:pt x="1760" y="158"/>
                    </a:lnTo>
                    <a:lnTo>
                      <a:pt x="1522" y="164"/>
                    </a:lnTo>
                    <a:lnTo>
                      <a:pt x="1266" y="166"/>
                    </a:lnTo>
                    <a:close/>
                    <a:moveTo>
                      <a:pt x="1266" y="0"/>
                    </a:moveTo>
                    <a:lnTo>
                      <a:pt x="1266" y="0"/>
                    </a:lnTo>
                    <a:lnTo>
                      <a:pt x="1012" y="0"/>
                    </a:lnTo>
                    <a:lnTo>
                      <a:pt x="774" y="6"/>
                    </a:lnTo>
                    <a:lnTo>
                      <a:pt x="558" y="14"/>
                    </a:lnTo>
                    <a:lnTo>
                      <a:pt x="372" y="24"/>
                    </a:lnTo>
                    <a:lnTo>
                      <a:pt x="290" y="30"/>
                    </a:lnTo>
                    <a:lnTo>
                      <a:pt x="216" y="36"/>
                    </a:lnTo>
                    <a:lnTo>
                      <a:pt x="154" y="44"/>
                    </a:lnTo>
                    <a:lnTo>
                      <a:pt x="100" y="50"/>
                    </a:lnTo>
                    <a:lnTo>
                      <a:pt x="58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8" y="108"/>
                    </a:lnTo>
                    <a:lnTo>
                      <a:pt x="100" y="116"/>
                    </a:lnTo>
                    <a:lnTo>
                      <a:pt x="154" y="122"/>
                    </a:lnTo>
                    <a:lnTo>
                      <a:pt x="216" y="130"/>
                    </a:lnTo>
                    <a:lnTo>
                      <a:pt x="372" y="142"/>
                    </a:lnTo>
                    <a:lnTo>
                      <a:pt x="558" y="152"/>
                    </a:lnTo>
                    <a:lnTo>
                      <a:pt x="774" y="160"/>
                    </a:lnTo>
                    <a:lnTo>
                      <a:pt x="1012" y="164"/>
                    </a:lnTo>
                    <a:lnTo>
                      <a:pt x="1266" y="166"/>
                    </a:lnTo>
                    <a:lnTo>
                      <a:pt x="1266" y="166"/>
                    </a:lnTo>
                    <a:lnTo>
                      <a:pt x="1522" y="164"/>
                    </a:lnTo>
                    <a:lnTo>
                      <a:pt x="1762" y="160"/>
                    </a:lnTo>
                    <a:lnTo>
                      <a:pt x="1976" y="152"/>
                    </a:lnTo>
                    <a:lnTo>
                      <a:pt x="2164" y="142"/>
                    </a:lnTo>
                    <a:lnTo>
                      <a:pt x="2318" y="130"/>
                    </a:lnTo>
                    <a:lnTo>
                      <a:pt x="2382" y="122"/>
                    </a:lnTo>
                    <a:lnTo>
                      <a:pt x="2436" y="116"/>
                    </a:lnTo>
                    <a:lnTo>
                      <a:pt x="2478" y="108"/>
                    </a:lnTo>
                    <a:lnTo>
                      <a:pt x="2508" y="100"/>
                    </a:lnTo>
                    <a:lnTo>
                      <a:pt x="2520" y="96"/>
                    </a:lnTo>
                    <a:lnTo>
                      <a:pt x="2528" y="92"/>
                    </a:lnTo>
                    <a:lnTo>
                      <a:pt x="2532" y="88"/>
                    </a:lnTo>
                    <a:lnTo>
                      <a:pt x="2534" y="84"/>
                    </a:lnTo>
                    <a:lnTo>
                      <a:pt x="2534" y="84"/>
                    </a:lnTo>
                    <a:lnTo>
                      <a:pt x="2532" y="80"/>
                    </a:lnTo>
                    <a:lnTo>
                      <a:pt x="2528" y="74"/>
                    </a:lnTo>
                    <a:lnTo>
                      <a:pt x="2520" y="70"/>
                    </a:lnTo>
                    <a:lnTo>
                      <a:pt x="2508" y="66"/>
                    </a:lnTo>
                    <a:lnTo>
                      <a:pt x="2478" y="58"/>
                    </a:lnTo>
                    <a:lnTo>
                      <a:pt x="2436" y="50"/>
                    </a:lnTo>
                    <a:lnTo>
                      <a:pt x="2382" y="44"/>
                    </a:lnTo>
                    <a:lnTo>
                      <a:pt x="2318" y="36"/>
                    </a:lnTo>
                    <a:lnTo>
                      <a:pt x="2246" y="30"/>
                    </a:lnTo>
                    <a:lnTo>
                      <a:pt x="2164" y="24"/>
                    </a:lnTo>
                    <a:lnTo>
                      <a:pt x="1976" y="14"/>
                    </a:lnTo>
                    <a:lnTo>
                      <a:pt x="1762" y="6"/>
                    </a:lnTo>
                    <a:lnTo>
                      <a:pt x="1522" y="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6" name="Freeform 114"/>
              <p:cNvSpPr>
                <a:spLocks/>
              </p:cNvSpPr>
              <p:nvPr/>
            </p:nvSpPr>
            <p:spPr bwMode="auto">
              <a:xfrm>
                <a:off x="2588" y="4142"/>
                <a:ext cx="2524" cy="166"/>
              </a:xfrm>
              <a:custGeom>
                <a:avLst/>
                <a:gdLst>
                  <a:gd name="T0" fmla="*/ 1260 w 2524"/>
                  <a:gd name="T1" fmla="*/ 166 h 166"/>
                  <a:gd name="T2" fmla="*/ 1260 w 2524"/>
                  <a:gd name="T3" fmla="*/ 166 h 166"/>
                  <a:gd name="T4" fmla="*/ 1006 w 2524"/>
                  <a:gd name="T5" fmla="*/ 164 h 166"/>
                  <a:gd name="T6" fmla="*/ 770 w 2524"/>
                  <a:gd name="T7" fmla="*/ 158 h 166"/>
                  <a:gd name="T8" fmla="*/ 556 w 2524"/>
                  <a:gd name="T9" fmla="*/ 152 h 166"/>
                  <a:gd name="T10" fmla="*/ 370 w 2524"/>
                  <a:gd name="T11" fmla="*/ 142 h 166"/>
                  <a:gd name="T12" fmla="*/ 216 w 2524"/>
                  <a:gd name="T13" fmla="*/ 128 h 166"/>
                  <a:gd name="T14" fmla="*/ 152 w 2524"/>
                  <a:gd name="T15" fmla="*/ 122 h 166"/>
                  <a:gd name="T16" fmla="*/ 98 w 2524"/>
                  <a:gd name="T17" fmla="*/ 116 h 166"/>
                  <a:gd name="T18" fmla="*/ 56 w 2524"/>
                  <a:gd name="T19" fmla="*/ 108 h 166"/>
                  <a:gd name="T20" fmla="*/ 26 w 2524"/>
                  <a:gd name="T21" fmla="*/ 100 h 166"/>
                  <a:gd name="T22" fmla="*/ 14 w 2524"/>
                  <a:gd name="T23" fmla="*/ 96 h 166"/>
                  <a:gd name="T24" fmla="*/ 6 w 2524"/>
                  <a:gd name="T25" fmla="*/ 92 h 166"/>
                  <a:gd name="T26" fmla="*/ 0 w 2524"/>
                  <a:gd name="T27" fmla="*/ 88 h 166"/>
                  <a:gd name="T28" fmla="*/ 0 w 2524"/>
                  <a:gd name="T29" fmla="*/ 84 h 166"/>
                  <a:gd name="T30" fmla="*/ 0 w 2524"/>
                  <a:gd name="T31" fmla="*/ 84 h 166"/>
                  <a:gd name="T32" fmla="*/ 0 w 2524"/>
                  <a:gd name="T33" fmla="*/ 80 h 166"/>
                  <a:gd name="T34" fmla="*/ 6 w 2524"/>
                  <a:gd name="T35" fmla="*/ 74 h 166"/>
                  <a:gd name="T36" fmla="*/ 14 w 2524"/>
                  <a:gd name="T37" fmla="*/ 70 h 166"/>
                  <a:gd name="T38" fmla="*/ 26 w 2524"/>
                  <a:gd name="T39" fmla="*/ 66 h 166"/>
                  <a:gd name="T40" fmla="*/ 56 w 2524"/>
                  <a:gd name="T41" fmla="*/ 58 h 166"/>
                  <a:gd name="T42" fmla="*/ 98 w 2524"/>
                  <a:gd name="T43" fmla="*/ 50 h 166"/>
                  <a:gd name="T44" fmla="*/ 152 w 2524"/>
                  <a:gd name="T45" fmla="*/ 44 h 166"/>
                  <a:gd name="T46" fmla="*/ 216 w 2524"/>
                  <a:gd name="T47" fmla="*/ 36 h 166"/>
                  <a:gd name="T48" fmla="*/ 288 w 2524"/>
                  <a:gd name="T49" fmla="*/ 30 h 166"/>
                  <a:gd name="T50" fmla="*/ 370 w 2524"/>
                  <a:gd name="T51" fmla="*/ 24 h 166"/>
                  <a:gd name="T52" fmla="*/ 556 w 2524"/>
                  <a:gd name="T53" fmla="*/ 14 h 166"/>
                  <a:gd name="T54" fmla="*/ 770 w 2524"/>
                  <a:gd name="T55" fmla="*/ 6 h 166"/>
                  <a:gd name="T56" fmla="*/ 1006 w 2524"/>
                  <a:gd name="T57" fmla="*/ 2 h 166"/>
                  <a:gd name="T58" fmla="*/ 1260 w 2524"/>
                  <a:gd name="T59" fmla="*/ 0 h 166"/>
                  <a:gd name="T60" fmla="*/ 1260 w 2524"/>
                  <a:gd name="T61" fmla="*/ 0 h 166"/>
                  <a:gd name="T62" fmla="*/ 1516 w 2524"/>
                  <a:gd name="T63" fmla="*/ 2 h 166"/>
                  <a:gd name="T64" fmla="*/ 1754 w 2524"/>
                  <a:gd name="T65" fmla="*/ 6 h 166"/>
                  <a:gd name="T66" fmla="*/ 1968 w 2524"/>
                  <a:gd name="T67" fmla="*/ 14 h 166"/>
                  <a:gd name="T68" fmla="*/ 2154 w 2524"/>
                  <a:gd name="T69" fmla="*/ 24 h 166"/>
                  <a:gd name="T70" fmla="*/ 2236 w 2524"/>
                  <a:gd name="T71" fmla="*/ 30 h 166"/>
                  <a:gd name="T72" fmla="*/ 2308 w 2524"/>
                  <a:gd name="T73" fmla="*/ 36 h 166"/>
                  <a:gd name="T74" fmla="*/ 2372 w 2524"/>
                  <a:gd name="T75" fmla="*/ 44 h 166"/>
                  <a:gd name="T76" fmla="*/ 2424 w 2524"/>
                  <a:gd name="T77" fmla="*/ 50 h 166"/>
                  <a:gd name="T78" fmla="*/ 2466 w 2524"/>
                  <a:gd name="T79" fmla="*/ 58 h 166"/>
                  <a:gd name="T80" fmla="*/ 2498 w 2524"/>
                  <a:gd name="T81" fmla="*/ 66 h 166"/>
                  <a:gd name="T82" fmla="*/ 2508 w 2524"/>
                  <a:gd name="T83" fmla="*/ 70 h 166"/>
                  <a:gd name="T84" fmla="*/ 2516 w 2524"/>
                  <a:gd name="T85" fmla="*/ 74 h 166"/>
                  <a:gd name="T86" fmla="*/ 2522 w 2524"/>
                  <a:gd name="T87" fmla="*/ 80 h 166"/>
                  <a:gd name="T88" fmla="*/ 2524 w 2524"/>
                  <a:gd name="T89" fmla="*/ 84 h 166"/>
                  <a:gd name="T90" fmla="*/ 2524 w 2524"/>
                  <a:gd name="T91" fmla="*/ 84 h 166"/>
                  <a:gd name="T92" fmla="*/ 2522 w 2524"/>
                  <a:gd name="T93" fmla="*/ 88 h 166"/>
                  <a:gd name="T94" fmla="*/ 2516 w 2524"/>
                  <a:gd name="T95" fmla="*/ 92 h 166"/>
                  <a:gd name="T96" fmla="*/ 2508 w 2524"/>
                  <a:gd name="T97" fmla="*/ 96 h 166"/>
                  <a:gd name="T98" fmla="*/ 2498 w 2524"/>
                  <a:gd name="T99" fmla="*/ 100 h 166"/>
                  <a:gd name="T100" fmla="*/ 2466 w 2524"/>
                  <a:gd name="T101" fmla="*/ 108 h 166"/>
                  <a:gd name="T102" fmla="*/ 2424 w 2524"/>
                  <a:gd name="T103" fmla="*/ 116 h 166"/>
                  <a:gd name="T104" fmla="*/ 2372 w 2524"/>
                  <a:gd name="T105" fmla="*/ 122 h 166"/>
                  <a:gd name="T106" fmla="*/ 2308 w 2524"/>
                  <a:gd name="T107" fmla="*/ 128 h 166"/>
                  <a:gd name="T108" fmla="*/ 2154 w 2524"/>
                  <a:gd name="T109" fmla="*/ 142 h 166"/>
                  <a:gd name="T110" fmla="*/ 1968 w 2524"/>
                  <a:gd name="T111" fmla="*/ 152 h 166"/>
                  <a:gd name="T112" fmla="*/ 1754 w 2524"/>
                  <a:gd name="T113" fmla="*/ 158 h 166"/>
                  <a:gd name="T114" fmla="*/ 1516 w 2524"/>
                  <a:gd name="T115" fmla="*/ 164 h 166"/>
                  <a:gd name="T116" fmla="*/ 1260 w 2524"/>
                  <a:gd name="T1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24" h="166">
                    <a:moveTo>
                      <a:pt x="1260" y="166"/>
                    </a:moveTo>
                    <a:lnTo>
                      <a:pt x="1260" y="166"/>
                    </a:lnTo>
                    <a:lnTo>
                      <a:pt x="1006" y="164"/>
                    </a:lnTo>
                    <a:lnTo>
                      <a:pt x="770" y="158"/>
                    </a:lnTo>
                    <a:lnTo>
                      <a:pt x="556" y="152"/>
                    </a:lnTo>
                    <a:lnTo>
                      <a:pt x="370" y="142"/>
                    </a:lnTo>
                    <a:lnTo>
                      <a:pt x="216" y="128"/>
                    </a:lnTo>
                    <a:lnTo>
                      <a:pt x="152" y="122"/>
                    </a:lnTo>
                    <a:lnTo>
                      <a:pt x="98" y="116"/>
                    </a:lnTo>
                    <a:lnTo>
                      <a:pt x="56" y="108"/>
                    </a:lnTo>
                    <a:lnTo>
                      <a:pt x="26" y="100"/>
                    </a:lnTo>
                    <a:lnTo>
                      <a:pt x="14" y="96"/>
                    </a:lnTo>
                    <a:lnTo>
                      <a:pt x="6" y="92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6" y="74"/>
                    </a:lnTo>
                    <a:lnTo>
                      <a:pt x="14" y="70"/>
                    </a:lnTo>
                    <a:lnTo>
                      <a:pt x="26" y="66"/>
                    </a:lnTo>
                    <a:lnTo>
                      <a:pt x="56" y="58"/>
                    </a:lnTo>
                    <a:lnTo>
                      <a:pt x="98" y="50"/>
                    </a:lnTo>
                    <a:lnTo>
                      <a:pt x="152" y="44"/>
                    </a:lnTo>
                    <a:lnTo>
                      <a:pt x="216" y="36"/>
                    </a:lnTo>
                    <a:lnTo>
                      <a:pt x="288" y="30"/>
                    </a:lnTo>
                    <a:lnTo>
                      <a:pt x="370" y="24"/>
                    </a:lnTo>
                    <a:lnTo>
                      <a:pt x="556" y="14"/>
                    </a:lnTo>
                    <a:lnTo>
                      <a:pt x="770" y="6"/>
                    </a:lnTo>
                    <a:lnTo>
                      <a:pt x="1006" y="2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516" y="2"/>
                    </a:lnTo>
                    <a:lnTo>
                      <a:pt x="1754" y="6"/>
                    </a:lnTo>
                    <a:lnTo>
                      <a:pt x="1968" y="14"/>
                    </a:lnTo>
                    <a:lnTo>
                      <a:pt x="2154" y="24"/>
                    </a:lnTo>
                    <a:lnTo>
                      <a:pt x="2236" y="30"/>
                    </a:lnTo>
                    <a:lnTo>
                      <a:pt x="2308" y="36"/>
                    </a:lnTo>
                    <a:lnTo>
                      <a:pt x="2372" y="44"/>
                    </a:lnTo>
                    <a:lnTo>
                      <a:pt x="2424" y="50"/>
                    </a:lnTo>
                    <a:lnTo>
                      <a:pt x="2466" y="58"/>
                    </a:lnTo>
                    <a:lnTo>
                      <a:pt x="2498" y="66"/>
                    </a:lnTo>
                    <a:lnTo>
                      <a:pt x="2508" y="70"/>
                    </a:lnTo>
                    <a:lnTo>
                      <a:pt x="2516" y="74"/>
                    </a:lnTo>
                    <a:lnTo>
                      <a:pt x="2522" y="80"/>
                    </a:lnTo>
                    <a:lnTo>
                      <a:pt x="2524" y="84"/>
                    </a:lnTo>
                    <a:lnTo>
                      <a:pt x="2524" y="84"/>
                    </a:lnTo>
                    <a:lnTo>
                      <a:pt x="2522" y="88"/>
                    </a:lnTo>
                    <a:lnTo>
                      <a:pt x="2516" y="92"/>
                    </a:lnTo>
                    <a:lnTo>
                      <a:pt x="2508" y="96"/>
                    </a:lnTo>
                    <a:lnTo>
                      <a:pt x="2498" y="100"/>
                    </a:lnTo>
                    <a:lnTo>
                      <a:pt x="2466" y="108"/>
                    </a:lnTo>
                    <a:lnTo>
                      <a:pt x="2424" y="116"/>
                    </a:lnTo>
                    <a:lnTo>
                      <a:pt x="2372" y="122"/>
                    </a:lnTo>
                    <a:lnTo>
                      <a:pt x="2308" y="128"/>
                    </a:lnTo>
                    <a:lnTo>
                      <a:pt x="2154" y="142"/>
                    </a:lnTo>
                    <a:lnTo>
                      <a:pt x="1968" y="152"/>
                    </a:lnTo>
                    <a:lnTo>
                      <a:pt x="1754" y="158"/>
                    </a:lnTo>
                    <a:lnTo>
                      <a:pt x="1516" y="164"/>
                    </a:lnTo>
                    <a:lnTo>
                      <a:pt x="1260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7" name="Freeform 115"/>
              <p:cNvSpPr>
                <a:spLocks/>
              </p:cNvSpPr>
              <p:nvPr/>
            </p:nvSpPr>
            <p:spPr bwMode="auto">
              <a:xfrm>
                <a:off x="2582" y="4142"/>
                <a:ext cx="2534" cy="166"/>
              </a:xfrm>
              <a:custGeom>
                <a:avLst/>
                <a:gdLst>
                  <a:gd name="T0" fmla="*/ 1266 w 2534"/>
                  <a:gd name="T1" fmla="*/ 0 h 166"/>
                  <a:gd name="T2" fmla="*/ 1266 w 2534"/>
                  <a:gd name="T3" fmla="*/ 0 h 166"/>
                  <a:gd name="T4" fmla="*/ 1012 w 2534"/>
                  <a:gd name="T5" fmla="*/ 0 h 166"/>
                  <a:gd name="T6" fmla="*/ 774 w 2534"/>
                  <a:gd name="T7" fmla="*/ 6 h 166"/>
                  <a:gd name="T8" fmla="*/ 558 w 2534"/>
                  <a:gd name="T9" fmla="*/ 14 h 166"/>
                  <a:gd name="T10" fmla="*/ 372 w 2534"/>
                  <a:gd name="T11" fmla="*/ 24 h 166"/>
                  <a:gd name="T12" fmla="*/ 290 w 2534"/>
                  <a:gd name="T13" fmla="*/ 30 h 166"/>
                  <a:gd name="T14" fmla="*/ 216 w 2534"/>
                  <a:gd name="T15" fmla="*/ 36 h 166"/>
                  <a:gd name="T16" fmla="*/ 154 w 2534"/>
                  <a:gd name="T17" fmla="*/ 44 h 166"/>
                  <a:gd name="T18" fmla="*/ 100 w 2534"/>
                  <a:gd name="T19" fmla="*/ 50 h 166"/>
                  <a:gd name="T20" fmla="*/ 58 w 2534"/>
                  <a:gd name="T21" fmla="*/ 58 h 166"/>
                  <a:gd name="T22" fmla="*/ 26 w 2534"/>
                  <a:gd name="T23" fmla="*/ 66 h 166"/>
                  <a:gd name="T24" fmla="*/ 14 w 2534"/>
                  <a:gd name="T25" fmla="*/ 70 h 166"/>
                  <a:gd name="T26" fmla="*/ 6 w 2534"/>
                  <a:gd name="T27" fmla="*/ 74 h 166"/>
                  <a:gd name="T28" fmla="*/ 2 w 2534"/>
                  <a:gd name="T29" fmla="*/ 80 h 166"/>
                  <a:gd name="T30" fmla="*/ 0 w 2534"/>
                  <a:gd name="T31" fmla="*/ 84 h 166"/>
                  <a:gd name="T32" fmla="*/ 0 w 2534"/>
                  <a:gd name="T33" fmla="*/ 84 h 166"/>
                  <a:gd name="T34" fmla="*/ 2 w 2534"/>
                  <a:gd name="T35" fmla="*/ 88 h 166"/>
                  <a:gd name="T36" fmla="*/ 6 w 2534"/>
                  <a:gd name="T37" fmla="*/ 92 h 166"/>
                  <a:gd name="T38" fmla="*/ 14 w 2534"/>
                  <a:gd name="T39" fmla="*/ 96 h 166"/>
                  <a:gd name="T40" fmla="*/ 26 w 2534"/>
                  <a:gd name="T41" fmla="*/ 100 h 166"/>
                  <a:gd name="T42" fmla="*/ 58 w 2534"/>
                  <a:gd name="T43" fmla="*/ 108 h 166"/>
                  <a:gd name="T44" fmla="*/ 100 w 2534"/>
                  <a:gd name="T45" fmla="*/ 116 h 166"/>
                  <a:gd name="T46" fmla="*/ 154 w 2534"/>
                  <a:gd name="T47" fmla="*/ 122 h 166"/>
                  <a:gd name="T48" fmla="*/ 216 w 2534"/>
                  <a:gd name="T49" fmla="*/ 130 h 166"/>
                  <a:gd name="T50" fmla="*/ 372 w 2534"/>
                  <a:gd name="T51" fmla="*/ 142 h 166"/>
                  <a:gd name="T52" fmla="*/ 558 w 2534"/>
                  <a:gd name="T53" fmla="*/ 152 h 166"/>
                  <a:gd name="T54" fmla="*/ 774 w 2534"/>
                  <a:gd name="T55" fmla="*/ 160 h 166"/>
                  <a:gd name="T56" fmla="*/ 1012 w 2534"/>
                  <a:gd name="T57" fmla="*/ 164 h 166"/>
                  <a:gd name="T58" fmla="*/ 1266 w 2534"/>
                  <a:gd name="T59" fmla="*/ 166 h 166"/>
                  <a:gd name="T60" fmla="*/ 1266 w 2534"/>
                  <a:gd name="T61" fmla="*/ 166 h 166"/>
                  <a:gd name="T62" fmla="*/ 1522 w 2534"/>
                  <a:gd name="T63" fmla="*/ 164 h 166"/>
                  <a:gd name="T64" fmla="*/ 1762 w 2534"/>
                  <a:gd name="T65" fmla="*/ 160 h 166"/>
                  <a:gd name="T66" fmla="*/ 1976 w 2534"/>
                  <a:gd name="T67" fmla="*/ 152 h 166"/>
                  <a:gd name="T68" fmla="*/ 2164 w 2534"/>
                  <a:gd name="T69" fmla="*/ 142 h 166"/>
                  <a:gd name="T70" fmla="*/ 2318 w 2534"/>
                  <a:gd name="T71" fmla="*/ 130 h 166"/>
                  <a:gd name="T72" fmla="*/ 2382 w 2534"/>
                  <a:gd name="T73" fmla="*/ 122 h 166"/>
                  <a:gd name="T74" fmla="*/ 2436 w 2534"/>
                  <a:gd name="T75" fmla="*/ 116 h 166"/>
                  <a:gd name="T76" fmla="*/ 2478 w 2534"/>
                  <a:gd name="T77" fmla="*/ 108 h 166"/>
                  <a:gd name="T78" fmla="*/ 2508 w 2534"/>
                  <a:gd name="T79" fmla="*/ 100 h 166"/>
                  <a:gd name="T80" fmla="*/ 2520 w 2534"/>
                  <a:gd name="T81" fmla="*/ 96 h 166"/>
                  <a:gd name="T82" fmla="*/ 2528 w 2534"/>
                  <a:gd name="T83" fmla="*/ 92 h 166"/>
                  <a:gd name="T84" fmla="*/ 2532 w 2534"/>
                  <a:gd name="T85" fmla="*/ 88 h 166"/>
                  <a:gd name="T86" fmla="*/ 2534 w 2534"/>
                  <a:gd name="T87" fmla="*/ 84 h 166"/>
                  <a:gd name="T88" fmla="*/ 2534 w 2534"/>
                  <a:gd name="T89" fmla="*/ 84 h 166"/>
                  <a:gd name="T90" fmla="*/ 2532 w 2534"/>
                  <a:gd name="T91" fmla="*/ 80 h 166"/>
                  <a:gd name="T92" fmla="*/ 2528 w 2534"/>
                  <a:gd name="T93" fmla="*/ 74 h 166"/>
                  <a:gd name="T94" fmla="*/ 2520 w 2534"/>
                  <a:gd name="T95" fmla="*/ 70 h 166"/>
                  <a:gd name="T96" fmla="*/ 2508 w 2534"/>
                  <a:gd name="T97" fmla="*/ 66 h 166"/>
                  <a:gd name="T98" fmla="*/ 2478 w 2534"/>
                  <a:gd name="T99" fmla="*/ 58 h 166"/>
                  <a:gd name="T100" fmla="*/ 2436 w 2534"/>
                  <a:gd name="T101" fmla="*/ 50 h 166"/>
                  <a:gd name="T102" fmla="*/ 2382 w 2534"/>
                  <a:gd name="T103" fmla="*/ 44 h 166"/>
                  <a:gd name="T104" fmla="*/ 2318 w 2534"/>
                  <a:gd name="T105" fmla="*/ 36 h 166"/>
                  <a:gd name="T106" fmla="*/ 2246 w 2534"/>
                  <a:gd name="T107" fmla="*/ 30 h 166"/>
                  <a:gd name="T108" fmla="*/ 2164 w 2534"/>
                  <a:gd name="T109" fmla="*/ 24 h 166"/>
                  <a:gd name="T110" fmla="*/ 1976 w 2534"/>
                  <a:gd name="T111" fmla="*/ 14 h 166"/>
                  <a:gd name="T112" fmla="*/ 1762 w 2534"/>
                  <a:gd name="T113" fmla="*/ 6 h 166"/>
                  <a:gd name="T114" fmla="*/ 1522 w 2534"/>
                  <a:gd name="T115" fmla="*/ 0 h 166"/>
                  <a:gd name="T116" fmla="*/ 1266 w 2534"/>
                  <a:gd name="T1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34" h="166">
                    <a:moveTo>
                      <a:pt x="1266" y="0"/>
                    </a:moveTo>
                    <a:lnTo>
                      <a:pt x="1266" y="0"/>
                    </a:lnTo>
                    <a:lnTo>
                      <a:pt x="1012" y="0"/>
                    </a:lnTo>
                    <a:lnTo>
                      <a:pt x="774" y="6"/>
                    </a:lnTo>
                    <a:lnTo>
                      <a:pt x="558" y="14"/>
                    </a:lnTo>
                    <a:lnTo>
                      <a:pt x="372" y="24"/>
                    </a:lnTo>
                    <a:lnTo>
                      <a:pt x="290" y="30"/>
                    </a:lnTo>
                    <a:lnTo>
                      <a:pt x="216" y="36"/>
                    </a:lnTo>
                    <a:lnTo>
                      <a:pt x="154" y="44"/>
                    </a:lnTo>
                    <a:lnTo>
                      <a:pt x="100" y="50"/>
                    </a:lnTo>
                    <a:lnTo>
                      <a:pt x="58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8" y="108"/>
                    </a:lnTo>
                    <a:lnTo>
                      <a:pt x="100" y="116"/>
                    </a:lnTo>
                    <a:lnTo>
                      <a:pt x="154" y="122"/>
                    </a:lnTo>
                    <a:lnTo>
                      <a:pt x="216" y="130"/>
                    </a:lnTo>
                    <a:lnTo>
                      <a:pt x="372" y="142"/>
                    </a:lnTo>
                    <a:lnTo>
                      <a:pt x="558" y="152"/>
                    </a:lnTo>
                    <a:lnTo>
                      <a:pt x="774" y="160"/>
                    </a:lnTo>
                    <a:lnTo>
                      <a:pt x="1012" y="164"/>
                    </a:lnTo>
                    <a:lnTo>
                      <a:pt x="1266" y="166"/>
                    </a:lnTo>
                    <a:lnTo>
                      <a:pt x="1266" y="166"/>
                    </a:lnTo>
                    <a:lnTo>
                      <a:pt x="1522" y="164"/>
                    </a:lnTo>
                    <a:lnTo>
                      <a:pt x="1762" y="160"/>
                    </a:lnTo>
                    <a:lnTo>
                      <a:pt x="1976" y="152"/>
                    </a:lnTo>
                    <a:lnTo>
                      <a:pt x="2164" y="142"/>
                    </a:lnTo>
                    <a:lnTo>
                      <a:pt x="2318" y="130"/>
                    </a:lnTo>
                    <a:lnTo>
                      <a:pt x="2382" y="122"/>
                    </a:lnTo>
                    <a:lnTo>
                      <a:pt x="2436" y="116"/>
                    </a:lnTo>
                    <a:lnTo>
                      <a:pt x="2478" y="108"/>
                    </a:lnTo>
                    <a:lnTo>
                      <a:pt x="2508" y="100"/>
                    </a:lnTo>
                    <a:lnTo>
                      <a:pt x="2520" y="96"/>
                    </a:lnTo>
                    <a:lnTo>
                      <a:pt x="2528" y="92"/>
                    </a:lnTo>
                    <a:lnTo>
                      <a:pt x="2532" y="88"/>
                    </a:lnTo>
                    <a:lnTo>
                      <a:pt x="2534" y="84"/>
                    </a:lnTo>
                    <a:lnTo>
                      <a:pt x="2534" y="84"/>
                    </a:lnTo>
                    <a:lnTo>
                      <a:pt x="2532" y="80"/>
                    </a:lnTo>
                    <a:lnTo>
                      <a:pt x="2528" y="74"/>
                    </a:lnTo>
                    <a:lnTo>
                      <a:pt x="2520" y="70"/>
                    </a:lnTo>
                    <a:lnTo>
                      <a:pt x="2508" y="66"/>
                    </a:lnTo>
                    <a:lnTo>
                      <a:pt x="2478" y="58"/>
                    </a:lnTo>
                    <a:lnTo>
                      <a:pt x="2436" y="50"/>
                    </a:lnTo>
                    <a:lnTo>
                      <a:pt x="2382" y="44"/>
                    </a:lnTo>
                    <a:lnTo>
                      <a:pt x="2318" y="36"/>
                    </a:lnTo>
                    <a:lnTo>
                      <a:pt x="2246" y="30"/>
                    </a:lnTo>
                    <a:lnTo>
                      <a:pt x="2164" y="24"/>
                    </a:lnTo>
                    <a:lnTo>
                      <a:pt x="1976" y="14"/>
                    </a:lnTo>
                    <a:lnTo>
                      <a:pt x="1762" y="6"/>
                    </a:lnTo>
                    <a:lnTo>
                      <a:pt x="1522" y="0"/>
                    </a:lnTo>
                    <a:lnTo>
                      <a:pt x="1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8" name="Freeform 116"/>
              <p:cNvSpPr>
                <a:spLocks noEditPoints="1"/>
              </p:cNvSpPr>
              <p:nvPr/>
            </p:nvSpPr>
            <p:spPr bwMode="auto">
              <a:xfrm>
                <a:off x="2588" y="4142"/>
                <a:ext cx="2524" cy="166"/>
              </a:xfrm>
              <a:custGeom>
                <a:avLst/>
                <a:gdLst>
                  <a:gd name="T0" fmla="*/ 1260 w 2524"/>
                  <a:gd name="T1" fmla="*/ 166 h 166"/>
                  <a:gd name="T2" fmla="*/ 772 w 2524"/>
                  <a:gd name="T3" fmla="*/ 158 h 166"/>
                  <a:gd name="T4" fmla="*/ 372 w 2524"/>
                  <a:gd name="T5" fmla="*/ 140 h 166"/>
                  <a:gd name="T6" fmla="*/ 156 w 2524"/>
                  <a:gd name="T7" fmla="*/ 122 h 166"/>
                  <a:gd name="T8" fmla="*/ 62 w 2524"/>
                  <a:gd name="T9" fmla="*/ 108 h 166"/>
                  <a:gd name="T10" fmla="*/ 18 w 2524"/>
                  <a:gd name="T11" fmla="*/ 96 h 166"/>
                  <a:gd name="T12" fmla="*/ 6 w 2524"/>
                  <a:gd name="T13" fmla="*/ 88 h 166"/>
                  <a:gd name="T14" fmla="*/ 4 w 2524"/>
                  <a:gd name="T15" fmla="*/ 84 h 166"/>
                  <a:gd name="T16" fmla="*/ 10 w 2524"/>
                  <a:gd name="T17" fmla="*/ 74 h 166"/>
                  <a:gd name="T18" fmla="*/ 30 w 2524"/>
                  <a:gd name="T19" fmla="*/ 66 h 166"/>
                  <a:gd name="T20" fmla="*/ 104 w 2524"/>
                  <a:gd name="T21" fmla="*/ 50 h 166"/>
                  <a:gd name="T22" fmla="*/ 220 w 2524"/>
                  <a:gd name="T23" fmla="*/ 36 h 166"/>
                  <a:gd name="T24" fmla="*/ 372 w 2524"/>
                  <a:gd name="T25" fmla="*/ 24 h 166"/>
                  <a:gd name="T26" fmla="*/ 772 w 2524"/>
                  <a:gd name="T27" fmla="*/ 6 h 166"/>
                  <a:gd name="T28" fmla="*/ 1260 w 2524"/>
                  <a:gd name="T29" fmla="*/ 0 h 166"/>
                  <a:gd name="T30" fmla="*/ 1514 w 2524"/>
                  <a:gd name="T31" fmla="*/ 2 h 166"/>
                  <a:gd name="T32" fmla="*/ 1966 w 2524"/>
                  <a:gd name="T33" fmla="*/ 14 h 166"/>
                  <a:gd name="T34" fmla="*/ 2232 w 2524"/>
                  <a:gd name="T35" fmla="*/ 30 h 166"/>
                  <a:gd name="T36" fmla="*/ 2366 w 2524"/>
                  <a:gd name="T37" fmla="*/ 44 h 166"/>
                  <a:gd name="T38" fmla="*/ 2462 w 2524"/>
                  <a:gd name="T39" fmla="*/ 58 h 166"/>
                  <a:gd name="T40" fmla="*/ 2504 w 2524"/>
                  <a:gd name="T41" fmla="*/ 70 h 166"/>
                  <a:gd name="T42" fmla="*/ 2516 w 2524"/>
                  <a:gd name="T43" fmla="*/ 80 h 166"/>
                  <a:gd name="T44" fmla="*/ 2518 w 2524"/>
                  <a:gd name="T45" fmla="*/ 84 h 166"/>
                  <a:gd name="T46" fmla="*/ 2512 w 2524"/>
                  <a:gd name="T47" fmla="*/ 92 h 166"/>
                  <a:gd name="T48" fmla="*/ 2492 w 2524"/>
                  <a:gd name="T49" fmla="*/ 100 h 166"/>
                  <a:gd name="T50" fmla="*/ 2420 w 2524"/>
                  <a:gd name="T51" fmla="*/ 114 h 166"/>
                  <a:gd name="T52" fmla="*/ 2304 w 2524"/>
                  <a:gd name="T53" fmla="*/ 128 h 166"/>
                  <a:gd name="T54" fmla="*/ 1966 w 2524"/>
                  <a:gd name="T55" fmla="*/ 150 h 166"/>
                  <a:gd name="T56" fmla="*/ 1514 w 2524"/>
                  <a:gd name="T57" fmla="*/ 164 h 166"/>
                  <a:gd name="T58" fmla="*/ 1260 w 2524"/>
                  <a:gd name="T59" fmla="*/ 0 h 166"/>
                  <a:gd name="T60" fmla="*/ 1006 w 2524"/>
                  <a:gd name="T61" fmla="*/ 2 h 166"/>
                  <a:gd name="T62" fmla="*/ 556 w 2524"/>
                  <a:gd name="T63" fmla="*/ 14 h 166"/>
                  <a:gd name="T64" fmla="*/ 288 w 2524"/>
                  <a:gd name="T65" fmla="*/ 30 h 166"/>
                  <a:gd name="T66" fmla="*/ 152 w 2524"/>
                  <a:gd name="T67" fmla="*/ 44 h 166"/>
                  <a:gd name="T68" fmla="*/ 56 w 2524"/>
                  <a:gd name="T69" fmla="*/ 58 h 166"/>
                  <a:gd name="T70" fmla="*/ 14 w 2524"/>
                  <a:gd name="T71" fmla="*/ 70 h 166"/>
                  <a:gd name="T72" fmla="*/ 0 w 2524"/>
                  <a:gd name="T73" fmla="*/ 80 h 166"/>
                  <a:gd name="T74" fmla="*/ 0 w 2524"/>
                  <a:gd name="T75" fmla="*/ 84 h 166"/>
                  <a:gd name="T76" fmla="*/ 6 w 2524"/>
                  <a:gd name="T77" fmla="*/ 92 h 166"/>
                  <a:gd name="T78" fmla="*/ 26 w 2524"/>
                  <a:gd name="T79" fmla="*/ 100 h 166"/>
                  <a:gd name="T80" fmla="*/ 98 w 2524"/>
                  <a:gd name="T81" fmla="*/ 116 h 166"/>
                  <a:gd name="T82" fmla="*/ 216 w 2524"/>
                  <a:gd name="T83" fmla="*/ 128 h 166"/>
                  <a:gd name="T84" fmla="*/ 556 w 2524"/>
                  <a:gd name="T85" fmla="*/ 152 h 166"/>
                  <a:gd name="T86" fmla="*/ 1006 w 2524"/>
                  <a:gd name="T87" fmla="*/ 164 h 166"/>
                  <a:gd name="T88" fmla="*/ 1260 w 2524"/>
                  <a:gd name="T89" fmla="*/ 166 h 166"/>
                  <a:gd name="T90" fmla="*/ 1754 w 2524"/>
                  <a:gd name="T91" fmla="*/ 158 h 166"/>
                  <a:gd name="T92" fmla="*/ 2154 w 2524"/>
                  <a:gd name="T93" fmla="*/ 142 h 166"/>
                  <a:gd name="T94" fmla="*/ 2372 w 2524"/>
                  <a:gd name="T95" fmla="*/ 122 h 166"/>
                  <a:gd name="T96" fmla="*/ 2466 w 2524"/>
                  <a:gd name="T97" fmla="*/ 108 h 166"/>
                  <a:gd name="T98" fmla="*/ 2508 w 2524"/>
                  <a:gd name="T99" fmla="*/ 96 h 166"/>
                  <a:gd name="T100" fmla="*/ 2522 w 2524"/>
                  <a:gd name="T101" fmla="*/ 88 h 166"/>
                  <a:gd name="T102" fmla="*/ 2524 w 2524"/>
                  <a:gd name="T103" fmla="*/ 84 h 166"/>
                  <a:gd name="T104" fmla="*/ 2516 w 2524"/>
                  <a:gd name="T105" fmla="*/ 74 h 166"/>
                  <a:gd name="T106" fmla="*/ 2498 w 2524"/>
                  <a:gd name="T107" fmla="*/ 66 h 166"/>
                  <a:gd name="T108" fmla="*/ 2424 w 2524"/>
                  <a:gd name="T109" fmla="*/ 50 h 166"/>
                  <a:gd name="T110" fmla="*/ 2308 w 2524"/>
                  <a:gd name="T111" fmla="*/ 36 h 166"/>
                  <a:gd name="T112" fmla="*/ 2154 w 2524"/>
                  <a:gd name="T113" fmla="*/ 24 h 166"/>
                  <a:gd name="T114" fmla="*/ 1754 w 2524"/>
                  <a:gd name="T115" fmla="*/ 6 h 166"/>
                  <a:gd name="T116" fmla="*/ 1260 w 2524"/>
                  <a:gd name="T1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24" h="166">
                    <a:moveTo>
                      <a:pt x="1260" y="166"/>
                    </a:moveTo>
                    <a:lnTo>
                      <a:pt x="1260" y="166"/>
                    </a:lnTo>
                    <a:lnTo>
                      <a:pt x="1008" y="164"/>
                    </a:lnTo>
                    <a:lnTo>
                      <a:pt x="772" y="158"/>
                    </a:lnTo>
                    <a:lnTo>
                      <a:pt x="558" y="150"/>
                    </a:lnTo>
                    <a:lnTo>
                      <a:pt x="372" y="140"/>
                    </a:lnTo>
                    <a:lnTo>
                      <a:pt x="220" y="128"/>
                    </a:lnTo>
                    <a:lnTo>
                      <a:pt x="156" y="122"/>
                    </a:lnTo>
                    <a:lnTo>
                      <a:pt x="104" y="114"/>
                    </a:lnTo>
                    <a:lnTo>
                      <a:pt x="62" y="108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10" y="92"/>
                    </a:lnTo>
                    <a:lnTo>
                      <a:pt x="6" y="88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6" y="80"/>
                    </a:lnTo>
                    <a:lnTo>
                      <a:pt x="10" y="74"/>
                    </a:lnTo>
                    <a:lnTo>
                      <a:pt x="18" y="70"/>
                    </a:lnTo>
                    <a:lnTo>
                      <a:pt x="30" y="66"/>
                    </a:lnTo>
                    <a:lnTo>
                      <a:pt x="62" y="58"/>
                    </a:lnTo>
                    <a:lnTo>
                      <a:pt x="104" y="50"/>
                    </a:lnTo>
                    <a:lnTo>
                      <a:pt x="156" y="44"/>
                    </a:lnTo>
                    <a:lnTo>
                      <a:pt x="220" y="36"/>
                    </a:lnTo>
                    <a:lnTo>
                      <a:pt x="292" y="30"/>
                    </a:lnTo>
                    <a:lnTo>
                      <a:pt x="372" y="24"/>
                    </a:lnTo>
                    <a:lnTo>
                      <a:pt x="558" y="14"/>
                    </a:lnTo>
                    <a:lnTo>
                      <a:pt x="772" y="6"/>
                    </a:lnTo>
                    <a:lnTo>
                      <a:pt x="1008" y="2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514" y="2"/>
                    </a:lnTo>
                    <a:lnTo>
                      <a:pt x="1752" y="6"/>
                    </a:lnTo>
                    <a:lnTo>
                      <a:pt x="1966" y="14"/>
                    </a:lnTo>
                    <a:lnTo>
                      <a:pt x="2152" y="24"/>
                    </a:lnTo>
                    <a:lnTo>
                      <a:pt x="2232" y="30"/>
                    </a:lnTo>
                    <a:lnTo>
                      <a:pt x="2304" y="36"/>
                    </a:lnTo>
                    <a:lnTo>
                      <a:pt x="2366" y="44"/>
                    </a:lnTo>
                    <a:lnTo>
                      <a:pt x="2420" y="50"/>
                    </a:lnTo>
                    <a:lnTo>
                      <a:pt x="2462" y="58"/>
                    </a:lnTo>
                    <a:lnTo>
                      <a:pt x="2492" y="66"/>
                    </a:lnTo>
                    <a:lnTo>
                      <a:pt x="2504" y="70"/>
                    </a:lnTo>
                    <a:lnTo>
                      <a:pt x="2512" y="74"/>
                    </a:lnTo>
                    <a:lnTo>
                      <a:pt x="2516" y="80"/>
                    </a:lnTo>
                    <a:lnTo>
                      <a:pt x="2518" y="84"/>
                    </a:lnTo>
                    <a:lnTo>
                      <a:pt x="2518" y="84"/>
                    </a:lnTo>
                    <a:lnTo>
                      <a:pt x="2516" y="88"/>
                    </a:lnTo>
                    <a:lnTo>
                      <a:pt x="2512" y="92"/>
                    </a:lnTo>
                    <a:lnTo>
                      <a:pt x="2504" y="96"/>
                    </a:lnTo>
                    <a:lnTo>
                      <a:pt x="2492" y="100"/>
                    </a:lnTo>
                    <a:lnTo>
                      <a:pt x="2462" y="108"/>
                    </a:lnTo>
                    <a:lnTo>
                      <a:pt x="2420" y="114"/>
                    </a:lnTo>
                    <a:lnTo>
                      <a:pt x="2366" y="122"/>
                    </a:lnTo>
                    <a:lnTo>
                      <a:pt x="2304" y="128"/>
                    </a:lnTo>
                    <a:lnTo>
                      <a:pt x="2152" y="140"/>
                    </a:lnTo>
                    <a:lnTo>
                      <a:pt x="1966" y="150"/>
                    </a:lnTo>
                    <a:lnTo>
                      <a:pt x="1752" y="158"/>
                    </a:lnTo>
                    <a:lnTo>
                      <a:pt x="1514" y="164"/>
                    </a:lnTo>
                    <a:lnTo>
                      <a:pt x="1260" y="166"/>
                    </a:lnTo>
                    <a:close/>
                    <a:moveTo>
                      <a:pt x="1260" y="0"/>
                    </a:moveTo>
                    <a:lnTo>
                      <a:pt x="1260" y="0"/>
                    </a:lnTo>
                    <a:lnTo>
                      <a:pt x="1006" y="2"/>
                    </a:lnTo>
                    <a:lnTo>
                      <a:pt x="770" y="6"/>
                    </a:lnTo>
                    <a:lnTo>
                      <a:pt x="556" y="14"/>
                    </a:lnTo>
                    <a:lnTo>
                      <a:pt x="370" y="24"/>
                    </a:lnTo>
                    <a:lnTo>
                      <a:pt x="288" y="30"/>
                    </a:lnTo>
                    <a:lnTo>
                      <a:pt x="216" y="36"/>
                    </a:lnTo>
                    <a:lnTo>
                      <a:pt x="152" y="44"/>
                    </a:lnTo>
                    <a:lnTo>
                      <a:pt x="98" y="50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6" y="108"/>
                    </a:lnTo>
                    <a:lnTo>
                      <a:pt x="98" y="116"/>
                    </a:lnTo>
                    <a:lnTo>
                      <a:pt x="152" y="122"/>
                    </a:lnTo>
                    <a:lnTo>
                      <a:pt x="216" y="128"/>
                    </a:lnTo>
                    <a:lnTo>
                      <a:pt x="370" y="142"/>
                    </a:lnTo>
                    <a:lnTo>
                      <a:pt x="556" y="152"/>
                    </a:lnTo>
                    <a:lnTo>
                      <a:pt x="770" y="158"/>
                    </a:lnTo>
                    <a:lnTo>
                      <a:pt x="1006" y="164"/>
                    </a:lnTo>
                    <a:lnTo>
                      <a:pt x="1260" y="166"/>
                    </a:lnTo>
                    <a:lnTo>
                      <a:pt x="1260" y="166"/>
                    </a:lnTo>
                    <a:lnTo>
                      <a:pt x="1516" y="164"/>
                    </a:lnTo>
                    <a:lnTo>
                      <a:pt x="1754" y="158"/>
                    </a:lnTo>
                    <a:lnTo>
                      <a:pt x="1968" y="152"/>
                    </a:lnTo>
                    <a:lnTo>
                      <a:pt x="2154" y="142"/>
                    </a:lnTo>
                    <a:lnTo>
                      <a:pt x="2308" y="128"/>
                    </a:lnTo>
                    <a:lnTo>
                      <a:pt x="2372" y="122"/>
                    </a:lnTo>
                    <a:lnTo>
                      <a:pt x="2424" y="116"/>
                    </a:lnTo>
                    <a:lnTo>
                      <a:pt x="2466" y="108"/>
                    </a:lnTo>
                    <a:lnTo>
                      <a:pt x="2498" y="100"/>
                    </a:lnTo>
                    <a:lnTo>
                      <a:pt x="2508" y="96"/>
                    </a:lnTo>
                    <a:lnTo>
                      <a:pt x="2516" y="92"/>
                    </a:lnTo>
                    <a:lnTo>
                      <a:pt x="2522" y="88"/>
                    </a:lnTo>
                    <a:lnTo>
                      <a:pt x="2524" y="84"/>
                    </a:lnTo>
                    <a:lnTo>
                      <a:pt x="2524" y="84"/>
                    </a:lnTo>
                    <a:lnTo>
                      <a:pt x="2522" y="80"/>
                    </a:lnTo>
                    <a:lnTo>
                      <a:pt x="2516" y="74"/>
                    </a:lnTo>
                    <a:lnTo>
                      <a:pt x="2508" y="70"/>
                    </a:lnTo>
                    <a:lnTo>
                      <a:pt x="2498" y="66"/>
                    </a:lnTo>
                    <a:lnTo>
                      <a:pt x="2466" y="58"/>
                    </a:lnTo>
                    <a:lnTo>
                      <a:pt x="2424" y="50"/>
                    </a:lnTo>
                    <a:lnTo>
                      <a:pt x="2372" y="44"/>
                    </a:lnTo>
                    <a:lnTo>
                      <a:pt x="2308" y="36"/>
                    </a:lnTo>
                    <a:lnTo>
                      <a:pt x="2236" y="30"/>
                    </a:lnTo>
                    <a:lnTo>
                      <a:pt x="2154" y="24"/>
                    </a:lnTo>
                    <a:lnTo>
                      <a:pt x="1968" y="14"/>
                    </a:lnTo>
                    <a:lnTo>
                      <a:pt x="1754" y="6"/>
                    </a:lnTo>
                    <a:lnTo>
                      <a:pt x="1516" y="2"/>
                    </a:lnTo>
                    <a:lnTo>
                      <a:pt x="1260" y="0"/>
                    </a:ln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9" name="Freeform 117"/>
              <p:cNvSpPr>
                <a:spLocks/>
              </p:cNvSpPr>
              <p:nvPr/>
            </p:nvSpPr>
            <p:spPr bwMode="auto">
              <a:xfrm>
                <a:off x="2592" y="4142"/>
                <a:ext cx="2514" cy="166"/>
              </a:xfrm>
              <a:custGeom>
                <a:avLst/>
                <a:gdLst>
                  <a:gd name="T0" fmla="*/ 1256 w 2514"/>
                  <a:gd name="T1" fmla="*/ 166 h 166"/>
                  <a:gd name="T2" fmla="*/ 1256 w 2514"/>
                  <a:gd name="T3" fmla="*/ 166 h 166"/>
                  <a:gd name="T4" fmla="*/ 1004 w 2514"/>
                  <a:gd name="T5" fmla="*/ 164 h 166"/>
                  <a:gd name="T6" fmla="*/ 768 w 2514"/>
                  <a:gd name="T7" fmla="*/ 158 h 166"/>
                  <a:gd name="T8" fmla="*/ 554 w 2514"/>
                  <a:gd name="T9" fmla="*/ 150 h 166"/>
                  <a:gd name="T10" fmla="*/ 368 w 2514"/>
                  <a:gd name="T11" fmla="*/ 140 h 166"/>
                  <a:gd name="T12" fmla="*/ 216 w 2514"/>
                  <a:gd name="T13" fmla="*/ 128 h 166"/>
                  <a:gd name="T14" fmla="*/ 152 w 2514"/>
                  <a:gd name="T15" fmla="*/ 122 h 166"/>
                  <a:gd name="T16" fmla="*/ 100 w 2514"/>
                  <a:gd name="T17" fmla="*/ 114 h 166"/>
                  <a:gd name="T18" fmla="*/ 58 w 2514"/>
                  <a:gd name="T19" fmla="*/ 108 h 166"/>
                  <a:gd name="T20" fmla="*/ 26 w 2514"/>
                  <a:gd name="T21" fmla="*/ 100 h 166"/>
                  <a:gd name="T22" fmla="*/ 14 w 2514"/>
                  <a:gd name="T23" fmla="*/ 96 h 166"/>
                  <a:gd name="T24" fmla="*/ 6 w 2514"/>
                  <a:gd name="T25" fmla="*/ 92 h 166"/>
                  <a:gd name="T26" fmla="*/ 2 w 2514"/>
                  <a:gd name="T27" fmla="*/ 88 h 166"/>
                  <a:gd name="T28" fmla="*/ 0 w 2514"/>
                  <a:gd name="T29" fmla="*/ 84 h 166"/>
                  <a:gd name="T30" fmla="*/ 0 w 2514"/>
                  <a:gd name="T31" fmla="*/ 84 h 166"/>
                  <a:gd name="T32" fmla="*/ 2 w 2514"/>
                  <a:gd name="T33" fmla="*/ 80 h 166"/>
                  <a:gd name="T34" fmla="*/ 6 w 2514"/>
                  <a:gd name="T35" fmla="*/ 74 h 166"/>
                  <a:gd name="T36" fmla="*/ 14 w 2514"/>
                  <a:gd name="T37" fmla="*/ 70 h 166"/>
                  <a:gd name="T38" fmla="*/ 26 w 2514"/>
                  <a:gd name="T39" fmla="*/ 66 h 166"/>
                  <a:gd name="T40" fmla="*/ 58 w 2514"/>
                  <a:gd name="T41" fmla="*/ 58 h 166"/>
                  <a:gd name="T42" fmla="*/ 100 w 2514"/>
                  <a:gd name="T43" fmla="*/ 50 h 166"/>
                  <a:gd name="T44" fmla="*/ 152 w 2514"/>
                  <a:gd name="T45" fmla="*/ 44 h 166"/>
                  <a:gd name="T46" fmla="*/ 216 w 2514"/>
                  <a:gd name="T47" fmla="*/ 36 h 166"/>
                  <a:gd name="T48" fmla="*/ 288 w 2514"/>
                  <a:gd name="T49" fmla="*/ 30 h 166"/>
                  <a:gd name="T50" fmla="*/ 368 w 2514"/>
                  <a:gd name="T51" fmla="*/ 24 h 166"/>
                  <a:gd name="T52" fmla="*/ 554 w 2514"/>
                  <a:gd name="T53" fmla="*/ 14 h 166"/>
                  <a:gd name="T54" fmla="*/ 768 w 2514"/>
                  <a:gd name="T55" fmla="*/ 6 h 166"/>
                  <a:gd name="T56" fmla="*/ 1004 w 2514"/>
                  <a:gd name="T57" fmla="*/ 2 h 166"/>
                  <a:gd name="T58" fmla="*/ 1256 w 2514"/>
                  <a:gd name="T59" fmla="*/ 0 h 166"/>
                  <a:gd name="T60" fmla="*/ 1256 w 2514"/>
                  <a:gd name="T61" fmla="*/ 0 h 166"/>
                  <a:gd name="T62" fmla="*/ 1510 w 2514"/>
                  <a:gd name="T63" fmla="*/ 2 h 166"/>
                  <a:gd name="T64" fmla="*/ 1748 w 2514"/>
                  <a:gd name="T65" fmla="*/ 6 h 166"/>
                  <a:gd name="T66" fmla="*/ 1962 w 2514"/>
                  <a:gd name="T67" fmla="*/ 14 h 166"/>
                  <a:gd name="T68" fmla="*/ 2148 w 2514"/>
                  <a:gd name="T69" fmla="*/ 24 h 166"/>
                  <a:gd name="T70" fmla="*/ 2228 w 2514"/>
                  <a:gd name="T71" fmla="*/ 30 h 166"/>
                  <a:gd name="T72" fmla="*/ 2300 w 2514"/>
                  <a:gd name="T73" fmla="*/ 36 h 166"/>
                  <a:gd name="T74" fmla="*/ 2362 w 2514"/>
                  <a:gd name="T75" fmla="*/ 44 h 166"/>
                  <a:gd name="T76" fmla="*/ 2416 w 2514"/>
                  <a:gd name="T77" fmla="*/ 50 h 166"/>
                  <a:gd name="T78" fmla="*/ 2458 w 2514"/>
                  <a:gd name="T79" fmla="*/ 58 h 166"/>
                  <a:gd name="T80" fmla="*/ 2488 w 2514"/>
                  <a:gd name="T81" fmla="*/ 66 h 166"/>
                  <a:gd name="T82" fmla="*/ 2500 w 2514"/>
                  <a:gd name="T83" fmla="*/ 70 h 166"/>
                  <a:gd name="T84" fmla="*/ 2508 w 2514"/>
                  <a:gd name="T85" fmla="*/ 74 h 166"/>
                  <a:gd name="T86" fmla="*/ 2512 w 2514"/>
                  <a:gd name="T87" fmla="*/ 80 h 166"/>
                  <a:gd name="T88" fmla="*/ 2514 w 2514"/>
                  <a:gd name="T89" fmla="*/ 84 h 166"/>
                  <a:gd name="T90" fmla="*/ 2514 w 2514"/>
                  <a:gd name="T91" fmla="*/ 84 h 166"/>
                  <a:gd name="T92" fmla="*/ 2512 w 2514"/>
                  <a:gd name="T93" fmla="*/ 88 h 166"/>
                  <a:gd name="T94" fmla="*/ 2508 w 2514"/>
                  <a:gd name="T95" fmla="*/ 92 h 166"/>
                  <a:gd name="T96" fmla="*/ 2500 w 2514"/>
                  <a:gd name="T97" fmla="*/ 96 h 166"/>
                  <a:gd name="T98" fmla="*/ 2488 w 2514"/>
                  <a:gd name="T99" fmla="*/ 100 h 166"/>
                  <a:gd name="T100" fmla="*/ 2458 w 2514"/>
                  <a:gd name="T101" fmla="*/ 108 h 166"/>
                  <a:gd name="T102" fmla="*/ 2416 w 2514"/>
                  <a:gd name="T103" fmla="*/ 114 h 166"/>
                  <a:gd name="T104" fmla="*/ 2362 w 2514"/>
                  <a:gd name="T105" fmla="*/ 122 h 166"/>
                  <a:gd name="T106" fmla="*/ 2300 w 2514"/>
                  <a:gd name="T107" fmla="*/ 128 h 166"/>
                  <a:gd name="T108" fmla="*/ 2148 w 2514"/>
                  <a:gd name="T109" fmla="*/ 140 h 166"/>
                  <a:gd name="T110" fmla="*/ 1962 w 2514"/>
                  <a:gd name="T111" fmla="*/ 150 h 166"/>
                  <a:gd name="T112" fmla="*/ 1748 w 2514"/>
                  <a:gd name="T113" fmla="*/ 158 h 166"/>
                  <a:gd name="T114" fmla="*/ 1510 w 2514"/>
                  <a:gd name="T115" fmla="*/ 164 h 166"/>
                  <a:gd name="T116" fmla="*/ 1256 w 2514"/>
                  <a:gd name="T1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14" h="166">
                    <a:moveTo>
                      <a:pt x="1256" y="166"/>
                    </a:moveTo>
                    <a:lnTo>
                      <a:pt x="1256" y="166"/>
                    </a:lnTo>
                    <a:lnTo>
                      <a:pt x="1004" y="164"/>
                    </a:lnTo>
                    <a:lnTo>
                      <a:pt x="768" y="158"/>
                    </a:lnTo>
                    <a:lnTo>
                      <a:pt x="554" y="150"/>
                    </a:lnTo>
                    <a:lnTo>
                      <a:pt x="368" y="140"/>
                    </a:lnTo>
                    <a:lnTo>
                      <a:pt x="216" y="128"/>
                    </a:lnTo>
                    <a:lnTo>
                      <a:pt x="152" y="122"/>
                    </a:lnTo>
                    <a:lnTo>
                      <a:pt x="100" y="114"/>
                    </a:lnTo>
                    <a:lnTo>
                      <a:pt x="58" y="108"/>
                    </a:lnTo>
                    <a:lnTo>
                      <a:pt x="26" y="100"/>
                    </a:lnTo>
                    <a:lnTo>
                      <a:pt x="14" y="96"/>
                    </a:lnTo>
                    <a:lnTo>
                      <a:pt x="6" y="92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6" y="74"/>
                    </a:lnTo>
                    <a:lnTo>
                      <a:pt x="14" y="70"/>
                    </a:lnTo>
                    <a:lnTo>
                      <a:pt x="26" y="66"/>
                    </a:lnTo>
                    <a:lnTo>
                      <a:pt x="58" y="58"/>
                    </a:lnTo>
                    <a:lnTo>
                      <a:pt x="100" y="50"/>
                    </a:lnTo>
                    <a:lnTo>
                      <a:pt x="152" y="44"/>
                    </a:lnTo>
                    <a:lnTo>
                      <a:pt x="216" y="36"/>
                    </a:lnTo>
                    <a:lnTo>
                      <a:pt x="288" y="30"/>
                    </a:lnTo>
                    <a:lnTo>
                      <a:pt x="368" y="24"/>
                    </a:lnTo>
                    <a:lnTo>
                      <a:pt x="554" y="14"/>
                    </a:lnTo>
                    <a:lnTo>
                      <a:pt x="768" y="6"/>
                    </a:lnTo>
                    <a:lnTo>
                      <a:pt x="1004" y="2"/>
                    </a:lnTo>
                    <a:lnTo>
                      <a:pt x="1256" y="0"/>
                    </a:lnTo>
                    <a:lnTo>
                      <a:pt x="1256" y="0"/>
                    </a:lnTo>
                    <a:lnTo>
                      <a:pt x="1510" y="2"/>
                    </a:lnTo>
                    <a:lnTo>
                      <a:pt x="1748" y="6"/>
                    </a:lnTo>
                    <a:lnTo>
                      <a:pt x="1962" y="14"/>
                    </a:lnTo>
                    <a:lnTo>
                      <a:pt x="2148" y="24"/>
                    </a:lnTo>
                    <a:lnTo>
                      <a:pt x="2228" y="30"/>
                    </a:lnTo>
                    <a:lnTo>
                      <a:pt x="2300" y="36"/>
                    </a:lnTo>
                    <a:lnTo>
                      <a:pt x="2362" y="44"/>
                    </a:lnTo>
                    <a:lnTo>
                      <a:pt x="2416" y="50"/>
                    </a:lnTo>
                    <a:lnTo>
                      <a:pt x="2458" y="58"/>
                    </a:lnTo>
                    <a:lnTo>
                      <a:pt x="2488" y="66"/>
                    </a:lnTo>
                    <a:lnTo>
                      <a:pt x="2500" y="70"/>
                    </a:lnTo>
                    <a:lnTo>
                      <a:pt x="2508" y="74"/>
                    </a:lnTo>
                    <a:lnTo>
                      <a:pt x="2512" y="80"/>
                    </a:lnTo>
                    <a:lnTo>
                      <a:pt x="2514" y="84"/>
                    </a:lnTo>
                    <a:lnTo>
                      <a:pt x="2514" y="84"/>
                    </a:lnTo>
                    <a:lnTo>
                      <a:pt x="2512" y="88"/>
                    </a:lnTo>
                    <a:lnTo>
                      <a:pt x="2508" y="92"/>
                    </a:lnTo>
                    <a:lnTo>
                      <a:pt x="2500" y="96"/>
                    </a:lnTo>
                    <a:lnTo>
                      <a:pt x="2488" y="100"/>
                    </a:lnTo>
                    <a:lnTo>
                      <a:pt x="2458" y="108"/>
                    </a:lnTo>
                    <a:lnTo>
                      <a:pt x="2416" y="114"/>
                    </a:lnTo>
                    <a:lnTo>
                      <a:pt x="2362" y="122"/>
                    </a:lnTo>
                    <a:lnTo>
                      <a:pt x="2300" y="128"/>
                    </a:lnTo>
                    <a:lnTo>
                      <a:pt x="2148" y="140"/>
                    </a:lnTo>
                    <a:lnTo>
                      <a:pt x="1962" y="150"/>
                    </a:lnTo>
                    <a:lnTo>
                      <a:pt x="1748" y="158"/>
                    </a:lnTo>
                    <a:lnTo>
                      <a:pt x="1510" y="164"/>
                    </a:lnTo>
                    <a:lnTo>
                      <a:pt x="1256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0" name="Freeform 118"/>
              <p:cNvSpPr>
                <a:spLocks/>
              </p:cNvSpPr>
              <p:nvPr/>
            </p:nvSpPr>
            <p:spPr bwMode="auto">
              <a:xfrm>
                <a:off x="2588" y="4142"/>
                <a:ext cx="2524" cy="166"/>
              </a:xfrm>
              <a:custGeom>
                <a:avLst/>
                <a:gdLst>
                  <a:gd name="T0" fmla="*/ 1260 w 2524"/>
                  <a:gd name="T1" fmla="*/ 0 h 166"/>
                  <a:gd name="T2" fmla="*/ 1260 w 2524"/>
                  <a:gd name="T3" fmla="*/ 0 h 166"/>
                  <a:gd name="T4" fmla="*/ 1006 w 2524"/>
                  <a:gd name="T5" fmla="*/ 2 h 166"/>
                  <a:gd name="T6" fmla="*/ 770 w 2524"/>
                  <a:gd name="T7" fmla="*/ 6 h 166"/>
                  <a:gd name="T8" fmla="*/ 556 w 2524"/>
                  <a:gd name="T9" fmla="*/ 14 h 166"/>
                  <a:gd name="T10" fmla="*/ 370 w 2524"/>
                  <a:gd name="T11" fmla="*/ 24 h 166"/>
                  <a:gd name="T12" fmla="*/ 288 w 2524"/>
                  <a:gd name="T13" fmla="*/ 30 h 166"/>
                  <a:gd name="T14" fmla="*/ 216 w 2524"/>
                  <a:gd name="T15" fmla="*/ 36 h 166"/>
                  <a:gd name="T16" fmla="*/ 152 w 2524"/>
                  <a:gd name="T17" fmla="*/ 44 h 166"/>
                  <a:gd name="T18" fmla="*/ 98 w 2524"/>
                  <a:gd name="T19" fmla="*/ 50 h 166"/>
                  <a:gd name="T20" fmla="*/ 56 w 2524"/>
                  <a:gd name="T21" fmla="*/ 58 h 166"/>
                  <a:gd name="T22" fmla="*/ 26 w 2524"/>
                  <a:gd name="T23" fmla="*/ 66 h 166"/>
                  <a:gd name="T24" fmla="*/ 14 w 2524"/>
                  <a:gd name="T25" fmla="*/ 70 h 166"/>
                  <a:gd name="T26" fmla="*/ 6 w 2524"/>
                  <a:gd name="T27" fmla="*/ 74 h 166"/>
                  <a:gd name="T28" fmla="*/ 0 w 2524"/>
                  <a:gd name="T29" fmla="*/ 80 h 166"/>
                  <a:gd name="T30" fmla="*/ 0 w 2524"/>
                  <a:gd name="T31" fmla="*/ 84 h 166"/>
                  <a:gd name="T32" fmla="*/ 0 w 2524"/>
                  <a:gd name="T33" fmla="*/ 84 h 166"/>
                  <a:gd name="T34" fmla="*/ 0 w 2524"/>
                  <a:gd name="T35" fmla="*/ 88 h 166"/>
                  <a:gd name="T36" fmla="*/ 6 w 2524"/>
                  <a:gd name="T37" fmla="*/ 92 h 166"/>
                  <a:gd name="T38" fmla="*/ 14 w 2524"/>
                  <a:gd name="T39" fmla="*/ 96 h 166"/>
                  <a:gd name="T40" fmla="*/ 26 w 2524"/>
                  <a:gd name="T41" fmla="*/ 100 h 166"/>
                  <a:gd name="T42" fmla="*/ 56 w 2524"/>
                  <a:gd name="T43" fmla="*/ 108 h 166"/>
                  <a:gd name="T44" fmla="*/ 98 w 2524"/>
                  <a:gd name="T45" fmla="*/ 116 h 166"/>
                  <a:gd name="T46" fmla="*/ 152 w 2524"/>
                  <a:gd name="T47" fmla="*/ 122 h 166"/>
                  <a:gd name="T48" fmla="*/ 216 w 2524"/>
                  <a:gd name="T49" fmla="*/ 128 h 166"/>
                  <a:gd name="T50" fmla="*/ 370 w 2524"/>
                  <a:gd name="T51" fmla="*/ 142 h 166"/>
                  <a:gd name="T52" fmla="*/ 556 w 2524"/>
                  <a:gd name="T53" fmla="*/ 152 h 166"/>
                  <a:gd name="T54" fmla="*/ 770 w 2524"/>
                  <a:gd name="T55" fmla="*/ 158 h 166"/>
                  <a:gd name="T56" fmla="*/ 1006 w 2524"/>
                  <a:gd name="T57" fmla="*/ 164 h 166"/>
                  <a:gd name="T58" fmla="*/ 1260 w 2524"/>
                  <a:gd name="T59" fmla="*/ 166 h 166"/>
                  <a:gd name="T60" fmla="*/ 1260 w 2524"/>
                  <a:gd name="T61" fmla="*/ 166 h 166"/>
                  <a:gd name="T62" fmla="*/ 1516 w 2524"/>
                  <a:gd name="T63" fmla="*/ 164 h 166"/>
                  <a:gd name="T64" fmla="*/ 1754 w 2524"/>
                  <a:gd name="T65" fmla="*/ 158 h 166"/>
                  <a:gd name="T66" fmla="*/ 1968 w 2524"/>
                  <a:gd name="T67" fmla="*/ 152 h 166"/>
                  <a:gd name="T68" fmla="*/ 2154 w 2524"/>
                  <a:gd name="T69" fmla="*/ 142 h 166"/>
                  <a:gd name="T70" fmla="*/ 2308 w 2524"/>
                  <a:gd name="T71" fmla="*/ 128 h 166"/>
                  <a:gd name="T72" fmla="*/ 2372 w 2524"/>
                  <a:gd name="T73" fmla="*/ 122 h 166"/>
                  <a:gd name="T74" fmla="*/ 2424 w 2524"/>
                  <a:gd name="T75" fmla="*/ 116 h 166"/>
                  <a:gd name="T76" fmla="*/ 2466 w 2524"/>
                  <a:gd name="T77" fmla="*/ 108 h 166"/>
                  <a:gd name="T78" fmla="*/ 2498 w 2524"/>
                  <a:gd name="T79" fmla="*/ 100 h 166"/>
                  <a:gd name="T80" fmla="*/ 2508 w 2524"/>
                  <a:gd name="T81" fmla="*/ 96 h 166"/>
                  <a:gd name="T82" fmla="*/ 2516 w 2524"/>
                  <a:gd name="T83" fmla="*/ 92 h 166"/>
                  <a:gd name="T84" fmla="*/ 2522 w 2524"/>
                  <a:gd name="T85" fmla="*/ 88 h 166"/>
                  <a:gd name="T86" fmla="*/ 2524 w 2524"/>
                  <a:gd name="T87" fmla="*/ 84 h 166"/>
                  <a:gd name="T88" fmla="*/ 2524 w 2524"/>
                  <a:gd name="T89" fmla="*/ 84 h 166"/>
                  <a:gd name="T90" fmla="*/ 2522 w 2524"/>
                  <a:gd name="T91" fmla="*/ 80 h 166"/>
                  <a:gd name="T92" fmla="*/ 2516 w 2524"/>
                  <a:gd name="T93" fmla="*/ 74 h 166"/>
                  <a:gd name="T94" fmla="*/ 2508 w 2524"/>
                  <a:gd name="T95" fmla="*/ 70 h 166"/>
                  <a:gd name="T96" fmla="*/ 2498 w 2524"/>
                  <a:gd name="T97" fmla="*/ 66 h 166"/>
                  <a:gd name="T98" fmla="*/ 2466 w 2524"/>
                  <a:gd name="T99" fmla="*/ 58 h 166"/>
                  <a:gd name="T100" fmla="*/ 2424 w 2524"/>
                  <a:gd name="T101" fmla="*/ 50 h 166"/>
                  <a:gd name="T102" fmla="*/ 2372 w 2524"/>
                  <a:gd name="T103" fmla="*/ 44 h 166"/>
                  <a:gd name="T104" fmla="*/ 2308 w 2524"/>
                  <a:gd name="T105" fmla="*/ 36 h 166"/>
                  <a:gd name="T106" fmla="*/ 2236 w 2524"/>
                  <a:gd name="T107" fmla="*/ 30 h 166"/>
                  <a:gd name="T108" fmla="*/ 2154 w 2524"/>
                  <a:gd name="T109" fmla="*/ 24 h 166"/>
                  <a:gd name="T110" fmla="*/ 1968 w 2524"/>
                  <a:gd name="T111" fmla="*/ 14 h 166"/>
                  <a:gd name="T112" fmla="*/ 1754 w 2524"/>
                  <a:gd name="T113" fmla="*/ 6 h 166"/>
                  <a:gd name="T114" fmla="*/ 1516 w 2524"/>
                  <a:gd name="T115" fmla="*/ 2 h 166"/>
                  <a:gd name="T116" fmla="*/ 1260 w 2524"/>
                  <a:gd name="T1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24" h="166">
                    <a:moveTo>
                      <a:pt x="1260" y="0"/>
                    </a:moveTo>
                    <a:lnTo>
                      <a:pt x="1260" y="0"/>
                    </a:lnTo>
                    <a:lnTo>
                      <a:pt x="1006" y="2"/>
                    </a:lnTo>
                    <a:lnTo>
                      <a:pt x="770" y="6"/>
                    </a:lnTo>
                    <a:lnTo>
                      <a:pt x="556" y="14"/>
                    </a:lnTo>
                    <a:lnTo>
                      <a:pt x="370" y="24"/>
                    </a:lnTo>
                    <a:lnTo>
                      <a:pt x="288" y="30"/>
                    </a:lnTo>
                    <a:lnTo>
                      <a:pt x="216" y="36"/>
                    </a:lnTo>
                    <a:lnTo>
                      <a:pt x="152" y="44"/>
                    </a:lnTo>
                    <a:lnTo>
                      <a:pt x="98" y="50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6" y="108"/>
                    </a:lnTo>
                    <a:lnTo>
                      <a:pt x="98" y="116"/>
                    </a:lnTo>
                    <a:lnTo>
                      <a:pt x="152" y="122"/>
                    </a:lnTo>
                    <a:lnTo>
                      <a:pt x="216" y="128"/>
                    </a:lnTo>
                    <a:lnTo>
                      <a:pt x="370" y="142"/>
                    </a:lnTo>
                    <a:lnTo>
                      <a:pt x="556" y="152"/>
                    </a:lnTo>
                    <a:lnTo>
                      <a:pt x="770" y="158"/>
                    </a:lnTo>
                    <a:lnTo>
                      <a:pt x="1006" y="164"/>
                    </a:lnTo>
                    <a:lnTo>
                      <a:pt x="1260" y="166"/>
                    </a:lnTo>
                    <a:lnTo>
                      <a:pt x="1260" y="166"/>
                    </a:lnTo>
                    <a:lnTo>
                      <a:pt x="1516" y="164"/>
                    </a:lnTo>
                    <a:lnTo>
                      <a:pt x="1754" y="158"/>
                    </a:lnTo>
                    <a:lnTo>
                      <a:pt x="1968" y="152"/>
                    </a:lnTo>
                    <a:lnTo>
                      <a:pt x="2154" y="142"/>
                    </a:lnTo>
                    <a:lnTo>
                      <a:pt x="2308" y="128"/>
                    </a:lnTo>
                    <a:lnTo>
                      <a:pt x="2372" y="122"/>
                    </a:lnTo>
                    <a:lnTo>
                      <a:pt x="2424" y="116"/>
                    </a:lnTo>
                    <a:lnTo>
                      <a:pt x="2466" y="108"/>
                    </a:lnTo>
                    <a:lnTo>
                      <a:pt x="2498" y="100"/>
                    </a:lnTo>
                    <a:lnTo>
                      <a:pt x="2508" y="96"/>
                    </a:lnTo>
                    <a:lnTo>
                      <a:pt x="2516" y="92"/>
                    </a:lnTo>
                    <a:lnTo>
                      <a:pt x="2522" y="88"/>
                    </a:lnTo>
                    <a:lnTo>
                      <a:pt x="2524" y="84"/>
                    </a:lnTo>
                    <a:lnTo>
                      <a:pt x="2524" y="84"/>
                    </a:lnTo>
                    <a:lnTo>
                      <a:pt x="2522" y="80"/>
                    </a:lnTo>
                    <a:lnTo>
                      <a:pt x="2516" y="74"/>
                    </a:lnTo>
                    <a:lnTo>
                      <a:pt x="2508" y="70"/>
                    </a:lnTo>
                    <a:lnTo>
                      <a:pt x="2498" y="66"/>
                    </a:lnTo>
                    <a:lnTo>
                      <a:pt x="2466" y="58"/>
                    </a:lnTo>
                    <a:lnTo>
                      <a:pt x="2424" y="50"/>
                    </a:lnTo>
                    <a:lnTo>
                      <a:pt x="2372" y="44"/>
                    </a:lnTo>
                    <a:lnTo>
                      <a:pt x="2308" y="36"/>
                    </a:lnTo>
                    <a:lnTo>
                      <a:pt x="2236" y="30"/>
                    </a:lnTo>
                    <a:lnTo>
                      <a:pt x="2154" y="24"/>
                    </a:lnTo>
                    <a:lnTo>
                      <a:pt x="1968" y="14"/>
                    </a:lnTo>
                    <a:lnTo>
                      <a:pt x="1754" y="6"/>
                    </a:lnTo>
                    <a:lnTo>
                      <a:pt x="1516" y="2"/>
                    </a:lnTo>
                    <a:lnTo>
                      <a:pt x="1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1" name="Freeform 119"/>
              <p:cNvSpPr>
                <a:spLocks noEditPoints="1"/>
              </p:cNvSpPr>
              <p:nvPr/>
            </p:nvSpPr>
            <p:spPr bwMode="auto">
              <a:xfrm>
                <a:off x="2592" y="4142"/>
                <a:ext cx="2514" cy="166"/>
              </a:xfrm>
              <a:custGeom>
                <a:avLst/>
                <a:gdLst>
                  <a:gd name="T0" fmla="*/ 1256 w 2514"/>
                  <a:gd name="T1" fmla="*/ 164 h 166"/>
                  <a:gd name="T2" fmla="*/ 770 w 2514"/>
                  <a:gd name="T3" fmla="*/ 158 h 166"/>
                  <a:gd name="T4" fmla="*/ 372 w 2514"/>
                  <a:gd name="T5" fmla="*/ 140 h 166"/>
                  <a:gd name="T6" fmla="*/ 156 w 2514"/>
                  <a:gd name="T7" fmla="*/ 122 h 166"/>
                  <a:gd name="T8" fmla="*/ 62 w 2514"/>
                  <a:gd name="T9" fmla="*/ 108 h 166"/>
                  <a:gd name="T10" fmla="*/ 20 w 2514"/>
                  <a:gd name="T11" fmla="*/ 96 h 166"/>
                  <a:gd name="T12" fmla="*/ 8 w 2514"/>
                  <a:gd name="T13" fmla="*/ 88 h 166"/>
                  <a:gd name="T14" fmla="*/ 6 w 2514"/>
                  <a:gd name="T15" fmla="*/ 84 h 166"/>
                  <a:gd name="T16" fmla="*/ 12 w 2514"/>
                  <a:gd name="T17" fmla="*/ 74 h 166"/>
                  <a:gd name="T18" fmla="*/ 32 w 2514"/>
                  <a:gd name="T19" fmla="*/ 66 h 166"/>
                  <a:gd name="T20" fmla="*/ 104 w 2514"/>
                  <a:gd name="T21" fmla="*/ 50 h 166"/>
                  <a:gd name="T22" fmla="*/ 220 w 2514"/>
                  <a:gd name="T23" fmla="*/ 36 h 166"/>
                  <a:gd name="T24" fmla="*/ 372 w 2514"/>
                  <a:gd name="T25" fmla="*/ 24 h 166"/>
                  <a:gd name="T26" fmla="*/ 770 w 2514"/>
                  <a:gd name="T27" fmla="*/ 6 h 166"/>
                  <a:gd name="T28" fmla="*/ 1256 w 2514"/>
                  <a:gd name="T29" fmla="*/ 0 h 166"/>
                  <a:gd name="T30" fmla="*/ 1510 w 2514"/>
                  <a:gd name="T31" fmla="*/ 2 h 166"/>
                  <a:gd name="T32" fmla="*/ 1958 w 2514"/>
                  <a:gd name="T33" fmla="*/ 14 h 166"/>
                  <a:gd name="T34" fmla="*/ 2224 w 2514"/>
                  <a:gd name="T35" fmla="*/ 30 h 166"/>
                  <a:gd name="T36" fmla="*/ 2358 w 2514"/>
                  <a:gd name="T37" fmla="*/ 44 h 166"/>
                  <a:gd name="T38" fmla="*/ 2452 w 2514"/>
                  <a:gd name="T39" fmla="*/ 58 h 166"/>
                  <a:gd name="T40" fmla="*/ 2494 w 2514"/>
                  <a:gd name="T41" fmla="*/ 70 h 166"/>
                  <a:gd name="T42" fmla="*/ 2508 w 2514"/>
                  <a:gd name="T43" fmla="*/ 80 h 166"/>
                  <a:gd name="T44" fmla="*/ 2508 w 2514"/>
                  <a:gd name="T45" fmla="*/ 84 h 166"/>
                  <a:gd name="T46" fmla="*/ 2502 w 2514"/>
                  <a:gd name="T47" fmla="*/ 92 h 166"/>
                  <a:gd name="T48" fmla="*/ 2484 w 2514"/>
                  <a:gd name="T49" fmla="*/ 100 h 166"/>
                  <a:gd name="T50" fmla="*/ 2410 w 2514"/>
                  <a:gd name="T51" fmla="*/ 114 h 166"/>
                  <a:gd name="T52" fmla="*/ 2296 w 2514"/>
                  <a:gd name="T53" fmla="*/ 128 h 166"/>
                  <a:gd name="T54" fmla="*/ 1958 w 2514"/>
                  <a:gd name="T55" fmla="*/ 150 h 166"/>
                  <a:gd name="T56" fmla="*/ 1510 w 2514"/>
                  <a:gd name="T57" fmla="*/ 164 h 166"/>
                  <a:gd name="T58" fmla="*/ 1256 w 2514"/>
                  <a:gd name="T59" fmla="*/ 0 h 166"/>
                  <a:gd name="T60" fmla="*/ 1004 w 2514"/>
                  <a:gd name="T61" fmla="*/ 2 h 166"/>
                  <a:gd name="T62" fmla="*/ 554 w 2514"/>
                  <a:gd name="T63" fmla="*/ 14 h 166"/>
                  <a:gd name="T64" fmla="*/ 288 w 2514"/>
                  <a:gd name="T65" fmla="*/ 30 h 166"/>
                  <a:gd name="T66" fmla="*/ 152 w 2514"/>
                  <a:gd name="T67" fmla="*/ 44 h 166"/>
                  <a:gd name="T68" fmla="*/ 58 w 2514"/>
                  <a:gd name="T69" fmla="*/ 58 h 166"/>
                  <a:gd name="T70" fmla="*/ 14 w 2514"/>
                  <a:gd name="T71" fmla="*/ 70 h 166"/>
                  <a:gd name="T72" fmla="*/ 2 w 2514"/>
                  <a:gd name="T73" fmla="*/ 80 h 166"/>
                  <a:gd name="T74" fmla="*/ 0 w 2514"/>
                  <a:gd name="T75" fmla="*/ 84 h 166"/>
                  <a:gd name="T76" fmla="*/ 6 w 2514"/>
                  <a:gd name="T77" fmla="*/ 92 h 166"/>
                  <a:gd name="T78" fmla="*/ 26 w 2514"/>
                  <a:gd name="T79" fmla="*/ 100 h 166"/>
                  <a:gd name="T80" fmla="*/ 100 w 2514"/>
                  <a:gd name="T81" fmla="*/ 114 h 166"/>
                  <a:gd name="T82" fmla="*/ 216 w 2514"/>
                  <a:gd name="T83" fmla="*/ 128 h 166"/>
                  <a:gd name="T84" fmla="*/ 554 w 2514"/>
                  <a:gd name="T85" fmla="*/ 150 h 166"/>
                  <a:gd name="T86" fmla="*/ 1004 w 2514"/>
                  <a:gd name="T87" fmla="*/ 164 h 166"/>
                  <a:gd name="T88" fmla="*/ 1256 w 2514"/>
                  <a:gd name="T89" fmla="*/ 166 h 166"/>
                  <a:gd name="T90" fmla="*/ 1748 w 2514"/>
                  <a:gd name="T91" fmla="*/ 158 h 166"/>
                  <a:gd name="T92" fmla="*/ 2148 w 2514"/>
                  <a:gd name="T93" fmla="*/ 140 h 166"/>
                  <a:gd name="T94" fmla="*/ 2362 w 2514"/>
                  <a:gd name="T95" fmla="*/ 122 h 166"/>
                  <a:gd name="T96" fmla="*/ 2458 w 2514"/>
                  <a:gd name="T97" fmla="*/ 108 h 166"/>
                  <a:gd name="T98" fmla="*/ 2500 w 2514"/>
                  <a:gd name="T99" fmla="*/ 96 h 166"/>
                  <a:gd name="T100" fmla="*/ 2512 w 2514"/>
                  <a:gd name="T101" fmla="*/ 88 h 166"/>
                  <a:gd name="T102" fmla="*/ 2514 w 2514"/>
                  <a:gd name="T103" fmla="*/ 84 h 166"/>
                  <a:gd name="T104" fmla="*/ 2508 w 2514"/>
                  <a:gd name="T105" fmla="*/ 74 h 166"/>
                  <a:gd name="T106" fmla="*/ 2488 w 2514"/>
                  <a:gd name="T107" fmla="*/ 66 h 166"/>
                  <a:gd name="T108" fmla="*/ 2416 w 2514"/>
                  <a:gd name="T109" fmla="*/ 50 h 166"/>
                  <a:gd name="T110" fmla="*/ 2300 w 2514"/>
                  <a:gd name="T111" fmla="*/ 36 h 166"/>
                  <a:gd name="T112" fmla="*/ 2148 w 2514"/>
                  <a:gd name="T113" fmla="*/ 24 h 166"/>
                  <a:gd name="T114" fmla="*/ 1748 w 2514"/>
                  <a:gd name="T115" fmla="*/ 6 h 166"/>
                  <a:gd name="T116" fmla="*/ 1256 w 2514"/>
                  <a:gd name="T1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14" h="166">
                    <a:moveTo>
                      <a:pt x="1256" y="164"/>
                    </a:moveTo>
                    <a:lnTo>
                      <a:pt x="1256" y="164"/>
                    </a:lnTo>
                    <a:lnTo>
                      <a:pt x="1004" y="164"/>
                    </a:lnTo>
                    <a:lnTo>
                      <a:pt x="770" y="158"/>
                    </a:lnTo>
                    <a:lnTo>
                      <a:pt x="558" y="150"/>
                    </a:lnTo>
                    <a:lnTo>
                      <a:pt x="372" y="140"/>
                    </a:lnTo>
                    <a:lnTo>
                      <a:pt x="220" y="128"/>
                    </a:lnTo>
                    <a:lnTo>
                      <a:pt x="156" y="122"/>
                    </a:lnTo>
                    <a:lnTo>
                      <a:pt x="104" y="114"/>
                    </a:lnTo>
                    <a:lnTo>
                      <a:pt x="62" y="108"/>
                    </a:lnTo>
                    <a:lnTo>
                      <a:pt x="32" y="100"/>
                    </a:lnTo>
                    <a:lnTo>
                      <a:pt x="20" y="96"/>
                    </a:lnTo>
                    <a:lnTo>
                      <a:pt x="12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32" y="66"/>
                    </a:lnTo>
                    <a:lnTo>
                      <a:pt x="62" y="58"/>
                    </a:lnTo>
                    <a:lnTo>
                      <a:pt x="104" y="50"/>
                    </a:lnTo>
                    <a:lnTo>
                      <a:pt x="156" y="44"/>
                    </a:lnTo>
                    <a:lnTo>
                      <a:pt x="220" y="36"/>
                    </a:lnTo>
                    <a:lnTo>
                      <a:pt x="292" y="30"/>
                    </a:lnTo>
                    <a:lnTo>
                      <a:pt x="372" y="24"/>
                    </a:lnTo>
                    <a:lnTo>
                      <a:pt x="558" y="14"/>
                    </a:lnTo>
                    <a:lnTo>
                      <a:pt x="770" y="6"/>
                    </a:lnTo>
                    <a:lnTo>
                      <a:pt x="1004" y="2"/>
                    </a:lnTo>
                    <a:lnTo>
                      <a:pt x="1256" y="0"/>
                    </a:lnTo>
                    <a:lnTo>
                      <a:pt x="1256" y="0"/>
                    </a:lnTo>
                    <a:lnTo>
                      <a:pt x="1510" y="2"/>
                    </a:lnTo>
                    <a:lnTo>
                      <a:pt x="1746" y="6"/>
                    </a:lnTo>
                    <a:lnTo>
                      <a:pt x="1958" y="14"/>
                    </a:lnTo>
                    <a:lnTo>
                      <a:pt x="2144" y="24"/>
                    </a:lnTo>
                    <a:lnTo>
                      <a:pt x="2224" y="30"/>
                    </a:lnTo>
                    <a:lnTo>
                      <a:pt x="2296" y="36"/>
                    </a:lnTo>
                    <a:lnTo>
                      <a:pt x="2358" y="44"/>
                    </a:lnTo>
                    <a:lnTo>
                      <a:pt x="2410" y="50"/>
                    </a:lnTo>
                    <a:lnTo>
                      <a:pt x="2452" y="58"/>
                    </a:lnTo>
                    <a:lnTo>
                      <a:pt x="2484" y="66"/>
                    </a:lnTo>
                    <a:lnTo>
                      <a:pt x="2494" y="70"/>
                    </a:lnTo>
                    <a:lnTo>
                      <a:pt x="2502" y="74"/>
                    </a:lnTo>
                    <a:lnTo>
                      <a:pt x="2508" y="80"/>
                    </a:lnTo>
                    <a:lnTo>
                      <a:pt x="2508" y="84"/>
                    </a:lnTo>
                    <a:lnTo>
                      <a:pt x="2508" y="84"/>
                    </a:lnTo>
                    <a:lnTo>
                      <a:pt x="2508" y="88"/>
                    </a:lnTo>
                    <a:lnTo>
                      <a:pt x="2502" y="92"/>
                    </a:lnTo>
                    <a:lnTo>
                      <a:pt x="2494" y="96"/>
                    </a:lnTo>
                    <a:lnTo>
                      <a:pt x="2484" y="100"/>
                    </a:lnTo>
                    <a:lnTo>
                      <a:pt x="2452" y="108"/>
                    </a:lnTo>
                    <a:lnTo>
                      <a:pt x="2410" y="114"/>
                    </a:lnTo>
                    <a:lnTo>
                      <a:pt x="2358" y="122"/>
                    </a:lnTo>
                    <a:lnTo>
                      <a:pt x="2296" y="128"/>
                    </a:lnTo>
                    <a:lnTo>
                      <a:pt x="2144" y="140"/>
                    </a:lnTo>
                    <a:lnTo>
                      <a:pt x="1958" y="150"/>
                    </a:lnTo>
                    <a:lnTo>
                      <a:pt x="1746" y="158"/>
                    </a:lnTo>
                    <a:lnTo>
                      <a:pt x="1510" y="164"/>
                    </a:lnTo>
                    <a:lnTo>
                      <a:pt x="1256" y="164"/>
                    </a:lnTo>
                    <a:close/>
                    <a:moveTo>
                      <a:pt x="1256" y="0"/>
                    </a:moveTo>
                    <a:lnTo>
                      <a:pt x="1256" y="0"/>
                    </a:lnTo>
                    <a:lnTo>
                      <a:pt x="1004" y="2"/>
                    </a:lnTo>
                    <a:lnTo>
                      <a:pt x="768" y="6"/>
                    </a:lnTo>
                    <a:lnTo>
                      <a:pt x="554" y="14"/>
                    </a:lnTo>
                    <a:lnTo>
                      <a:pt x="368" y="24"/>
                    </a:lnTo>
                    <a:lnTo>
                      <a:pt x="288" y="30"/>
                    </a:lnTo>
                    <a:lnTo>
                      <a:pt x="216" y="36"/>
                    </a:lnTo>
                    <a:lnTo>
                      <a:pt x="152" y="44"/>
                    </a:lnTo>
                    <a:lnTo>
                      <a:pt x="100" y="50"/>
                    </a:lnTo>
                    <a:lnTo>
                      <a:pt x="58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8" y="108"/>
                    </a:lnTo>
                    <a:lnTo>
                      <a:pt x="100" y="114"/>
                    </a:lnTo>
                    <a:lnTo>
                      <a:pt x="152" y="122"/>
                    </a:lnTo>
                    <a:lnTo>
                      <a:pt x="216" y="128"/>
                    </a:lnTo>
                    <a:lnTo>
                      <a:pt x="368" y="140"/>
                    </a:lnTo>
                    <a:lnTo>
                      <a:pt x="554" y="150"/>
                    </a:lnTo>
                    <a:lnTo>
                      <a:pt x="768" y="158"/>
                    </a:lnTo>
                    <a:lnTo>
                      <a:pt x="1004" y="164"/>
                    </a:lnTo>
                    <a:lnTo>
                      <a:pt x="1256" y="166"/>
                    </a:lnTo>
                    <a:lnTo>
                      <a:pt x="1256" y="166"/>
                    </a:lnTo>
                    <a:lnTo>
                      <a:pt x="1510" y="164"/>
                    </a:lnTo>
                    <a:lnTo>
                      <a:pt x="1748" y="158"/>
                    </a:lnTo>
                    <a:lnTo>
                      <a:pt x="1962" y="150"/>
                    </a:lnTo>
                    <a:lnTo>
                      <a:pt x="2148" y="140"/>
                    </a:lnTo>
                    <a:lnTo>
                      <a:pt x="2300" y="128"/>
                    </a:lnTo>
                    <a:lnTo>
                      <a:pt x="2362" y="122"/>
                    </a:lnTo>
                    <a:lnTo>
                      <a:pt x="2416" y="114"/>
                    </a:lnTo>
                    <a:lnTo>
                      <a:pt x="2458" y="108"/>
                    </a:lnTo>
                    <a:lnTo>
                      <a:pt x="2488" y="100"/>
                    </a:lnTo>
                    <a:lnTo>
                      <a:pt x="2500" y="96"/>
                    </a:lnTo>
                    <a:lnTo>
                      <a:pt x="2508" y="92"/>
                    </a:lnTo>
                    <a:lnTo>
                      <a:pt x="2512" y="88"/>
                    </a:lnTo>
                    <a:lnTo>
                      <a:pt x="2514" y="84"/>
                    </a:lnTo>
                    <a:lnTo>
                      <a:pt x="2514" y="84"/>
                    </a:lnTo>
                    <a:lnTo>
                      <a:pt x="2512" y="80"/>
                    </a:lnTo>
                    <a:lnTo>
                      <a:pt x="2508" y="74"/>
                    </a:lnTo>
                    <a:lnTo>
                      <a:pt x="2500" y="70"/>
                    </a:lnTo>
                    <a:lnTo>
                      <a:pt x="2488" y="66"/>
                    </a:lnTo>
                    <a:lnTo>
                      <a:pt x="2458" y="58"/>
                    </a:lnTo>
                    <a:lnTo>
                      <a:pt x="2416" y="50"/>
                    </a:lnTo>
                    <a:lnTo>
                      <a:pt x="2362" y="44"/>
                    </a:lnTo>
                    <a:lnTo>
                      <a:pt x="2300" y="36"/>
                    </a:lnTo>
                    <a:lnTo>
                      <a:pt x="2228" y="30"/>
                    </a:lnTo>
                    <a:lnTo>
                      <a:pt x="2148" y="24"/>
                    </a:lnTo>
                    <a:lnTo>
                      <a:pt x="1962" y="14"/>
                    </a:lnTo>
                    <a:lnTo>
                      <a:pt x="1748" y="6"/>
                    </a:lnTo>
                    <a:lnTo>
                      <a:pt x="1510" y="2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2" name="Freeform 120"/>
              <p:cNvSpPr>
                <a:spLocks/>
              </p:cNvSpPr>
              <p:nvPr/>
            </p:nvSpPr>
            <p:spPr bwMode="auto">
              <a:xfrm>
                <a:off x="2598" y="4142"/>
                <a:ext cx="2502" cy="164"/>
              </a:xfrm>
              <a:custGeom>
                <a:avLst/>
                <a:gdLst>
                  <a:gd name="T0" fmla="*/ 1250 w 2502"/>
                  <a:gd name="T1" fmla="*/ 164 h 164"/>
                  <a:gd name="T2" fmla="*/ 1250 w 2502"/>
                  <a:gd name="T3" fmla="*/ 164 h 164"/>
                  <a:gd name="T4" fmla="*/ 998 w 2502"/>
                  <a:gd name="T5" fmla="*/ 164 h 164"/>
                  <a:gd name="T6" fmla="*/ 764 w 2502"/>
                  <a:gd name="T7" fmla="*/ 158 h 164"/>
                  <a:gd name="T8" fmla="*/ 552 w 2502"/>
                  <a:gd name="T9" fmla="*/ 150 h 164"/>
                  <a:gd name="T10" fmla="*/ 366 w 2502"/>
                  <a:gd name="T11" fmla="*/ 140 h 164"/>
                  <a:gd name="T12" fmla="*/ 214 w 2502"/>
                  <a:gd name="T13" fmla="*/ 128 h 164"/>
                  <a:gd name="T14" fmla="*/ 150 w 2502"/>
                  <a:gd name="T15" fmla="*/ 122 h 164"/>
                  <a:gd name="T16" fmla="*/ 98 w 2502"/>
                  <a:gd name="T17" fmla="*/ 114 h 164"/>
                  <a:gd name="T18" fmla="*/ 56 w 2502"/>
                  <a:gd name="T19" fmla="*/ 108 h 164"/>
                  <a:gd name="T20" fmla="*/ 26 w 2502"/>
                  <a:gd name="T21" fmla="*/ 100 h 164"/>
                  <a:gd name="T22" fmla="*/ 14 w 2502"/>
                  <a:gd name="T23" fmla="*/ 96 h 164"/>
                  <a:gd name="T24" fmla="*/ 6 w 2502"/>
                  <a:gd name="T25" fmla="*/ 92 h 164"/>
                  <a:gd name="T26" fmla="*/ 2 w 2502"/>
                  <a:gd name="T27" fmla="*/ 88 h 164"/>
                  <a:gd name="T28" fmla="*/ 0 w 2502"/>
                  <a:gd name="T29" fmla="*/ 84 h 164"/>
                  <a:gd name="T30" fmla="*/ 0 w 2502"/>
                  <a:gd name="T31" fmla="*/ 84 h 164"/>
                  <a:gd name="T32" fmla="*/ 2 w 2502"/>
                  <a:gd name="T33" fmla="*/ 80 h 164"/>
                  <a:gd name="T34" fmla="*/ 6 w 2502"/>
                  <a:gd name="T35" fmla="*/ 74 h 164"/>
                  <a:gd name="T36" fmla="*/ 14 w 2502"/>
                  <a:gd name="T37" fmla="*/ 70 h 164"/>
                  <a:gd name="T38" fmla="*/ 26 w 2502"/>
                  <a:gd name="T39" fmla="*/ 66 h 164"/>
                  <a:gd name="T40" fmla="*/ 56 w 2502"/>
                  <a:gd name="T41" fmla="*/ 58 h 164"/>
                  <a:gd name="T42" fmla="*/ 98 w 2502"/>
                  <a:gd name="T43" fmla="*/ 50 h 164"/>
                  <a:gd name="T44" fmla="*/ 150 w 2502"/>
                  <a:gd name="T45" fmla="*/ 44 h 164"/>
                  <a:gd name="T46" fmla="*/ 214 w 2502"/>
                  <a:gd name="T47" fmla="*/ 36 h 164"/>
                  <a:gd name="T48" fmla="*/ 286 w 2502"/>
                  <a:gd name="T49" fmla="*/ 30 h 164"/>
                  <a:gd name="T50" fmla="*/ 366 w 2502"/>
                  <a:gd name="T51" fmla="*/ 24 h 164"/>
                  <a:gd name="T52" fmla="*/ 552 w 2502"/>
                  <a:gd name="T53" fmla="*/ 14 h 164"/>
                  <a:gd name="T54" fmla="*/ 764 w 2502"/>
                  <a:gd name="T55" fmla="*/ 6 h 164"/>
                  <a:gd name="T56" fmla="*/ 998 w 2502"/>
                  <a:gd name="T57" fmla="*/ 2 h 164"/>
                  <a:gd name="T58" fmla="*/ 1250 w 2502"/>
                  <a:gd name="T59" fmla="*/ 0 h 164"/>
                  <a:gd name="T60" fmla="*/ 1250 w 2502"/>
                  <a:gd name="T61" fmla="*/ 0 h 164"/>
                  <a:gd name="T62" fmla="*/ 1504 w 2502"/>
                  <a:gd name="T63" fmla="*/ 2 h 164"/>
                  <a:gd name="T64" fmla="*/ 1740 w 2502"/>
                  <a:gd name="T65" fmla="*/ 6 h 164"/>
                  <a:gd name="T66" fmla="*/ 1952 w 2502"/>
                  <a:gd name="T67" fmla="*/ 14 h 164"/>
                  <a:gd name="T68" fmla="*/ 2138 w 2502"/>
                  <a:gd name="T69" fmla="*/ 24 h 164"/>
                  <a:gd name="T70" fmla="*/ 2218 w 2502"/>
                  <a:gd name="T71" fmla="*/ 30 h 164"/>
                  <a:gd name="T72" fmla="*/ 2290 w 2502"/>
                  <a:gd name="T73" fmla="*/ 36 h 164"/>
                  <a:gd name="T74" fmla="*/ 2352 w 2502"/>
                  <a:gd name="T75" fmla="*/ 44 h 164"/>
                  <a:gd name="T76" fmla="*/ 2404 w 2502"/>
                  <a:gd name="T77" fmla="*/ 50 h 164"/>
                  <a:gd name="T78" fmla="*/ 2446 w 2502"/>
                  <a:gd name="T79" fmla="*/ 58 h 164"/>
                  <a:gd name="T80" fmla="*/ 2478 w 2502"/>
                  <a:gd name="T81" fmla="*/ 66 h 164"/>
                  <a:gd name="T82" fmla="*/ 2488 w 2502"/>
                  <a:gd name="T83" fmla="*/ 70 h 164"/>
                  <a:gd name="T84" fmla="*/ 2496 w 2502"/>
                  <a:gd name="T85" fmla="*/ 74 h 164"/>
                  <a:gd name="T86" fmla="*/ 2502 w 2502"/>
                  <a:gd name="T87" fmla="*/ 80 h 164"/>
                  <a:gd name="T88" fmla="*/ 2502 w 2502"/>
                  <a:gd name="T89" fmla="*/ 84 h 164"/>
                  <a:gd name="T90" fmla="*/ 2502 w 2502"/>
                  <a:gd name="T91" fmla="*/ 84 h 164"/>
                  <a:gd name="T92" fmla="*/ 2502 w 2502"/>
                  <a:gd name="T93" fmla="*/ 88 h 164"/>
                  <a:gd name="T94" fmla="*/ 2496 w 2502"/>
                  <a:gd name="T95" fmla="*/ 92 h 164"/>
                  <a:gd name="T96" fmla="*/ 2488 w 2502"/>
                  <a:gd name="T97" fmla="*/ 96 h 164"/>
                  <a:gd name="T98" fmla="*/ 2478 w 2502"/>
                  <a:gd name="T99" fmla="*/ 100 h 164"/>
                  <a:gd name="T100" fmla="*/ 2446 w 2502"/>
                  <a:gd name="T101" fmla="*/ 108 h 164"/>
                  <a:gd name="T102" fmla="*/ 2404 w 2502"/>
                  <a:gd name="T103" fmla="*/ 114 h 164"/>
                  <a:gd name="T104" fmla="*/ 2352 w 2502"/>
                  <a:gd name="T105" fmla="*/ 122 h 164"/>
                  <a:gd name="T106" fmla="*/ 2290 w 2502"/>
                  <a:gd name="T107" fmla="*/ 128 h 164"/>
                  <a:gd name="T108" fmla="*/ 2138 w 2502"/>
                  <a:gd name="T109" fmla="*/ 140 h 164"/>
                  <a:gd name="T110" fmla="*/ 1952 w 2502"/>
                  <a:gd name="T111" fmla="*/ 150 h 164"/>
                  <a:gd name="T112" fmla="*/ 1740 w 2502"/>
                  <a:gd name="T113" fmla="*/ 158 h 164"/>
                  <a:gd name="T114" fmla="*/ 1504 w 2502"/>
                  <a:gd name="T115" fmla="*/ 164 h 164"/>
                  <a:gd name="T116" fmla="*/ 1250 w 2502"/>
                  <a:gd name="T117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02" h="164">
                    <a:moveTo>
                      <a:pt x="1250" y="164"/>
                    </a:moveTo>
                    <a:lnTo>
                      <a:pt x="1250" y="164"/>
                    </a:lnTo>
                    <a:lnTo>
                      <a:pt x="998" y="164"/>
                    </a:lnTo>
                    <a:lnTo>
                      <a:pt x="764" y="158"/>
                    </a:lnTo>
                    <a:lnTo>
                      <a:pt x="552" y="150"/>
                    </a:lnTo>
                    <a:lnTo>
                      <a:pt x="366" y="140"/>
                    </a:lnTo>
                    <a:lnTo>
                      <a:pt x="214" y="128"/>
                    </a:lnTo>
                    <a:lnTo>
                      <a:pt x="150" y="122"/>
                    </a:lnTo>
                    <a:lnTo>
                      <a:pt x="98" y="114"/>
                    </a:lnTo>
                    <a:lnTo>
                      <a:pt x="56" y="108"/>
                    </a:lnTo>
                    <a:lnTo>
                      <a:pt x="26" y="100"/>
                    </a:lnTo>
                    <a:lnTo>
                      <a:pt x="14" y="96"/>
                    </a:lnTo>
                    <a:lnTo>
                      <a:pt x="6" y="92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6" y="74"/>
                    </a:lnTo>
                    <a:lnTo>
                      <a:pt x="14" y="70"/>
                    </a:lnTo>
                    <a:lnTo>
                      <a:pt x="26" y="66"/>
                    </a:lnTo>
                    <a:lnTo>
                      <a:pt x="56" y="58"/>
                    </a:lnTo>
                    <a:lnTo>
                      <a:pt x="98" y="50"/>
                    </a:lnTo>
                    <a:lnTo>
                      <a:pt x="150" y="44"/>
                    </a:lnTo>
                    <a:lnTo>
                      <a:pt x="214" y="36"/>
                    </a:lnTo>
                    <a:lnTo>
                      <a:pt x="286" y="30"/>
                    </a:lnTo>
                    <a:lnTo>
                      <a:pt x="366" y="24"/>
                    </a:lnTo>
                    <a:lnTo>
                      <a:pt x="552" y="14"/>
                    </a:lnTo>
                    <a:lnTo>
                      <a:pt x="764" y="6"/>
                    </a:lnTo>
                    <a:lnTo>
                      <a:pt x="998" y="2"/>
                    </a:lnTo>
                    <a:lnTo>
                      <a:pt x="1250" y="0"/>
                    </a:lnTo>
                    <a:lnTo>
                      <a:pt x="1250" y="0"/>
                    </a:lnTo>
                    <a:lnTo>
                      <a:pt x="1504" y="2"/>
                    </a:lnTo>
                    <a:lnTo>
                      <a:pt x="1740" y="6"/>
                    </a:lnTo>
                    <a:lnTo>
                      <a:pt x="1952" y="14"/>
                    </a:lnTo>
                    <a:lnTo>
                      <a:pt x="2138" y="24"/>
                    </a:lnTo>
                    <a:lnTo>
                      <a:pt x="2218" y="30"/>
                    </a:lnTo>
                    <a:lnTo>
                      <a:pt x="2290" y="36"/>
                    </a:lnTo>
                    <a:lnTo>
                      <a:pt x="2352" y="44"/>
                    </a:lnTo>
                    <a:lnTo>
                      <a:pt x="2404" y="50"/>
                    </a:lnTo>
                    <a:lnTo>
                      <a:pt x="2446" y="58"/>
                    </a:lnTo>
                    <a:lnTo>
                      <a:pt x="2478" y="66"/>
                    </a:lnTo>
                    <a:lnTo>
                      <a:pt x="2488" y="70"/>
                    </a:lnTo>
                    <a:lnTo>
                      <a:pt x="2496" y="74"/>
                    </a:lnTo>
                    <a:lnTo>
                      <a:pt x="2502" y="80"/>
                    </a:lnTo>
                    <a:lnTo>
                      <a:pt x="2502" y="84"/>
                    </a:lnTo>
                    <a:lnTo>
                      <a:pt x="2502" y="84"/>
                    </a:lnTo>
                    <a:lnTo>
                      <a:pt x="2502" y="88"/>
                    </a:lnTo>
                    <a:lnTo>
                      <a:pt x="2496" y="92"/>
                    </a:lnTo>
                    <a:lnTo>
                      <a:pt x="2488" y="96"/>
                    </a:lnTo>
                    <a:lnTo>
                      <a:pt x="2478" y="100"/>
                    </a:lnTo>
                    <a:lnTo>
                      <a:pt x="2446" y="108"/>
                    </a:lnTo>
                    <a:lnTo>
                      <a:pt x="2404" y="114"/>
                    </a:lnTo>
                    <a:lnTo>
                      <a:pt x="2352" y="122"/>
                    </a:lnTo>
                    <a:lnTo>
                      <a:pt x="2290" y="128"/>
                    </a:lnTo>
                    <a:lnTo>
                      <a:pt x="2138" y="140"/>
                    </a:lnTo>
                    <a:lnTo>
                      <a:pt x="1952" y="150"/>
                    </a:lnTo>
                    <a:lnTo>
                      <a:pt x="1740" y="158"/>
                    </a:lnTo>
                    <a:lnTo>
                      <a:pt x="1504" y="164"/>
                    </a:lnTo>
                    <a:lnTo>
                      <a:pt x="1250" y="1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3" name="Freeform 121"/>
              <p:cNvSpPr>
                <a:spLocks/>
              </p:cNvSpPr>
              <p:nvPr/>
            </p:nvSpPr>
            <p:spPr bwMode="auto">
              <a:xfrm>
                <a:off x="2592" y="4142"/>
                <a:ext cx="2514" cy="166"/>
              </a:xfrm>
              <a:custGeom>
                <a:avLst/>
                <a:gdLst>
                  <a:gd name="T0" fmla="*/ 1256 w 2514"/>
                  <a:gd name="T1" fmla="*/ 0 h 166"/>
                  <a:gd name="T2" fmla="*/ 1256 w 2514"/>
                  <a:gd name="T3" fmla="*/ 0 h 166"/>
                  <a:gd name="T4" fmla="*/ 1004 w 2514"/>
                  <a:gd name="T5" fmla="*/ 2 h 166"/>
                  <a:gd name="T6" fmla="*/ 768 w 2514"/>
                  <a:gd name="T7" fmla="*/ 6 h 166"/>
                  <a:gd name="T8" fmla="*/ 554 w 2514"/>
                  <a:gd name="T9" fmla="*/ 14 h 166"/>
                  <a:gd name="T10" fmla="*/ 368 w 2514"/>
                  <a:gd name="T11" fmla="*/ 24 h 166"/>
                  <a:gd name="T12" fmla="*/ 288 w 2514"/>
                  <a:gd name="T13" fmla="*/ 30 h 166"/>
                  <a:gd name="T14" fmla="*/ 216 w 2514"/>
                  <a:gd name="T15" fmla="*/ 36 h 166"/>
                  <a:gd name="T16" fmla="*/ 152 w 2514"/>
                  <a:gd name="T17" fmla="*/ 44 h 166"/>
                  <a:gd name="T18" fmla="*/ 100 w 2514"/>
                  <a:gd name="T19" fmla="*/ 50 h 166"/>
                  <a:gd name="T20" fmla="*/ 58 w 2514"/>
                  <a:gd name="T21" fmla="*/ 58 h 166"/>
                  <a:gd name="T22" fmla="*/ 26 w 2514"/>
                  <a:gd name="T23" fmla="*/ 66 h 166"/>
                  <a:gd name="T24" fmla="*/ 14 w 2514"/>
                  <a:gd name="T25" fmla="*/ 70 h 166"/>
                  <a:gd name="T26" fmla="*/ 6 w 2514"/>
                  <a:gd name="T27" fmla="*/ 74 h 166"/>
                  <a:gd name="T28" fmla="*/ 2 w 2514"/>
                  <a:gd name="T29" fmla="*/ 80 h 166"/>
                  <a:gd name="T30" fmla="*/ 0 w 2514"/>
                  <a:gd name="T31" fmla="*/ 84 h 166"/>
                  <a:gd name="T32" fmla="*/ 0 w 2514"/>
                  <a:gd name="T33" fmla="*/ 84 h 166"/>
                  <a:gd name="T34" fmla="*/ 2 w 2514"/>
                  <a:gd name="T35" fmla="*/ 88 h 166"/>
                  <a:gd name="T36" fmla="*/ 6 w 2514"/>
                  <a:gd name="T37" fmla="*/ 92 h 166"/>
                  <a:gd name="T38" fmla="*/ 14 w 2514"/>
                  <a:gd name="T39" fmla="*/ 96 h 166"/>
                  <a:gd name="T40" fmla="*/ 26 w 2514"/>
                  <a:gd name="T41" fmla="*/ 100 h 166"/>
                  <a:gd name="T42" fmla="*/ 58 w 2514"/>
                  <a:gd name="T43" fmla="*/ 108 h 166"/>
                  <a:gd name="T44" fmla="*/ 100 w 2514"/>
                  <a:gd name="T45" fmla="*/ 114 h 166"/>
                  <a:gd name="T46" fmla="*/ 152 w 2514"/>
                  <a:gd name="T47" fmla="*/ 122 h 166"/>
                  <a:gd name="T48" fmla="*/ 216 w 2514"/>
                  <a:gd name="T49" fmla="*/ 128 h 166"/>
                  <a:gd name="T50" fmla="*/ 368 w 2514"/>
                  <a:gd name="T51" fmla="*/ 140 h 166"/>
                  <a:gd name="T52" fmla="*/ 554 w 2514"/>
                  <a:gd name="T53" fmla="*/ 150 h 166"/>
                  <a:gd name="T54" fmla="*/ 768 w 2514"/>
                  <a:gd name="T55" fmla="*/ 158 h 166"/>
                  <a:gd name="T56" fmla="*/ 1004 w 2514"/>
                  <a:gd name="T57" fmla="*/ 164 h 166"/>
                  <a:gd name="T58" fmla="*/ 1256 w 2514"/>
                  <a:gd name="T59" fmla="*/ 166 h 166"/>
                  <a:gd name="T60" fmla="*/ 1256 w 2514"/>
                  <a:gd name="T61" fmla="*/ 166 h 166"/>
                  <a:gd name="T62" fmla="*/ 1510 w 2514"/>
                  <a:gd name="T63" fmla="*/ 164 h 166"/>
                  <a:gd name="T64" fmla="*/ 1748 w 2514"/>
                  <a:gd name="T65" fmla="*/ 158 h 166"/>
                  <a:gd name="T66" fmla="*/ 1962 w 2514"/>
                  <a:gd name="T67" fmla="*/ 150 h 166"/>
                  <a:gd name="T68" fmla="*/ 2148 w 2514"/>
                  <a:gd name="T69" fmla="*/ 140 h 166"/>
                  <a:gd name="T70" fmla="*/ 2300 w 2514"/>
                  <a:gd name="T71" fmla="*/ 128 h 166"/>
                  <a:gd name="T72" fmla="*/ 2362 w 2514"/>
                  <a:gd name="T73" fmla="*/ 122 h 166"/>
                  <a:gd name="T74" fmla="*/ 2416 w 2514"/>
                  <a:gd name="T75" fmla="*/ 114 h 166"/>
                  <a:gd name="T76" fmla="*/ 2458 w 2514"/>
                  <a:gd name="T77" fmla="*/ 108 h 166"/>
                  <a:gd name="T78" fmla="*/ 2488 w 2514"/>
                  <a:gd name="T79" fmla="*/ 100 h 166"/>
                  <a:gd name="T80" fmla="*/ 2500 w 2514"/>
                  <a:gd name="T81" fmla="*/ 96 h 166"/>
                  <a:gd name="T82" fmla="*/ 2508 w 2514"/>
                  <a:gd name="T83" fmla="*/ 92 h 166"/>
                  <a:gd name="T84" fmla="*/ 2512 w 2514"/>
                  <a:gd name="T85" fmla="*/ 88 h 166"/>
                  <a:gd name="T86" fmla="*/ 2514 w 2514"/>
                  <a:gd name="T87" fmla="*/ 84 h 166"/>
                  <a:gd name="T88" fmla="*/ 2514 w 2514"/>
                  <a:gd name="T89" fmla="*/ 84 h 166"/>
                  <a:gd name="T90" fmla="*/ 2512 w 2514"/>
                  <a:gd name="T91" fmla="*/ 80 h 166"/>
                  <a:gd name="T92" fmla="*/ 2508 w 2514"/>
                  <a:gd name="T93" fmla="*/ 74 h 166"/>
                  <a:gd name="T94" fmla="*/ 2500 w 2514"/>
                  <a:gd name="T95" fmla="*/ 70 h 166"/>
                  <a:gd name="T96" fmla="*/ 2488 w 2514"/>
                  <a:gd name="T97" fmla="*/ 66 h 166"/>
                  <a:gd name="T98" fmla="*/ 2458 w 2514"/>
                  <a:gd name="T99" fmla="*/ 58 h 166"/>
                  <a:gd name="T100" fmla="*/ 2416 w 2514"/>
                  <a:gd name="T101" fmla="*/ 50 h 166"/>
                  <a:gd name="T102" fmla="*/ 2362 w 2514"/>
                  <a:gd name="T103" fmla="*/ 44 h 166"/>
                  <a:gd name="T104" fmla="*/ 2300 w 2514"/>
                  <a:gd name="T105" fmla="*/ 36 h 166"/>
                  <a:gd name="T106" fmla="*/ 2228 w 2514"/>
                  <a:gd name="T107" fmla="*/ 30 h 166"/>
                  <a:gd name="T108" fmla="*/ 2148 w 2514"/>
                  <a:gd name="T109" fmla="*/ 24 h 166"/>
                  <a:gd name="T110" fmla="*/ 1962 w 2514"/>
                  <a:gd name="T111" fmla="*/ 14 h 166"/>
                  <a:gd name="T112" fmla="*/ 1748 w 2514"/>
                  <a:gd name="T113" fmla="*/ 6 h 166"/>
                  <a:gd name="T114" fmla="*/ 1510 w 2514"/>
                  <a:gd name="T115" fmla="*/ 2 h 166"/>
                  <a:gd name="T116" fmla="*/ 1256 w 2514"/>
                  <a:gd name="T1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14" h="166">
                    <a:moveTo>
                      <a:pt x="1256" y="0"/>
                    </a:moveTo>
                    <a:lnTo>
                      <a:pt x="1256" y="0"/>
                    </a:lnTo>
                    <a:lnTo>
                      <a:pt x="1004" y="2"/>
                    </a:lnTo>
                    <a:lnTo>
                      <a:pt x="768" y="6"/>
                    </a:lnTo>
                    <a:lnTo>
                      <a:pt x="554" y="14"/>
                    </a:lnTo>
                    <a:lnTo>
                      <a:pt x="368" y="24"/>
                    </a:lnTo>
                    <a:lnTo>
                      <a:pt x="288" y="30"/>
                    </a:lnTo>
                    <a:lnTo>
                      <a:pt x="216" y="36"/>
                    </a:lnTo>
                    <a:lnTo>
                      <a:pt x="152" y="44"/>
                    </a:lnTo>
                    <a:lnTo>
                      <a:pt x="100" y="50"/>
                    </a:lnTo>
                    <a:lnTo>
                      <a:pt x="58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8" y="108"/>
                    </a:lnTo>
                    <a:lnTo>
                      <a:pt x="100" y="114"/>
                    </a:lnTo>
                    <a:lnTo>
                      <a:pt x="152" y="122"/>
                    </a:lnTo>
                    <a:lnTo>
                      <a:pt x="216" y="128"/>
                    </a:lnTo>
                    <a:lnTo>
                      <a:pt x="368" y="140"/>
                    </a:lnTo>
                    <a:lnTo>
                      <a:pt x="554" y="150"/>
                    </a:lnTo>
                    <a:lnTo>
                      <a:pt x="768" y="158"/>
                    </a:lnTo>
                    <a:lnTo>
                      <a:pt x="1004" y="164"/>
                    </a:lnTo>
                    <a:lnTo>
                      <a:pt x="1256" y="166"/>
                    </a:lnTo>
                    <a:lnTo>
                      <a:pt x="1256" y="166"/>
                    </a:lnTo>
                    <a:lnTo>
                      <a:pt x="1510" y="164"/>
                    </a:lnTo>
                    <a:lnTo>
                      <a:pt x="1748" y="158"/>
                    </a:lnTo>
                    <a:lnTo>
                      <a:pt x="1962" y="150"/>
                    </a:lnTo>
                    <a:lnTo>
                      <a:pt x="2148" y="140"/>
                    </a:lnTo>
                    <a:lnTo>
                      <a:pt x="2300" y="128"/>
                    </a:lnTo>
                    <a:lnTo>
                      <a:pt x="2362" y="122"/>
                    </a:lnTo>
                    <a:lnTo>
                      <a:pt x="2416" y="114"/>
                    </a:lnTo>
                    <a:lnTo>
                      <a:pt x="2458" y="108"/>
                    </a:lnTo>
                    <a:lnTo>
                      <a:pt x="2488" y="100"/>
                    </a:lnTo>
                    <a:lnTo>
                      <a:pt x="2500" y="96"/>
                    </a:lnTo>
                    <a:lnTo>
                      <a:pt x="2508" y="92"/>
                    </a:lnTo>
                    <a:lnTo>
                      <a:pt x="2512" y="88"/>
                    </a:lnTo>
                    <a:lnTo>
                      <a:pt x="2514" y="84"/>
                    </a:lnTo>
                    <a:lnTo>
                      <a:pt x="2514" y="84"/>
                    </a:lnTo>
                    <a:lnTo>
                      <a:pt x="2512" y="80"/>
                    </a:lnTo>
                    <a:lnTo>
                      <a:pt x="2508" y="74"/>
                    </a:lnTo>
                    <a:lnTo>
                      <a:pt x="2500" y="70"/>
                    </a:lnTo>
                    <a:lnTo>
                      <a:pt x="2488" y="66"/>
                    </a:lnTo>
                    <a:lnTo>
                      <a:pt x="2458" y="58"/>
                    </a:lnTo>
                    <a:lnTo>
                      <a:pt x="2416" y="50"/>
                    </a:lnTo>
                    <a:lnTo>
                      <a:pt x="2362" y="44"/>
                    </a:lnTo>
                    <a:lnTo>
                      <a:pt x="2300" y="36"/>
                    </a:lnTo>
                    <a:lnTo>
                      <a:pt x="2228" y="30"/>
                    </a:lnTo>
                    <a:lnTo>
                      <a:pt x="2148" y="24"/>
                    </a:lnTo>
                    <a:lnTo>
                      <a:pt x="1962" y="14"/>
                    </a:lnTo>
                    <a:lnTo>
                      <a:pt x="1748" y="6"/>
                    </a:lnTo>
                    <a:lnTo>
                      <a:pt x="1510" y="2"/>
                    </a:lnTo>
                    <a:lnTo>
                      <a:pt x="1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4" name="Freeform 122"/>
              <p:cNvSpPr>
                <a:spLocks noEditPoints="1"/>
              </p:cNvSpPr>
              <p:nvPr/>
            </p:nvSpPr>
            <p:spPr bwMode="auto">
              <a:xfrm>
                <a:off x="2598" y="4142"/>
                <a:ext cx="2502" cy="164"/>
              </a:xfrm>
              <a:custGeom>
                <a:avLst/>
                <a:gdLst>
                  <a:gd name="T0" fmla="*/ 1250 w 2502"/>
                  <a:gd name="T1" fmla="*/ 164 h 164"/>
                  <a:gd name="T2" fmla="*/ 766 w 2502"/>
                  <a:gd name="T3" fmla="*/ 158 h 164"/>
                  <a:gd name="T4" fmla="*/ 370 w 2502"/>
                  <a:gd name="T5" fmla="*/ 140 h 164"/>
                  <a:gd name="T6" fmla="*/ 156 w 2502"/>
                  <a:gd name="T7" fmla="*/ 122 h 164"/>
                  <a:gd name="T8" fmla="*/ 60 w 2502"/>
                  <a:gd name="T9" fmla="*/ 108 h 164"/>
                  <a:gd name="T10" fmla="*/ 20 w 2502"/>
                  <a:gd name="T11" fmla="*/ 96 h 164"/>
                  <a:gd name="T12" fmla="*/ 6 w 2502"/>
                  <a:gd name="T13" fmla="*/ 88 h 164"/>
                  <a:gd name="T14" fmla="*/ 4 w 2502"/>
                  <a:gd name="T15" fmla="*/ 84 h 164"/>
                  <a:gd name="T16" fmla="*/ 12 w 2502"/>
                  <a:gd name="T17" fmla="*/ 74 h 164"/>
                  <a:gd name="T18" fmla="*/ 30 w 2502"/>
                  <a:gd name="T19" fmla="*/ 66 h 164"/>
                  <a:gd name="T20" fmla="*/ 102 w 2502"/>
                  <a:gd name="T21" fmla="*/ 52 h 164"/>
                  <a:gd name="T22" fmla="*/ 218 w 2502"/>
                  <a:gd name="T23" fmla="*/ 36 h 164"/>
                  <a:gd name="T24" fmla="*/ 554 w 2502"/>
                  <a:gd name="T25" fmla="*/ 14 h 164"/>
                  <a:gd name="T26" fmla="*/ 1000 w 2502"/>
                  <a:gd name="T27" fmla="*/ 2 h 164"/>
                  <a:gd name="T28" fmla="*/ 1250 w 2502"/>
                  <a:gd name="T29" fmla="*/ 0 h 164"/>
                  <a:gd name="T30" fmla="*/ 1738 w 2502"/>
                  <a:gd name="T31" fmla="*/ 8 h 164"/>
                  <a:gd name="T32" fmla="*/ 2134 w 2502"/>
                  <a:gd name="T33" fmla="*/ 24 h 164"/>
                  <a:gd name="T34" fmla="*/ 2286 w 2502"/>
                  <a:gd name="T35" fmla="*/ 36 h 164"/>
                  <a:gd name="T36" fmla="*/ 2400 w 2502"/>
                  <a:gd name="T37" fmla="*/ 52 h 164"/>
                  <a:gd name="T38" fmla="*/ 2472 w 2502"/>
                  <a:gd name="T39" fmla="*/ 66 h 164"/>
                  <a:gd name="T40" fmla="*/ 2492 w 2502"/>
                  <a:gd name="T41" fmla="*/ 74 h 164"/>
                  <a:gd name="T42" fmla="*/ 2498 w 2502"/>
                  <a:gd name="T43" fmla="*/ 84 h 164"/>
                  <a:gd name="T44" fmla="*/ 2496 w 2502"/>
                  <a:gd name="T45" fmla="*/ 88 h 164"/>
                  <a:gd name="T46" fmla="*/ 2484 w 2502"/>
                  <a:gd name="T47" fmla="*/ 96 h 164"/>
                  <a:gd name="T48" fmla="*/ 2442 w 2502"/>
                  <a:gd name="T49" fmla="*/ 108 h 164"/>
                  <a:gd name="T50" fmla="*/ 2348 w 2502"/>
                  <a:gd name="T51" fmla="*/ 122 h 164"/>
                  <a:gd name="T52" fmla="*/ 2134 w 2502"/>
                  <a:gd name="T53" fmla="*/ 140 h 164"/>
                  <a:gd name="T54" fmla="*/ 1738 w 2502"/>
                  <a:gd name="T55" fmla="*/ 158 h 164"/>
                  <a:gd name="T56" fmla="*/ 1250 w 2502"/>
                  <a:gd name="T57" fmla="*/ 164 h 164"/>
                  <a:gd name="T58" fmla="*/ 1250 w 2502"/>
                  <a:gd name="T59" fmla="*/ 0 h 164"/>
                  <a:gd name="T60" fmla="*/ 764 w 2502"/>
                  <a:gd name="T61" fmla="*/ 6 h 164"/>
                  <a:gd name="T62" fmla="*/ 366 w 2502"/>
                  <a:gd name="T63" fmla="*/ 24 h 164"/>
                  <a:gd name="T64" fmla="*/ 214 w 2502"/>
                  <a:gd name="T65" fmla="*/ 36 h 164"/>
                  <a:gd name="T66" fmla="*/ 98 w 2502"/>
                  <a:gd name="T67" fmla="*/ 50 h 164"/>
                  <a:gd name="T68" fmla="*/ 26 w 2502"/>
                  <a:gd name="T69" fmla="*/ 66 h 164"/>
                  <a:gd name="T70" fmla="*/ 6 w 2502"/>
                  <a:gd name="T71" fmla="*/ 74 h 164"/>
                  <a:gd name="T72" fmla="*/ 0 w 2502"/>
                  <a:gd name="T73" fmla="*/ 84 h 164"/>
                  <a:gd name="T74" fmla="*/ 2 w 2502"/>
                  <a:gd name="T75" fmla="*/ 88 h 164"/>
                  <a:gd name="T76" fmla="*/ 14 w 2502"/>
                  <a:gd name="T77" fmla="*/ 96 h 164"/>
                  <a:gd name="T78" fmla="*/ 56 w 2502"/>
                  <a:gd name="T79" fmla="*/ 108 h 164"/>
                  <a:gd name="T80" fmla="*/ 150 w 2502"/>
                  <a:gd name="T81" fmla="*/ 122 h 164"/>
                  <a:gd name="T82" fmla="*/ 366 w 2502"/>
                  <a:gd name="T83" fmla="*/ 140 h 164"/>
                  <a:gd name="T84" fmla="*/ 764 w 2502"/>
                  <a:gd name="T85" fmla="*/ 158 h 164"/>
                  <a:gd name="T86" fmla="*/ 1250 w 2502"/>
                  <a:gd name="T87" fmla="*/ 164 h 164"/>
                  <a:gd name="T88" fmla="*/ 1504 w 2502"/>
                  <a:gd name="T89" fmla="*/ 164 h 164"/>
                  <a:gd name="T90" fmla="*/ 1952 w 2502"/>
                  <a:gd name="T91" fmla="*/ 150 h 164"/>
                  <a:gd name="T92" fmla="*/ 2290 w 2502"/>
                  <a:gd name="T93" fmla="*/ 128 h 164"/>
                  <a:gd name="T94" fmla="*/ 2404 w 2502"/>
                  <a:gd name="T95" fmla="*/ 114 h 164"/>
                  <a:gd name="T96" fmla="*/ 2478 w 2502"/>
                  <a:gd name="T97" fmla="*/ 100 h 164"/>
                  <a:gd name="T98" fmla="*/ 2496 w 2502"/>
                  <a:gd name="T99" fmla="*/ 92 h 164"/>
                  <a:gd name="T100" fmla="*/ 2502 w 2502"/>
                  <a:gd name="T101" fmla="*/ 84 h 164"/>
                  <a:gd name="T102" fmla="*/ 2502 w 2502"/>
                  <a:gd name="T103" fmla="*/ 80 h 164"/>
                  <a:gd name="T104" fmla="*/ 2488 w 2502"/>
                  <a:gd name="T105" fmla="*/ 70 h 164"/>
                  <a:gd name="T106" fmla="*/ 2446 w 2502"/>
                  <a:gd name="T107" fmla="*/ 58 h 164"/>
                  <a:gd name="T108" fmla="*/ 2352 w 2502"/>
                  <a:gd name="T109" fmla="*/ 44 h 164"/>
                  <a:gd name="T110" fmla="*/ 2218 w 2502"/>
                  <a:gd name="T111" fmla="*/ 30 h 164"/>
                  <a:gd name="T112" fmla="*/ 1952 w 2502"/>
                  <a:gd name="T113" fmla="*/ 14 h 164"/>
                  <a:gd name="T114" fmla="*/ 1504 w 2502"/>
                  <a:gd name="T115" fmla="*/ 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2" h="164">
                    <a:moveTo>
                      <a:pt x="1250" y="164"/>
                    </a:moveTo>
                    <a:lnTo>
                      <a:pt x="1250" y="164"/>
                    </a:lnTo>
                    <a:lnTo>
                      <a:pt x="1000" y="162"/>
                    </a:lnTo>
                    <a:lnTo>
                      <a:pt x="766" y="158"/>
                    </a:lnTo>
                    <a:lnTo>
                      <a:pt x="554" y="150"/>
                    </a:lnTo>
                    <a:lnTo>
                      <a:pt x="370" y="140"/>
                    </a:lnTo>
                    <a:lnTo>
                      <a:pt x="218" y="128"/>
                    </a:lnTo>
                    <a:lnTo>
                      <a:pt x="156" y="122"/>
                    </a:lnTo>
                    <a:lnTo>
                      <a:pt x="102" y="114"/>
                    </a:lnTo>
                    <a:lnTo>
                      <a:pt x="60" y="108"/>
                    </a:lnTo>
                    <a:lnTo>
                      <a:pt x="30" y="100"/>
                    </a:lnTo>
                    <a:lnTo>
                      <a:pt x="20" y="96"/>
                    </a:lnTo>
                    <a:lnTo>
                      <a:pt x="12" y="92"/>
                    </a:lnTo>
                    <a:lnTo>
                      <a:pt x="6" y="88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6" y="80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30" y="66"/>
                    </a:lnTo>
                    <a:lnTo>
                      <a:pt x="60" y="58"/>
                    </a:lnTo>
                    <a:lnTo>
                      <a:pt x="102" y="52"/>
                    </a:lnTo>
                    <a:lnTo>
                      <a:pt x="156" y="44"/>
                    </a:lnTo>
                    <a:lnTo>
                      <a:pt x="218" y="36"/>
                    </a:lnTo>
                    <a:lnTo>
                      <a:pt x="370" y="24"/>
                    </a:lnTo>
                    <a:lnTo>
                      <a:pt x="554" y="14"/>
                    </a:lnTo>
                    <a:lnTo>
                      <a:pt x="766" y="8"/>
                    </a:lnTo>
                    <a:lnTo>
                      <a:pt x="1000" y="2"/>
                    </a:lnTo>
                    <a:lnTo>
                      <a:pt x="1250" y="0"/>
                    </a:lnTo>
                    <a:lnTo>
                      <a:pt x="1250" y="0"/>
                    </a:lnTo>
                    <a:lnTo>
                      <a:pt x="1502" y="2"/>
                    </a:lnTo>
                    <a:lnTo>
                      <a:pt x="1738" y="8"/>
                    </a:lnTo>
                    <a:lnTo>
                      <a:pt x="1950" y="14"/>
                    </a:lnTo>
                    <a:lnTo>
                      <a:pt x="2134" y="24"/>
                    </a:lnTo>
                    <a:lnTo>
                      <a:pt x="2214" y="30"/>
                    </a:lnTo>
                    <a:lnTo>
                      <a:pt x="2286" y="36"/>
                    </a:lnTo>
                    <a:lnTo>
                      <a:pt x="2348" y="44"/>
                    </a:lnTo>
                    <a:lnTo>
                      <a:pt x="2400" y="52"/>
                    </a:lnTo>
                    <a:lnTo>
                      <a:pt x="2442" y="58"/>
                    </a:lnTo>
                    <a:lnTo>
                      <a:pt x="2472" y="66"/>
                    </a:lnTo>
                    <a:lnTo>
                      <a:pt x="2484" y="70"/>
                    </a:lnTo>
                    <a:lnTo>
                      <a:pt x="2492" y="74"/>
                    </a:lnTo>
                    <a:lnTo>
                      <a:pt x="2496" y="80"/>
                    </a:lnTo>
                    <a:lnTo>
                      <a:pt x="2498" y="84"/>
                    </a:lnTo>
                    <a:lnTo>
                      <a:pt x="2498" y="84"/>
                    </a:lnTo>
                    <a:lnTo>
                      <a:pt x="2496" y="88"/>
                    </a:lnTo>
                    <a:lnTo>
                      <a:pt x="2492" y="92"/>
                    </a:lnTo>
                    <a:lnTo>
                      <a:pt x="2484" y="96"/>
                    </a:lnTo>
                    <a:lnTo>
                      <a:pt x="2472" y="100"/>
                    </a:lnTo>
                    <a:lnTo>
                      <a:pt x="2442" y="108"/>
                    </a:lnTo>
                    <a:lnTo>
                      <a:pt x="2400" y="114"/>
                    </a:lnTo>
                    <a:lnTo>
                      <a:pt x="2348" y="122"/>
                    </a:lnTo>
                    <a:lnTo>
                      <a:pt x="2286" y="128"/>
                    </a:lnTo>
                    <a:lnTo>
                      <a:pt x="2134" y="140"/>
                    </a:lnTo>
                    <a:lnTo>
                      <a:pt x="1950" y="150"/>
                    </a:lnTo>
                    <a:lnTo>
                      <a:pt x="1738" y="158"/>
                    </a:lnTo>
                    <a:lnTo>
                      <a:pt x="1502" y="162"/>
                    </a:lnTo>
                    <a:lnTo>
                      <a:pt x="1250" y="164"/>
                    </a:lnTo>
                    <a:close/>
                    <a:moveTo>
                      <a:pt x="1250" y="0"/>
                    </a:moveTo>
                    <a:lnTo>
                      <a:pt x="1250" y="0"/>
                    </a:lnTo>
                    <a:lnTo>
                      <a:pt x="998" y="2"/>
                    </a:lnTo>
                    <a:lnTo>
                      <a:pt x="764" y="6"/>
                    </a:lnTo>
                    <a:lnTo>
                      <a:pt x="552" y="14"/>
                    </a:lnTo>
                    <a:lnTo>
                      <a:pt x="366" y="24"/>
                    </a:lnTo>
                    <a:lnTo>
                      <a:pt x="286" y="30"/>
                    </a:lnTo>
                    <a:lnTo>
                      <a:pt x="214" y="36"/>
                    </a:lnTo>
                    <a:lnTo>
                      <a:pt x="150" y="44"/>
                    </a:lnTo>
                    <a:lnTo>
                      <a:pt x="98" y="50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6" y="108"/>
                    </a:lnTo>
                    <a:lnTo>
                      <a:pt x="98" y="114"/>
                    </a:lnTo>
                    <a:lnTo>
                      <a:pt x="150" y="122"/>
                    </a:lnTo>
                    <a:lnTo>
                      <a:pt x="214" y="128"/>
                    </a:lnTo>
                    <a:lnTo>
                      <a:pt x="366" y="140"/>
                    </a:lnTo>
                    <a:lnTo>
                      <a:pt x="552" y="150"/>
                    </a:lnTo>
                    <a:lnTo>
                      <a:pt x="764" y="158"/>
                    </a:lnTo>
                    <a:lnTo>
                      <a:pt x="998" y="164"/>
                    </a:lnTo>
                    <a:lnTo>
                      <a:pt x="1250" y="164"/>
                    </a:lnTo>
                    <a:lnTo>
                      <a:pt x="1250" y="164"/>
                    </a:lnTo>
                    <a:lnTo>
                      <a:pt x="1504" y="164"/>
                    </a:lnTo>
                    <a:lnTo>
                      <a:pt x="1740" y="158"/>
                    </a:lnTo>
                    <a:lnTo>
                      <a:pt x="1952" y="150"/>
                    </a:lnTo>
                    <a:lnTo>
                      <a:pt x="2138" y="140"/>
                    </a:lnTo>
                    <a:lnTo>
                      <a:pt x="2290" y="128"/>
                    </a:lnTo>
                    <a:lnTo>
                      <a:pt x="2352" y="122"/>
                    </a:lnTo>
                    <a:lnTo>
                      <a:pt x="2404" y="114"/>
                    </a:lnTo>
                    <a:lnTo>
                      <a:pt x="2446" y="108"/>
                    </a:lnTo>
                    <a:lnTo>
                      <a:pt x="2478" y="100"/>
                    </a:lnTo>
                    <a:lnTo>
                      <a:pt x="2488" y="96"/>
                    </a:lnTo>
                    <a:lnTo>
                      <a:pt x="2496" y="92"/>
                    </a:lnTo>
                    <a:lnTo>
                      <a:pt x="2502" y="88"/>
                    </a:lnTo>
                    <a:lnTo>
                      <a:pt x="2502" y="84"/>
                    </a:lnTo>
                    <a:lnTo>
                      <a:pt x="2502" y="84"/>
                    </a:lnTo>
                    <a:lnTo>
                      <a:pt x="2502" y="80"/>
                    </a:lnTo>
                    <a:lnTo>
                      <a:pt x="2496" y="74"/>
                    </a:lnTo>
                    <a:lnTo>
                      <a:pt x="2488" y="70"/>
                    </a:lnTo>
                    <a:lnTo>
                      <a:pt x="2478" y="66"/>
                    </a:lnTo>
                    <a:lnTo>
                      <a:pt x="2446" y="58"/>
                    </a:lnTo>
                    <a:lnTo>
                      <a:pt x="2404" y="50"/>
                    </a:lnTo>
                    <a:lnTo>
                      <a:pt x="2352" y="44"/>
                    </a:lnTo>
                    <a:lnTo>
                      <a:pt x="2290" y="36"/>
                    </a:lnTo>
                    <a:lnTo>
                      <a:pt x="2218" y="30"/>
                    </a:lnTo>
                    <a:lnTo>
                      <a:pt x="2138" y="24"/>
                    </a:lnTo>
                    <a:lnTo>
                      <a:pt x="1952" y="14"/>
                    </a:lnTo>
                    <a:lnTo>
                      <a:pt x="1740" y="6"/>
                    </a:lnTo>
                    <a:lnTo>
                      <a:pt x="1504" y="2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5" name="Freeform 123"/>
              <p:cNvSpPr>
                <a:spLocks/>
              </p:cNvSpPr>
              <p:nvPr/>
            </p:nvSpPr>
            <p:spPr bwMode="auto">
              <a:xfrm>
                <a:off x="2602" y="4142"/>
                <a:ext cx="2494" cy="164"/>
              </a:xfrm>
              <a:custGeom>
                <a:avLst/>
                <a:gdLst>
                  <a:gd name="T0" fmla="*/ 1246 w 2494"/>
                  <a:gd name="T1" fmla="*/ 164 h 164"/>
                  <a:gd name="T2" fmla="*/ 1246 w 2494"/>
                  <a:gd name="T3" fmla="*/ 164 h 164"/>
                  <a:gd name="T4" fmla="*/ 996 w 2494"/>
                  <a:gd name="T5" fmla="*/ 162 h 164"/>
                  <a:gd name="T6" fmla="*/ 762 w 2494"/>
                  <a:gd name="T7" fmla="*/ 158 h 164"/>
                  <a:gd name="T8" fmla="*/ 550 w 2494"/>
                  <a:gd name="T9" fmla="*/ 150 h 164"/>
                  <a:gd name="T10" fmla="*/ 366 w 2494"/>
                  <a:gd name="T11" fmla="*/ 140 h 164"/>
                  <a:gd name="T12" fmla="*/ 214 w 2494"/>
                  <a:gd name="T13" fmla="*/ 128 h 164"/>
                  <a:gd name="T14" fmla="*/ 152 w 2494"/>
                  <a:gd name="T15" fmla="*/ 122 h 164"/>
                  <a:gd name="T16" fmla="*/ 98 w 2494"/>
                  <a:gd name="T17" fmla="*/ 114 h 164"/>
                  <a:gd name="T18" fmla="*/ 56 w 2494"/>
                  <a:gd name="T19" fmla="*/ 108 h 164"/>
                  <a:gd name="T20" fmla="*/ 26 w 2494"/>
                  <a:gd name="T21" fmla="*/ 100 h 164"/>
                  <a:gd name="T22" fmla="*/ 16 w 2494"/>
                  <a:gd name="T23" fmla="*/ 96 h 164"/>
                  <a:gd name="T24" fmla="*/ 8 w 2494"/>
                  <a:gd name="T25" fmla="*/ 92 h 164"/>
                  <a:gd name="T26" fmla="*/ 2 w 2494"/>
                  <a:gd name="T27" fmla="*/ 88 h 164"/>
                  <a:gd name="T28" fmla="*/ 0 w 2494"/>
                  <a:gd name="T29" fmla="*/ 84 h 164"/>
                  <a:gd name="T30" fmla="*/ 0 w 2494"/>
                  <a:gd name="T31" fmla="*/ 84 h 164"/>
                  <a:gd name="T32" fmla="*/ 2 w 2494"/>
                  <a:gd name="T33" fmla="*/ 80 h 164"/>
                  <a:gd name="T34" fmla="*/ 8 w 2494"/>
                  <a:gd name="T35" fmla="*/ 74 h 164"/>
                  <a:gd name="T36" fmla="*/ 16 w 2494"/>
                  <a:gd name="T37" fmla="*/ 70 h 164"/>
                  <a:gd name="T38" fmla="*/ 26 w 2494"/>
                  <a:gd name="T39" fmla="*/ 66 h 164"/>
                  <a:gd name="T40" fmla="*/ 56 w 2494"/>
                  <a:gd name="T41" fmla="*/ 58 h 164"/>
                  <a:gd name="T42" fmla="*/ 98 w 2494"/>
                  <a:gd name="T43" fmla="*/ 52 h 164"/>
                  <a:gd name="T44" fmla="*/ 152 w 2494"/>
                  <a:gd name="T45" fmla="*/ 44 h 164"/>
                  <a:gd name="T46" fmla="*/ 214 w 2494"/>
                  <a:gd name="T47" fmla="*/ 36 h 164"/>
                  <a:gd name="T48" fmla="*/ 366 w 2494"/>
                  <a:gd name="T49" fmla="*/ 24 h 164"/>
                  <a:gd name="T50" fmla="*/ 550 w 2494"/>
                  <a:gd name="T51" fmla="*/ 14 h 164"/>
                  <a:gd name="T52" fmla="*/ 762 w 2494"/>
                  <a:gd name="T53" fmla="*/ 8 h 164"/>
                  <a:gd name="T54" fmla="*/ 996 w 2494"/>
                  <a:gd name="T55" fmla="*/ 2 h 164"/>
                  <a:gd name="T56" fmla="*/ 1246 w 2494"/>
                  <a:gd name="T57" fmla="*/ 0 h 164"/>
                  <a:gd name="T58" fmla="*/ 1246 w 2494"/>
                  <a:gd name="T59" fmla="*/ 0 h 164"/>
                  <a:gd name="T60" fmla="*/ 1498 w 2494"/>
                  <a:gd name="T61" fmla="*/ 2 h 164"/>
                  <a:gd name="T62" fmla="*/ 1734 w 2494"/>
                  <a:gd name="T63" fmla="*/ 8 h 164"/>
                  <a:gd name="T64" fmla="*/ 1946 w 2494"/>
                  <a:gd name="T65" fmla="*/ 14 h 164"/>
                  <a:gd name="T66" fmla="*/ 2130 w 2494"/>
                  <a:gd name="T67" fmla="*/ 24 h 164"/>
                  <a:gd name="T68" fmla="*/ 2210 w 2494"/>
                  <a:gd name="T69" fmla="*/ 30 h 164"/>
                  <a:gd name="T70" fmla="*/ 2282 w 2494"/>
                  <a:gd name="T71" fmla="*/ 36 h 164"/>
                  <a:gd name="T72" fmla="*/ 2344 w 2494"/>
                  <a:gd name="T73" fmla="*/ 44 h 164"/>
                  <a:gd name="T74" fmla="*/ 2396 w 2494"/>
                  <a:gd name="T75" fmla="*/ 52 h 164"/>
                  <a:gd name="T76" fmla="*/ 2438 w 2494"/>
                  <a:gd name="T77" fmla="*/ 58 h 164"/>
                  <a:gd name="T78" fmla="*/ 2468 w 2494"/>
                  <a:gd name="T79" fmla="*/ 66 h 164"/>
                  <a:gd name="T80" fmla="*/ 2480 w 2494"/>
                  <a:gd name="T81" fmla="*/ 70 h 164"/>
                  <a:gd name="T82" fmla="*/ 2488 w 2494"/>
                  <a:gd name="T83" fmla="*/ 74 h 164"/>
                  <a:gd name="T84" fmla="*/ 2492 w 2494"/>
                  <a:gd name="T85" fmla="*/ 80 h 164"/>
                  <a:gd name="T86" fmla="*/ 2494 w 2494"/>
                  <a:gd name="T87" fmla="*/ 84 h 164"/>
                  <a:gd name="T88" fmla="*/ 2494 w 2494"/>
                  <a:gd name="T89" fmla="*/ 84 h 164"/>
                  <a:gd name="T90" fmla="*/ 2492 w 2494"/>
                  <a:gd name="T91" fmla="*/ 88 h 164"/>
                  <a:gd name="T92" fmla="*/ 2488 w 2494"/>
                  <a:gd name="T93" fmla="*/ 92 h 164"/>
                  <a:gd name="T94" fmla="*/ 2480 w 2494"/>
                  <a:gd name="T95" fmla="*/ 96 h 164"/>
                  <a:gd name="T96" fmla="*/ 2468 w 2494"/>
                  <a:gd name="T97" fmla="*/ 100 h 164"/>
                  <a:gd name="T98" fmla="*/ 2438 w 2494"/>
                  <a:gd name="T99" fmla="*/ 108 h 164"/>
                  <a:gd name="T100" fmla="*/ 2396 w 2494"/>
                  <a:gd name="T101" fmla="*/ 114 h 164"/>
                  <a:gd name="T102" fmla="*/ 2344 w 2494"/>
                  <a:gd name="T103" fmla="*/ 122 h 164"/>
                  <a:gd name="T104" fmla="*/ 2282 w 2494"/>
                  <a:gd name="T105" fmla="*/ 128 h 164"/>
                  <a:gd name="T106" fmla="*/ 2130 w 2494"/>
                  <a:gd name="T107" fmla="*/ 140 h 164"/>
                  <a:gd name="T108" fmla="*/ 1946 w 2494"/>
                  <a:gd name="T109" fmla="*/ 150 h 164"/>
                  <a:gd name="T110" fmla="*/ 1734 w 2494"/>
                  <a:gd name="T111" fmla="*/ 158 h 164"/>
                  <a:gd name="T112" fmla="*/ 1498 w 2494"/>
                  <a:gd name="T113" fmla="*/ 162 h 164"/>
                  <a:gd name="T114" fmla="*/ 1246 w 2494"/>
                  <a:gd name="T1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94" h="164">
                    <a:moveTo>
                      <a:pt x="1246" y="164"/>
                    </a:moveTo>
                    <a:lnTo>
                      <a:pt x="1246" y="164"/>
                    </a:lnTo>
                    <a:lnTo>
                      <a:pt x="996" y="162"/>
                    </a:lnTo>
                    <a:lnTo>
                      <a:pt x="762" y="158"/>
                    </a:lnTo>
                    <a:lnTo>
                      <a:pt x="550" y="150"/>
                    </a:lnTo>
                    <a:lnTo>
                      <a:pt x="366" y="140"/>
                    </a:lnTo>
                    <a:lnTo>
                      <a:pt x="214" y="128"/>
                    </a:lnTo>
                    <a:lnTo>
                      <a:pt x="152" y="122"/>
                    </a:lnTo>
                    <a:lnTo>
                      <a:pt x="98" y="114"/>
                    </a:lnTo>
                    <a:lnTo>
                      <a:pt x="56" y="108"/>
                    </a:lnTo>
                    <a:lnTo>
                      <a:pt x="26" y="100"/>
                    </a:lnTo>
                    <a:lnTo>
                      <a:pt x="16" y="96"/>
                    </a:lnTo>
                    <a:lnTo>
                      <a:pt x="8" y="92"/>
                    </a:lnTo>
                    <a:lnTo>
                      <a:pt x="2" y="8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0"/>
                    </a:lnTo>
                    <a:lnTo>
                      <a:pt x="8" y="74"/>
                    </a:lnTo>
                    <a:lnTo>
                      <a:pt x="16" y="70"/>
                    </a:lnTo>
                    <a:lnTo>
                      <a:pt x="26" y="66"/>
                    </a:lnTo>
                    <a:lnTo>
                      <a:pt x="56" y="58"/>
                    </a:lnTo>
                    <a:lnTo>
                      <a:pt x="98" y="52"/>
                    </a:lnTo>
                    <a:lnTo>
                      <a:pt x="152" y="44"/>
                    </a:lnTo>
                    <a:lnTo>
                      <a:pt x="214" y="36"/>
                    </a:lnTo>
                    <a:lnTo>
                      <a:pt x="366" y="24"/>
                    </a:lnTo>
                    <a:lnTo>
                      <a:pt x="550" y="14"/>
                    </a:lnTo>
                    <a:lnTo>
                      <a:pt x="762" y="8"/>
                    </a:lnTo>
                    <a:lnTo>
                      <a:pt x="996" y="2"/>
                    </a:lnTo>
                    <a:lnTo>
                      <a:pt x="1246" y="0"/>
                    </a:lnTo>
                    <a:lnTo>
                      <a:pt x="1246" y="0"/>
                    </a:lnTo>
                    <a:lnTo>
                      <a:pt x="1498" y="2"/>
                    </a:lnTo>
                    <a:lnTo>
                      <a:pt x="1734" y="8"/>
                    </a:lnTo>
                    <a:lnTo>
                      <a:pt x="1946" y="14"/>
                    </a:lnTo>
                    <a:lnTo>
                      <a:pt x="2130" y="24"/>
                    </a:lnTo>
                    <a:lnTo>
                      <a:pt x="2210" y="30"/>
                    </a:lnTo>
                    <a:lnTo>
                      <a:pt x="2282" y="36"/>
                    </a:lnTo>
                    <a:lnTo>
                      <a:pt x="2344" y="44"/>
                    </a:lnTo>
                    <a:lnTo>
                      <a:pt x="2396" y="52"/>
                    </a:lnTo>
                    <a:lnTo>
                      <a:pt x="2438" y="58"/>
                    </a:lnTo>
                    <a:lnTo>
                      <a:pt x="2468" y="66"/>
                    </a:lnTo>
                    <a:lnTo>
                      <a:pt x="2480" y="70"/>
                    </a:lnTo>
                    <a:lnTo>
                      <a:pt x="2488" y="74"/>
                    </a:lnTo>
                    <a:lnTo>
                      <a:pt x="2492" y="80"/>
                    </a:lnTo>
                    <a:lnTo>
                      <a:pt x="2494" y="84"/>
                    </a:lnTo>
                    <a:lnTo>
                      <a:pt x="2494" y="84"/>
                    </a:lnTo>
                    <a:lnTo>
                      <a:pt x="2492" y="88"/>
                    </a:lnTo>
                    <a:lnTo>
                      <a:pt x="2488" y="92"/>
                    </a:lnTo>
                    <a:lnTo>
                      <a:pt x="2480" y="96"/>
                    </a:lnTo>
                    <a:lnTo>
                      <a:pt x="2468" y="100"/>
                    </a:lnTo>
                    <a:lnTo>
                      <a:pt x="2438" y="108"/>
                    </a:lnTo>
                    <a:lnTo>
                      <a:pt x="2396" y="114"/>
                    </a:lnTo>
                    <a:lnTo>
                      <a:pt x="2344" y="122"/>
                    </a:lnTo>
                    <a:lnTo>
                      <a:pt x="2282" y="128"/>
                    </a:lnTo>
                    <a:lnTo>
                      <a:pt x="2130" y="140"/>
                    </a:lnTo>
                    <a:lnTo>
                      <a:pt x="1946" y="150"/>
                    </a:lnTo>
                    <a:lnTo>
                      <a:pt x="1734" y="158"/>
                    </a:lnTo>
                    <a:lnTo>
                      <a:pt x="1498" y="162"/>
                    </a:lnTo>
                    <a:lnTo>
                      <a:pt x="1246" y="1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6" name="Freeform 124"/>
              <p:cNvSpPr>
                <a:spLocks/>
              </p:cNvSpPr>
              <p:nvPr/>
            </p:nvSpPr>
            <p:spPr bwMode="auto">
              <a:xfrm>
                <a:off x="2598" y="4142"/>
                <a:ext cx="2502" cy="164"/>
              </a:xfrm>
              <a:custGeom>
                <a:avLst/>
                <a:gdLst>
                  <a:gd name="T0" fmla="*/ 1250 w 2502"/>
                  <a:gd name="T1" fmla="*/ 0 h 164"/>
                  <a:gd name="T2" fmla="*/ 1250 w 2502"/>
                  <a:gd name="T3" fmla="*/ 0 h 164"/>
                  <a:gd name="T4" fmla="*/ 998 w 2502"/>
                  <a:gd name="T5" fmla="*/ 2 h 164"/>
                  <a:gd name="T6" fmla="*/ 764 w 2502"/>
                  <a:gd name="T7" fmla="*/ 6 h 164"/>
                  <a:gd name="T8" fmla="*/ 552 w 2502"/>
                  <a:gd name="T9" fmla="*/ 14 h 164"/>
                  <a:gd name="T10" fmla="*/ 366 w 2502"/>
                  <a:gd name="T11" fmla="*/ 24 h 164"/>
                  <a:gd name="T12" fmla="*/ 286 w 2502"/>
                  <a:gd name="T13" fmla="*/ 30 h 164"/>
                  <a:gd name="T14" fmla="*/ 214 w 2502"/>
                  <a:gd name="T15" fmla="*/ 36 h 164"/>
                  <a:gd name="T16" fmla="*/ 150 w 2502"/>
                  <a:gd name="T17" fmla="*/ 44 h 164"/>
                  <a:gd name="T18" fmla="*/ 98 w 2502"/>
                  <a:gd name="T19" fmla="*/ 50 h 164"/>
                  <a:gd name="T20" fmla="*/ 56 w 2502"/>
                  <a:gd name="T21" fmla="*/ 58 h 164"/>
                  <a:gd name="T22" fmla="*/ 26 w 2502"/>
                  <a:gd name="T23" fmla="*/ 66 h 164"/>
                  <a:gd name="T24" fmla="*/ 14 w 2502"/>
                  <a:gd name="T25" fmla="*/ 70 h 164"/>
                  <a:gd name="T26" fmla="*/ 6 w 2502"/>
                  <a:gd name="T27" fmla="*/ 74 h 164"/>
                  <a:gd name="T28" fmla="*/ 2 w 2502"/>
                  <a:gd name="T29" fmla="*/ 80 h 164"/>
                  <a:gd name="T30" fmla="*/ 0 w 2502"/>
                  <a:gd name="T31" fmla="*/ 84 h 164"/>
                  <a:gd name="T32" fmla="*/ 0 w 2502"/>
                  <a:gd name="T33" fmla="*/ 84 h 164"/>
                  <a:gd name="T34" fmla="*/ 2 w 2502"/>
                  <a:gd name="T35" fmla="*/ 88 h 164"/>
                  <a:gd name="T36" fmla="*/ 6 w 2502"/>
                  <a:gd name="T37" fmla="*/ 92 h 164"/>
                  <a:gd name="T38" fmla="*/ 14 w 2502"/>
                  <a:gd name="T39" fmla="*/ 96 h 164"/>
                  <a:gd name="T40" fmla="*/ 26 w 2502"/>
                  <a:gd name="T41" fmla="*/ 100 h 164"/>
                  <a:gd name="T42" fmla="*/ 56 w 2502"/>
                  <a:gd name="T43" fmla="*/ 108 h 164"/>
                  <a:gd name="T44" fmla="*/ 98 w 2502"/>
                  <a:gd name="T45" fmla="*/ 114 h 164"/>
                  <a:gd name="T46" fmla="*/ 150 w 2502"/>
                  <a:gd name="T47" fmla="*/ 122 h 164"/>
                  <a:gd name="T48" fmla="*/ 214 w 2502"/>
                  <a:gd name="T49" fmla="*/ 128 h 164"/>
                  <a:gd name="T50" fmla="*/ 366 w 2502"/>
                  <a:gd name="T51" fmla="*/ 140 h 164"/>
                  <a:gd name="T52" fmla="*/ 552 w 2502"/>
                  <a:gd name="T53" fmla="*/ 150 h 164"/>
                  <a:gd name="T54" fmla="*/ 764 w 2502"/>
                  <a:gd name="T55" fmla="*/ 158 h 164"/>
                  <a:gd name="T56" fmla="*/ 998 w 2502"/>
                  <a:gd name="T57" fmla="*/ 164 h 164"/>
                  <a:gd name="T58" fmla="*/ 1250 w 2502"/>
                  <a:gd name="T59" fmla="*/ 164 h 164"/>
                  <a:gd name="T60" fmla="*/ 1250 w 2502"/>
                  <a:gd name="T61" fmla="*/ 164 h 164"/>
                  <a:gd name="T62" fmla="*/ 1504 w 2502"/>
                  <a:gd name="T63" fmla="*/ 164 h 164"/>
                  <a:gd name="T64" fmla="*/ 1740 w 2502"/>
                  <a:gd name="T65" fmla="*/ 158 h 164"/>
                  <a:gd name="T66" fmla="*/ 1952 w 2502"/>
                  <a:gd name="T67" fmla="*/ 150 h 164"/>
                  <a:gd name="T68" fmla="*/ 2138 w 2502"/>
                  <a:gd name="T69" fmla="*/ 140 h 164"/>
                  <a:gd name="T70" fmla="*/ 2290 w 2502"/>
                  <a:gd name="T71" fmla="*/ 128 h 164"/>
                  <a:gd name="T72" fmla="*/ 2352 w 2502"/>
                  <a:gd name="T73" fmla="*/ 122 h 164"/>
                  <a:gd name="T74" fmla="*/ 2404 w 2502"/>
                  <a:gd name="T75" fmla="*/ 114 h 164"/>
                  <a:gd name="T76" fmla="*/ 2446 w 2502"/>
                  <a:gd name="T77" fmla="*/ 108 h 164"/>
                  <a:gd name="T78" fmla="*/ 2478 w 2502"/>
                  <a:gd name="T79" fmla="*/ 100 h 164"/>
                  <a:gd name="T80" fmla="*/ 2488 w 2502"/>
                  <a:gd name="T81" fmla="*/ 96 h 164"/>
                  <a:gd name="T82" fmla="*/ 2496 w 2502"/>
                  <a:gd name="T83" fmla="*/ 92 h 164"/>
                  <a:gd name="T84" fmla="*/ 2502 w 2502"/>
                  <a:gd name="T85" fmla="*/ 88 h 164"/>
                  <a:gd name="T86" fmla="*/ 2502 w 2502"/>
                  <a:gd name="T87" fmla="*/ 84 h 164"/>
                  <a:gd name="T88" fmla="*/ 2502 w 2502"/>
                  <a:gd name="T89" fmla="*/ 84 h 164"/>
                  <a:gd name="T90" fmla="*/ 2502 w 2502"/>
                  <a:gd name="T91" fmla="*/ 80 h 164"/>
                  <a:gd name="T92" fmla="*/ 2496 w 2502"/>
                  <a:gd name="T93" fmla="*/ 74 h 164"/>
                  <a:gd name="T94" fmla="*/ 2488 w 2502"/>
                  <a:gd name="T95" fmla="*/ 70 h 164"/>
                  <a:gd name="T96" fmla="*/ 2478 w 2502"/>
                  <a:gd name="T97" fmla="*/ 66 h 164"/>
                  <a:gd name="T98" fmla="*/ 2446 w 2502"/>
                  <a:gd name="T99" fmla="*/ 58 h 164"/>
                  <a:gd name="T100" fmla="*/ 2404 w 2502"/>
                  <a:gd name="T101" fmla="*/ 50 h 164"/>
                  <a:gd name="T102" fmla="*/ 2352 w 2502"/>
                  <a:gd name="T103" fmla="*/ 44 h 164"/>
                  <a:gd name="T104" fmla="*/ 2290 w 2502"/>
                  <a:gd name="T105" fmla="*/ 36 h 164"/>
                  <a:gd name="T106" fmla="*/ 2218 w 2502"/>
                  <a:gd name="T107" fmla="*/ 30 h 164"/>
                  <a:gd name="T108" fmla="*/ 2138 w 2502"/>
                  <a:gd name="T109" fmla="*/ 24 h 164"/>
                  <a:gd name="T110" fmla="*/ 1952 w 2502"/>
                  <a:gd name="T111" fmla="*/ 14 h 164"/>
                  <a:gd name="T112" fmla="*/ 1740 w 2502"/>
                  <a:gd name="T113" fmla="*/ 6 h 164"/>
                  <a:gd name="T114" fmla="*/ 1504 w 2502"/>
                  <a:gd name="T115" fmla="*/ 2 h 164"/>
                  <a:gd name="T116" fmla="*/ 1250 w 2502"/>
                  <a:gd name="T1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02" h="164">
                    <a:moveTo>
                      <a:pt x="1250" y="0"/>
                    </a:moveTo>
                    <a:lnTo>
                      <a:pt x="1250" y="0"/>
                    </a:lnTo>
                    <a:lnTo>
                      <a:pt x="998" y="2"/>
                    </a:lnTo>
                    <a:lnTo>
                      <a:pt x="764" y="6"/>
                    </a:lnTo>
                    <a:lnTo>
                      <a:pt x="552" y="14"/>
                    </a:lnTo>
                    <a:lnTo>
                      <a:pt x="366" y="24"/>
                    </a:lnTo>
                    <a:lnTo>
                      <a:pt x="286" y="30"/>
                    </a:lnTo>
                    <a:lnTo>
                      <a:pt x="214" y="36"/>
                    </a:lnTo>
                    <a:lnTo>
                      <a:pt x="150" y="44"/>
                    </a:lnTo>
                    <a:lnTo>
                      <a:pt x="98" y="50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4" y="96"/>
                    </a:lnTo>
                    <a:lnTo>
                      <a:pt x="26" y="100"/>
                    </a:lnTo>
                    <a:lnTo>
                      <a:pt x="56" y="108"/>
                    </a:lnTo>
                    <a:lnTo>
                      <a:pt x="98" y="114"/>
                    </a:lnTo>
                    <a:lnTo>
                      <a:pt x="150" y="122"/>
                    </a:lnTo>
                    <a:lnTo>
                      <a:pt x="214" y="128"/>
                    </a:lnTo>
                    <a:lnTo>
                      <a:pt x="366" y="140"/>
                    </a:lnTo>
                    <a:lnTo>
                      <a:pt x="552" y="150"/>
                    </a:lnTo>
                    <a:lnTo>
                      <a:pt x="764" y="158"/>
                    </a:lnTo>
                    <a:lnTo>
                      <a:pt x="998" y="164"/>
                    </a:lnTo>
                    <a:lnTo>
                      <a:pt x="1250" y="164"/>
                    </a:lnTo>
                    <a:lnTo>
                      <a:pt x="1250" y="164"/>
                    </a:lnTo>
                    <a:lnTo>
                      <a:pt x="1504" y="164"/>
                    </a:lnTo>
                    <a:lnTo>
                      <a:pt x="1740" y="158"/>
                    </a:lnTo>
                    <a:lnTo>
                      <a:pt x="1952" y="150"/>
                    </a:lnTo>
                    <a:lnTo>
                      <a:pt x="2138" y="140"/>
                    </a:lnTo>
                    <a:lnTo>
                      <a:pt x="2290" y="128"/>
                    </a:lnTo>
                    <a:lnTo>
                      <a:pt x="2352" y="122"/>
                    </a:lnTo>
                    <a:lnTo>
                      <a:pt x="2404" y="114"/>
                    </a:lnTo>
                    <a:lnTo>
                      <a:pt x="2446" y="108"/>
                    </a:lnTo>
                    <a:lnTo>
                      <a:pt x="2478" y="100"/>
                    </a:lnTo>
                    <a:lnTo>
                      <a:pt x="2488" y="96"/>
                    </a:lnTo>
                    <a:lnTo>
                      <a:pt x="2496" y="92"/>
                    </a:lnTo>
                    <a:lnTo>
                      <a:pt x="2502" y="88"/>
                    </a:lnTo>
                    <a:lnTo>
                      <a:pt x="2502" y="84"/>
                    </a:lnTo>
                    <a:lnTo>
                      <a:pt x="2502" y="84"/>
                    </a:lnTo>
                    <a:lnTo>
                      <a:pt x="2502" y="80"/>
                    </a:lnTo>
                    <a:lnTo>
                      <a:pt x="2496" y="74"/>
                    </a:lnTo>
                    <a:lnTo>
                      <a:pt x="2488" y="70"/>
                    </a:lnTo>
                    <a:lnTo>
                      <a:pt x="2478" y="66"/>
                    </a:lnTo>
                    <a:lnTo>
                      <a:pt x="2446" y="58"/>
                    </a:lnTo>
                    <a:lnTo>
                      <a:pt x="2404" y="50"/>
                    </a:lnTo>
                    <a:lnTo>
                      <a:pt x="2352" y="44"/>
                    </a:lnTo>
                    <a:lnTo>
                      <a:pt x="2290" y="36"/>
                    </a:lnTo>
                    <a:lnTo>
                      <a:pt x="2218" y="30"/>
                    </a:lnTo>
                    <a:lnTo>
                      <a:pt x="2138" y="24"/>
                    </a:lnTo>
                    <a:lnTo>
                      <a:pt x="1952" y="14"/>
                    </a:lnTo>
                    <a:lnTo>
                      <a:pt x="1740" y="6"/>
                    </a:lnTo>
                    <a:lnTo>
                      <a:pt x="1504" y="2"/>
                    </a:lnTo>
                    <a:lnTo>
                      <a:pt x="12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7" name="Freeform 125"/>
              <p:cNvSpPr>
                <a:spLocks noEditPoints="1"/>
              </p:cNvSpPr>
              <p:nvPr/>
            </p:nvSpPr>
            <p:spPr bwMode="auto">
              <a:xfrm>
                <a:off x="2602" y="4142"/>
                <a:ext cx="2494" cy="164"/>
              </a:xfrm>
              <a:custGeom>
                <a:avLst/>
                <a:gdLst>
                  <a:gd name="T0" fmla="*/ 1246 w 2494"/>
                  <a:gd name="T1" fmla="*/ 164 h 164"/>
                  <a:gd name="T2" fmla="*/ 764 w 2494"/>
                  <a:gd name="T3" fmla="*/ 158 h 164"/>
                  <a:gd name="T4" fmla="*/ 370 w 2494"/>
                  <a:gd name="T5" fmla="*/ 140 h 164"/>
                  <a:gd name="T6" fmla="*/ 156 w 2494"/>
                  <a:gd name="T7" fmla="*/ 122 h 164"/>
                  <a:gd name="T8" fmla="*/ 62 w 2494"/>
                  <a:gd name="T9" fmla="*/ 108 h 164"/>
                  <a:gd name="T10" fmla="*/ 20 w 2494"/>
                  <a:gd name="T11" fmla="*/ 96 h 164"/>
                  <a:gd name="T12" fmla="*/ 8 w 2494"/>
                  <a:gd name="T13" fmla="*/ 88 h 164"/>
                  <a:gd name="T14" fmla="*/ 6 w 2494"/>
                  <a:gd name="T15" fmla="*/ 84 h 164"/>
                  <a:gd name="T16" fmla="*/ 12 w 2494"/>
                  <a:gd name="T17" fmla="*/ 76 h 164"/>
                  <a:gd name="T18" fmla="*/ 32 w 2494"/>
                  <a:gd name="T19" fmla="*/ 66 h 164"/>
                  <a:gd name="T20" fmla="*/ 104 w 2494"/>
                  <a:gd name="T21" fmla="*/ 52 h 164"/>
                  <a:gd name="T22" fmla="*/ 218 w 2494"/>
                  <a:gd name="T23" fmla="*/ 38 h 164"/>
                  <a:gd name="T24" fmla="*/ 554 w 2494"/>
                  <a:gd name="T25" fmla="*/ 14 h 164"/>
                  <a:gd name="T26" fmla="*/ 996 w 2494"/>
                  <a:gd name="T27" fmla="*/ 2 h 164"/>
                  <a:gd name="T28" fmla="*/ 1246 w 2494"/>
                  <a:gd name="T29" fmla="*/ 2 h 164"/>
                  <a:gd name="T30" fmla="*/ 1732 w 2494"/>
                  <a:gd name="T31" fmla="*/ 8 h 164"/>
                  <a:gd name="T32" fmla="*/ 2126 w 2494"/>
                  <a:gd name="T33" fmla="*/ 24 h 164"/>
                  <a:gd name="T34" fmla="*/ 2278 w 2494"/>
                  <a:gd name="T35" fmla="*/ 38 h 164"/>
                  <a:gd name="T36" fmla="*/ 2392 w 2494"/>
                  <a:gd name="T37" fmla="*/ 52 h 164"/>
                  <a:gd name="T38" fmla="*/ 2464 w 2494"/>
                  <a:gd name="T39" fmla="*/ 66 h 164"/>
                  <a:gd name="T40" fmla="*/ 2482 w 2494"/>
                  <a:gd name="T41" fmla="*/ 76 h 164"/>
                  <a:gd name="T42" fmla="*/ 2488 w 2494"/>
                  <a:gd name="T43" fmla="*/ 84 h 164"/>
                  <a:gd name="T44" fmla="*/ 2488 w 2494"/>
                  <a:gd name="T45" fmla="*/ 88 h 164"/>
                  <a:gd name="T46" fmla="*/ 2474 w 2494"/>
                  <a:gd name="T47" fmla="*/ 96 h 164"/>
                  <a:gd name="T48" fmla="*/ 2434 w 2494"/>
                  <a:gd name="T49" fmla="*/ 108 h 164"/>
                  <a:gd name="T50" fmla="*/ 2340 w 2494"/>
                  <a:gd name="T51" fmla="*/ 122 h 164"/>
                  <a:gd name="T52" fmla="*/ 2126 w 2494"/>
                  <a:gd name="T53" fmla="*/ 140 h 164"/>
                  <a:gd name="T54" fmla="*/ 1732 w 2494"/>
                  <a:gd name="T55" fmla="*/ 158 h 164"/>
                  <a:gd name="T56" fmla="*/ 1246 w 2494"/>
                  <a:gd name="T57" fmla="*/ 164 h 164"/>
                  <a:gd name="T58" fmla="*/ 1246 w 2494"/>
                  <a:gd name="T59" fmla="*/ 0 h 164"/>
                  <a:gd name="T60" fmla="*/ 762 w 2494"/>
                  <a:gd name="T61" fmla="*/ 8 h 164"/>
                  <a:gd name="T62" fmla="*/ 366 w 2494"/>
                  <a:gd name="T63" fmla="*/ 24 h 164"/>
                  <a:gd name="T64" fmla="*/ 152 w 2494"/>
                  <a:gd name="T65" fmla="*/ 44 h 164"/>
                  <a:gd name="T66" fmla="*/ 56 w 2494"/>
                  <a:gd name="T67" fmla="*/ 58 h 164"/>
                  <a:gd name="T68" fmla="*/ 16 w 2494"/>
                  <a:gd name="T69" fmla="*/ 70 h 164"/>
                  <a:gd name="T70" fmla="*/ 2 w 2494"/>
                  <a:gd name="T71" fmla="*/ 80 h 164"/>
                  <a:gd name="T72" fmla="*/ 0 w 2494"/>
                  <a:gd name="T73" fmla="*/ 84 h 164"/>
                  <a:gd name="T74" fmla="*/ 8 w 2494"/>
                  <a:gd name="T75" fmla="*/ 92 h 164"/>
                  <a:gd name="T76" fmla="*/ 26 w 2494"/>
                  <a:gd name="T77" fmla="*/ 100 h 164"/>
                  <a:gd name="T78" fmla="*/ 98 w 2494"/>
                  <a:gd name="T79" fmla="*/ 114 h 164"/>
                  <a:gd name="T80" fmla="*/ 214 w 2494"/>
                  <a:gd name="T81" fmla="*/ 128 h 164"/>
                  <a:gd name="T82" fmla="*/ 550 w 2494"/>
                  <a:gd name="T83" fmla="*/ 150 h 164"/>
                  <a:gd name="T84" fmla="*/ 996 w 2494"/>
                  <a:gd name="T85" fmla="*/ 162 h 164"/>
                  <a:gd name="T86" fmla="*/ 1246 w 2494"/>
                  <a:gd name="T87" fmla="*/ 164 h 164"/>
                  <a:gd name="T88" fmla="*/ 1734 w 2494"/>
                  <a:gd name="T89" fmla="*/ 158 h 164"/>
                  <a:gd name="T90" fmla="*/ 2130 w 2494"/>
                  <a:gd name="T91" fmla="*/ 140 h 164"/>
                  <a:gd name="T92" fmla="*/ 2344 w 2494"/>
                  <a:gd name="T93" fmla="*/ 122 h 164"/>
                  <a:gd name="T94" fmla="*/ 2438 w 2494"/>
                  <a:gd name="T95" fmla="*/ 108 h 164"/>
                  <a:gd name="T96" fmla="*/ 2480 w 2494"/>
                  <a:gd name="T97" fmla="*/ 96 h 164"/>
                  <a:gd name="T98" fmla="*/ 2492 w 2494"/>
                  <a:gd name="T99" fmla="*/ 88 h 164"/>
                  <a:gd name="T100" fmla="*/ 2494 w 2494"/>
                  <a:gd name="T101" fmla="*/ 84 h 164"/>
                  <a:gd name="T102" fmla="*/ 2488 w 2494"/>
                  <a:gd name="T103" fmla="*/ 74 h 164"/>
                  <a:gd name="T104" fmla="*/ 2468 w 2494"/>
                  <a:gd name="T105" fmla="*/ 66 h 164"/>
                  <a:gd name="T106" fmla="*/ 2396 w 2494"/>
                  <a:gd name="T107" fmla="*/ 52 h 164"/>
                  <a:gd name="T108" fmla="*/ 2282 w 2494"/>
                  <a:gd name="T109" fmla="*/ 36 h 164"/>
                  <a:gd name="T110" fmla="*/ 2130 w 2494"/>
                  <a:gd name="T111" fmla="*/ 24 h 164"/>
                  <a:gd name="T112" fmla="*/ 1734 w 2494"/>
                  <a:gd name="T113" fmla="*/ 8 h 164"/>
                  <a:gd name="T114" fmla="*/ 1246 w 2494"/>
                  <a:gd name="T11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94" h="164">
                    <a:moveTo>
                      <a:pt x="1246" y="164"/>
                    </a:moveTo>
                    <a:lnTo>
                      <a:pt x="1246" y="164"/>
                    </a:lnTo>
                    <a:lnTo>
                      <a:pt x="996" y="162"/>
                    </a:lnTo>
                    <a:lnTo>
                      <a:pt x="764" y="158"/>
                    </a:lnTo>
                    <a:lnTo>
                      <a:pt x="554" y="150"/>
                    </a:lnTo>
                    <a:lnTo>
                      <a:pt x="370" y="140"/>
                    </a:lnTo>
                    <a:lnTo>
                      <a:pt x="218" y="128"/>
                    </a:lnTo>
                    <a:lnTo>
                      <a:pt x="156" y="122"/>
                    </a:lnTo>
                    <a:lnTo>
                      <a:pt x="104" y="114"/>
                    </a:lnTo>
                    <a:lnTo>
                      <a:pt x="62" y="108"/>
                    </a:lnTo>
                    <a:lnTo>
                      <a:pt x="32" y="100"/>
                    </a:lnTo>
                    <a:lnTo>
                      <a:pt x="20" y="96"/>
                    </a:lnTo>
                    <a:lnTo>
                      <a:pt x="12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20" y="70"/>
                    </a:lnTo>
                    <a:lnTo>
                      <a:pt x="32" y="66"/>
                    </a:lnTo>
                    <a:lnTo>
                      <a:pt x="62" y="58"/>
                    </a:lnTo>
                    <a:lnTo>
                      <a:pt x="104" y="52"/>
                    </a:lnTo>
                    <a:lnTo>
                      <a:pt x="156" y="44"/>
                    </a:lnTo>
                    <a:lnTo>
                      <a:pt x="218" y="38"/>
                    </a:lnTo>
                    <a:lnTo>
                      <a:pt x="370" y="24"/>
                    </a:lnTo>
                    <a:lnTo>
                      <a:pt x="554" y="14"/>
                    </a:lnTo>
                    <a:lnTo>
                      <a:pt x="764" y="8"/>
                    </a:lnTo>
                    <a:lnTo>
                      <a:pt x="996" y="2"/>
                    </a:lnTo>
                    <a:lnTo>
                      <a:pt x="1246" y="2"/>
                    </a:lnTo>
                    <a:lnTo>
                      <a:pt x="1246" y="2"/>
                    </a:lnTo>
                    <a:lnTo>
                      <a:pt x="1498" y="2"/>
                    </a:lnTo>
                    <a:lnTo>
                      <a:pt x="1732" y="8"/>
                    </a:lnTo>
                    <a:lnTo>
                      <a:pt x="1942" y="14"/>
                    </a:lnTo>
                    <a:lnTo>
                      <a:pt x="2126" y="24"/>
                    </a:lnTo>
                    <a:lnTo>
                      <a:pt x="2206" y="30"/>
                    </a:lnTo>
                    <a:lnTo>
                      <a:pt x="2278" y="38"/>
                    </a:lnTo>
                    <a:lnTo>
                      <a:pt x="2340" y="44"/>
                    </a:lnTo>
                    <a:lnTo>
                      <a:pt x="2392" y="52"/>
                    </a:lnTo>
                    <a:lnTo>
                      <a:pt x="2434" y="58"/>
                    </a:lnTo>
                    <a:lnTo>
                      <a:pt x="2464" y="66"/>
                    </a:lnTo>
                    <a:lnTo>
                      <a:pt x="2474" y="70"/>
                    </a:lnTo>
                    <a:lnTo>
                      <a:pt x="2482" y="76"/>
                    </a:lnTo>
                    <a:lnTo>
                      <a:pt x="2488" y="80"/>
                    </a:lnTo>
                    <a:lnTo>
                      <a:pt x="2488" y="84"/>
                    </a:lnTo>
                    <a:lnTo>
                      <a:pt x="2488" y="84"/>
                    </a:lnTo>
                    <a:lnTo>
                      <a:pt x="2488" y="88"/>
                    </a:lnTo>
                    <a:lnTo>
                      <a:pt x="2482" y="92"/>
                    </a:lnTo>
                    <a:lnTo>
                      <a:pt x="2474" y="96"/>
                    </a:lnTo>
                    <a:lnTo>
                      <a:pt x="2464" y="100"/>
                    </a:lnTo>
                    <a:lnTo>
                      <a:pt x="2434" y="108"/>
                    </a:lnTo>
                    <a:lnTo>
                      <a:pt x="2392" y="114"/>
                    </a:lnTo>
                    <a:lnTo>
                      <a:pt x="2340" y="122"/>
                    </a:lnTo>
                    <a:lnTo>
                      <a:pt x="2278" y="128"/>
                    </a:lnTo>
                    <a:lnTo>
                      <a:pt x="2126" y="140"/>
                    </a:lnTo>
                    <a:lnTo>
                      <a:pt x="1942" y="150"/>
                    </a:lnTo>
                    <a:lnTo>
                      <a:pt x="1732" y="158"/>
                    </a:lnTo>
                    <a:lnTo>
                      <a:pt x="1498" y="162"/>
                    </a:lnTo>
                    <a:lnTo>
                      <a:pt x="1246" y="164"/>
                    </a:lnTo>
                    <a:close/>
                    <a:moveTo>
                      <a:pt x="1246" y="0"/>
                    </a:moveTo>
                    <a:lnTo>
                      <a:pt x="1246" y="0"/>
                    </a:lnTo>
                    <a:lnTo>
                      <a:pt x="996" y="2"/>
                    </a:lnTo>
                    <a:lnTo>
                      <a:pt x="762" y="8"/>
                    </a:lnTo>
                    <a:lnTo>
                      <a:pt x="550" y="14"/>
                    </a:lnTo>
                    <a:lnTo>
                      <a:pt x="366" y="24"/>
                    </a:lnTo>
                    <a:lnTo>
                      <a:pt x="214" y="36"/>
                    </a:lnTo>
                    <a:lnTo>
                      <a:pt x="152" y="44"/>
                    </a:lnTo>
                    <a:lnTo>
                      <a:pt x="98" y="52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6" y="70"/>
                    </a:lnTo>
                    <a:lnTo>
                      <a:pt x="8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2"/>
                    </a:lnTo>
                    <a:lnTo>
                      <a:pt x="16" y="96"/>
                    </a:lnTo>
                    <a:lnTo>
                      <a:pt x="26" y="100"/>
                    </a:lnTo>
                    <a:lnTo>
                      <a:pt x="56" y="108"/>
                    </a:lnTo>
                    <a:lnTo>
                      <a:pt x="98" y="114"/>
                    </a:lnTo>
                    <a:lnTo>
                      <a:pt x="152" y="122"/>
                    </a:lnTo>
                    <a:lnTo>
                      <a:pt x="214" y="128"/>
                    </a:lnTo>
                    <a:lnTo>
                      <a:pt x="366" y="140"/>
                    </a:lnTo>
                    <a:lnTo>
                      <a:pt x="550" y="150"/>
                    </a:lnTo>
                    <a:lnTo>
                      <a:pt x="762" y="158"/>
                    </a:lnTo>
                    <a:lnTo>
                      <a:pt x="996" y="162"/>
                    </a:lnTo>
                    <a:lnTo>
                      <a:pt x="1246" y="164"/>
                    </a:lnTo>
                    <a:lnTo>
                      <a:pt x="1246" y="164"/>
                    </a:lnTo>
                    <a:lnTo>
                      <a:pt x="1498" y="162"/>
                    </a:lnTo>
                    <a:lnTo>
                      <a:pt x="1734" y="158"/>
                    </a:lnTo>
                    <a:lnTo>
                      <a:pt x="1946" y="150"/>
                    </a:lnTo>
                    <a:lnTo>
                      <a:pt x="2130" y="140"/>
                    </a:lnTo>
                    <a:lnTo>
                      <a:pt x="2282" y="128"/>
                    </a:lnTo>
                    <a:lnTo>
                      <a:pt x="2344" y="122"/>
                    </a:lnTo>
                    <a:lnTo>
                      <a:pt x="2396" y="114"/>
                    </a:lnTo>
                    <a:lnTo>
                      <a:pt x="2438" y="108"/>
                    </a:lnTo>
                    <a:lnTo>
                      <a:pt x="2468" y="100"/>
                    </a:lnTo>
                    <a:lnTo>
                      <a:pt x="2480" y="96"/>
                    </a:lnTo>
                    <a:lnTo>
                      <a:pt x="2488" y="92"/>
                    </a:lnTo>
                    <a:lnTo>
                      <a:pt x="2492" y="88"/>
                    </a:lnTo>
                    <a:lnTo>
                      <a:pt x="2494" y="84"/>
                    </a:lnTo>
                    <a:lnTo>
                      <a:pt x="2494" y="84"/>
                    </a:lnTo>
                    <a:lnTo>
                      <a:pt x="2492" y="80"/>
                    </a:lnTo>
                    <a:lnTo>
                      <a:pt x="2488" y="74"/>
                    </a:lnTo>
                    <a:lnTo>
                      <a:pt x="2480" y="70"/>
                    </a:lnTo>
                    <a:lnTo>
                      <a:pt x="2468" y="66"/>
                    </a:lnTo>
                    <a:lnTo>
                      <a:pt x="2438" y="58"/>
                    </a:lnTo>
                    <a:lnTo>
                      <a:pt x="2396" y="52"/>
                    </a:lnTo>
                    <a:lnTo>
                      <a:pt x="2344" y="44"/>
                    </a:lnTo>
                    <a:lnTo>
                      <a:pt x="2282" y="36"/>
                    </a:lnTo>
                    <a:lnTo>
                      <a:pt x="2210" y="30"/>
                    </a:lnTo>
                    <a:lnTo>
                      <a:pt x="2130" y="24"/>
                    </a:lnTo>
                    <a:lnTo>
                      <a:pt x="1946" y="14"/>
                    </a:lnTo>
                    <a:lnTo>
                      <a:pt x="1734" y="8"/>
                    </a:lnTo>
                    <a:lnTo>
                      <a:pt x="1498" y="2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8" name="Freeform 126"/>
              <p:cNvSpPr>
                <a:spLocks/>
              </p:cNvSpPr>
              <p:nvPr/>
            </p:nvSpPr>
            <p:spPr bwMode="auto">
              <a:xfrm>
                <a:off x="2608" y="4144"/>
                <a:ext cx="2482" cy="162"/>
              </a:xfrm>
              <a:custGeom>
                <a:avLst/>
                <a:gdLst>
                  <a:gd name="T0" fmla="*/ 1240 w 2482"/>
                  <a:gd name="T1" fmla="*/ 162 h 162"/>
                  <a:gd name="T2" fmla="*/ 1240 w 2482"/>
                  <a:gd name="T3" fmla="*/ 162 h 162"/>
                  <a:gd name="T4" fmla="*/ 990 w 2482"/>
                  <a:gd name="T5" fmla="*/ 160 h 162"/>
                  <a:gd name="T6" fmla="*/ 758 w 2482"/>
                  <a:gd name="T7" fmla="*/ 156 h 162"/>
                  <a:gd name="T8" fmla="*/ 548 w 2482"/>
                  <a:gd name="T9" fmla="*/ 148 h 162"/>
                  <a:gd name="T10" fmla="*/ 364 w 2482"/>
                  <a:gd name="T11" fmla="*/ 138 h 162"/>
                  <a:gd name="T12" fmla="*/ 212 w 2482"/>
                  <a:gd name="T13" fmla="*/ 126 h 162"/>
                  <a:gd name="T14" fmla="*/ 150 w 2482"/>
                  <a:gd name="T15" fmla="*/ 120 h 162"/>
                  <a:gd name="T16" fmla="*/ 98 w 2482"/>
                  <a:gd name="T17" fmla="*/ 112 h 162"/>
                  <a:gd name="T18" fmla="*/ 56 w 2482"/>
                  <a:gd name="T19" fmla="*/ 106 h 162"/>
                  <a:gd name="T20" fmla="*/ 26 w 2482"/>
                  <a:gd name="T21" fmla="*/ 98 h 162"/>
                  <a:gd name="T22" fmla="*/ 14 w 2482"/>
                  <a:gd name="T23" fmla="*/ 94 h 162"/>
                  <a:gd name="T24" fmla="*/ 6 w 2482"/>
                  <a:gd name="T25" fmla="*/ 90 h 162"/>
                  <a:gd name="T26" fmla="*/ 2 w 2482"/>
                  <a:gd name="T27" fmla="*/ 86 h 162"/>
                  <a:gd name="T28" fmla="*/ 0 w 2482"/>
                  <a:gd name="T29" fmla="*/ 82 h 162"/>
                  <a:gd name="T30" fmla="*/ 0 w 2482"/>
                  <a:gd name="T31" fmla="*/ 82 h 162"/>
                  <a:gd name="T32" fmla="*/ 2 w 2482"/>
                  <a:gd name="T33" fmla="*/ 78 h 162"/>
                  <a:gd name="T34" fmla="*/ 6 w 2482"/>
                  <a:gd name="T35" fmla="*/ 74 h 162"/>
                  <a:gd name="T36" fmla="*/ 14 w 2482"/>
                  <a:gd name="T37" fmla="*/ 68 h 162"/>
                  <a:gd name="T38" fmla="*/ 26 w 2482"/>
                  <a:gd name="T39" fmla="*/ 64 h 162"/>
                  <a:gd name="T40" fmla="*/ 56 w 2482"/>
                  <a:gd name="T41" fmla="*/ 56 h 162"/>
                  <a:gd name="T42" fmla="*/ 98 w 2482"/>
                  <a:gd name="T43" fmla="*/ 50 h 162"/>
                  <a:gd name="T44" fmla="*/ 150 w 2482"/>
                  <a:gd name="T45" fmla="*/ 42 h 162"/>
                  <a:gd name="T46" fmla="*/ 212 w 2482"/>
                  <a:gd name="T47" fmla="*/ 36 h 162"/>
                  <a:gd name="T48" fmla="*/ 364 w 2482"/>
                  <a:gd name="T49" fmla="*/ 22 h 162"/>
                  <a:gd name="T50" fmla="*/ 548 w 2482"/>
                  <a:gd name="T51" fmla="*/ 12 h 162"/>
                  <a:gd name="T52" fmla="*/ 758 w 2482"/>
                  <a:gd name="T53" fmla="*/ 6 h 162"/>
                  <a:gd name="T54" fmla="*/ 990 w 2482"/>
                  <a:gd name="T55" fmla="*/ 0 h 162"/>
                  <a:gd name="T56" fmla="*/ 1240 w 2482"/>
                  <a:gd name="T57" fmla="*/ 0 h 162"/>
                  <a:gd name="T58" fmla="*/ 1240 w 2482"/>
                  <a:gd name="T59" fmla="*/ 0 h 162"/>
                  <a:gd name="T60" fmla="*/ 1492 w 2482"/>
                  <a:gd name="T61" fmla="*/ 0 h 162"/>
                  <a:gd name="T62" fmla="*/ 1726 w 2482"/>
                  <a:gd name="T63" fmla="*/ 6 h 162"/>
                  <a:gd name="T64" fmla="*/ 1936 w 2482"/>
                  <a:gd name="T65" fmla="*/ 12 h 162"/>
                  <a:gd name="T66" fmla="*/ 2120 w 2482"/>
                  <a:gd name="T67" fmla="*/ 22 h 162"/>
                  <a:gd name="T68" fmla="*/ 2200 w 2482"/>
                  <a:gd name="T69" fmla="*/ 28 h 162"/>
                  <a:gd name="T70" fmla="*/ 2272 w 2482"/>
                  <a:gd name="T71" fmla="*/ 36 h 162"/>
                  <a:gd name="T72" fmla="*/ 2334 w 2482"/>
                  <a:gd name="T73" fmla="*/ 42 h 162"/>
                  <a:gd name="T74" fmla="*/ 2386 w 2482"/>
                  <a:gd name="T75" fmla="*/ 50 h 162"/>
                  <a:gd name="T76" fmla="*/ 2428 w 2482"/>
                  <a:gd name="T77" fmla="*/ 56 h 162"/>
                  <a:gd name="T78" fmla="*/ 2458 w 2482"/>
                  <a:gd name="T79" fmla="*/ 64 h 162"/>
                  <a:gd name="T80" fmla="*/ 2468 w 2482"/>
                  <a:gd name="T81" fmla="*/ 68 h 162"/>
                  <a:gd name="T82" fmla="*/ 2476 w 2482"/>
                  <a:gd name="T83" fmla="*/ 74 h 162"/>
                  <a:gd name="T84" fmla="*/ 2482 w 2482"/>
                  <a:gd name="T85" fmla="*/ 78 h 162"/>
                  <a:gd name="T86" fmla="*/ 2482 w 2482"/>
                  <a:gd name="T87" fmla="*/ 82 h 162"/>
                  <a:gd name="T88" fmla="*/ 2482 w 2482"/>
                  <a:gd name="T89" fmla="*/ 82 h 162"/>
                  <a:gd name="T90" fmla="*/ 2482 w 2482"/>
                  <a:gd name="T91" fmla="*/ 86 h 162"/>
                  <a:gd name="T92" fmla="*/ 2476 w 2482"/>
                  <a:gd name="T93" fmla="*/ 90 h 162"/>
                  <a:gd name="T94" fmla="*/ 2468 w 2482"/>
                  <a:gd name="T95" fmla="*/ 94 h 162"/>
                  <a:gd name="T96" fmla="*/ 2458 w 2482"/>
                  <a:gd name="T97" fmla="*/ 98 h 162"/>
                  <a:gd name="T98" fmla="*/ 2428 w 2482"/>
                  <a:gd name="T99" fmla="*/ 106 h 162"/>
                  <a:gd name="T100" fmla="*/ 2386 w 2482"/>
                  <a:gd name="T101" fmla="*/ 112 h 162"/>
                  <a:gd name="T102" fmla="*/ 2334 w 2482"/>
                  <a:gd name="T103" fmla="*/ 120 h 162"/>
                  <a:gd name="T104" fmla="*/ 2272 w 2482"/>
                  <a:gd name="T105" fmla="*/ 126 h 162"/>
                  <a:gd name="T106" fmla="*/ 2120 w 2482"/>
                  <a:gd name="T107" fmla="*/ 138 h 162"/>
                  <a:gd name="T108" fmla="*/ 1936 w 2482"/>
                  <a:gd name="T109" fmla="*/ 148 h 162"/>
                  <a:gd name="T110" fmla="*/ 1726 w 2482"/>
                  <a:gd name="T111" fmla="*/ 156 h 162"/>
                  <a:gd name="T112" fmla="*/ 1492 w 2482"/>
                  <a:gd name="T113" fmla="*/ 160 h 162"/>
                  <a:gd name="T114" fmla="*/ 1240 w 2482"/>
                  <a:gd name="T1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82" h="162">
                    <a:moveTo>
                      <a:pt x="1240" y="162"/>
                    </a:moveTo>
                    <a:lnTo>
                      <a:pt x="1240" y="162"/>
                    </a:lnTo>
                    <a:lnTo>
                      <a:pt x="990" y="160"/>
                    </a:lnTo>
                    <a:lnTo>
                      <a:pt x="758" y="156"/>
                    </a:lnTo>
                    <a:lnTo>
                      <a:pt x="548" y="148"/>
                    </a:lnTo>
                    <a:lnTo>
                      <a:pt x="364" y="138"/>
                    </a:lnTo>
                    <a:lnTo>
                      <a:pt x="212" y="126"/>
                    </a:lnTo>
                    <a:lnTo>
                      <a:pt x="150" y="120"/>
                    </a:lnTo>
                    <a:lnTo>
                      <a:pt x="98" y="112"/>
                    </a:lnTo>
                    <a:lnTo>
                      <a:pt x="56" y="106"/>
                    </a:lnTo>
                    <a:lnTo>
                      <a:pt x="26" y="98"/>
                    </a:lnTo>
                    <a:lnTo>
                      <a:pt x="14" y="94"/>
                    </a:lnTo>
                    <a:lnTo>
                      <a:pt x="6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6" y="74"/>
                    </a:lnTo>
                    <a:lnTo>
                      <a:pt x="14" y="68"/>
                    </a:lnTo>
                    <a:lnTo>
                      <a:pt x="26" y="64"/>
                    </a:lnTo>
                    <a:lnTo>
                      <a:pt x="56" y="56"/>
                    </a:lnTo>
                    <a:lnTo>
                      <a:pt x="98" y="50"/>
                    </a:lnTo>
                    <a:lnTo>
                      <a:pt x="150" y="42"/>
                    </a:lnTo>
                    <a:lnTo>
                      <a:pt x="212" y="36"/>
                    </a:lnTo>
                    <a:lnTo>
                      <a:pt x="364" y="22"/>
                    </a:lnTo>
                    <a:lnTo>
                      <a:pt x="548" y="12"/>
                    </a:lnTo>
                    <a:lnTo>
                      <a:pt x="758" y="6"/>
                    </a:lnTo>
                    <a:lnTo>
                      <a:pt x="990" y="0"/>
                    </a:lnTo>
                    <a:lnTo>
                      <a:pt x="1240" y="0"/>
                    </a:lnTo>
                    <a:lnTo>
                      <a:pt x="1240" y="0"/>
                    </a:lnTo>
                    <a:lnTo>
                      <a:pt x="1492" y="0"/>
                    </a:lnTo>
                    <a:lnTo>
                      <a:pt x="1726" y="6"/>
                    </a:lnTo>
                    <a:lnTo>
                      <a:pt x="1936" y="12"/>
                    </a:lnTo>
                    <a:lnTo>
                      <a:pt x="2120" y="22"/>
                    </a:lnTo>
                    <a:lnTo>
                      <a:pt x="2200" y="28"/>
                    </a:lnTo>
                    <a:lnTo>
                      <a:pt x="2272" y="36"/>
                    </a:lnTo>
                    <a:lnTo>
                      <a:pt x="2334" y="42"/>
                    </a:lnTo>
                    <a:lnTo>
                      <a:pt x="2386" y="50"/>
                    </a:lnTo>
                    <a:lnTo>
                      <a:pt x="2428" y="56"/>
                    </a:lnTo>
                    <a:lnTo>
                      <a:pt x="2458" y="64"/>
                    </a:lnTo>
                    <a:lnTo>
                      <a:pt x="2468" y="68"/>
                    </a:lnTo>
                    <a:lnTo>
                      <a:pt x="2476" y="74"/>
                    </a:lnTo>
                    <a:lnTo>
                      <a:pt x="2482" y="78"/>
                    </a:lnTo>
                    <a:lnTo>
                      <a:pt x="2482" y="82"/>
                    </a:lnTo>
                    <a:lnTo>
                      <a:pt x="2482" y="82"/>
                    </a:lnTo>
                    <a:lnTo>
                      <a:pt x="2482" y="86"/>
                    </a:lnTo>
                    <a:lnTo>
                      <a:pt x="2476" y="90"/>
                    </a:lnTo>
                    <a:lnTo>
                      <a:pt x="2468" y="94"/>
                    </a:lnTo>
                    <a:lnTo>
                      <a:pt x="2458" y="98"/>
                    </a:lnTo>
                    <a:lnTo>
                      <a:pt x="2428" y="106"/>
                    </a:lnTo>
                    <a:lnTo>
                      <a:pt x="2386" y="112"/>
                    </a:lnTo>
                    <a:lnTo>
                      <a:pt x="2334" y="120"/>
                    </a:lnTo>
                    <a:lnTo>
                      <a:pt x="2272" y="126"/>
                    </a:lnTo>
                    <a:lnTo>
                      <a:pt x="2120" y="138"/>
                    </a:lnTo>
                    <a:lnTo>
                      <a:pt x="1936" y="148"/>
                    </a:lnTo>
                    <a:lnTo>
                      <a:pt x="1726" y="156"/>
                    </a:lnTo>
                    <a:lnTo>
                      <a:pt x="1492" y="160"/>
                    </a:lnTo>
                    <a:lnTo>
                      <a:pt x="1240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9" name="Freeform 127"/>
              <p:cNvSpPr>
                <a:spLocks/>
              </p:cNvSpPr>
              <p:nvPr/>
            </p:nvSpPr>
            <p:spPr bwMode="auto">
              <a:xfrm>
                <a:off x="2602" y="4142"/>
                <a:ext cx="2494" cy="164"/>
              </a:xfrm>
              <a:custGeom>
                <a:avLst/>
                <a:gdLst>
                  <a:gd name="T0" fmla="*/ 1246 w 2494"/>
                  <a:gd name="T1" fmla="*/ 0 h 164"/>
                  <a:gd name="T2" fmla="*/ 1246 w 2494"/>
                  <a:gd name="T3" fmla="*/ 0 h 164"/>
                  <a:gd name="T4" fmla="*/ 996 w 2494"/>
                  <a:gd name="T5" fmla="*/ 2 h 164"/>
                  <a:gd name="T6" fmla="*/ 762 w 2494"/>
                  <a:gd name="T7" fmla="*/ 8 h 164"/>
                  <a:gd name="T8" fmla="*/ 550 w 2494"/>
                  <a:gd name="T9" fmla="*/ 14 h 164"/>
                  <a:gd name="T10" fmla="*/ 366 w 2494"/>
                  <a:gd name="T11" fmla="*/ 24 h 164"/>
                  <a:gd name="T12" fmla="*/ 214 w 2494"/>
                  <a:gd name="T13" fmla="*/ 36 h 164"/>
                  <a:gd name="T14" fmla="*/ 152 w 2494"/>
                  <a:gd name="T15" fmla="*/ 44 h 164"/>
                  <a:gd name="T16" fmla="*/ 98 w 2494"/>
                  <a:gd name="T17" fmla="*/ 52 h 164"/>
                  <a:gd name="T18" fmla="*/ 56 w 2494"/>
                  <a:gd name="T19" fmla="*/ 58 h 164"/>
                  <a:gd name="T20" fmla="*/ 26 w 2494"/>
                  <a:gd name="T21" fmla="*/ 66 h 164"/>
                  <a:gd name="T22" fmla="*/ 16 w 2494"/>
                  <a:gd name="T23" fmla="*/ 70 h 164"/>
                  <a:gd name="T24" fmla="*/ 8 w 2494"/>
                  <a:gd name="T25" fmla="*/ 74 h 164"/>
                  <a:gd name="T26" fmla="*/ 2 w 2494"/>
                  <a:gd name="T27" fmla="*/ 80 h 164"/>
                  <a:gd name="T28" fmla="*/ 0 w 2494"/>
                  <a:gd name="T29" fmla="*/ 84 h 164"/>
                  <a:gd name="T30" fmla="*/ 0 w 2494"/>
                  <a:gd name="T31" fmla="*/ 84 h 164"/>
                  <a:gd name="T32" fmla="*/ 2 w 2494"/>
                  <a:gd name="T33" fmla="*/ 88 h 164"/>
                  <a:gd name="T34" fmla="*/ 8 w 2494"/>
                  <a:gd name="T35" fmla="*/ 92 h 164"/>
                  <a:gd name="T36" fmla="*/ 16 w 2494"/>
                  <a:gd name="T37" fmla="*/ 96 h 164"/>
                  <a:gd name="T38" fmla="*/ 26 w 2494"/>
                  <a:gd name="T39" fmla="*/ 100 h 164"/>
                  <a:gd name="T40" fmla="*/ 56 w 2494"/>
                  <a:gd name="T41" fmla="*/ 108 h 164"/>
                  <a:gd name="T42" fmla="*/ 98 w 2494"/>
                  <a:gd name="T43" fmla="*/ 114 h 164"/>
                  <a:gd name="T44" fmla="*/ 152 w 2494"/>
                  <a:gd name="T45" fmla="*/ 122 h 164"/>
                  <a:gd name="T46" fmla="*/ 214 w 2494"/>
                  <a:gd name="T47" fmla="*/ 128 h 164"/>
                  <a:gd name="T48" fmla="*/ 366 w 2494"/>
                  <a:gd name="T49" fmla="*/ 140 h 164"/>
                  <a:gd name="T50" fmla="*/ 550 w 2494"/>
                  <a:gd name="T51" fmla="*/ 150 h 164"/>
                  <a:gd name="T52" fmla="*/ 762 w 2494"/>
                  <a:gd name="T53" fmla="*/ 158 h 164"/>
                  <a:gd name="T54" fmla="*/ 996 w 2494"/>
                  <a:gd name="T55" fmla="*/ 162 h 164"/>
                  <a:gd name="T56" fmla="*/ 1246 w 2494"/>
                  <a:gd name="T57" fmla="*/ 164 h 164"/>
                  <a:gd name="T58" fmla="*/ 1246 w 2494"/>
                  <a:gd name="T59" fmla="*/ 164 h 164"/>
                  <a:gd name="T60" fmla="*/ 1498 w 2494"/>
                  <a:gd name="T61" fmla="*/ 162 h 164"/>
                  <a:gd name="T62" fmla="*/ 1734 w 2494"/>
                  <a:gd name="T63" fmla="*/ 158 h 164"/>
                  <a:gd name="T64" fmla="*/ 1946 w 2494"/>
                  <a:gd name="T65" fmla="*/ 150 h 164"/>
                  <a:gd name="T66" fmla="*/ 2130 w 2494"/>
                  <a:gd name="T67" fmla="*/ 140 h 164"/>
                  <a:gd name="T68" fmla="*/ 2282 w 2494"/>
                  <a:gd name="T69" fmla="*/ 128 h 164"/>
                  <a:gd name="T70" fmla="*/ 2344 w 2494"/>
                  <a:gd name="T71" fmla="*/ 122 h 164"/>
                  <a:gd name="T72" fmla="*/ 2396 w 2494"/>
                  <a:gd name="T73" fmla="*/ 114 h 164"/>
                  <a:gd name="T74" fmla="*/ 2438 w 2494"/>
                  <a:gd name="T75" fmla="*/ 108 h 164"/>
                  <a:gd name="T76" fmla="*/ 2468 w 2494"/>
                  <a:gd name="T77" fmla="*/ 100 h 164"/>
                  <a:gd name="T78" fmla="*/ 2480 w 2494"/>
                  <a:gd name="T79" fmla="*/ 96 h 164"/>
                  <a:gd name="T80" fmla="*/ 2488 w 2494"/>
                  <a:gd name="T81" fmla="*/ 92 h 164"/>
                  <a:gd name="T82" fmla="*/ 2492 w 2494"/>
                  <a:gd name="T83" fmla="*/ 88 h 164"/>
                  <a:gd name="T84" fmla="*/ 2494 w 2494"/>
                  <a:gd name="T85" fmla="*/ 84 h 164"/>
                  <a:gd name="T86" fmla="*/ 2494 w 2494"/>
                  <a:gd name="T87" fmla="*/ 84 h 164"/>
                  <a:gd name="T88" fmla="*/ 2492 w 2494"/>
                  <a:gd name="T89" fmla="*/ 80 h 164"/>
                  <a:gd name="T90" fmla="*/ 2488 w 2494"/>
                  <a:gd name="T91" fmla="*/ 74 h 164"/>
                  <a:gd name="T92" fmla="*/ 2480 w 2494"/>
                  <a:gd name="T93" fmla="*/ 70 h 164"/>
                  <a:gd name="T94" fmla="*/ 2468 w 2494"/>
                  <a:gd name="T95" fmla="*/ 66 h 164"/>
                  <a:gd name="T96" fmla="*/ 2438 w 2494"/>
                  <a:gd name="T97" fmla="*/ 58 h 164"/>
                  <a:gd name="T98" fmla="*/ 2396 w 2494"/>
                  <a:gd name="T99" fmla="*/ 52 h 164"/>
                  <a:gd name="T100" fmla="*/ 2344 w 2494"/>
                  <a:gd name="T101" fmla="*/ 44 h 164"/>
                  <a:gd name="T102" fmla="*/ 2282 w 2494"/>
                  <a:gd name="T103" fmla="*/ 36 h 164"/>
                  <a:gd name="T104" fmla="*/ 2210 w 2494"/>
                  <a:gd name="T105" fmla="*/ 30 h 164"/>
                  <a:gd name="T106" fmla="*/ 2130 w 2494"/>
                  <a:gd name="T107" fmla="*/ 24 h 164"/>
                  <a:gd name="T108" fmla="*/ 1946 w 2494"/>
                  <a:gd name="T109" fmla="*/ 14 h 164"/>
                  <a:gd name="T110" fmla="*/ 1734 w 2494"/>
                  <a:gd name="T111" fmla="*/ 8 h 164"/>
                  <a:gd name="T112" fmla="*/ 1498 w 2494"/>
                  <a:gd name="T113" fmla="*/ 2 h 164"/>
                  <a:gd name="T114" fmla="*/ 1246 w 2494"/>
                  <a:gd name="T11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94" h="164">
                    <a:moveTo>
                      <a:pt x="1246" y="0"/>
                    </a:moveTo>
                    <a:lnTo>
                      <a:pt x="1246" y="0"/>
                    </a:lnTo>
                    <a:lnTo>
                      <a:pt x="996" y="2"/>
                    </a:lnTo>
                    <a:lnTo>
                      <a:pt x="762" y="8"/>
                    </a:lnTo>
                    <a:lnTo>
                      <a:pt x="550" y="14"/>
                    </a:lnTo>
                    <a:lnTo>
                      <a:pt x="366" y="24"/>
                    </a:lnTo>
                    <a:lnTo>
                      <a:pt x="214" y="36"/>
                    </a:lnTo>
                    <a:lnTo>
                      <a:pt x="152" y="44"/>
                    </a:lnTo>
                    <a:lnTo>
                      <a:pt x="98" y="52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6" y="70"/>
                    </a:lnTo>
                    <a:lnTo>
                      <a:pt x="8" y="74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2"/>
                    </a:lnTo>
                    <a:lnTo>
                      <a:pt x="16" y="96"/>
                    </a:lnTo>
                    <a:lnTo>
                      <a:pt x="26" y="100"/>
                    </a:lnTo>
                    <a:lnTo>
                      <a:pt x="56" y="108"/>
                    </a:lnTo>
                    <a:lnTo>
                      <a:pt x="98" y="114"/>
                    </a:lnTo>
                    <a:lnTo>
                      <a:pt x="152" y="122"/>
                    </a:lnTo>
                    <a:lnTo>
                      <a:pt x="214" y="128"/>
                    </a:lnTo>
                    <a:lnTo>
                      <a:pt x="366" y="140"/>
                    </a:lnTo>
                    <a:lnTo>
                      <a:pt x="550" y="150"/>
                    </a:lnTo>
                    <a:lnTo>
                      <a:pt x="762" y="158"/>
                    </a:lnTo>
                    <a:lnTo>
                      <a:pt x="996" y="162"/>
                    </a:lnTo>
                    <a:lnTo>
                      <a:pt x="1246" y="164"/>
                    </a:lnTo>
                    <a:lnTo>
                      <a:pt x="1246" y="164"/>
                    </a:lnTo>
                    <a:lnTo>
                      <a:pt x="1498" y="162"/>
                    </a:lnTo>
                    <a:lnTo>
                      <a:pt x="1734" y="158"/>
                    </a:lnTo>
                    <a:lnTo>
                      <a:pt x="1946" y="150"/>
                    </a:lnTo>
                    <a:lnTo>
                      <a:pt x="2130" y="140"/>
                    </a:lnTo>
                    <a:lnTo>
                      <a:pt x="2282" y="128"/>
                    </a:lnTo>
                    <a:lnTo>
                      <a:pt x="2344" y="122"/>
                    </a:lnTo>
                    <a:lnTo>
                      <a:pt x="2396" y="114"/>
                    </a:lnTo>
                    <a:lnTo>
                      <a:pt x="2438" y="108"/>
                    </a:lnTo>
                    <a:lnTo>
                      <a:pt x="2468" y="100"/>
                    </a:lnTo>
                    <a:lnTo>
                      <a:pt x="2480" y="96"/>
                    </a:lnTo>
                    <a:lnTo>
                      <a:pt x="2488" y="92"/>
                    </a:lnTo>
                    <a:lnTo>
                      <a:pt x="2492" y="88"/>
                    </a:lnTo>
                    <a:lnTo>
                      <a:pt x="2494" y="84"/>
                    </a:lnTo>
                    <a:lnTo>
                      <a:pt x="2494" y="84"/>
                    </a:lnTo>
                    <a:lnTo>
                      <a:pt x="2492" y="80"/>
                    </a:lnTo>
                    <a:lnTo>
                      <a:pt x="2488" y="74"/>
                    </a:lnTo>
                    <a:lnTo>
                      <a:pt x="2480" y="70"/>
                    </a:lnTo>
                    <a:lnTo>
                      <a:pt x="2468" y="66"/>
                    </a:lnTo>
                    <a:lnTo>
                      <a:pt x="2438" y="58"/>
                    </a:lnTo>
                    <a:lnTo>
                      <a:pt x="2396" y="52"/>
                    </a:lnTo>
                    <a:lnTo>
                      <a:pt x="2344" y="44"/>
                    </a:lnTo>
                    <a:lnTo>
                      <a:pt x="2282" y="36"/>
                    </a:lnTo>
                    <a:lnTo>
                      <a:pt x="2210" y="30"/>
                    </a:lnTo>
                    <a:lnTo>
                      <a:pt x="2130" y="24"/>
                    </a:lnTo>
                    <a:lnTo>
                      <a:pt x="1946" y="14"/>
                    </a:lnTo>
                    <a:lnTo>
                      <a:pt x="1734" y="8"/>
                    </a:lnTo>
                    <a:lnTo>
                      <a:pt x="1498" y="2"/>
                    </a:lnTo>
                    <a:lnTo>
                      <a:pt x="1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0" name="Freeform 128"/>
              <p:cNvSpPr>
                <a:spLocks noEditPoints="1"/>
              </p:cNvSpPr>
              <p:nvPr/>
            </p:nvSpPr>
            <p:spPr bwMode="auto">
              <a:xfrm>
                <a:off x="2608" y="4144"/>
                <a:ext cx="2482" cy="162"/>
              </a:xfrm>
              <a:custGeom>
                <a:avLst/>
                <a:gdLst>
                  <a:gd name="T0" fmla="*/ 1240 w 2482"/>
                  <a:gd name="T1" fmla="*/ 162 h 162"/>
                  <a:gd name="T2" fmla="*/ 760 w 2482"/>
                  <a:gd name="T3" fmla="*/ 156 h 162"/>
                  <a:gd name="T4" fmla="*/ 368 w 2482"/>
                  <a:gd name="T5" fmla="*/ 138 h 162"/>
                  <a:gd name="T6" fmla="*/ 154 w 2482"/>
                  <a:gd name="T7" fmla="*/ 120 h 162"/>
                  <a:gd name="T8" fmla="*/ 60 w 2482"/>
                  <a:gd name="T9" fmla="*/ 106 h 162"/>
                  <a:gd name="T10" fmla="*/ 20 w 2482"/>
                  <a:gd name="T11" fmla="*/ 94 h 162"/>
                  <a:gd name="T12" fmla="*/ 6 w 2482"/>
                  <a:gd name="T13" fmla="*/ 86 h 162"/>
                  <a:gd name="T14" fmla="*/ 4 w 2482"/>
                  <a:gd name="T15" fmla="*/ 82 h 162"/>
                  <a:gd name="T16" fmla="*/ 12 w 2482"/>
                  <a:gd name="T17" fmla="*/ 74 h 162"/>
                  <a:gd name="T18" fmla="*/ 30 w 2482"/>
                  <a:gd name="T19" fmla="*/ 64 h 162"/>
                  <a:gd name="T20" fmla="*/ 102 w 2482"/>
                  <a:gd name="T21" fmla="*/ 50 h 162"/>
                  <a:gd name="T22" fmla="*/ 216 w 2482"/>
                  <a:gd name="T23" fmla="*/ 36 h 162"/>
                  <a:gd name="T24" fmla="*/ 550 w 2482"/>
                  <a:gd name="T25" fmla="*/ 14 h 162"/>
                  <a:gd name="T26" fmla="*/ 992 w 2482"/>
                  <a:gd name="T27" fmla="*/ 0 h 162"/>
                  <a:gd name="T28" fmla="*/ 1240 w 2482"/>
                  <a:gd name="T29" fmla="*/ 0 h 162"/>
                  <a:gd name="T30" fmla="*/ 1724 w 2482"/>
                  <a:gd name="T31" fmla="*/ 6 h 162"/>
                  <a:gd name="T32" fmla="*/ 2116 w 2482"/>
                  <a:gd name="T33" fmla="*/ 24 h 162"/>
                  <a:gd name="T34" fmla="*/ 2330 w 2482"/>
                  <a:gd name="T35" fmla="*/ 42 h 162"/>
                  <a:gd name="T36" fmla="*/ 2422 w 2482"/>
                  <a:gd name="T37" fmla="*/ 56 h 162"/>
                  <a:gd name="T38" fmla="*/ 2464 w 2482"/>
                  <a:gd name="T39" fmla="*/ 68 h 162"/>
                  <a:gd name="T40" fmla="*/ 2476 w 2482"/>
                  <a:gd name="T41" fmla="*/ 78 h 162"/>
                  <a:gd name="T42" fmla="*/ 2478 w 2482"/>
                  <a:gd name="T43" fmla="*/ 82 h 162"/>
                  <a:gd name="T44" fmla="*/ 2472 w 2482"/>
                  <a:gd name="T45" fmla="*/ 90 h 162"/>
                  <a:gd name="T46" fmla="*/ 2452 w 2482"/>
                  <a:gd name="T47" fmla="*/ 98 h 162"/>
                  <a:gd name="T48" fmla="*/ 2380 w 2482"/>
                  <a:gd name="T49" fmla="*/ 112 h 162"/>
                  <a:gd name="T50" fmla="*/ 2268 w 2482"/>
                  <a:gd name="T51" fmla="*/ 126 h 162"/>
                  <a:gd name="T52" fmla="*/ 1934 w 2482"/>
                  <a:gd name="T53" fmla="*/ 148 h 162"/>
                  <a:gd name="T54" fmla="*/ 1490 w 2482"/>
                  <a:gd name="T55" fmla="*/ 160 h 162"/>
                  <a:gd name="T56" fmla="*/ 1240 w 2482"/>
                  <a:gd name="T57" fmla="*/ 0 h 162"/>
                  <a:gd name="T58" fmla="*/ 990 w 2482"/>
                  <a:gd name="T59" fmla="*/ 0 h 162"/>
                  <a:gd name="T60" fmla="*/ 548 w 2482"/>
                  <a:gd name="T61" fmla="*/ 12 h 162"/>
                  <a:gd name="T62" fmla="*/ 212 w 2482"/>
                  <a:gd name="T63" fmla="*/ 36 h 162"/>
                  <a:gd name="T64" fmla="*/ 98 w 2482"/>
                  <a:gd name="T65" fmla="*/ 50 h 162"/>
                  <a:gd name="T66" fmla="*/ 26 w 2482"/>
                  <a:gd name="T67" fmla="*/ 64 h 162"/>
                  <a:gd name="T68" fmla="*/ 6 w 2482"/>
                  <a:gd name="T69" fmla="*/ 74 h 162"/>
                  <a:gd name="T70" fmla="*/ 0 w 2482"/>
                  <a:gd name="T71" fmla="*/ 82 h 162"/>
                  <a:gd name="T72" fmla="*/ 2 w 2482"/>
                  <a:gd name="T73" fmla="*/ 86 h 162"/>
                  <a:gd name="T74" fmla="*/ 14 w 2482"/>
                  <a:gd name="T75" fmla="*/ 94 h 162"/>
                  <a:gd name="T76" fmla="*/ 56 w 2482"/>
                  <a:gd name="T77" fmla="*/ 106 h 162"/>
                  <a:gd name="T78" fmla="*/ 150 w 2482"/>
                  <a:gd name="T79" fmla="*/ 120 h 162"/>
                  <a:gd name="T80" fmla="*/ 364 w 2482"/>
                  <a:gd name="T81" fmla="*/ 138 h 162"/>
                  <a:gd name="T82" fmla="*/ 758 w 2482"/>
                  <a:gd name="T83" fmla="*/ 156 h 162"/>
                  <a:gd name="T84" fmla="*/ 1240 w 2482"/>
                  <a:gd name="T85" fmla="*/ 162 h 162"/>
                  <a:gd name="T86" fmla="*/ 1492 w 2482"/>
                  <a:gd name="T87" fmla="*/ 160 h 162"/>
                  <a:gd name="T88" fmla="*/ 1936 w 2482"/>
                  <a:gd name="T89" fmla="*/ 148 h 162"/>
                  <a:gd name="T90" fmla="*/ 2272 w 2482"/>
                  <a:gd name="T91" fmla="*/ 126 h 162"/>
                  <a:gd name="T92" fmla="*/ 2386 w 2482"/>
                  <a:gd name="T93" fmla="*/ 112 h 162"/>
                  <a:gd name="T94" fmla="*/ 2458 w 2482"/>
                  <a:gd name="T95" fmla="*/ 98 h 162"/>
                  <a:gd name="T96" fmla="*/ 2476 w 2482"/>
                  <a:gd name="T97" fmla="*/ 90 h 162"/>
                  <a:gd name="T98" fmla="*/ 2482 w 2482"/>
                  <a:gd name="T99" fmla="*/ 82 h 162"/>
                  <a:gd name="T100" fmla="*/ 2482 w 2482"/>
                  <a:gd name="T101" fmla="*/ 78 h 162"/>
                  <a:gd name="T102" fmla="*/ 2468 w 2482"/>
                  <a:gd name="T103" fmla="*/ 68 h 162"/>
                  <a:gd name="T104" fmla="*/ 2428 w 2482"/>
                  <a:gd name="T105" fmla="*/ 56 h 162"/>
                  <a:gd name="T106" fmla="*/ 2334 w 2482"/>
                  <a:gd name="T107" fmla="*/ 42 h 162"/>
                  <a:gd name="T108" fmla="*/ 2200 w 2482"/>
                  <a:gd name="T109" fmla="*/ 28 h 162"/>
                  <a:gd name="T110" fmla="*/ 1936 w 2482"/>
                  <a:gd name="T111" fmla="*/ 12 h 162"/>
                  <a:gd name="T112" fmla="*/ 1492 w 2482"/>
                  <a:gd name="T1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2" h="162">
                    <a:moveTo>
                      <a:pt x="1240" y="162"/>
                    </a:moveTo>
                    <a:lnTo>
                      <a:pt x="1240" y="162"/>
                    </a:lnTo>
                    <a:lnTo>
                      <a:pt x="992" y="160"/>
                    </a:lnTo>
                    <a:lnTo>
                      <a:pt x="760" y="156"/>
                    </a:lnTo>
                    <a:lnTo>
                      <a:pt x="550" y="148"/>
                    </a:lnTo>
                    <a:lnTo>
                      <a:pt x="368" y="138"/>
                    </a:lnTo>
                    <a:lnTo>
                      <a:pt x="216" y="126"/>
                    </a:lnTo>
                    <a:lnTo>
                      <a:pt x="154" y="120"/>
                    </a:lnTo>
                    <a:lnTo>
                      <a:pt x="102" y="112"/>
                    </a:lnTo>
                    <a:lnTo>
                      <a:pt x="60" y="106"/>
                    </a:lnTo>
                    <a:lnTo>
                      <a:pt x="30" y="98"/>
                    </a:lnTo>
                    <a:lnTo>
                      <a:pt x="20" y="94"/>
                    </a:lnTo>
                    <a:lnTo>
                      <a:pt x="12" y="90"/>
                    </a:lnTo>
                    <a:lnTo>
                      <a:pt x="6" y="86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6" y="78"/>
                    </a:lnTo>
                    <a:lnTo>
                      <a:pt x="12" y="74"/>
                    </a:lnTo>
                    <a:lnTo>
                      <a:pt x="20" y="68"/>
                    </a:lnTo>
                    <a:lnTo>
                      <a:pt x="30" y="64"/>
                    </a:lnTo>
                    <a:lnTo>
                      <a:pt x="60" y="56"/>
                    </a:lnTo>
                    <a:lnTo>
                      <a:pt x="102" y="50"/>
                    </a:lnTo>
                    <a:lnTo>
                      <a:pt x="154" y="42"/>
                    </a:lnTo>
                    <a:lnTo>
                      <a:pt x="216" y="36"/>
                    </a:lnTo>
                    <a:lnTo>
                      <a:pt x="368" y="24"/>
                    </a:lnTo>
                    <a:lnTo>
                      <a:pt x="550" y="14"/>
                    </a:lnTo>
                    <a:lnTo>
                      <a:pt x="760" y="6"/>
                    </a:lnTo>
                    <a:lnTo>
                      <a:pt x="992" y="0"/>
                    </a:lnTo>
                    <a:lnTo>
                      <a:pt x="1240" y="0"/>
                    </a:lnTo>
                    <a:lnTo>
                      <a:pt x="1240" y="0"/>
                    </a:lnTo>
                    <a:lnTo>
                      <a:pt x="1490" y="0"/>
                    </a:lnTo>
                    <a:lnTo>
                      <a:pt x="1724" y="6"/>
                    </a:lnTo>
                    <a:lnTo>
                      <a:pt x="1934" y="14"/>
                    </a:lnTo>
                    <a:lnTo>
                      <a:pt x="2116" y="24"/>
                    </a:lnTo>
                    <a:lnTo>
                      <a:pt x="2268" y="36"/>
                    </a:lnTo>
                    <a:lnTo>
                      <a:pt x="2330" y="42"/>
                    </a:lnTo>
                    <a:lnTo>
                      <a:pt x="2380" y="50"/>
                    </a:lnTo>
                    <a:lnTo>
                      <a:pt x="2422" y="56"/>
                    </a:lnTo>
                    <a:lnTo>
                      <a:pt x="2452" y="64"/>
                    </a:lnTo>
                    <a:lnTo>
                      <a:pt x="2464" y="68"/>
                    </a:lnTo>
                    <a:lnTo>
                      <a:pt x="2472" y="74"/>
                    </a:lnTo>
                    <a:lnTo>
                      <a:pt x="2476" y="78"/>
                    </a:lnTo>
                    <a:lnTo>
                      <a:pt x="2478" y="82"/>
                    </a:lnTo>
                    <a:lnTo>
                      <a:pt x="2478" y="82"/>
                    </a:lnTo>
                    <a:lnTo>
                      <a:pt x="2476" y="86"/>
                    </a:lnTo>
                    <a:lnTo>
                      <a:pt x="2472" y="90"/>
                    </a:lnTo>
                    <a:lnTo>
                      <a:pt x="2464" y="94"/>
                    </a:lnTo>
                    <a:lnTo>
                      <a:pt x="2452" y="98"/>
                    </a:lnTo>
                    <a:lnTo>
                      <a:pt x="2422" y="106"/>
                    </a:lnTo>
                    <a:lnTo>
                      <a:pt x="2380" y="112"/>
                    </a:lnTo>
                    <a:lnTo>
                      <a:pt x="2330" y="120"/>
                    </a:lnTo>
                    <a:lnTo>
                      <a:pt x="2268" y="126"/>
                    </a:lnTo>
                    <a:lnTo>
                      <a:pt x="2116" y="138"/>
                    </a:lnTo>
                    <a:lnTo>
                      <a:pt x="1934" y="148"/>
                    </a:lnTo>
                    <a:lnTo>
                      <a:pt x="1724" y="156"/>
                    </a:lnTo>
                    <a:lnTo>
                      <a:pt x="1490" y="160"/>
                    </a:lnTo>
                    <a:lnTo>
                      <a:pt x="1240" y="162"/>
                    </a:lnTo>
                    <a:close/>
                    <a:moveTo>
                      <a:pt x="1240" y="0"/>
                    </a:moveTo>
                    <a:lnTo>
                      <a:pt x="1240" y="0"/>
                    </a:lnTo>
                    <a:lnTo>
                      <a:pt x="990" y="0"/>
                    </a:lnTo>
                    <a:lnTo>
                      <a:pt x="758" y="6"/>
                    </a:lnTo>
                    <a:lnTo>
                      <a:pt x="548" y="12"/>
                    </a:lnTo>
                    <a:lnTo>
                      <a:pt x="364" y="22"/>
                    </a:lnTo>
                    <a:lnTo>
                      <a:pt x="212" y="36"/>
                    </a:lnTo>
                    <a:lnTo>
                      <a:pt x="150" y="42"/>
                    </a:lnTo>
                    <a:lnTo>
                      <a:pt x="98" y="50"/>
                    </a:lnTo>
                    <a:lnTo>
                      <a:pt x="56" y="56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6" y="98"/>
                    </a:lnTo>
                    <a:lnTo>
                      <a:pt x="56" y="106"/>
                    </a:lnTo>
                    <a:lnTo>
                      <a:pt x="98" y="112"/>
                    </a:lnTo>
                    <a:lnTo>
                      <a:pt x="150" y="120"/>
                    </a:lnTo>
                    <a:lnTo>
                      <a:pt x="212" y="126"/>
                    </a:lnTo>
                    <a:lnTo>
                      <a:pt x="364" y="138"/>
                    </a:lnTo>
                    <a:lnTo>
                      <a:pt x="548" y="148"/>
                    </a:lnTo>
                    <a:lnTo>
                      <a:pt x="758" y="156"/>
                    </a:lnTo>
                    <a:lnTo>
                      <a:pt x="990" y="160"/>
                    </a:lnTo>
                    <a:lnTo>
                      <a:pt x="1240" y="162"/>
                    </a:lnTo>
                    <a:lnTo>
                      <a:pt x="1240" y="162"/>
                    </a:lnTo>
                    <a:lnTo>
                      <a:pt x="1492" y="160"/>
                    </a:lnTo>
                    <a:lnTo>
                      <a:pt x="1726" y="156"/>
                    </a:lnTo>
                    <a:lnTo>
                      <a:pt x="1936" y="148"/>
                    </a:lnTo>
                    <a:lnTo>
                      <a:pt x="2120" y="138"/>
                    </a:lnTo>
                    <a:lnTo>
                      <a:pt x="2272" y="126"/>
                    </a:lnTo>
                    <a:lnTo>
                      <a:pt x="2334" y="120"/>
                    </a:lnTo>
                    <a:lnTo>
                      <a:pt x="2386" y="112"/>
                    </a:lnTo>
                    <a:lnTo>
                      <a:pt x="2428" y="106"/>
                    </a:lnTo>
                    <a:lnTo>
                      <a:pt x="2458" y="98"/>
                    </a:lnTo>
                    <a:lnTo>
                      <a:pt x="2468" y="94"/>
                    </a:lnTo>
                    <a:lnTo>
                      <a:pt x="2476" y="90"/>
                    </a:lnTo>
                    <a:lnTo>
                      <a:pt x="2482" y="86"/>
                    </a:lnTo>
                    <a:lnTo>
                      <a:pt x="2482" y="82"/>
                    </a:lnTo>
                    <a:lnTo>
                      <a:pt x="2482" y="82"/>
                    </a:lnTo>
                    <a:lnTo>
                      <a:pt x="2482" y="78"/>
                    </a:lnTo>
                    <a:lnTo>
                      <a:pt x="2476" y="74"/>
                    </a:lnTo>
                    <a:lnTo>
                      <a:pt x="2468" y="68"/>
                    </a:lnTo>
                    <a:lnTo>
                      <a:pt x="2458" y="64"/>
                    </a:lnTo>
                    <a:lnTo>
                      <a:pt x="2428" y="56"/>
                    </a:lnTo>
                    <a:lnTo>
                      <a:pt x="2386" y="50"/>
                    </a:lnTo>
                    <a:lnTo>
                      <a:pt x="2334" y="42"/>
                    </a:lnTo>
                    <a:lnTo>
                      <a:pt x="2272" y="36"/>
                    </a:lnTo>
                    <a:lnTo>
                      <a:pt x="2200" y="28"/>
                    </a:lnTo>
                    <a:lnTo>
                      <a:pt x="2120" y="22"/>
                    </a:lnTo>
                    <a:lnTo>
                      <a:pt x="1936" y="12"/>
                    </a:lnTo>
                    <a:lnTo>
                      <a:pt x="1726" y="6"/>
                    </a:lnTo>
                    <a:lnTo>
                      <a:pt x="1492" y="0"/>
                    </a:lnTo>
                    <a:lnTo>
                      <a:pt x="1240" y="0"/>
                    </a:lnTo>
                    <a:close/>
                  </a:path>
                </a:pathLst>
              </a:custGeom>
              <a:solidFill>
                <a:srgbClr val="FBF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1" name="Freeform 129"/>
              <p:cNvSpPr>
                <a:spLocks/>
              </p:cNvSpPr>
              <p:nvPr/>
            </p:nvSpPr>
            <p:spPr bwMode="auto">
              <a:xfrm>
                <a:off x="2612" y="4144"/>
                <a:ext cx="2474" cy="162"/>
              </a:xfrm>
              <a:custGeom>
                <a:avLst/>
                <a:gdLst>
                  <a:gd name="T0" fmla="*/ 1236 w 2474"/>
                  <a:gd name="T1" fmla="*/ 162 h 162"/>
                  <a:gd name="T2" fmla="*/ 1236 w 2474"/>
                  <a:gd name="T3" fmla="*/ 162 h 162"/>
                  <a:gd name="T4" fmla="*/ 988 w 2474"/>
                  <a:gd name="T5" fmla="*/ 160 h 162"/>
                  <a:gd name="T6" fmla="*/ 756 w 2474"/>
                  <a:gd name="T7" fmla="*/ 156 h 162"/>
                  <a:gd name="T8" fmla="*/ 546 w 2474"/>
                  <a:gd name="T9" fmla="*/ 148 h 162"/>
                  <a:gd name="T10" fmla="*/ 364 w 2474"/>
                  <a:gd name="T11" fmla="*/ 138 h 162"/>
                  <a:gd name="T12" fmla="*/ 212 w 2474"/>
                  <a:gd name="T13" fmla="*/ 126 h 162"/>
                  <a:gd name="T14" fmla="*/ 150 w 2474"/>
                  <a:gd name="T15" fmla="*/ 120 h 162"/>
                  <a:gd name="T16" fmla="*/ 98 w 2474"/>
                  <a:gd name="T17" fmla="*/ 112 h 162"/>
                  <a:gd name="T18" fmla="*/ 56 w 2474"/>
                  <a:gd name="T19" fmla="*/ 106 h 162"/>
                  <a:gd name="T20" fmla="*/ 26 w 2474"/>
                  <a:gd name="T21" fmla="*/ 98 h 162"/>
                  <a:gd name="T22" fmla="*/ 16 w 2474"/>
                  <a:gd name="T23" fmla="*/ 94 h 162"/>
                  <a:gd name="T24" fmla="*/ 8 w 2474"/>
                  <a:gd name="T25" fmla="*/ 90 h 162"/>
                  <a:gd name="T26" fmla="*/ 2 w 2474"/>
                  <a:gd name="T27" fmla="*/ 86 h 162"/>
                  <a:gd name="T28" fmla="*/ 0 w 2474"/>
                  <a:gd name="T29" fmla="*/ 82 h 162"/>
                  <a:gd name="T30" fmla="*/ 0 w 2474"/>
                  <a:gd name="T31" fmla="*/ 82 h 162"/>
                  <a:gd name="T32" fmla="*/ 2 w 2474"/>
                  <a:gd name="T33" fmla="*/ 78 h 162"/>
                  <a:gd name="T34" fmla="*/ 8 w 2474"/>
                  <a:gd name="T35" fmla="*/ 74 h 162"/>
                  <a:gd name="T36" fmla="*/ 16 w 2474"/>
                  <a:gd name="T37" fmla="*/ 68 h 162"/>
                  <a:gd name="T38" fmla="*/ 26 w 2474"/>
                  <a:gd name="T39" fmla="*/ 64 h 162"/>
                  <a:gd name="T40" fmla="*/ 56 w 2474"/>
                  <a:gd name="T41" fmla="*/ 56 h 162"/>
                  <a:gd name="T42" fmla="*/ 98 w 2474"/>
                  <a:gd name="T43" fmla="*/ 50 h 162"/>
                  <a:gd name="T44" fmla="*/ 150 w 2474"/>
                  <a:gd name="T45" fmla="*/ 42 h 162"/>
                  <a:gd name="T46" fmla="*/ 212 w 2474"/>
                  <a:gd name="T47" fmla="*/ 36 h 162"/>
                  <a:gd name="T48" fmla="*/ 364 w 2474"/>
                  <a:gd name="T49" fmla="*/ 24 h 162"/>
                  <a:gd name="T50" fmla="*/ 546 w 2474"/>
                  <a:gd name="T51" fmla="*/ 14 h 162"/>
                  <a:gd name="T52" fmla="*/ 756 w 2474"/>
                  <a:gd name="T53" fmla="*/ 6 h 162"/>
                  <a:gd name="T54" fmla="*/ 988 w 2474"/>
                  <a:gd name="T55" fmla="*/ 0 h 162"/>
                  <a:gd name="T56" fmla="*/ 1236 w 2474"/>
                  <a:gd name="T57" fmla="*/ 0 h 162"/>
                  <a:gd name="T58" fmla="*/ 1236 w 2474"/>
                  <a:gd name="T59" fmla="*/ 0 h 162"/>
                  <a:gd name="T60" fmla="*/ 1486 w 2474"/>
                  <a:gd name="T61" fmla="*/ 0 h 162"/>
                  <a:gd name="T62" fmla="*/ 1720 w 2474"/>
                  <a:gd name="T63" fmla="*/ 6 h 162"/>
                  <a:gd name="T64" fmla="*/ 1930 w 2474"/>
                  <a:gd name="T65" fmla="*/ 14 h 162"/>
                  <a:gd name="T66" fmla="*/ 2112 w 2474"/>
                  <a:gd name="T67" fmla="*/ 24 h 162"/>
                  <a:gd name="T68" fmla="*/ 2264 w 2474"/>
                  <a:gd name="T69" fmla="*/ 36 h 162"/>
                  <a:gd name="T70" fmla="*/ 2326 w 2474"/>
                  <a:gd name="T71" fmla="*/ 42 h 162"/>
                  <a:gd name="T72" fmla="*/ 2376 w 2474"/>
                  <a:gd name="T73" fmla="*/ 50 h 162"/>
                  <a:gd name="T74" fmla="*/ 2418 w 2474"/>
                  <a:gd name="T75" fmla="*/ 56 h 162"/>
                  <a:gd name="T76" fmla="*/ 2448 w 2474"/>
                  <a:gd name="T77" fmla="*/ 64 h 162"/>
                  <a:gd name="T78" fmla="*/ 2460 w 2474"/>
                  <a:gd name="T79" fmla="*/ 68 h 162"/>
                  <a:gd name="T80" fmla="*/ 2468 w 2474"/>
                  <a:gd name="T81" fmla="*/ 74 h 162"/>
                  <a:gd name="T82" fmla="*/ 2472 w 2474"/>
                  <a:gd name="T83" fmla="*/ 78 h 162"/>
                  <a:gd name="T84" fmla="*/ 2474 w 2474"/>
                  <a:gd name="T85" fmla="*/ 82 h 162"/>
                  <a:gd name="T86" fmla="*/ 2474 w 2474"/>
                  <a:gd name="T87" fmla="*/ 82 h 162"/>
                  <a:gd name="T88" fmla="*/ 2472 w 2474"/>
                  <a:gd name="T89" fmla="*/ 86 h 162"/>
                  <a:gd name="T90" fmla="*/ 2468 w 2474"/>
                  <a:gd name="T91" fmla="*/ 90 h 162"/>
                  <a:gd name="T92" fmla="*/ 2460 w 2474"/>
                  <a:gd name="T93" fmla="*/ 94 h 162"/>
                  <a:gd name="T94" fmla="*/ 2448 w 2474"/>
                  <a:gd name="T95" fmla="*/ 98 h 162"/>
                  <a:gd name="T96" fmla="*/ 2418 w 2474"/>
                  <a:gd name="T97" fmla="*/ 106 h 162"/>
                  <a:gd name="T98" fmla="*/ 2376 w 2474"/>
                  <a:gd name="T99" fmla="*/ 112 h 162"/>
                  <a:gd name="T100" fmla="*/ 2326 w 2474"/>
                  <a:gd name="T101" fmla="*/ 120 h 162"/>
                  <a:gd name="T102" fmla="*/ 2264 w 2474"/>
                  <a:gd name="T103" fmla="*/ 126 h 162"/>
                  <a:gd name="T104" fmla="*/ 2112 w 2474"/>
                  <a:gd name="T105" fmla="*/ 138 h 162"/>
                  <a:gd name="T106" fmla="*/ 1930 w 2474"/>
                  <a:gd name="T107" fmla="*/ 148 h 162"/>
                  <a:gd name="T108" fmla="*/ 1720 w 2474"/>
                  <a:gd name="T109" fmla="*/ 156 h 162"/>
                  <a:gd name="T110" fmla="*/ 1486 w 2474"/>
                  <a:gd name="T111" fmla="*/ 160 h 162"/>
                  <a:gd name="T112" fmla="*/ 1236 w 2474"/>
                  <a:gd name="T1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74" h="162">
                    <a:moveTo>
                      <a:pt x="1236" y="162"/>
                    </a:moveTo>
                    <a:lnTo>
                      <a:pt x="1236" y="162"/>
                    </a:lnTo>
                    <a:lnTo>
                      <a:pt x="988" y="160"/>
                    </a:lnTo>
                    <a:lnTo>
                      <a:pt x="756" y="156"/>
                    </a:lnTo>
                    <a:lnTo>
                      <a:pt x="546" y="148"/>
                    </a:lnTo>
                    <a:lnTo>
                      <a:pt x="364" y="138"/>
                    </a:lnTo>
                    <a:lnTo>
                      <a:pt x="212" y="126"/>
                    </a:lnTo>
                    <a:lnTo>
                      <a:pt x="150" y="120"/>
                    </a:lnTo>
                    <a:lnTo>
                      <a:pt x="98" y="112"/>
                    </a:lnTo>
                    <a:lnTo>
                      <a:pt x="56" y="106"/>
                    </a:lnTo>
                    <a:lnTo>
                      <a:pt x="26" y="98"/>
                    </a:lnTo>
                    <a:lnTo>
                      <a:pt x="16" y="94"/>
                    </a:lnTo>
                    <a:lnTo>
                      <a:pt x="8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8" y="74"/>
                    </a:lnTo>
                    <a:lnTo>
                      <a:pt x="16" y="68"/>
                    </a:lnTo>
                    <a:lnTo>
                      <a:pt x="26" y="64"/>
                    </a:lnTo>
                    <a:lnTo>
                      <a:pt x="56" y="56"/>
                    </a:lnTo>
                    <a:lnTo>
                      <a:pt x="98" y="50"/>
                    </a:lnTo>
                    <a:lnTo>
                      <a:pt x="150" y="42"/>
                    </a:lnTo>
                    <a:lnTo>
                      <a:pt x="212" y="36"/>
                    </a:lnTo>
                    <a:lnTo>
                      <a:pt x="364" y="24"/>
                    </a:lnTo>
                    <a:lnTo>
                      <a:pt x="546" y="14"/>
                    </a:lnTo>
                    <a:lnTo>
                      <a:pt x="756" y="6"/>
                    </a:lnTo>
                    <a:lnTo>
                      <a:pt x="988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486" y="0"/>
                    </a:lnTo>
                    <a:lnTo>
                      <a:pt x="1720" y="6"/>
                    </a:lnTo>
                    <a:lnTo>
                      <a:pt x="1930" y="14"/>
                    </a:lnTo>
                    <a:lnTo>
                      <a:pt x="2112" y="24"/>
                    </a:lnTo>
                    <a:lnTo>
                      <a:pt x="2264" y="36"/>
                    </a:lnTo>
                    <a:lnTo>
                      <a:pt x="2326" y="42"/>
                    </a:lnTo>
                    <a:lnTo>
                      <a:pt x="2376" y="50"/>
                    </a:lnTo>
                    <a:lnTo>
                      <a:pt x="2418" y="56"/>
                    </a:lnTo>
                    <a:lnTo>
                      <a:pt x="2448" y="64"/>
                    </a:lnTo>
                    <a:lnTo>
                      <a:pt x="2460" y="68"/>
                    </a:lnTo>
                    <a:lnTo>
                      <a:pt x="2468" y="74"/>
                    </a:lnTo>
                    <a:lnTo>
                      <a:pt x="2472" y="78"/>
                    </a:lnTo>
                    <a:lnTo>
                      <a:pt x="2474" y="82"/>
                    </a:lnTo>
                    <a:lnTo>
                      <a:pt x="2474" y="82"/>
                    </a:lnTo>
                    <a:lnTo>
                      <a:pt x="2472" y="86"/>
                    </a:lnTo>
                    <a:lnTo>
                      <a:pt x="2468" y="90"/>
                    </a:lnTo>
                    <a:lnTo>
                      <a:pt x="2460" y="94"/>
                    </a:lnTo>
                    <a:lnTo>
                      <a:pt x="2448" y="98"/>
                    </a:lnTo>
                    <a:lnTo>
                      <a:pt x="2418" y="106"/>
                    </a:lnTo>
                    <a:lnTo>
                      <a:pt x="2376" y="112"/>
                    </a:lnTo>
                    <a:lnTo>
                      <a:pt x="2326" y="120"/>
                    </a:lnTo>
                    <a:lnTo>
                      <a:pt x="2264" y="126"/>
                    </a:lnTo>
                    <a:lnTo>
                      <a:pt x="2112" y="138"/>
                    </a:lnTo>
                    <a:lnTo>
                      <a:pt x="1930" y="148"/>
                    </a:lnTo>
                    <a:lnTo>
                      <a:pt x="1720" y="156"/>
                    </a:lnTo>
                    <a:lnTo>
                      <a:pt x="1486" y="160"/>
                    </a:lnTo>
                    <a:lnTo>
                      <a:pt x="1236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2" name="Freeform 130"/>
              <p:cNvSpPr>
                <a:spLocks/>
              </p:cNvSpPr>
              <p:nvPr/>
            </p:nvSpPr>
            <p:spPr bwMode="auto">
              <a:xfrm>
                <a:off x="2608" y="4144"/>
                <a:ext cx="2482" cy="162"/>
              </a:xfrm>
              <a:custGeom>
                <a:avLst/>
                <a:gdLst>
                  <a:gd name="T0" fmla="*/ 1240 w 2482"/>
                  <a:gd name="T1" fmla="*/ 0 h 162"/>
                  <a:gd name="T2" fmla="*/ 1240 w 2482"/>
                  <a:gd name="T3" fmla="*/ 0 h 162"/>
                  <a:gd name="T4" fmla="*/ 990 w 2482"/>
                  <a:gd name="T5" fmla="*/ 0 h 162"/>
                  <a:gd name="T6" fmla="*/ 758 w 2482"/>
                  <a:gd name="T7" fmla="*/ 6 h 162"/>
                  <a:gd name="T8" fmla="*/ 548 w 2482"/>
                  <a:gd name="T9" fmla="*/ 12 h 162"/>
                  <a:gd name="T10" fmla="*/ 364 w 2482"/>
                  <a:gd name="T11" fmla="*/ 22 h 162"/>
                  <a:gd name="T12" fmla="*/ 212 w 2482"/>
                  <a:gd name="T13" fmla="*/ 36 h 162"/>
                  <a:gd name="T14" fmla="*/ 150 w 2482"/>
                  <a:gd name="T15" fmla="*/ 42 h 162"/>
                  <a:gd name="T16" fmla="*/ 98 w 2482"/>
                  <a:gd name="T17" fmla="*/ 50 h 162"/>
                  <a:gd name="T18" fmla="*/ 56 w 2482"/>
                  <a:gd name="T19" fmla="*/ 56 h 162"/>
                  <a:gd name="T20" fmla="*/ 26 w 2482"/>
                  <a:gd name="T21" fmla="*/ 64 h 162"/>
                  <a:gd name="T22" fmla="*/ 14 w 2482"/>
                  <a:gd name="T23" fmla="*/ 68 h 162"/>
                  <a:gd name="T24" fmla="*/ 6 w 2482"/>
                  <a:gd name="T25" fmla="*/ 74 h 162"/>
                  <a:gd name="T26" fmla="*/ 2 w 2482"/>
                  <a:gd name="T27" fmla="*/ 78 h 162"/>
                  <a:gd name="T28" fmla="*/ 0 w 2482"/>
                  <a:gd name="T29" fmla="*/ 82 h 162"/>
                  <a:gd name="T30" fmla="*/ 0 w 2482"/>
                  <a:gd name="T31" fmla="*/ 82 h 162"/>
                  <a:gd name="T32" fmla="*/ 2 w 2482"/>
                  <a:gd name="T33" fmla="*/ 86 h 162"/>
                  <a:gd name="T34" fmla="*/ 6 w 2482"/>
                  <a:gd name="T35" fmla="*/ 90 h 162"/>
                  <a:gd name="T36" fmla="*/ 14 w 2482"/>
                  <a:gd name="T37" fmla="*/ 94 h 162"/>
                  <a:gd name="T38" fmla="*/ 26 w 2482"/>
                  <a:gd name="T39" fmla="*/ 98 h 162"/>
                  <a:gd name="T40" fmla="*/ 56 w 2482"/>
                  <a:gd name="T41" fmla="*/ 106 h 162"/>
                  <a:gd name="T42" fmla="*/ 98 w 2482"/>
                  <a:gd name="T43" fmla="*/ 112 h 162"/>
                  <a:gd name="T44" fmla="*/ 150 w 2482"/>
                  <a:gd name="T45" fmla="*/ 120 h 162"/>
                  <a:gd name="T46" fmla="*/ 212 w 2482"/>
                  <a:gd name="T47" fmla="*/ 126 h 162"/>
                  <a:gd name="T48" fmla="*/ 364 w 2482"/>
                  <a:gd name="T49" fmla="*/ 138 h 162"/>
                  <a:gd name="T50" fmla="*/ 548 w 2482"/>
                  <a:gd name="T51" fmla="*/ 148 h 162"/>
                  <a:gd name="T52" fmla="*/ 758 w 2482"/>
                  <a:gd name="T53" fmla="*/ 156 h 162"/>
                  <a:gd name="T54" fmla="*/ 990 w 2482"/>
                  <a:gd name="T55" fmla="*/ 160 h 162"/>
                  <a:gd name="T56" fmla="*/ 1240 w 2482"/>
                  <a:gd name="T57" fmla="*/ 162 h 162"/>
                  <a:gd name="T58" fmla="*/ 1240 w 2482"/>
                  <a:gd name="T59" fmla="*/ 162 h 162"/>
                  <a:gd name="T60" fmla="*/ 1492 w 2482"/>
                  <a:gd name="T61" fmla="*/ 160 h 162"/>
                  <a:gd name="T62" fmla="*/ 1726 w 2482"/>
                  <a:gd name="T63" fmla="*/ 156 h 162"/>
                  <a:gd name="T64" fmla="*/ 1936 w 2482"/>
                  <a:gd name="T65" fmla="*/ 148 h 162"/>
                  <a:gd name="T66" fmla="*/ 2120 w 2482"/>
                  <a:gd name="T67" fmla="*/ 138 h 162"/>
                  <a:gd name="T68" fmla="*/ 2272 w 2482"/>
                  <a:gd name="T69" fmla="*/ 126 h 162"/>
                  <a:gd name="T70" fmla="*/ 2334 w 2482"/>
                  <a:gd name="T71" fmla="*/ 120 h 162"/>
                  <a:gd name="T72" fmla="*/ 2386 w 2482"/>
                  <a:gd name="T73" fmla="*/ 112 h 162"/>
                  <a:gd name="T74" fmla="*/ 2428 w 2482"/>
                  <a:gd name="T75" fmla="*/ 106 h 162"/>
                  <a:gd name="T76" fmla="*/ 2458 w 2482"/>
                  <a:gd name="T77" fmla="*/ 98 h 162"/>
                  <a:gd name="T78" fmla="*/ 2468 w 2482"/>
                  <a:gd name="T79" fmla="*/ 94 h 162"/>
                  <a:gd name="T80" fmla="*/ 2476 w 2482"/>
                  <a:gd name="T81" fmla="*/ 90 h 162"/>
                  <a:gd name="T82" fmla="*/ 2482 w 2482"/>
                  <a:gd name="T83" fmla="*/ 86 h 162"/>
                  <a:gd name="T84" fmla="*/ 2482 w 2482"/>
                  <a:gd name="T85" fmla="*/ 82 h 162"/>
                  <a:gd name="T86" fmla="*/ 2482 w 2482"/>
                  <a:gd name="T87" fmla="*/ 82 h 162"/>
                  <a:gd name="T88" fmla="*/ 2482 w 2482"/>
                  <a:gd name="T89" fmla="*/ 78 h 162"/>
                  <a:gd name="T90" fmla="*/ 2476 w 2482"/>
                  <a:gd name="T91" fmla="*/ 74 h 162"/>
                  <a:gd name="T92" fmla="*/ 2468 w 2482"/>
                  <a:gd name="T93" fmla="*/ 68 h 162"/>
                  <a:gd name="T94" fmla="*/ 2458 w 2482"/>
                  <a:gd name="T95" fmla="*/ 64 h 162"/>
                  <a:gd name="T96" fmla="*/ 2428 w 2482"/>
                  <a:gd name="T97" fmla="*/ 56 h 162"/>
                  <a:gd name="T98" fmla="*/ 2386 w 2482"/>
                  <a:gd name="T99" fmla="*/ 50 h 162"/>
                  <a:gd name="T100" fmla="*/ 2334 w 2482"/>
                  <a:gd name="T101" fmla="*/ 42 h 162"/>
                  <a:gd name="T102" fmla="*/ 2272 w 2482"/>
                  <a:gd name="T103" fmla="*/ 36 h 162"/>
                  <a:gd name="T104" fmla="*/ 2200 w 2482"/>
                  <a:gd name="T105" fmla="*/ 28 h 162"/>
                  <a:gd name="T106" fmla="*/ 2120 w 2482"/>
                  <a:gd name="T107" fmla="*/ 22 h 162"/>
                  <a:gd name="T108" fmla="*/ 1936 w 2482"/>
                  <a:gd name="T109" fmla="*/ 12 h 162"/>
                  <a:gd name="T110" fmla="*/ 1726 w 2482"/>
                  <a:gd name="T111" fmla="*/ 6 h 162"/>
                  <a:gd name="T112" fmla="*/ 1492 w 2482"/>
                  <a:gd name="T113" fmla="*/ 0 h 162"/>
                  <a:gd name="T114" fmla="*/ 1240 w 2482"/>
                  <a:gd name="T1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82" h="162">
                    <a:moveTo>
                      <a:pt x="1240" y="0"/>
                    </a:moveTo>
                    <a:lnTo>
                      <a:pt x="1240" y="0"/>
                    </a:lnTo>
                    <a:lnTo>
                      <a:pt x="990" y="0"/>
                    </a:lnTo>
                    <a:lnTo>
                      <a:pt x="758" y="6"/>
                    </a:lnTo>
                    <a:lnTo>
                      <a:pt x="548" y="12"/>
                    </a:lnTo>
                    <a:lnTo>
                      <a:pt x="364" y="22"/>
                    </a:lnTo>
                    <a:lnTo>
                      <a:pt x="212" y="36"/>
                    </a:lnTo>
                    <a:lnTo>
                      <a:pt x="150" y="42"/>
                    </a:lnTo>
                    <a:lnTo>
                      <a:pt x="98" y="50"/>
                    </a:lnTo>
                    <a:lnTo>
                      <a:pt x="56" y="56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6" y="98"/>
                    </a:lnTo>
                    <a:lnTo>
                      <a:pt x="56" y="106"/>
                    </a:lnTo>
                    <a:lnTo>
                      <a:pt x="98" y="112"/>
                    </a:lnTo>
                    <a:lnTo>
                      <a:pt x="150" y="120"/>
                    </a:lnTo>
                    <a:lnTo>
                      <a:pt x="212" y="126"/>
                    </a:lnTo>
                    <a:lnTo>
                      <a:pt x="364" y="138"/>
                    </a:lnTo>
                    <a:lnTo>
                      <a:pt x="548" y="148"/>
                    </a:lnTo>
                    <a:lnTo>
                      <a:pt x="758" y="156"/>
                    </a:lnTo>
                    <a:lnTo>
                      <a:pt x="990" y="160"/>
                    </a:lnTo>
                    <a:lnTo>
                      <a:pt x="1240" y="162"/>
                    </a:lnTo>
                    <a:lnTo>
                      <a:pt x="1240" y="162"/>
                    </a:lnTo>
                    <a:lnTo>
                      <a:pt x="1492" y="160"/>
                    </a:lnTo>
                    <a:lnTo>
                      <a:pt x="1726" y="156"/>
                    </a:lnTo>
                    <a:lnTo>
                      <a:pt x="1936" y="148"/>
                    </a:lnTo>
                    <a:lnTo>
                      <a:pt x="2120" y="138"/>
                    </a:lnTo>
                    <a:lnTo>
                      <a:pt x="2272" y="126"/>
                    </a:lnTo>
                    <a:lnTo>
                      <a:pt x="2334" y="120"/>
                    </a:lnTo>
                    <a:lnTo>
                      <a:pt x="2386" y="112"/>
                    </a:lnTo>
                    <a:lnTo>
                      <a:pt x="2428" y="106"/>
                    </a:lnTo>
                    <a:lnTo>
                      <a:pt x="2458" y="98"/>
                    </a:lnTo>
                    <a:lnTo>
                      <a:pt x="2468" y="94"/>
                    </a:lnTo>
                    <a:lnTo>
                      <a:pt x="2476" y="90"/>
                    </a:lnTo>
                    <a:lnTo>
                      <a:pt x="2482" y="86"/>
                    </a:lnTo>
                    <a:lnTo>
                      <a:pt x="2482" y="82"/>
                    </a:lnTo>
                    <a:lnTo>
                      <a:pt x="2482" y="82"/>
                    </a:lnTo>
                    <a:lnTo>
                      <a:pt x="2482" y="78"/>
                    </a:lnTo>
                    <a:lnTo>
                      <a:pt x="2476" y="74"/>
                    </a:lnTo>
                    <a:lnTo>
                      <a:pt x="2468" y="68"/>
                    </a:lnTo>
                    <a:lnTo>
                      <a:pt x="2458" y="64"/>
                    </a:lnTo>
                    <a:lnTo>
                      <a:pt x="2428" y="56"/>
                    </a:lnTo>
                    <a:lnTo>
                      <a:pt x="2386" y="50"/>
                    </a:lnTo>
                    <a:lnTo>
                      <a:pt x="2334" y="42"/>
                    </a:lnTo>
                    <a:lnTo>
                      <a:pt x="2272" y="36"/>
                    </a:lnTo>
                    <a:lnTo>
                      <a:pt x="2200" y="28"/>
                    </a:lnTo>
                    <a:lnTo>
                      <a:pt x="2120" y="22"/>
                    </a:lnTo>
                    <a:lnTo>
                      <a:pt x="1936" y="12"/>
                    </a:lnTo>
                    <a:lnTo>
                      <a:pt x="1726" y="6"/>
                    </a:lnTo>
                    <a:lnTo>
                      <a:pt x="1492" y="0"/>
                    </a:lnTo>
                    <a:lnTo>
                      <a:pt x="12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3" name="Freeform 131"/>
              <p:cNvSpPr>
                <a:spLocks noEditPoints="1"/>
              </p:cNvSpPr>
              <p:nvPr/>
            </p:nvSpPr>
            <p:spPr bwMode="auto">
              <a:xfrm>
                <a:off x="2612" y="4144"/>
                <a:ext cx="2474" cy="162"/>
              </a:xfrm>
              <a:custGeom>
                <a:avLst/>
                <a:gdLst>
                  <a:gd name="T0" fmla="*/ 1236 w 2474"/>
                  <a:gd name="T1" fmla="*/ 162 h 162"/>
                  <a:gd name="T2" fmla="*/ 758 w 2474"/>
                  <a:gd name="T3" fmla="*/ 154 h 162"/>
                  <a:gd name="T4" fmla="*/ 366 w 2474"/>
                  <a:gd name="T5" fmla="*/ 138 h 162"/>
                  <a:gd name="T6" fmla="*/ 154 w 2474"/>
                  <a:gd name="T7" fmla="*/ 120 h 162"/>
                  <a:gd name="T8" fmla="*/ 62 w 2474"/>
                  <a:gd name="T9" fmla="*/ 104 h 162"/>
                  <a:gd name="T10" fmla="*/ 20 w 2474"/>
                  <a:gd name="T11" fmla="*/ 94 h 162"/>
                  <a:gd name="T12" fmla="*/ 8 w 2474"/>
                  <a:gd name="T13" fmla="*/ 86 h 162"/>
                  <a:gd name="T14" fmla="*/ 6 w 2474"/>
                  <a:gd name="T15" fmla="*/ 82 h 162"/>
                  <a:gd name="T16" fmla="*/ 12 w 2474"/>
                  <a:gd name="T17" fmla="*/ 74 h 162"/>
                  <a:gd name="T18" fmla="*/ 32 w 2474"/>
                  <a:gd name="T19" fmla="*/ 64 h 162"/>
                  <a:gd name="T20" fmla="*/ 102 w 2474"/>
                  <a:gd name="T21" fmla="*/ 50 h 162"/>
                  <a:gd name="T22" fmla="*/ 216 w 2474"/>
                  <a:gd name="T23" fmla="*/ 36 h 162"/>
                  <a:gd name="T24" fmla="*/ 548 w 2474"/>
                  <a:gd name="T25" fmla="*/ 14 h 162"/>
                  <a:gd name="T26" fmla="*/ 988 w 2474"/>
                  <a:gd name="T27" fmla="*/ 2 h 162"/>
                  <a:gd name="T28" fmla="*/ 1236 w 2474"/>
                  <a:gd name="T29" fmla="*/ 0 h 162"/>
                  <a:gd name="T30" fmla="*/ 1718 w 2474"/>
                  <a:gd name="T31" fmla="*/ 6 h 162"/>
                  <a:gd name="T32" fmla="*/ 2110 w 2474"/>
                  <a:gd name="T33" fmla="*/ 24 h 162"/>
                  <a:gd name="T34" fmla="*/ 2320 w 2474"/>
                  <a:gd name="T35" fmla="*/ 42 h 162"/>
                  <a:gd name="T36" fmla="*/ 2414 w 2474"/>
                  <a:gd name="T37" fmla="*/ 58 h 162"/>
                  <a:gd name="T38" fmla="*/ 2454 w 2474"/>
                  <a:gd name="T39" fmla="*/ 68 h 162"/>
                  <a:gd name="T40" fmla="*/ 2466 w 2474"/>
                  <a:gd name="T41" fmla="*/ 78 h 162"/>
                  <a:gd name="T42" fmla="*/ 2468 w 2474"/>
                  <a:gd name="T43" fmla="*/ 82 h 162"/>
                  <a:gd name="T44" fmla="*/ 2462 w 2474"/>
                  <a:gd name="T45" fmla="*/ 90 h 162"/>
                  <a:gd name="T46" fmla="*/ 2444 w 2474"/>
                  <a:gd name="T47" fmla="*/ 98 h 162"/>
                  <a:gd name="T48" fmla="*/ 2372 w 2474"/>
                  <a:gd name="T49" fmla="*/ 112 h 162"/>
                  <a:gd name="T50" fmla="*/ 2260 w 2474"/>
                  <a:gd name="T51" fmla="*/ 126 h 162"/>
                  <a:gd name="T52" fmla="*/ 1926 w 2474"/>
                  <a:gd name="T53" fmla="*/ 148 h 162"/>
                  <a:gd name="T54" fmla="*/ 1486 w 2474"/>
                  <a:gd name="T55" fmla="*/ 160 h 162"/>
                  <a:gd name="T56" fmla="*/ 1236 w 2474"/>
                  <a:gd name="T57" fmla="*/ 0 h 162"/>
                  <a:gd name="T58" fmla="*/ 988 w 2474"/>
                  <a:gd name="T59" fmla="*/ 0 h 162"/>
                  <a:gd name="T60" fmla="*/ 546 w 2474"/>
                  <a:gd name="T61" fmla="*/ 14 h 162"/>
                  <a:gd name="T62" fmla="*/ 212 w 2474"/>
                  <a:gd name="T63" fmla="*/ 36 h 162"/>
                  <a:gd name="T64" fmla="*/ 98 w 2474"/>
                  <a:gd name="T65" fmla="*/ 50 h 162"/>
                  <a:gd name="T66" fmla="*/ 26 w 2474"/>
                  <a:gd name="T67" fmla="*/ 64 h 162"/>
                  <a:gd name="T68" fmla="*/ 8 w 2474"/>
                  <a:gd name="T69" fmla="*/ 74 h 162"/>
                  <a:gd name="T70" fmla="*/ 0 w 2474"/>
                  <a:gd name="T71" fmla="*/ 82 h 162"/>
                  <a:gd name="T72" fmla="*/ 2 w 2474"/>
                  <a:gd name="T73" fmla="*/ 86 h 162"/>
                  <a:gd name="T74" fmla="*/ 16 w 2474"/>
                  <a:gd name="T75" fmla="*/ 94 h 162"/>
                  <a:gd name="T76" fmla="*/ 56 w 2474"/>
                  <a:gd name="T77" fmla="*/ 106 h 162"/>
                  <a:gd name="T78" fmla="*/ 150 w 2474"/>
                  <a:gd name="T79" fmla="*/ 120 h 162"/>
                  <a:gd name="T80" fmla="*/ 364 w 2474"/>
                  <a:gd name="T81" fmla="*/ 138 h 162"/>
                  <a:gd name="T82" fmla="*/ 756 w 2474"/>
                  <a:gd name="T83" fmla="*/ 156 h 162"/>
                  <a:gd name="T84" fmla="*/ 1236 w 2474"/>
                  <a:gd name="T85" fmla="*/ 162 h 162"/>
                  <a:gd name="T86" fmla="*/ 1486 w 2474"/>
                  <a:gd name="T87" fmla="*/ 160 h 162"/>
                  <a:gd name="T88" fmla="*/ 1930 w 2474"/>
                  <a:gd name="T89" fmla="*/ 148 h 162"/>
                  <a:gd name="T90" fmla="*/ 2264 w 2474"/>
                  <a:gd name="T91" fmla="*/ 126 h 162"/>
                  <a:gd name="T92" fmla="*/ 2376 w 2474"/>
                  <a:gd name="T93" fmla="*/ 112 h 162"/>
                  <a:gd name="T94" fmla="*/ 2448 w 2474"/>
                  <a:gd name="T95" fmla="*/ 98 h 162"/>
                  <a:gd name="T96" fmla="*/ 2468 w 2474"/>
                  <a:gd name="T97" fmla="*/ 90 h 162"/>
                  <a:gd name="T98" fmla="*/ 2474 w 2474"/>
                  <a:gd name="T99" fmla="*/ 82 h 162"/>
                  <a:gd name="T100" fmla="*/ 2472 w 2474"/>
                  <a:gd name="T101" fmla="*/ 78 h 162"/>
                  <a:gd name="T102" fmla="*/ 2460 w 2474"/>
                  <a:gd name="T103" fmla="*/ 68 h 162"/>
                  <a:gd name="T104" fmla="*/ 2418 w 2474"/>
                  <a:gd name="T105" fmla="*/ 56 h 162"/>
                  <a:gd name="T106" fmla="*/ 2326 w 2474"/>
                  <a:gd name="T107" fmla="*/ 42 h 162"/>
                  <a:gd name="T108" fmla="*/ 2112 w 2474"/>
                  <a:gd name="T109" fmla="*/ 24 h 162"/>
                  <a:gd name="T110" fmla="*/ 1720 w 2474"/>
                  <a:gd name="T111" fmla="*/ 6 h 162"/>
                  <a:gd name="T112" fmla="*/ 1236 w 2474"/>
                  <a:gd name="T1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74" h="162">
                    <a:moveTo>
                      <a:pt x="1236" y="162"/>
                    </a:moveTo>
                    <a:lnTo>
                      <a:pt x="1236" y="162"/>
                    </a:lnTo>
                    <a:lnTo>
                      <a:pt x="988" y="160"/>
                    </a:lnTo>
                    <a:lnTo>
                      <a:pt x="758" y="154"/>
                    </a:lnTo>
                    <a:lnTo>
                      <a:pt x="548" y="148"/>
                    </a:lnTo>
                    <a:lnTo>
                      <a:pt x="366" y="138"/>
                    </a:lnTo>
                    <a:lnTo>
                      <a:pt x="216" y="126"/>
                    </a:lnTo>
                    <a:lnTo>
                      <a:pt x="154" y="120"/>
                    </a:lnTo>
                    <a:lnTo>
                      <a:pt x="102" y="112"/>
                    </a:lnTo>
                    <a:lnTo>
                      <a:pt x="62" y="104"/>
                    </a:lnTo>
                    <a:lnTo>
                      <a:pt x="32" y="98"/>
                    </a:lnTo>
                    <a:lnTo>
                      <a:pt x="20" y="94"/>
                    </a:lnTo>
                    <a:lnTo>
                      <a:pt x="12" y="90"/>
                    </a:lnTo>
                    <a:lnTo>
                      <a:pt x="8" y="86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20" y="68"/>
                    </a:lnTo>
                    <a:lnTo>
                      <a:pt x="32" y="64"/>
                    </a:lnTo>
                    <a:lnTo>
                      <a:pt x="62" y="58"/>
                    </a:lnTo>
                    <a:lnTo>
                      <a:pt x="102" y="50"/>
                    </a:lnTo>
                    <a:lnTo>
                      <a:pt x="154" y="42"/>
                    </a:lnTo>
                    <a:lnTo>
                      <a:pt x="216" y="36"/>
                    </a:lnTo>
                    <a:lnTo>
                      <a:pt x="366" y="24"/>
                    </a:lnTo>
                    <a:lnTo>
                      <a:pt x="548" y="14"/>
                    </a:lnTo>
                    <a:lnTo>
                      <a:pt x="758" y="6"/>
                    </a:lnTo>
                    <a:lnTo>
                      <a:pt x="988" y="2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486" y="2"/>
                    </a:lnTo>
                    <a:lnTo>
                      <a:pt x="1718" y="6"/>
                    </a:lnTo>
                    <a:lnTo>
                      <a:pt x="1926" y="14"/>
                    </a:lnTo>
                    <a:lnTo>
                      <a:pt x="2110" y="24"/>
                    </a:lnTo>
                    <a:lnTo>
                      <a:pt x="2260" y="36"/>
                    </a:lnTo>
                    <a:lnTo>
                      <a:pt x="2320" y="42"/>
                    </a:lnTo>
                    <a:lnTo>
                      <a:pt x="2372" y="50"/>
                    </a:lnTo>
                    <a:lnTo>
                      <a:pt x="2414" y="58"/>
                    </a:lnTo>
                    <a:lnTo>
                      <a:pt x="2444" y="64"/>
                    </a:lnTo>
                    <a:lnTo>
                      <a:pt x="2454" y="68"/>
                    </a:lnTo>
                    <a:lnTo>
                      <a:pt x="2462" y="74"/>
                    </a:lnTo>
                    <a:lnTo>
                      <a:pt x="2466" y="78"/>
                    </a:lnTo>
                    <a:lnTo>
                      <a:pt x="2468" y="82"/>
                    </a:lnTo>
                    <a:lnTo>
                      <a:pt x="2468" y="82"/>
                    </a:lnTo>
                    <a:lnTo>
                      <a:pt x="2466" y="86"/>
                    </a:lnTo>
                    <a:lnTo>
                      <a:pt x="2462" y="90"/>
                    </a:lnTo>
                    <a:lnTo>
                      <a:pt x="2454" y="94"/>
                    </a:lnTo>
                    <a:lnTo>
                      <a:pt x="2444" y="98"/>
                    </a:lnTo>
                    <a:lnTo>
                      <a:pt x="2414" y="104"/>
                    </a:lnTo>
                    <a:lnTo>
                      <a:pt x="2372" y="112"/>
                    </a:lnTo>
                    <a:lnTo>
                      <a:pt x="2320" y="120"/>
                    </a:lnTo>
                    <a:lnTo>
                      <a:pt x="2260" y="126"/>
                    </a:lnTo>
                    <a:lnTo>
                      <a:pt x="2110" y="138"/>
                    </a:lnTo>
                    <a:lnTo>
                      <a:pt x="1926" y="148"/>
                    </a:lnTo>
                    <a:lnTo>
                      <a:pt x="1718" y="154"/>
                    </a:lnTo>
                    <a:lnTo>
                      <a:pt x="1486" y="160"/>
                    </a:lnTo>
                    <a:lnTo>
                      <a:pt x="1236" y="162"/>
                    </a:lnTo>
                    <a:close/>
                    <a:moveTo>
                      <a:pt x="1236" y="0"/>
                    </a:moveTo>
                    <a:lnTo>
                      <a:pt x="1236" y="0"/>
                    </a:lnTo>
                    <a:lnTo>
                      <a:pt x="988" y="0"/>
                    </a:lnTo>
                    <a:lnTo>
                      <a:pt x="756" y="6"/>
                    </a:lnTo>
                    <a:lnTo>
                      <a:pt x="546" y="14"/>
                    </a:lnTo>
                    <a:lnTo>
                      <a:pt x="364" y="24"/>
                    </a:lnTo>
                    <a:lnTo>
                      <a:pt x="212" y="36"/>
                    </a:lnTo>
                    <a:lnTo>
                      <a:pt x="150" y="42"/>
                    </a:lnTo>
                    <a:lnTo>
                      <a:pt x="98" y="50"/>
                    </a:lnTo>
                    <a:lnTo>
                      <a:pt x="56" y="56"/>
                    </a:lnTo>
                    <a:lnTo>
                      <a:pt x="26" y="64"/>
                    </a:lnTo>
                    <a:lnTo>
                      <a:pt x="16" y="68"/>
                    </a:lnTo>
                    <a:lnTo>
                      <a:pt x="8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8" y="90"/>
                    </a:lnTo>
                    <a:lnTo>
                      <a:pt x="16" y="94"/>
                    </a:lnTo>
                    <a:lnTo>
                      <a:pt x="26" y="98"/>
                    </a:lnTo>
                    <a:lnTo>
                      <a:pt x="56" y="106"/>
                    </a:lnTo>
                    <a:lnTo>
                      <a:pt x="98" y="112"/>
                    </a:lnTo>
                    <a:lnTo>
                      <a:pt x="150" y="120"/>
                    </a:lnTo>
                    <a:lnTo>
                      <a:pt x="212" y="126"/>
                    </a:lnTo>
                    <a:lnTo>
                      <a:pt x="364" y="138"/>
                    </a:lnTo>
                    <a:lnTo>
                      <a:pt x="546" y="148"/>
                    </a:lnTo>
                    <a:lnTo>
                      <a:pt x="756" y="156"/>
                    </a:lnTo>
                    <a:lnTo>
                      <a:pt x="988" y="160"/>
                    </a:lnTo>
                    <a:lnTo>
                      <a:pt x="1236" y="162"/>
                    </a:lnTo>
                    <a:lnTo>
                      <a:pt x="1236" y="162"/>
                    </a:lnTo>
                    <a:lnTo>
                      <a:pt x="1486" y="160"/>
                    </a:lnTo>
                    <a:lnTo>
                      <a:pt x="1720" y="156"/>
                    </a:lnTo>
                    <a:lnTo>
                      <a:pt x="1930" y="148"/>
                    </a:lnTo>
                    <a:lnTo>
                      <a:pt x="2112" y="138"/>
                    </a:lnTo>
                    <a:lnTo>
                      <a:pt x="2264" y="126"/>
                    </a:lnTo>
                    <a:lnTo>
                      <a:pt x="2326" y="120"/>
                    </a:lnTo>
                    <a:lnTo>
                      <a:pt x="2376" y="112"/>
                    </a:lnTo>
                    <a:lnTo>
                      <a:pt x="2418" y="106"/>
                    </a:lnTo>
                    <a:lnTo>
                      <a:pt x="2448" y="98"/>
                    </a:lnTo>
                    <a:lnTo>
                      <a:pt x="2460" y="94"/>
                    </a:lnTo>
                    <a:lnTo>
                      <a:pt x="2468" y="90"/>
                    </a:lnTo>
                    <a:lnTo>
                      <a:pt x="2472" y="86"/>
                    </a:lnTo>
                    <a:lnTo>
                      <a:pt x="2474" y="82"/>
                    </a:lnTo>
                    <a:lnTo>
                      <a:pt x="2474" y="82"/>
                    </a:lnTo>
                    <a:lnTo>
                      <a:pt x="2472" y="78"/>
                    </a:lnTo>
                    <a:lnTo>
                      <a:pt x="2468" y="74"/>
                    </a:lnTo>
                    <a:lnTo>
                      <a:pt x="2460" y="68"/>
                    </a:lnTo>
                    <a:lnTo>
                      <a:pt x="2448" y="64"/>
                    </a:lnTo>
                    <a:lnTo>
                      <a:pt x="2418" y="56"/>
                    </a:lnTo>
                    <a:lnTo>
                      <a:pt x="2376" y="50"/>
                    </a:lnTo>
                    <a:lnTo>
                      <a:pt x="2326" y="42"/>
                    </a:lnTo>
                    <a:lnTo>
                      <a:pt x="2264" y="36"/>
                    </a:lnTo>
                    <a:lnTo>
                      <a:pt x="2112" y="24"/>
                    </a:lnTo>
                    <a:lnTo>
                      <a:pt x="1930" y="14"/>
                    </a:lnTo>
                    <a:lnTo>
                      <a:pt x="1720" y="6"/>
                    </a:lnTo>
                    <a:lnTo>
                      <a:pt x="1486" y="0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B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4" name="Freeform 132"/>
              <p:cNvSpPr>
                <a:spLocks/>
              </p:cNvSpPr>
              <p:nvPr/>
            </p:nvSpPr>
            <p:spPr bwMode="auto">
              <a:xfrm>
                <a:off x="2618" y="4144"/>
                <a:ext cx="2462" cy="162"/>
              </a:xfrm>
              <a:custGeom>
                <a:avLst/>
                <a:gdLst>
                  <a:gd name="T0" fmla="*/ 1230 w 2462"/>
                  <a:gd name="T1" fmla="*/ 162 h 162"/>
                  <a:gd name="T2" fmla="*/ 1230 w 2462"/>
                  <a:gd name="T3" fmla="*/ 162 h 162"/>
                  <a:gd name="T4" fmla="*/ 982 w 2462"/>
                  <a:gd name="T5" fmla="*/ 160 h 162"/>
                  <a:gd name="T6" fmla="*/ 752 w 2462"/>
                  <a:gd name="T7" fmla="*/ 154 h 162"/>
                  <a:gd name="T8" fmla="*/ 542 w 2462"/>
                  <a:gd name="T9" fmla="*/ 148 h 162"/>
                  <a:gd name="T10" fmla="*/ 360 w 2462"/>
                  <a:gd name="T11" fmla="*/ 138 h 162"/>
                  <a:gd name="T12" fmla="*/ 210 w 2462"/>
                  <a:gd name="T13" fmla="*/ 126 h 162"/>
                  <a:gd name="T14" fmla="*/ 148 w 2462"/>
                  <a:gd name="T15" fmla="*/ 120 h 162"/>
                  <a:gd name="T16" fmla="*/ 96 w 2462"/>
                  <a:gd name="T17" fmla="*/ 112 h 162"/>
                  <a:gd name="T18" fmla="*/ 56 w 2462"/>
                  <a:gd name="T19" fmla="*/ 104 h 162"/>
                  <a:gd name="T20" fmla="*/ 26 w 2462"/>
                  <a:gd name="T21" fmla="*/ 98 h 162"/>
                  <a:gd name="T22" fmla="*/ 14 w 2462"/>
                  <a:gd name="T23" fmla="*/ 94 h 162"/>
                  <a:gd name="T24" fmla="*/ 6 w 2462"/>
                  <a:gd name="T25" fmla="*/ 90 h 162"/>
                  <a:gd name="T26" fmla="*/ 2 w 2462"/>
                  <a:gd name="T27" fmla="*/ 86 h 162"/>
                  <a:gd name="T28" fmla="*/ 0 w 2462"/>
                  <a:gd name="T29" fmla="*/ 82 h 162"/>
                  <a:gd name="T30" fmla="*/ 0 w 2462"/>
                  <a:gd name="T31" fmla="*/ 82 h 162"/>
                  <a:gd name="T32" fmla="*/ 2 w 2462"/>
                  <a:gd name="T33" fmla="*/ 78 h 162"/>
                  <a:gd name="T34" fmla="*/ 6 w 2462"/>
                  <a:gd name="T35" fmla="*/ 74 h 162"/>
                  <a:gd name="T36" fmla="*/ 14 w 2462"/>
                  <a:gd name="T37" fmla="*/ 68 h 162"/>
                  <a:gd name="T38" fmla="*/ 26 w 2462"/>
                  <a:gd name="T39" fmla="*/ 64 h 162"/>
                  <a:gd name="T40" fmla="*/ 56 w 2462"/>
                  <a:gd name="T41" fmla="*/ 58 h 162"/>
                  <a:gd name="T42" fmla="*/ 96 w 2462"/>
                  <a:gd name="T43" fmla="*/ 50 h 162"/>
                  <a:gd name="T44" fmla="*/ 148 w 2462"/>
                  <a:gd name="T45" fmla="*/ 42 h 162"/>
                  <a:gd name="T46" fmla="*/ 210 w 2462"/>
                  <a:gd name="T47" fmla="*/ 36 h 162"/>
                  <a:gd name="T48" fmla="*/ 360 w 2462"/>
                  <a:gd name="T49" fmla="*/ 24 h 162"/>
                  <a:gd name="T50" fmla="*/ 542 w 2462"/>
                  <a:gd name="T51" fmla="*/ 14 h 162"/>
                  <a:gd name="T52" fmla="*/ 752 w 2462"/>
                  <a:gd name="T53" fmla="*/ 6 h 162"/>
                  <a:gd name="T54" fmla="*/ 982 w 2462"/>
                  <a:gd name="T55" fmla="*/ 2 h 162"/>
                  <a:gd name="T56" fmla="*/ 1230 w 2462"/>
                  <a:gd name="T57" fmla="*/ 0 h 162"/>
                  <a:gd name="T58" fmla="*/ 1230 w 2462"/>
                  <a:gd name="T59" fmla="*/ 0 h 162"/>
                  <a:gd name="T60" fmla="*/ 1480 w 2462"/>
                  <a:gd name="T61" fmla="*/ 2 h 162"/>
                  <a:gd name="T62" fmla="*/ 1712 w 2462"/>
                  <a:gd name="T63" fmla="*/ 6 h 162"/>
                  <a:gd name="T64" fmla="*/ 1920 w 2462"/>
                  <a:gd name="T65" fmla="*/ 14 h 162"/>
                  <a:gd name="T66" fmla="*/ 2104 w 2462"/>
                  <a:gd name="T67" fmla="*/ 24 h 162"/>
                  <a:gd name="T68" fmla="*/ 2254 w 2462"/>
                  <a:gd name="T69" fmla="*/ 36 h 162"/>
                  <a:gd name="T70" fmla="*/ 2314 w 2462"/>
                  <a:gd name="T71" fmla="*/ 42 h 162"/>
                  <a:gd name="T72" fmla="*/ 2366 w 2462"/>
                  <a:gd name="T73" fmla="*/ 50 h 162"/>
                  <a:gd name="T74" fmla="*/ 2408 w 2462"/>
                  <a:gd name="T75" fmla="*/ 58 h 162"/>
                  <a:gd name="T76" fmla="*/ 2438 w 2462"/>
                  <a:gd name="T77" fmla="*/ 64 h 162"/>
                  <a:gd name="T78" fmla="*/ 2448 w 2462"/>
                  <a:gd name="T79" fmla="*/ 68 h 162"/>
                  <a:gd name="T80" fmla="*/ 2456 w 2462"/>
                  <a:gd name="T81" fmla="*/ 74 h 162"/>
                  <a:gd name="T82" fmla="*/ 2460 w 2462"/>
                  <a:gd name="T83" fmla="*/ 78 h 162"/>
                  <a:gd name="T84" fmla="*/ 2462 w 2462"/>
                  <a:gd name="T85" fmla="*/ 82 h 162"/>
                  <a:gd name="T86" fmla="*/ 2462 w 2462"/>
                  <a:gd name="T87" fmla="*/ 82 h 162"/>
                  <a:gd name="T88" fmla="*/ 2460 w 2462"/>
                  <a:gd name="T89" fmla="*/ 86 h 162"/>
                  <a:gd name="T90" fmla="*/ 2456 w 2462"/>
                  <a:gd name="T91" fmla="*/ 90 h 162"/>
                  <a:gd name="T92" fmla="*/ 2448 w 2462"/>
                  <a:gd name="T93" fmla="*/ 94 h 162"/>
                  <a:gd name="T94" fmla="*/ 2438 w 2462"/>
                  <a:gd name="T95" fmla="*/ 98 h 162"/>
                  <a:gd name="T96" fmla="*/ 2408 w 2462"/>
                  <a:gd name="T97" fmla="*/ 104 h 162"/>
                  <a:gd name="T98" fmla="*/ 2366 w 2462"/>
                  <a:gd name="T99" fmla="*/ 112 h 162"/>
                  <a:gd name="T100" fmla="*/ 2314 w 2462"/>
                  <a:gd name="T101" fmla="*/ 120 h 162"/>
                  <a:gd name="T102" fmla="*/ 2254 w 2462"/>
                  <a:gd name="T103" fmla="*/ 126 h 162"/>
                  <a:gd name="T104" fmla="*/ 2104 w 2462"/>
                  <a:gd name="T105" fmla="*/ 138 h 162"/>
                  <a:gd name="T106" fmla="*/ 1920 w 2462"/>
                  <a:gd name="T107" fmla="*/ 148 h 162"/>
                  <a:gd name="T108" fmla="*/ 1712 w 2462"/>
                  <a:gd name="T109" fmla="*/ 154 h 162"/>
                  <a:gd name="T110" fmla="*/ 1480 w 2462"/>
                  <a:gd name="T111" fmla="*/ 160 h 162"/>
                  <a:gd name="T112" fmla="*/ 1230 w 2462"/>
                  <a:gd name="T1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62" h="162">
                    <a:moveTo>
                      <a:pt x="1230" y="162"/>
                    </a:moveTo>
                    <a:lnTo>
                      <a:pt x="1230" y="162"/>
                    </a:lnTo>
                    <a:lnTo>
                      <a:pt x="982" y="160"/>
                    </a:lnTo>
                    <a:lnTo>
                      <a:pt x="752" y="154"/>
                    </a:lnTo>
                    <a:lnTo>
                      <a:pt x="542" y="148"/>
                    </a:lnTo>
                    <a:lnTo>
                      <a:pt x="360" y="138"/>
                    </a:lnTo>
                    <a:lnTo>
                      <a:pt x="210" y="126"/>
                    </a:lnTo>
                    <a:lnTo>
                      <a:pt x="148" y="120"/>
                    </a:lnTo>
                    <a:lnTo>
                      <a:pt x="96" y="112"/>
                    </a:lnTo>
                    <a:lnTo>
                      <a:pt x="56" y="104"/>
                    </a:lnTo>
                    <a:lnTo>
                      <a:pt x="26" y="98"/>
                    </a:lnTo>
                    <a:lnTo>
                      <a:pt x="14" y="94"/>
                    </a:lnTo>
                    <a:lnTo>
                      <a:pt x="6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6" y="74"/>
                    </a:lnTo>
                    <a:lnTo>
                      <a:pt x="14" y="68"/>
                    </a:lnTo>
                    <a:lnTo>
                      <a:pt x="26" y="64"/>
                    </a:lnTo>
                    <a:lnTo>
                      <a:pt x="56" y="58"/>
                    </a:lnTo>
                    <a:lnTo>
                      <a:pt x="96" y="50"/>
                    </a:lnTo>
                    <a:lnTo>
                      <a:pt x="148" y="42"/>
                    </a:lnTo>
                    <a:lnTo>
                      <a:pt x="210" y="36"/>
                    </a:lnTo>
                    <a:lnTo>
                      <a:pt x="360" y="24"/>
                    </a:lnTo>
                    <a:lnTo>
                      <a:pt x="542" y="14"/>
                    </a:lnTo>
                    <a:lnTo>
                      <a:pt x="752" y="6"/>
                    </a:lnTo>
                    <a:lnTo>
                      <a:pt x="982" y="2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480" y="2"/>
                    </a:lnTo>
                    <a:lnTo>
                      <a:pt x="1712" y="6"/>
                    </a:lnTo>
                    <a:lnTo>
                      <a:pt x="1920" y="14"/>
                    </a:lnTo>
                    <a:lnTo>
                      <a:pt x="2104" y="24"/>
                    </a:lnTo>
                    <a:lnTo>
                      <a:pt x="2254" y="36"/>
                    </a:lnTo>
                    <a:lnTo>
                      <a:pt x="2314" y="42"/>
                    </a:lnTo>
                    <a:lnTo>
                      <a:pt x="2366" y="50"/>
                    </a:lnTo>
                    <a:lnTo>
                      <a:pt x="2408" y="58"/>
                    </a:lnTo>
                    <a:lnTo>
                      <a:pt x="2438" y="64"/>
                    </a:lnTo>
                    <a:lnTo>
                      <a:pt x="2448" y="68"/>
                    </a:lnTo>
                    <a:lnTo>
                      <a:pt x="2456" y="74"/>
                    </a:lnTo>
                    <a:lnTo>
                      <a:pt x="2460" y="78"/>
                    </a:lnTo>
                    <a:lnTo>
                      <a:pt x="2462" y="82"/>
                    </a:lnTo>
                    <a:lnTo>
                      <a:pt x="2462" y="82"/>
                    </a:lnTo>
                    <a:lnTo>
                      <a:pt x="2460" y="86"/>
                    </a:lnTo>
                    <a:lnTo>
                      <a:pt x="2456" y="90"/>
                    </a:lnTo>
                    <a:lnTo>
                      <a:pt x="2448" y="94"/>
                    </a:lnTo>
                    <a:lnTo>
                      <a:pt x="2438" y="98"/>
                    </a:lnTo>
                    <a:lnTo>
                      <a:pt x="2408" y="104"/>
                    </a:lnTo>
                    <a:lnTo>
                      <a:pt x="2366" y="112"/>
                    </a:lnTo>
                    <a:lnTo>
                      <a:pt x="2314" y="120"/>
                    </a:lnTo>
                    <a:lnTo>
                      <a:pt x="2254" y="126"/>
                    </a:lnTo>
                    <a:lnTo>
                      <a:pt x="2104" y="138"/>
                    </a:lnTo>
                    <a:lnTo>
                      <a:pt x="1920" y="148"/>
                    </a:lnTo>
                    <a:lnTo>
                      <a:pt x="1712" y="154"/>
                    </a:lnTo>
                    <a:lnTo>
                      <a:pt x="1480" y="160"/>
                    </a:lnTo>
                    <a:lnTo>
                      <a:pt x="1230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5" name="Freeform 133"/>
              <p:cNvSpPr>
                <a:spLocks/>
              </p:cNvSpPr>
              <p:nvPr/>
            </p:nvSpPr>
            <p:spPr bwMode="auto">
              <a:xfrm>
                <a:off x="2612" y="4144"/>
                <a:ext cx="2474" cy="162"/>
              </a:xfrm>
              <a:custGeom>
                <a:avLst/>
                <a:gdLst>
                  <a:gd name="T0" fmla="*/ 1236 w 2474"/>
                  <a:gd name="T1" fmla="*/ 0 h 162"/>
                  <a:gd name="T2" fmla="*/ 1236 w 2474"/>
                  <a:gd name="T3" fmla="*/ 0 h 162"/>
                  <a:gd name="T4" fmla="*/ 988 w 2474"/>
                  <a:gd name="T5" fmla="*/ 0 h 162"/>
                  <a:gd name="T6" fmla="*/ 756 w 2474"/>
                  <a:gd name="T7" fmla="*/ 6 h 162"/>
                  <a:gd name="T8" fmla="*/ 546 w 2474"/>
                  <a:gd name="T9" fmla="*/ 14 h 162"/>
                  <a:gd name="T10" fmla="*/ 364 w 2474"/>
                  <a:gd name="T11" fmla="*/ 24 h 162"/>
                  <a:gd name="T12" fmla="*/ 212 w 2474"/>
                  <a:gd name="T13" fmla="*/ 36 h 162"/>
                  <a:gd name="T14" fmla="*/ 150 w 2474"/>
                  <a:gd name="T15" fmla="*/ 42 h 162"/>
                  <a:gd name="T16" fmla="*/ 98 w 2474"/>
                  <a:gd name="T17" fmla="*/ 50 h 162"/>
                  <a:gd name="T18" fmla="*/ 56 w 2474"/>
                  <a:gd name="T19" fmla="*/ 56 h 162"/>
                  <a:gd name="T20" fmla="*/ 26 w 2474"/>
                  <a:gd name="T21" fmla="*/ 64 h 162"/>
                  <a:gd name="T22" fmla="*/ 16 w 2474"/>
                  <a:gd name="T23" fmla="*/ 68 h 162"/>
                  <a:gd name="T24" fmla="*/ 8 w 2474"/>
                  <a:gd name="T25" fmla="*/ 74 h 162"/>
                  <a:gd name="T26" fmla="*/ 2 w 2474"/>
                  <a:gd name="T27" fmla="*/ 78 h 162"/>
                  <a:gd name="T28" fmla="*/ 0 w 2474"/>
                  <a:gd name="T29" fmla="*/ 82 h 162"/>
                  <a:gd name="T30" fmla="*/ 0 w 2474"/>
                  <a:gd name="T31" fmla="*/ 82 h 162"/>
                  <a:gd name="T32" fmla="*/ 2 w 2474"/>
                  <a:gd name="T33" fmla="*/ 86 h 162"/>
                  <a:gd name="T34" fmla="*/ 8 w 2474"/>
                  <a:gd name="T35" fmla="*/ 90 h 162"/>
                  <a:gd name="T36" fmla="*/ 16 w 2474"/>
                  <a:gd name="T37" fmla="*/ 94 h 162"/>
                  <a:gd name="T38" fmla="*/ 26 w 2474"/>
                  <a:gd name="T39" fmla="*/ 98 h 162"/>
                  <a:gd name="T40" fmla="*/ 56 w 2474"/>
                  <a:gd name="T41" fmla="*/ 106 h 162"/>
                  <a:gd name="T42" fmla="*/ 98 w 2474"/>
                  <a:gd name="T43" fmla="*/ 112 h 162"/>
                  <a:gd name="T44" fmla="*/ 150 w 2474"/>
                  <a:gd name="T45" fmla="*/ 120 h 162"/>
                  <a:gd name="T46" fmla="*/ 212 w 2474"/>
                  <a:gd name="T47" fmla="*/ 126 h 162"/>
                  <a:gd name="T48" fmla="*/ 364 w 2474"/>
                  <a:gd name="T49" fmla="*/ 138 h 162"/>
                  <a:gd name="T50" fmla="*/ 546 w 2474"/>
                  <a:gd name="T51" fmla="*/ 148 h 162"/>
                  <a:gd name="T52" fmla="*/ 756 w 2474"/>
                  <a:gd name="T53" fmla="*/ 156 h 162"/>
                  <a:gd name="T54" fmla="*/ 988 w 2474"/>
                  <a:gd name="T55" fmla="*/ 160 h 162"/>
                  <a:gd name="T56" fmla="*/ 1236 w 2474"/>
                  <a:gd name="T57" fmla="*/ 162 h 162"/>
                  <a:gd name="T58" fmla="*/ 1236 w 2474"/>
                  <a:gd name="T59" fmla="*/ 162 h 162"/>
                  <a:gd name="T60" fmla="*/ 1486 w 2474"/>
                  <a:gd name="T61" fmla="*/ 160 h 162"/>
                  <a:gd name="T62" fmla="*/ 1720 w 2474"/>
                  <a:gd name="T63" fmla="*/ 156 h 162"/>
                  <a:gd name="T64" fmla="*/ 1930 w 2474"/>
                  <a:gd name="T65" fmla="*/ 148 h 162"/>
                  <a:gd name="T66" fmla="*/ 2112 w 2474"/>
                  <a:gd name="T67" fmla="*/ 138 h 162"/>
                  <a:gd name="T68" fmla="*/ 2264 w 2474"/>
                  <a:gd name="T69" fmla="*/ 126 h 162"/>
                  <a:gd name="T70" fmla="*/ 2326 w 2474"/>
                  <a:gd name="T71" fmla="*/ 120 h 162"/>
                  <a:gd name="T72" fmla="*/ 2376 w 2474"/>
                  <a:gd name="T73" fmla="*/ 112 h 162"/>
                  <a:gd name="T74" fmla="*/ 2418 w 2474"/>
                  <a:gd name="T75" fmla="*/ 106 h 162"/>
                  <a:gd name="T76" fmla="*/ 2448 w 2474"/>
                  <a:gd name="T77" fmla="*/ 98 h 162"/>
                  <a:gd name="T78" fmla="*/ 2460 w 2474"/>
                  <a:gd name="T79" fmla="*/ 94 h 162"/>
                  <a:gd name="T80" fmla="*/ 2468 w 2474"/>
                  <a:gd name="T81" fmla="*/ 90 h 162"/>
                  <a:gd name="T82" fmla="*/ 2472 w 2474"/>
                  <a:gd name="T83" fmla="*/ 86 h 162"/>
                  <a:gd name="T84" fmla="*/ 2474 w 2474"/>
                  <a:gd name="T85" fmla="*/ 82 h 162"/>
                  <a:gd name="T86" fmla="*/ 2474 w 2474"/>
                  <a:gd name="T87" fmla="*/ 82 h 162"/>
                  <a:gd name="T88" fmla="*/ 2472 w 2474"/>
                  <a:gd name="T89" fmla="*/ 78 h 162"/>
                  <a:gd name="T90" fmla="*/ 2468 w 2474"/>
                  <a:gd name="T91" fmla="*/ 74 h 162"/>
                  <a:gd name="T92" fmla="*/ 2460 w 2474"/>
                  <a:gd name="T93" fmla="*/ 68 h 162"/>
                  <a:gd name="T94" fmla="*/ 2448 w 2474"/>
                  <a:gd name="T95" fmla="*/ 64 h 162"/>
                  <a:gd name="T96" fmla="*/ 2418 w 2474"/>
                  <a:gd name="T97" fmla="*/ 56 h 162"/>
                  <a:gd name="T98" fmla="*/ 2376 w 2474"/>
                  <a:gd name="T99" fmla="*/ 50 h 162"/>
                  <a:gd name="T100" fmla="*/ 2326 w 2474"/>
                  <a:gd name="T101" fmla="*/ 42 h 162"/>
                  <a:gd name="T102" fmla="*/ 2264 w 2474"/>
                  <a:gd name="T103" fmla="*/ 36 h 162"/>
                  <a:gd name="T104" fmla="*/ 2112 w 2474"/>
                  <a:gd name="T105" fmla="*/ 24 h 162"/>
                  <a:gd name="T106" fmla="*/ 1930 w 2474"/>
                  <a:gd name="T107" fmla="*/ 14 h 162"/>
                  <a:gd name="T108" fmla="*/ 1720 w 2474"/>
                  <a:gd name="T109" fmla="*/ 6 h 162"/>
                  <a:gd name="T110" fmla="*/ 1486 w 2474"/>
                  <a:gd name="T111" fmla="*/ 0 h 162"/>
                  <a:gd name="T112" fmla="*/ 1236 w 2474"/>
                  <a:gd name="T1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74" h="162">
                    <a:moveTo>
                      <a:pt x="1236" y="0"/>
                    </a:moveTo>
                    <a:lnTo>
                      <a:pt x="1236" y="0"/>
                    </a:lnTo>
                    <a:lnTo>
                      <a:pt x="988" y="0"/>
                    </a:lnTo>
                    <a:lnTo>
                      <a:pt x="756" y="6"/>
                    </a:lnTo>
                    <a:lnTo>
                      <a:pt x="546" y="14"/>
                    </a:lnTo>
                    <a:lnTo>
                      <a:pt x="364" y="24"/>
                    </a:lnTo>
                    <a:lnTo>
                      <a:pt x="212" y="36"/>
                    </a:lnTo>
                    <a:lnTo>
                      <a:pt x="150" y="42"/>
                    </a:lnTo>
                    <a:lnTo>
                      <a:pt x="98" y="50"/>
                    </a:lnTo>
                    <a:lnTo>
                      <a:pt x="56" y="56"/>
                    </a:lnTo>
                    <a:lnTo>
                      <a:pt x="26" y="64"/>
                    </a:lnTo>
                    <a:lnTo>
                      <a:pt x="16" y="68"/>
                    </a:lnTo>
                    <a:lnTo>
                      <a:pt x="8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8" y="90"/>
                    </a:lnTo>
                    <a:lnTo>
                      <a:pt x="16" y="94"/>
                    </a:lnTo>
                    <a:lnTo>
                      <a:pt x="26" y="98"/>
                    </a:lnTo>
                    <a:lnTo>
                      <a:pt x="56" y="106"/>
                    </a:lnTo>
                    <a:lnTo>
                      <a:pt x="98" y="112"/>
                    </a:lnTo>
                    <a:lnTo>
                      <a:pt x="150" y="120"/>
                    </a:lnTo>
                    <a:lnTo>
                      <a:pt x="212" y="126"/>
                    </a:lnTo>
                    <a:lnTo>
                      <a:pt x="364" y="138"/>
                    </a:lnTo>
                    <a:lnTo>
                      <a:pt x="546" y="148"/>
                    </a:lnTo>
                    <a:lnTo>
                      <a:pt x="756" y="156"/>
                    </a:lnTo>
                    <a:lnTo>
                      <a:pt x="988" y="160"/>
                    </a:lnTo>
                    <a:lnTo>
                      <a:pt x="1236" y="162"/>
                    </a:lnTo>
                    <a:lnTo>
                      <a:pt x="1236" y="162"/>
                    </a:lnTo>
                    <a:lnTo>
                      <a:pt x="1486" y="160"/>
                    </a:lnTo>
                    <a:lnTo>
                      <a:pt x="1720" y="156"/>
                    </a:lnTo>
                    <a:lnTo>
                      <a:pt x="1930" y="148"/>
                    </a:lnTo>
                    <a:lnTo>
                      <a:pt x="2112" y="138"/>
                    </a:lnTo>
                    <a:lnTo>
                      <a:pt x="2264" y="126"/>
                    </a:lnTo>
                    <a:lnTo>
                      <a:pt x="2326" y="120"/>
                    </a:lnTo>
                    <a:lnTo>
                      <a:pt x="2376" y="112"/>
                    </a:lnTo>
                    <a:lnTo>
                      <a:pt x="2418" y="106"/>
                    </a:lnTo>
                    <a:lnTo>
                      <a:pt x="2448" y="98"/>
                    </a:lnTo>
                    <a:lnTo>
                      <a:pt x="2460" y="94"/>
                    </a:lnTo>
                    <a:lnTo>
                      <a:pt x="2468" y="90"/>
                    </a:lnTo>
                    <a:lnTo>
                      <a:pt x="2472" y="86"/>
                    </a:lnTo>
                    <a:lnTo>
                      <a:pt x="2474" y="82"/>
                    </a:lnTo>
                    <a:lnTo>
                      <a:pt x="2474" y="82"/>
                    </a:lnTo>
                    <a:lnTo>
                      <a:pt x="2472" y="78"/>
                    </a:lnTo>
                    <a:lnTo>
                      <a:pt x="2468" y="74"/>
                    </a:lnTo>
                    <a:lnTo>
                      <a:pt x="2460" y="68"/>
                    </a:lnTo>
                    <a:lnTo>
                      <a:pt x="2448" y="64"/>
                    </a:lnTo>
                    <a:lnTo>
                      <a:pt x="2418" y="56"/>
                    </a:lnTo>
                    <a:lnTo>
                      <a:pt x="2376" y="50"/>
                    </a:lnTo>
                    <a:lnTo>
                      <a:pt x="2326" y="42"/>
                    </a:lnTo>
                    <a:lnTo>
                      <a:pt x="2264" y="36"/>
                    </a:lnTo>
                    <a:lnTo>
                      <a:pt x="2112" y="24"/>
                    </a:lnTo>
                    <a:lnTo>
                      <a:pt x="1930" y="14"/>
                    </a:lnTo>
                    <a:lnTo>
                      <a:pt x="1720" y="6"/>
                    </a:lnTo>
                    <a:lnTo>
                      <a:pt x="1486" y="0"/>
                    </a:lnTo>
                    <a:lnTo>
                      <a:pt x="1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6" name="Freeform 134"/>
              <p:cNvSpPr>
                <a:spLocks noEditPoints="1"/>
              </p:cNvSpPr>
              <p:nvPr/>
            </p:nvSpPr>
            <p:spPr bwMode="auto">
              <a:xfrm>
                <a:off x="2618" y="4144"/>
                <a:ext cx="2462" cy="162"/>
              </a:xfrm>
              <a:custGeom>
                <a:avLst/>
                <a:gdLst>
                  <a:gd name="T0" fmla="*/ 1230 w 2462"/>
                  <a:gd name="T1" fmla="*/ 162 h 162"/>
                  <a:gd name="T2" fmla="*/ 754 w 2462"/>
                  <a:gd name="T3" fmla="*/ 154 h 162"/>
                  <a:gd name="T4" fmla="*/ 364 w 2462"/>
                  <a:gd name="T5" fmla="*/ 138 h 162"/>
                  <a:gd name="T6" fmla="*/ 154 w 2462"/>
                  <a:gd name="T7" fmla="*/ 120 h 162"/>
                  <a:gd name="T8" fmla="*/ 60 w 2462"/>
                  <a:gd name="T9" fmla="*/ 104 h 162"/>
                  <a:gd name="T10" fmla="*/ 20 w 2462"/>
                  <a:gd name="T11" fmla="*/ 94 h 162"/>
                  <a:gd name="T12" fmla="*/ 6 w 2462"/>
                  <a:gd name="T13" fmla="*/ 86 h 162"/>
                  <a:gd name="T14" fmla="*/ 6 w 2462"/>
                  <a:gd name="T15" fmla="*/ 82 h 162"/>
                  <a:gd name="T16" fmla="*/ 12 w 2462"/>
                  <a:gd name="T17" fmla="*/ 74 h 162"/>
                  <a:gd name="T18" fmla="*/ 30 w 2462"/>
                  <a:gd name="T19" fmla="*/ 64 h 162"/>
                  <a:gd name="T20" fmla="*/ 102 w 2462"/>
                  <a:gd name="T21" fmla="*/ 50 h 162"/>
                  <a:gd name="T22" fmla="*/ 214 w 2462"/>
                  <a:gd name="T23" fmla="*/ 36 h 162"/>
                  <a:gd name="T24" fmla="*/ 546 w 2462"/>
                  <a:gd name="T25" fmla="*/ 14 h 162"/>
                  <a:gd name="T26" fmla="*/ 984 w 2462"/>
                  <a:gd name="T27" fmla="*/ 2 h 162"/>
                  <a:gd name="T28" fmla="*/ 1230 w 2462"/>
                  <a:gd name="T29" fmla="*/ 0 h 162"/>
                  <a:gd name="T30" fmla="*/ 1710 w 2462"/>
                  <a:gd name="T31" fmla="*/ 6 h 162"/>
                  <a:gd name="T32" fmla="*/ 2100 w 2462"/>
                  <a:gd name="T33" fmla="*/ 24 h 162"/>
                  <a:gd name="T34" fmla="*/ 2310 w 2462"/>
                  <a:gd name="T35" fmla="*/ 42 h 162"/>
                  <a:gd name="T36" fmla="*/ 2402 w 2462"/>
                  <a:gd name="T37" fmla="*/ 58 h 162"/>
                  <a:gd name="T38" fmla="*/ 2444 w 2462"/>
                  <a:gd name="T39" fmla="*/ 70 h 162"/>
                  <a:gd name="T40" fmla="*/ 2456 w 2462"/>
                  <a:gd name="T41" fmla="*/ 78 h 162"/>
                  <a:gd name="T42" fmla="*/ 2458 w 2462"/>
                  <a:gd name="T43" fmla="*/ 82 h 162"/>
                  <a:gd name="T44" fmla="*/ 2452 w 2462"/>
                  <a:gd name="T45" fmla="*/ 90 h 162"/>
                  <a:gd name="T46" fmla="*/ 2432 w 2462"/>
                  <a:gd name="T47" fmla="*/ 98 h 162"/>
                  <a:gd name="T48" fmla="*/ 2362 w 2462"/>
                  <a:gd name="T49" fmla="*/ 112 h 162"/>
                  <a:gd name="T50" fmla="*/ 2248 w 2462"/>
                  <a:gd name="T51" fmla="*/ 126 h 162"/>
                  <a:gd name="T52" fmla="*/ 1918 w 2462"/>
                  <a:gd name="T53" fmla="*/ 148 h 162"/>
                  <a:gd name="T54" fmla="*/ 1478 w 2462"/>
                  <a:gd name="T55" fmla="*/ 160 h 162"/>
                  <a:gd name="T56" fmla="*/ 1230 w 2462"/>
                  <a:gd name="T57" fmla="*/ 0 h 162"/>
                  <a:gd name="T58" fmla="*/ 982 w 2462"/>
                  <a:gd name="T59" fmla="*/ 2 h 162"/>
                  <a:gd name="T60" fmla="*/ 542 w 2462"/>
                  <a:gd name="T61" fmla="*/ 14 h 162"/>
                  <a:gd name="T62" fmla="*/ 210 w 2462"/>
                  <a:gd name="T63" fmla="*/ 36 h 162"/>
                  <a:gd name="T64" fmla="*/ 96 w 2462"/>
                  <a:gd name="T65" fmla="*/ 50 h 162"/>
                  <a:gd name="T66" fmla="*/ 26 w 2462"/>
                  <a:gd name="T67" fmla="*/ 64 h 162"/>
                  <a:gd name="T68" fmla="*/ 6 w 2462"/>
                  <a:gd name="T69" fmla="*/ 74 h 162"/>
                  <a:gd name="T70" fmla="*/ 0 w 2462"/>
                  <a:gd name="T71" fmla="*/ 82 h 162"/>
                  <a:gd name="T72" fmla="*/ 2 w 2462"/>
                  <a:gd name="T73" fmla="*/ 86 h 162"/>
                  <a:gd name="T74" fmla="*/ 14 w 2462"/>
                  <a:gd name="T75" fmla="*/ 94 h 162"/>
                  <a:gd name="T76" fmla="*/ 56 w 2462"/>
                  <a:gd name="T77" fmla="*/ 104 h 162"/>
                  <a:gd name="T78" fmla="*/ 148 w 2462"/>
                  <a:gd name="T79" fmla="*/ 120 h 162"/>
                  <a:gd name="T80" fmla="*/ 360 w 2462"/>
                  <a:gd name="T81" fmla="*/ 138 h 162"/>
                  <a:gd name="T82" fmla="*/ 752 w 2462"/>
                  <a:gd name="T83" fmla="*/ 154 h 162"/>
                  <a:gd name="T84" fmla="*/ 1230 w 2462"/>
                  <a:gd name="T85" fmla="*/ 162 h 162"/>
                  <a:gd name="T86" fmla="*/ 1480 w 2462"/>
                  <a:gd name="T87" fmla="*/ 160 h 162"/>
                  <a:gd name="T88" fmla="*/ 1920 w 2462"/>
                  <a:gd name="T89" fmla="*/ 148 h 162"/>
                  <a:gd name="T90" fmla="*/ 2254 w 2462"/>
                  <a:gd name="T91" fmla="*/ 126 h 162"/>
                  <a:gd name="T92" fmla="*/ 2366 w 2462"/>
                  <a:gd name="T93" fmla="*/ 112 h 162"/>
                  <a:gd name="T94" fmla="*/ 2438 w 2462"/>
                  <a:gd name="T95" fmla="*/ 98 h 162"/>
                  <a:gd name="T96" fmla="*/ 2456 w 2462"/>
                  <a:gd name="T97" fmla="*/ 90 h 162"/>
                  <a:gd name="T98" fmla="*/ 2462 w 2462"/>
                  <a:gd name="T99" fmla="*/ 82 h 162"/>
                  <a:gd name="T100" fmla="*/ 2460 w 2462"/>
                  <a:gd name="T101" fmla="*/ 78 h 162"/>
                  <a:gd name="T102" fmla="*/ 2448 w 2462"/>
                  <a:gd name="T103" fmla="*/ 68 h 162"/>
                  <a:gd name="T104" fmla="*/ 2408 w 2462"/>
                  <a:gd name="T105" fmla="*/ 58 h 162"/>
                  <a:gd name="T106" fmla="*/ 2314 w 2462"/>
                  <a:gd name="T107" fmla="*/ 42 h 162"/>
                  <a:gd name="T108" fmla="*/ 2104 w 2462"/>
                  <a:gd name="T109" fmla="*/ 24 h 162"/>
                  <a:gd name="T110" fmla="*/ 1712 w 2462"/>
                  <a:gd name="T111" fmla="*/ 6 h 162"/>
                  <a:gd name="T112" fmla="*/ 1230 w 2462"/>
                  <a:gd name="T1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62" h="162">
                    <a:moveTo>
                      <a:pt x="1230" y="162"/>
                    </a:moveTo>
                    <a:lnTo>
                      <a:pt x="1230" y="162"/>
                    </a:lnTo>
                    <a:lnTo>
                      <a:pt x="984" y="160"/>
                    </a:lnTo>
                    <a:lnTo>
                      <a:pt x="754" y="154"/>
                    </a:lnTo>
                    <a:lnTo>
                      <a:pt x="546" y="148"/>
                    </a:lnTo>
                    <a:lnTo>
                      <a:pt x="364" y="138"/>
                    </a:lnTo>
                    <a:lnTo>
                      <a:pt x="214" y="126"/>
                    </a:lnTo>
                    <a:lnTo>
                      <a:pt x="154" y="120"/>
                    </a:lnTo>
                    <a:lnTo>
                      <a:pt x="102" y="112"/>
                    </a:lnTo>
                    <a:lnTo>
                      <a:pt x="60" y="104"/>
                    </a:lnTo>
                    <a:lnTo>
                      <a:pt x="30" y="98"/>
                    </a:lnTo>
                    <a:lnTo>
                      <a:pt x="20" y="94"/>
                    </a:lnTo>
                    <a:lnTo>
                      <a:pt x="12" y="90"/>
                    </a:lnTo>
                    <a:lnTo>
                      <a:pt x="6" y="86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6" y="78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30" y="64"/>
                    </a:lnTo>
                    <a:lnTo>
                      <a:pt x="60" y="58"/>
                    </a:lnTo>
                    <a:lnTo>
                      <a:pt x="102" y="50"/>
                    </a:lnTo>
                    <a:lnTo>
                      <a:pt x="154" y="42"/>
                    </a:lnTo>
                    <a:lnTo>
                      <a:pt x="214" y="36"/>
                    </a:lnTo>
                    <a:lnTo>
                      <a:pt x="364" y="24"/>
                    </a:lnTo>
                    <a:lnTo>
                      <a:pt x="546" y="14"/>
                    </a:lnTo>
                    <a:lnTo>
                      <a:pt x="754" y="6"/>
                    </a:lnTo>
                    <a:lnTo>
                      <a:pt x="984" y="2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478" y="2"/>
                    </a:lnTo>
                    <a:lnTo>
                      <a:pt x="1710" y="6"/>
                    </a:lnTo>
                    <a:lnTo>
                      <a:pt x="1918" y="14"/>
                    </a:lnTo>
                    <a:lnTo>
                      <a:pt x="2100" y="24"/>
                    </a:lnTo>
                    <a:lnTo>
                      <a:pt x="2248" y="36"/>
                    </a:lnTo>
                    <a:lnTo>
                      <a:pt x="2310" y="42"/>
                    </a:lnTo>
                    <a:lnTo>
                      <a:pt x="2362" y="50"/>
                    </a:lnTo>
                    <a:lnTo>
                      <a:pt x="2402" y="58"/>
                    </a:lnTo>
                    <a:lnTo>
                      <a:pt x="2432" y="64"/>
                    </a:lnTo>
                    <a:lnTo>
                      <a:pt x="2444" y="70"/>
                    </a:lnTo>
                    <a:lnTo>
                      <a:pt x="2452" y="74"/>
                    </a:lnTo>
                    <a:lnTo>
                      <a:pt x="2456" y="78"/>
                    </a:lnTo>
                    <a:lnTo>
                      <a:pt x="2458" y="82"/>
                    </a:lnTo>
                    <a:lnTo>
                      <a:pt x="2458" y="82"/>
                    </a:lnTo>
                    <a:lnTo>
                      <a:pt x="2456" y="86"/>
                    </a:lnTo>
                    <a:lnTo>
                      <a:pt x="2452" y="90"/>
                    </a:lnTo>
                    <a:lnTo>
                      <a:pt x="2444" y="94"/>
                    </a:lnTo>
                    <a:lnTo>
                      <a:pt x="2432" y="98"/>
                    </a:lnTo>
                    <a:lnTo>
                      <a:pt x="2402" y="104"/>
                    </a:lnTo>
                    <a:lnTo>
                      <a:pt x="2362" y="112"/>
                    </a:lnTo>
                    <a:lnTo>
                      <a:pt x="2310" y="120"/>
                    </a:lnTo>
                    <a:lnTo>
                      <a:pt x="2248" y="126"/>
                    </a:lnTo>
                    <a:lnTo>
                      <a:pt x="2100" y="138"/>
                    </a:lnTo>
                    <a:lnTo>
                      <a:pt x="1918" y="148"/>
                    </a:lnTo>
                    <a:lnTo>
                      <a:pt x="1710" y="154"/>
                    </a:lnTo>
                    <a:lnTo>
                      <a:pt x="1478" y="160"/>
                    </a:lnTo>
                    <a:lnTo>
                      <a:pt x="1230" y="162"/>
                    </a:lnTo>
                    <a:close/>
                    <a:moveTo>
                      <a:pt x="1230" y="0"/>
                    </a:moveTo>
                    <a:lnTo>
                      <a:pt x="1230" y="0"/>
                    </a:lnTo>
                    <a:lnTo>
                      <a:pt x="982" y="2"/>
                    </a:lnTo>
                    <a:lnTo>
                      <a:pt x="752" y="6"/>
                    </a:lnTo>
                    <a:lnTo>
                      <a:pt x="542" y="14"/>
                    </a:lnTo>
                    <a:lnTo>
                      <a:pt x="360" y="24"/>
                    </a:lnTo>
                    <a:lnTo>
                      <a:pt x="210" y="36"/>
                    </a:lnTo>
                    <a:lnTo>
                      <a:pt x="148" y="42"/>
                    </a:lnTo>
                    <a:lnTo>
                      <a:pt x="96" y="50"/>
                    </a:lnTo>
                    <a:lnTo>
                      <a:pt x="56" y="58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6" y="98"/>
                    </a:lnTo>
                    <a:lnTo>
                      <a:pt x="56" y="104"/>
                    </a:lnTo>
                    <a:lnTo>
                      <a:pt x="96" y="112"/>
                    </a:lnTo>
                    <a:lnTo>
                      <a:pt x="148" y="120"/>
                    </a:lnTo>
                    <a:lnTo>
                      <a:pt x="210" y="126"/>
                    </a:lnTo>
                    <a:lnTo>
                      <a:pt x="360" y="138"/>
                    </a:lnTo>
                    <a:lnTo>
                      <a:pt x="542" y="148"/>
                    </a:lnTo>
                    <a:lnTo>
                      <a:pt x="752" y="154"/>
                    </a:lnTo>
                    <a:lnTo>
                      <a:pt x="982" y="160"/>
                    </a:lnTo>
                    <a:lnTo>
                      <a:pt x="1230" y="162"/>
                    </a:lnTo>
                    <a:lnTo>
                      <a:pt x="1230" y="162"/>
                    </a:lnTo>
                    <a:lnTo>
                      <a:pt x="1480" y="160"/>
                    </a:lnTo>
                    <a:lnTo>
                      <a:pt x="1712" y="154"/>
                    </a:lnTo>
                    <a:lnTo>
                      <a:pt x="1920" y="148"/>
                    </a:lnTo>
                    <a:lnTo>
                      <a:pt x="2104" y="138"/>
                    </a:lnTo>
                    <a:lnTo>
                      <a:pt x="2254" y="126"/>
                    </a:lnTo>
                    <a:lnTo>
                      <a:pt x="2314" y="120"/>
                    </a:lnTo>
                    <a:lnTo>
                      <a:pt x="2366" y="112"/>
                    </a:lnTo>
                    <a:lnTo>
                      <a:pt x="2408" y="104"/>
                    </a:lnTo>
                    <a:lnTo>
                      <a:pt x="2438" y="98"/>
                    </a:lnTo>
                    <a:lnTo>
                      <a:pt x="2448" y="94"/>
                    </a:lnTo>
                    <a:lnTo>
                      <a:pt x="2456" y="90"/>
                    </a:lnTo>
                    <a:lnTo>
                      <a:pt x="2460" y="86"/>
                    </a:lnTo>
                    <a:lnTo>
                      <a:pt x="2462" y="82"/>
                    </a:lnTo>
                    <a:lnTo>
                      <a:pt x="2462" y="82"/>
                    </a:lnTo>
                    <a:lnTo>
                      <a:pt x="2460" y="78"/>
                    </a:lnTo>
                    <a:lnTo>
                      <a:pt x="2456" y="74"/>
                    </a:lnTo>
                    <a:lnTo>
                      <a:pt x="2448" y="68"/>
                    </a:lnTo>
                    <a:lnTo>
                      <a:pt x="2438" y="64"/>
                    </a:lnTo>
                    <a:lnTo>
                      <a:pt x="2408" y="58"/>
                    </a:lnTo>
                    <a:lnTo>
                      <a:pt x="2366" y="50"/>
                    </a:lnTo>
                    <a:lnTo>
                      <a:pt x="2314" y="42"/>
                    </a:lnTo>
                    <a:lnTo>
                      <a:pt x="2254" y="36"/>
                    </a:lnTo>
                    <a:lnTo>
                      <a:pt x="2104" y="24"/>
                    </a:lnTo>
                    <a:lnTo>
                      <a:pt x="1920" y="14"/>
                    </a:lnTo>
                    <a:lnTo>
                      <a:pt x="1712" y="6"/>
                    </a:lnTo>
                    <a:lnTo>
                      <a:pt x="1480" y="2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7" name="Freeform 135"/>
              <p:cNvSpPr>
                <a:spLocks/>
              </p:cNvSpPr>
              <p:nvPr/>
            </p:nvSpPr>
            <p:spPr bwMode="auto">
              <a:xfrm>
                <a:off x="2624" y="4144"/>
                <a:ext cx="2452" cy="162"/>
              </a:xfrm>
              <a:custGeom>
                <a:avLst/>
                <a:gdLst>
                  <a:gd name="T0" fmla="*/ 1224 w 2452"/>
                  <a:gd name="T1" fmla="*/ 162 h 162"/>
                  <a:gd name="T2" fmla="*/ 1224 w 2452"/>
                  <a:gd name="T3" fmla="*/ 162 h 162"/>
                  <a:gd name="T4" fmla="*/ 978 w 2452"/>
                  <a:gd name="T5" fmla="*/ 160 h 162"/>
                  <a:gd name="T6" fmla="*/ 748 w 2452"/>
                  <a:gd name="T7" fmla="*/ 154 h 162"/>
                  <a:gd name="T8" fmla="*/ 540 w 2452"/>
                  <a:gd name="T9" fmla="*/ 148 h 162"/>
                  <a:gd name="T10" fmla="*/ 358 w 2452"/>
                  <a:gd name="T11" fmla="*/ 138 h 162"/>
                  <a:gd name="T12" fmla="*/ 208 w 2452"/>
                  <a:gd name="T13" fmla="*/ 126 h 162"/>
                  <a:gd name="T14" fmla="*/ 148 w 2452"/>
                  <a:gd name="T15" fmla="*/ 120 h 162"/>
                  <a:gd name="T16" fmla="*/ 96 w 2452"/>
                  <a:gd name="T17" fmla="*/ 112 h 162"/>
                  <a:gd name="T18" fmla="*/ 54 w 2452"/>
                  <a:gd name="T19" fmla="*/ 104 h 162"/>
                  <a:gd name="T20" fmla="*/ 24 w 2452"/>
                  <a:gd name="T21" fmla="*/ 98 h 162"/>
                  <a:gd name="T22" fmla="*/ 14 w 2452"/>
                  <a:gd name="T23" fmla="*/ 94 h 162"/>
                  <a:gd name="T24" fmla="*/ 6 w 2452"/>
                  <a:gd name="T25" fmla="*/ 90 h 162"/>
                  <a:gd name="T26" fmla="*/ 0 w 2452"/>
                  <a:gd name="T27" fmla="*/ 86 h 162"/>
                  <a:gd name="T28" fmla="*/ 0 w 2452"/>
                  <a:gd name="T29" fmla="*/ 82 h 162"/>
                  <a:gd name="T30" fmla="*/ 0 w 2452"/>
                  <a:gd name="T31" fmla="*/ 82 h 162"/>
                  <a:gd name="T32" fmla="*/ 0 w 2452"/>
                  <a:gd name="T33" fmla="*/ 78 h 162"/>
                  <a:gd name="T34" fmla="*/ 6 w 2452"/>
                  <a:gd name="T35" fmla="*/ 74 h 162"/>
                  <a:gd name="T36" fmla="*/ 14 w 2452"/>
                  <a:gd name="T37" fmla="*/ 70 h 162"/>
                  <a:gd name="T38" fmla="*/ 24 w 2452"/>
                  <a:gd name="T39" fmla="*/ 64 h 162"/>
                  <a:gd name="T40" fmla="*/ 54 w 2452"/>
                  <a:gd name="T41" fmla="*/ 58 h 162"/>
                  <a:gd name="T42" fmla="*/ 96 w 2452"/>
                  <a:gd name="T43" fmla="*/ 50 h 162"/>
                  <a:gd name="T44" fmla="*/ 148 w 2452"/>
                  <a:gd name="T45" fmla="*/ 42 h 162"/>
                  <a:gd name="T46" fmla="*/ 208 w 2452"/>
                  <a:gd name="T47" fmla="*/ 36 h 162"/>
                  <a:gd name="T48" fmla="*/ 358 w 2452"/>
                  <a:gd name="T49" fmla="*/ 24 h 162"/>
                  <a:gd name="T50" fmla="*/ 540 w 2452"/>
                  <a:gd name="T51" fmla="*/ 14 h 162"/>
                  <a:gd name="T52" fmla="*/ 748 w 2452"/>
                  <a:gd name="T53" fmla="*/ 6 h 162"/>
                  <a:gd name="T54" fmla="*/ 978 w 2452"/>
                  <a:gd name="T55" fmla="*/ 2 h 162"/>
                  <a:gd name="T56" fmla="*/ 1224 w 2452"/>
                  <a:gd name="T57" fmla="*/ 0 h 162"/>
                  <a:gd name="T58" fmla="*/ 1224 w 2452"/>
                  <a:gd name="T59" fmla="*/ 0 h 162"/>
                  <a:gd name="T60" fmla="*/ 1472 w 2452"/>
                  <a:gd name="T61" fmla="*/ 2 h 162"/>
                  <a:gd name="T62" fmla="*/ 1704 w 2452"/>
                  <a:gd name="T63" fmla="*/ 6 h 162"/>
                  <a:gd name="T64" fmla="*/ 1912 w 2452"/>
                  <a:gd name="T65" fmla="*/ 14 h 162"/>
                  <a:gd name="T66" fmla="*/ 2094 w 2452"/>
                  <a:gd name="T67" fmla="*/ 24 h 162"/>
                  <a:gd name="T68" fmla="*/ 2242 w 2452"/>
                  <a:gd name="T69" fmla="*/ 36 h 162"/>
                  <a:gd name="T70" fmla="*/ 2304 w 2452"/>
                  <a:gd name="T71" fmla="*/ 42 h 162"/>
                  <a:gd name="T72" fmla="*/ 2356 w 2452"/>
                  <a:gd name="T73" fmla="*/ 50 h 162"/>
                  <a:gd name="T74" fmla="*/ 2396 w 2452"/>
                  <a:gd name="T75" fmla="*/ 58 h 162"/>
                  <a:gd name="T76" fmla="*/ 2426 w 2452"/>
                  <a:gd name="T77" fmla="*/ 64 h 162"/>
                  <a:gd name="T78" fmla="*/ 2438 w 2452"/>
                  <a:gd name="T79" fmla="*/ 70 h 162"/>
                  <a:gd name="T80" fmla="*/ 2446 w 2452"/>
                  <a:gd name="T81" fmla="*/ 74 h 162"/>
                  <a:gd name="T82" fmla="*/ 2450 w 2452"/>
                  <a:gd name="T83" fmla="*/ 78 h 162"/>
                  <a:gd name="T84" fmla="*/ 2452 w 2452"/>
                  <a:gd name="T85" fmla="*/ 82 h 162"/>
                  <a:gd name="T86" fmla="*/ 2452 w 2452"/>
                  <a:gd name="T87" fmla="*/ 82 h 162"/>
                  <a:gd name="T88" fmla="*/ 2450 w 2452"/>
                  <a:gd name="T89" fmla="*/ 86 h 162"/>
                  <a:gd name="T90" fmla="*/ 2446 w 2452"/>
                  <a:gd name="T91" fmla="*/ 90 h 162"/>
                  <a:gd name="T92" fmla="*/ 2438 w 2452"/>
                  <a:gd name="T93" fmla="*/ 94 h 162"/>
                  <a:gd name="T94" fmla="*/ 2426 w 2452"/>
                  <a:gd name="T95" fmla="*/ 98 h 162"/>
                  <a:gd name="T96" fmla="*/ 2396 w 2452"/>
                  <a:gd name="T97" fmla="*/ 104 h 162"/>
                  <a:gd name="T98" fmla="*/ 2356 w 2452"/>
                  <a:gd name="T99" fmla="*/ 112 h 162"/>
                  <a:gd name="T100" fmla="*/ 2304 w 2452"/>
                  <a:gd name="T101" fmla="*/ 120 h 162"/>
                  <a:gd name="T102" fmla="*/ 2242 w 2452"/>
                  <a:gd name="T103" fmla="*/ 126 h 162"/>
                  <a:gd name="T104" fmla="*/ 2094 w 2452"/>
                  <a:gd name="T105" fmla="*/ 138 h 162"/>
                  <a:gd name="T106" fmla="*/ 1912 w 2452"/>
                  <a:gd name="T107" fmla="*/ 148 h 162"/>
                  <a:gd name="T108" fmla="*/ 1704 w 2452"/>
                  <a:gd name="T109" fmla="*/ 154 h 162"/>
                  <a:gd name="T110" fmla="*/ 1472 w 2452"/>
                  <a:gd name="T111" fmla="*/ 160 h 162"/>
                  <a:gd name="T112" fmla="*/ 1224 w 2452"/>
                  <a:gd name="T1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2" h="162">
                    <a:moveTo>
                      <a:pt x="1224" y="162"/>
                    </a:moveTo>
                    <a:lnTo>
                      <a:pt x="1224" y="162"/>
                    </a:lnTo>
                    <a:lnTo>
                      <a:pt x="978" y="160"/>
                    </a:lnTo>
                    <a:lnTo>
                      <a:pt x="748" y="154"/>
                    </a:lnTo>
                    <a:lnTo>
                      <a:pt x="540" y="148"/>
                    </a:lnTo>
                    <a:lnTo>
                      <a:pt x="358" y="138"/>
                    </a:lnTo>
                    <a:lnTo>
                      <a:pt x="208" y="126"/>
                    </a:lnTo>
                    <a:lnTo>
                      <a:pt x="148" y="120"/>
                    </a:lnTo>
                    <a:lnTo>
                      <a:pt x="96" y="112"/>
                    </a:lnTo>
                    <a:lnTo>
                      <a:pt x="54" y="104"/>
                    </a:lnTo>
                    <a:lnTo>
                      <a:pt x="24" y="98"/>
                    </a:lnTo>
                    <a:lnTo>
                      <a:pt x="14" y="94"/>
                    </a:lnTo>
                    <a:lnTo>
                      <a:pt x="6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6" y="74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54" y="58"/>
                    </a:lnTo>
                    <a:lnTo>
                      <a:pt x="96" y="50"/>
                    </a:lnTo>
                    <a:lnTo>
                      <a:pt x="148" y="42"/>
                    </a:lnTo>
                    <a:lnTo>
                      <a:pt x="208" y="36"/>
                    </a:lnTo>
                    <a:lnTo>
                      <a:pt x="358" y="24"/>
                    </a:lnTo>
                    <a:lnTo>
                      <a:pt x="540" y="14"/>
                    </a:lnTo>
                    <a:lnTo>
                      <a:pt x="748" y="6"/>
                    </a:lnTo>
                    <a:lnTo>
                      <a:pt x="978" y="2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472" y="2"/>
                    </a:lnTo>
                    <a:lnTo>
                      <a:pt x="1704" y="6"/>
                    </a:lnTo>
                    <a:lnTo>
                      <a:pt x="1912" y="14"/>
                    </a:lnTo>
                    <a:lnTo>
                      <a:pt x="2094" y="24"/>
                    </a:lnTo>
                    <a:lnTo>
                      <a:pt x="2242" y="36"/>
                    </a:lnTo>
                    <a:lnTo>
                      <a:pt x="2304" y="42"/>
                    </a:lnTo>
                    <a:lnTo>
                      <a:pt x="2356" y="50"/>
                    </a:lnTo>
                    <a:lnTo>
                      <a:pt x="2396" y="58"/>
                    </a:lnTo>
                    <a:lnTo>
                      <a:pt x="2426" y="64"/>
                    </a:lnTo>
                    <a:lnTo>
                      <a:pt x="2438" y="70"/>
                    </a:lnTo>
                    <a:lnTo>
                      <a:pt x="2446" y="74"/>
                    </a:lnTo>
                    <a:lnTo>
                      <a:pt x="2450" y="78"/>
                    </a:lnTo>
                    <a:lnTo>
                      <a:pt x="2452" y="82"/>
                    </a:lnTo>
                    <a:lnTo>
                      <a:pt x="2452" y="82"/>
                    </a:lnTo>
                    <a:lnTo>
                      <a:pt x="2450" y="86"/>
                    </a:lnTo>
                    <a:lnTo>
                      <a:pt x="2446" y="90"/>
                    </a:lnTo>
                    <a:lnTo>
                      <a:pt x="2438" y="94"/>
                    </a:lnTo>
                    <a:lnTo>
                      <a:pt x="2426" y="98"/>
                    </a:lnTo>
                    <a:lnTo>
                      <a:pt x="2396" y="104"/>
                    </a:lnTo>
                    <a:lnTo>
                      <a:pt x="2356" y="112"/>
                    </a:lnTo>
                    <a:lnTo>
                      <a:pt x="2304" y="120"/>
                    </a:lnTo>
                    <a:lnTo>
                      <a:pt x="2242" y="126"/>
                    </a:lnTo>
                    <a:lnTo>
                      <a:pt x="2094" y="138"/>
                    </a:lnTo>
                    <a:lnTo>
                      <a:pt x="1912" y="148"/>
                    </a:lnTo>
                    <a:lnTo>
                      <a:pt x="1704" y="154"/>
                    </a:lnTo>
                    <a:lnTo>
                      <a:pt x="1472" y="160"/>
                    </a:lnTo>
                    <a:lnTo>
                      <a:pt x="1224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8" name="Freeform 136"/>
              <p:cNvSpPr>
                <a:spLocks/>
              </p:cNvSpPr>
              <p:nvPr/>
            </p:nvSpPr>
            <p:spPr bwMode="auto">
              <a:xfrm>
                <a:off x="2618" y="4144"/>
                <a:ext cx="2462" cy="162"/>
              </a:xfrm>
              <a:custGeom>
                <a:avLst/>
                <a:gdLst>
                  <a:gd name="T0" fmla="*/ 1230 w 2462"/>
                  <a:gd name="T1" fmla="*/ 0 h 162"/>
                  <a:gd name="T2" fmla="*/ 1230 w 2462"/>
                  <a:gd name="T3" fmla="*/ 0 h 162"/>
                  <a:gd name="T4" fmla="*/ 982 w 2462"/>
                  <a:gd name="T5" fmla="*/ 2 h 162"/>
                  <a:gd name="T6" fmla="*/ 752 w 2462"/>
                  <a:gd name="T7" fmla="*/ 6 h 162"/>
                  <a:gd name="T8" fmla="*/ 542 w 2462"/>
                  <a:gd name="T9" fmla="*/ 14 h 162"/>
                  <a:gd name="T10" fmla="*/ 360 w 2462"/>
                  <a:gd name="T11" fmla="*/ 24 h 162"/>
                  <a:gd name="T12" fmla="*/ 210 w 2462"/>
                  <a:gd name="T13" fmla="*/ 36 h 162"/>
                  <a:gd name="T14" fmla="*/ 148 w 2462"/>
                  <a:gd name="T15" fmla="*/ 42 h 162"/>
                  <a:gd name="T16" fmla="*/ 96 w 2462"/>
                  <a:gd name="T17" fmla="*/ 50 h 162"/>
                  <a:gd name="T18" fmla="*/ 56 w 2462"/>
                  <a:gd name="T19" fmla="*/ 58 h 162"/>
                  <a:gd name="T20" fmla="*/ 26 w 2462"/>
                  <a:gd name="T21" fmla="*/ 64 h 162"/>
                  <a:gd name="T22" fmla="*/ 14 w 2462"/>
                  <a:gd name="T23" fmla="*/ 68 h 162"/>
                  <a:gd name="T24" fmla="*/ 6 w 2462"/>
                  <a:gd name="T25" fmla="*/ 74 h 162"/>
                  <a:gd name="T26" fmla="*/ 2 w 2462"/>
                  <a:gd name="T27" fmla="*/ 78 h 162"/>
                  <a:gd name="T28" fmla="*/ 0 w 2462"/>
                  <a:gd name="T29" fmla="*/ 82 h 162"/>
                  <a:gd name="T30" fmla="*/ 0 w 2462"/>
                  <a:gd name="T31" fmla="*/ 82 h 162"/>
                  <a:gd name="T32" fmla="*/ 2 w 2462"/>
                  <a:gd name="T33" fmla="*/ 86 h 162"/>
                  <a:gd name="T34" fmla="*/ 6 w 2462"/>
                  <a:gd name="T35" fmla="*/ 90 h 162"/>
                  <a:gd name="T36" fmla="*/ 14 w 2462"/>
                  <a:gd name="T37" fmla="*/ 94 h 162"/>
                  <a:gd name="T38" fmla="*/ 26 w 2462"/>
                  <a:gd name="T39" fmla="*/ 98 h 162"/>
                  <a:gd name="T40" fmla="*/ 56 w 2462"/>
                  <a:gd name="T41" fmla="*/ 104 h 162"/>
                  <a:gd name="T42" fmla="*/ 96 w 2462"/>
                  <a:gd name="T43" fmla="*/ 112 h 162"/>
                  <a:gd name="T44" fmla="*/ 148 w 2462"/>
                  <a:gd name="T45" fmla="*/ 120 h 162"/>
                  <a:gd name="T46" fmla="*/ 210 w 2462"/>
                  <a:gd name="T47" fmla="*/ 126 h 162"/>
                  <a:gd name="T48" fmla="*/ 360 w 2462"/>
                  <a:gd name="T49" fmla="*/ 138 h 162"/>
                  <a:gd name="T50" fmla="*/ 542 w 2462"/>
                  <a:gd name="T51" fmla="*/ 148 h 162"/>
                  <a:gd name="T52" fmla="*/ 752 w 2462"/>
                  <a:gd name="T53" fmla="*/ 154 h 162"/>
                  <a:gd name="T54" fmla="*/ 982 w 2462"/>
                  <a:gd name="T55" fmla="*/ 160 h 162"/>
                  <a:gd name="T56" fmla="*/ 1230 w 2462"/>
                  <a:gd name="T57" fmla="*/ 162 h 162"/>
                  <a:gd name="T58" fmla="*/ 1230 w 2462"/>
                  <a:gd name="T59" fmla="*/ 162 h 162"/>
                  <a:gd name="T60" fmla="*/ 1480 w 2462"/>
                  <a:gd name="T61" fmla="*/ 160 h 162"/>
                  <a:gd name="T62" fmla="*/ 1712 w 2462"/>
                  <a:gd name="T63" fmla="*/ 154 h 162"/>
                  <a:gd name="T64" fmla="*/ 1920 w 2462"/>
                  <a:gd name="T65" fmla="*/ 148 h 162"/>
                  <a:gd name="T66" fmla="*/ 2104 w 2462"/>
                  <a:gd name="T67" fmla="*/ 138 h 162"/>
                  <a:gd name="T68" fmla="*/ 2254 w 2462"/>
                  <a:gd name="T69" fmla="*/ 126 h 162"/>
                  <a:gd name="T70" fmla="*/ 2314 w 2462"/>
                  <a:gd name="T71" fmla="*/ 120 h 162"/>
                  <a:gd name="T72" fmla="*/ 2366 w 2462"/>
                  <a:gd name="T73" fmla="*/ 112 h 162"/>
                  <a:gd name="T74" fmla="*/ 2408 w 2462"/>
                  <a:gd name="T75" fmla="*/ 104 h 162"/>
                  <a:gd name="T76" fmla="*/ 2438 w 2462"/>
                  <a:gd name="T77" fmla="*/ 98 h 162"/>
                  <a:gd name="T78" fmla="*/ 2448 w 2462"/>
                  <a:gd name="T79" fmla="*/ 94 h 162"/>
                  <a:gd name="T80" fmla="*/ 2456 w 2462"/>
                  <a:gd name="T81" fmla="*/ 90 h 162"/>
                  <a:gd name="T82" fmla="*/ 2460 w 2462"/>
                  <a:gd name="T83" fmla="*/ 86 h 162"/>
                  <a:gd name="T84" fmla="*/ 2462 w 2462"/>
                  <a:gd name="T85" fmla="*/ 82 h 162"/>
                  <a:gd name="T86" fmla="*/ 2462 w 2462"/>
                  <a:gd name="T87" fmla="*/ 82 h 162"/>
                  <a:gd name="T88" fmla="*/ 2460 w 2462"/>
                  <a:gd name="T89" fmla="*/ 78 h 162"/>
                  <a:gd name="T90" fmla="*/ 2456 w 2462"/>
                  <a:gd name="T91" fmla="*/ 74 h 162"/>
                  <a:gd name="T92" fmla="*/ 2448 w 2462"/>
                  <a:gd name="T93" fmla="*/ 68 h 162"/>
                  <a:gd name="T94" fmla="*/ 2438 w 2462"/>
                  <a:gd name="T95" fmla="*/ 64 h 162"/>
                  <a:gd name="T96" fmla="*/ 2408 w 2462"/>
                  <a:gd name="T97" fmla="*/ 58 h 162"/>
                  <a:gd name="T98" fmla="*/ 2366 w 2462"/>
                  <a:gd name="T99" fmla="*/ 50 h 162"/>
                  <a:gd name="T100" fmla="*/ 2314 w 2462"/>
                  <a:gd name="T101" fmla="*/ 42 h 162"/>
                  <a:gd name="T102" fmla="*/ 2254 w 2462"/>
                  <a:gd name="T103" fmla="*/ 36 h 162"/>
                  <a:gd name="T104" fmla="*/ 2104 w 2462"/>
                  <a:gd name="T105" fmla="*/ 24 h 162"/>
                  <a:gd name="T106" fmla="*/ 1920 w 2462"/>
                  <a:gd name="T107" fmla="*/ 14 h 162"/>
                  <a:gd name="T108" fmla="*/ 1712 w 2462"/>
                  <a:gd name="T109" fmla="*/ 6 h 162"/>
                  <a:gd name="T110" fmla="*/ 1480 w 2462"/>
                  <a:gd name="T111" fmla="*/ 2 h 162"/>
                  <a:gd name="T112" fmla="*/ 1230 w 2462"/>
                  <a:gd name="T1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62" h="162">
                    <a:moveTo>
                      <a:pt x="1230" y="0"/>
                    </a:moveTo>
                    <a:lnTo>
                      <a:pt x="1230" y="0"/>
                    </a:lnTo>
                    <a:lnTo>
                      <a:pt x="982" y="2"/>
                    </a:lnTo>
                    <a:lnTo>
                      <a:pt x="752" y="6"/>
                    </a:lnTo>
                    <a:lnTo>
                      <a:pt x="542" y="14"/>
                    </a:lnTo>
                    <a:lnTo>
                      <a:pt x="360" y="24"/>
                    </a:lnTo>
                    <a:lnTo>
                      <a:pt x="210" y="36"/>
                    </a:lnTo>
                    <a:lnTo>
                      <a:pt x="148" y="42"/>
                    </a:lnTo>
                    <a:lnTo>
                      <a:pt x="96" y="50"/>
                    </a:lnTo>
                    <a:lnTo>
                      <a:pt x="56" y="58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6" y="98"/>
                    </a:lnTo>
                    <a:lnTo>
                      <a:pt x="56" y="104"/>
                    </a:lnTo>
                    <a:lnTo>
                      <a:pt x="96" y="112"/>
                    </a:lnTo>
                    <a:lnTo>
                      <a:pt x="148" y="120"/>
                    </a:lnTo>
                    <a:lnTo>
                      <a:pt x="210" y="126"/>
                    </a:lnTo>
                    <a:lnTo>
                      <a:pt x="360" y="138"/>
                    </a:lnTo>
                    <a:lnTo>
                      <a:pt x="542" y="148"/>
                    </a:lnTo>
                    <a:lnTo>
                      <a:pt x="752" y="154"/>
                    </a:lnTo>
                    <a:lnTo>
                      <a:pt x="982" y="160"/>
                    </a:lnTo>
                    <a:lnTo>
                      <a:pt x="1230" y="162"/>
                    </a:lnTo>
                    <a:lnTo>
                      <a:pt x="1230" y="162"/>
                    </a:lnTo>
                    <a:lnTo>
                      <a:pt x="1480" y="160"/>
                    </a:lnTo>
                    <a:lnTo>
                      <a:pt x="1712" y="154"/>
                    </a:lnTo>
                    <a:lnTo>
                      <a:pt x="1920" y="148"/>
                    </a:lnTo>
                    <a:lnTo>
                      <a:pt x="2104" y="138"/>
                    </a:lnTo>
                    <a:lnTo>
                      <a:pt x="2254" y="126"/>
                    </a:lnTo>
                    <a:lnTo>
                      <a:pt x="2314" y="120"/>
                    </a:lnTo>
                    <a:lnTo>
                      <a:pt x="2366" y="112"/>
                    </a:lnTo>
                    <a:lnTo>
                      <a:pt x="2408" y="104"/>
                    </a:lnTo>
                    <a:lnTo>
                      <a:pt x="2438" y="98"/>
                    </a:lnTo>
                    <a:lnTo>
                      <a:pt x="2448" y="94"/>
                    </a:lnTo>
                    <a:lnTo>
                      <a:pt x="2456" y="90"/>
                    </a:lnTo>
                    <a:lnTo>
                      <a:pt x="2460" y="86"/>
                    </a:lnTo>
                    <a:lnTo>
                      <a:pt x="2462" y="82"/>
                    </a:lnTo>
                    <a:lnTo>
                      <a:pt x="2462" y="82"/>
                    </a:lnTo>
                    <a:lnTo>
                      <a:pt x="2460" y="78"/>
                    </a:lnTo>
                    <a:lnTo>
                      <a:pt x="2456" y="74"/>
                    </a:lnTo>
                    <a:lnTo>
                      <a:pt x="2448" y="68"/>
                    </a:lnTo>
                    <a:lnTo>
                      <a:pt x="2438" y="64"/>
                    </a:lnTo>
                    <a:lnTo>
                      <a:pt x="2408" y="58"/>
                    </a:lnTo>
                    <a:lnTo>
                      <a:pt x="2366" y="50"/>
                    </a:lnTo>
                    <a:lnTo>
                      <a:pt x="2314" y="42"/>
                    </a:lnTo>
                    <a:lnTo>
                      <a:pt x="2254" y="36"/>
                    </a:lnTo>
                    <a:lnTo>
                      <a:pt x="2104" y="24"/>
                    </a:lnTo>
                    <a:lnTo>
                      <a:pt x="1920" y="14"/>
                    </a:lnTo>
                    <a:lnTo>
                      <a:pt x="1712" y="6"/>
                    </a:lnTo>
                    <a:lnTo>
                      <a:pt x="1480" y="2"/>
                    </a:lnTo>
                    <a:lnTo>
                      <a:pt x="1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9" name="Freeform 137"/>
              <p:cNvSpPr>
                <a:spLocks noEditPoints="1"/>
              </p:cNvSpPr>
              <p:nvPr/>
            </p:nvSpPr>
            <p:spPr bwMode="auto">
              <a:xfrm>
                <a:off x="2624" y="4144"/>
                <a:ext cx="2452" cy="162"/>
              </a:xfrm>
              <a:custGeom>
                <a:avLst/>
                <a:gdLst>
                  <a:gd name="T0" fmla="*/ 1224 w 2452"/>
                  <a:gd name="T1" fmla="*/ 160 h 162"/>
                  <a:gd name="T2" fmla="*/ 750 w 2452"/>
                  <a:gd name="T3" fmla="*/ 154 h 162"/>
                  <a:gd name="T4" fmla="*/ 362 w 2452"/>
                  <a:gd name="T5" fmla="*/ 138 h 162"/>
                  <a:gd name="T6" fmla="*/ 152 w 2452"/>
                  <a:gd name="T7" fmla="*/ 118 h 162"/>
                  <a:gd name="T8" fmla="*/ 60 w 2452"/>
                  <a:gd name="T9" fmla="*/ 104 h 162"/>
                  <a:gd name="T10" fmla="*/ 18 w 2452"/>
                  <a:gd name="T11" fmla="*/ 94 h 162"/>
                  <a:gd name="T12" fmla="*/ 6 w 2452"/>
                  <a:gd name="T13" fmla="*/ 86 h 162"/>
                  <a:gd name="T14" fmla="*/ 4 w 2452"/>
                  <a:gd name="T15" fmla="*/ 82 h 162"/>
                  <a:gd name="T16" fmla="*/ 10 w 2452"/>
                  <a:gd name="T17" fmla="*/ 74 h 162"/>
                  <a:gd name="T18" fmla="*/ 30 w 2452"/>
                  <a:gd name="T19" fmla="*/ 66 h 162"/>
                  <a:gd name="T20" fmla="*/ 100 w 2452"/>
                  <a:gd name="T21" fmla="*/ 50 h 162"/>
                  <a:gd name="T22" fmla="*/ 212 w 2452"/>
                  <a:gd name="T23" fmla="*/ 36 h 162"/>
                  <a:gd name="T24" fmla="*/ 542 w 2452"/>
                  <a:gd name="T25" fmla="*/ 14 h 162"/>
                  <a:gd name="T26" fmla="*/ 978 w 2452"/>
                  <a:gd name="T27" fmla="*/ 2 h 162"/>
                  <a:gd name="T28" fmla="*/ 1224 w 2452"/>
                  <a:gd name="T29" fmla="*/ 0 h 162"/>
                  <a:gd name="T30" fmla="*/ 1702 w 2452"/>
                  <a:gd name="T31" fmla="*/ 6 h 162"/>
                  <a:gd name="T32" fmla="*/ 2090 w 2452"/>
                  <a:gd name="T33" fmla="*/ 24 h 162"/>
                  <a:gd name="T34" fmla="*/ 2300 w 2452"/>
                  <a:gd name="T35" fmla="*/ 42 h 162"/>
                  <a:gd name="T36" fmla="*/ 2392 w 2452"/>
                  <a:gd name="T37" fmla="*/ 58 h 162"/>
                  <a:gd name="T38" fmla="*/ 2432 w 2452"/>
                  <a:gd name="T39" fmla="*/ 70 h 162"/>
                  <a:gd name="T40" fmla="*/ 2444 w 2452"/>
                  <a:gd name="T41" fmla="*/ 78 h 162"/>
                  <a:gd name="T42" fmla="*/ 2446 w 2452"/>
                  <a:gd name="T43" fmla="*/ 82 h 162"/>
                  <a:gd name="T44" fmla="*/ 2440 w 2452"/>
                  <a:gd name="T45" fmla="*/ 90 h 162"/>
                  <a:gd name="T46" fmla="*/ 2422 w 2452"/>
                  <a:gd name="T47" fmla="*/ 98 h 162"/>
                  <a:gd name="T48" fmla="*/ 2350 w 2452"/>
                  <a:gd name="T49" fmla="*/ 112 h 162"/>
                  <a:gd name="T50" fmla="*/ 2238 w 2452"/>
                  <a:gd name="T51" fmla="*/ 126 h 162"/>
                  <a:gd name="T52" fmla="*/ 1910 w 2452"/>
                  <a:gd name="T53" fmla="*/ 146 h 162"/>
                  <a:gd name="T54" fmla="*/ 1472 w 2452"/>
                  <a:gd name="T55" fmla="*/ 160 h 162"/>
                  <a:gd name="T56" fmla="*/ 1224 w 2452"/>
                  <a:gd name="T57" fmla="*/ 0 h 162"/>
                  <a:gd name="T58" fmla="*/ 978 w 2452"/>
                  <a:gd name="T59" fmla="*/ 2 h 162"/>
                  <a:gd name="T60" fmla="*/ 540 w 2452"/>
                  <a:gd name="T61" fmla="*/ 14 h 162"/>
                  <a:gd name="T62" fmla="*/ 208 w 2452"/>
                  <a:gd name="T63" fmla="*/ 36 h 162"/>
                  <a:gd name="T64" fmla="*/ 96 w 2452"/>
                  <a:gd name="T65" fmla="*/ 50 h 162"/>
                  <a:gd name="T66" fmla="*/ 24 w 2452"/>
                  <a:gd name="T67" fmla="*/ 64 h 162"/>
                  <a:gd name="T68" fmla="*/ 6 w 2452"/>
                  <a:gd name="T69" fmla="*/ 74 h 162"/>
                  <a:gd name="T70" fmla="*/ 0 w 2452"/>
                  <a:gd name="T71" fmla="*/ 82 h 162"/>
                  <a:gd name="T72" fmla="*/ 0 w 2452"/>
                  <a:gd name="T73" fmla="*/ 86 h 162"/>
                  <a:gd name="T74" fmla="*/ 14 w 2452"/>
                  <a:gd name="T75" fmla="*/ 94 h 162"/>
                  <a:gd name="T76" fmla="*/ 54 w 2452"/>
                  <a:gd name="T77" fmla="*/ 104 h 162"/>
                  <a:gd name="T78" fmla="*/ 148 w 2452"/>
                  <a:gd name="T79" fmla="*/ 120 h 162"/>
                  <a:gd name="T80" fmla="*/ 358 w 2452"/>
                  <a:gd name="T81" fmla="*/ 138 h 162"/>
                  <a:gd name="T82" fmla="*/ 748 w 2452"/>
                  <a:gd name="T83" fmla="*/ 154 h 162"/>
                  <a:gd name="T84" fmla="*/ 1224 w 2452"/>
                  <a:gd name="T85" fmla="*/ 162 h 162"/>
                  <a:gd name="T86" fmla="*/ 1472 w 2452"/>
                  <a:gd name="T87" fmla="*/ 160 h 162"/>
                  <a:gd name="T88" fmla="*/ 1912 w 2452"/>
                  <a:gd name="T89" fmla="*/ 148 h 162"/>
                  <a:gd name="T90" fmla="*/ 2242 w 2452"/>
                  <a:gd name="T91" fmla="*/ 126 h 162"/>
                  <a:gd name="T92" fmla="*/ 2356 w 2452"/>
                  <a:gd name="T93" fmla="*/ 112 h 162"/>
                  <a:gd name="T94" fmla="*/ 2426 w 2452"/>
                  <a:gd name="T95" fmla="*/ 98 h 162"/>
                  <a:gd name="T96" fmla="*/ 2446 w 2452"/>
                  <a:gd name="T97" fmla="*/ 90 h 162"/>
                  <a:gd name="T98" fmla="*/ 2452 w 2452"/>
                  <a:gd name="T99" fmla="*/ 82 h 162"/>
                  <a:gd name="T100" fmla="*/ 2450 w 2452"/>
                  <a:gd name="T101" fmla="*/ 78 h 162"/>
                  <a:gd name="T102" fmla="*/ 2438 w 2452"/>
                  <a:gd name="T103" fmla="*/ 70 h 162"/>
                  <a:gd name="T104" fmla="*/ 2396 w 2452"/>
                  <a:gd name="T105" fmla="*/ 58 h 162"/>
                  <a:gd name="T106" fmla="*/ 2304 w 2452"/>
                  <a:gd name="T107" fmla="*/ 42 h 162"/>
                  <a:gd name="T108" fmla="*/ 2094 w 2452"/>
                  <a:gd name="T109" fmla="*/ 24 h 162"/>
                  <a:gd name="T110" fmla="*/ 1704 w 2452"/>
                  <a:gd name="T111" fmla="*/ 6 h 162"/>
                  <a:gd name="T112" fmla="*/ 1224 w 2452"/>
                  <a:gd name="T1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2" h="162">
                    <a:moveTo>
                      <a:pt x="1224" y="160"/>
                    </a:moveTo>
                    <a:lnTo>
                      <a:pt x="1224" y="160"/>
                    </a:lnTo>
                    <a:lnTo>
                      <a:pt x="978" y="160"/>
                    </a:lnTo>
                    <a:lnTo>
                      <a:pt x="750" y="154"/>
                    </a:lnTo>
                    <a:lnTo>
                      <a:pt x="542" y="146"/>
                    </a:lnTo>
                    <a:lnTo>
                      <a:pt x="362" y="138"/>
                    </a:lnTo>
                    <a:lnTo>
                      <a:pt x="212" y="126"/>
                    </a:lnTo>
                    <a:lnTo>
                      <a:pt x="152" y="118"/>
                    </a:lnTo>
                    <a:lnTo>
                      <a:pt x="100" y="112"/>
                    </a:lnTo>
                    <a:lnTo>
                      <a:pt x="60" y="104"/>
                    </a:lnTo>
                    <a:lnTo>
                      <a:pt x="30" y="98"/>
                    </a:lnTo>
                    <a:lnTo>
                      <a:pt x="18" y="94"/>
                    </a:lnTo>
                    <a:lnTo>
                      <a:pt x="10" y="90"/>
                    </a:lnTo>
                    <a:lnTo>
                      <a:pt x="6" y="86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6" y="78"/>
                    </a:lnTo>
                    <a:lnTo>
                      <a:pt x="10" y="74"/>
                    </a:lnTo>
                    <a:lnTo>
                      <a:pt x="18" y="70"/>
                    </a:lnTo>
                    <a:lnTo>
                      <a:pt x="30" y="66"/>
                    </a:lnTo>
                    <a:lnTo>
                      <a:pt x="60" y="58"/>
                    </a:lnTo>
                    <a:lnTo>
                      <a:pt x="100" y="50"/>
                    </a:lnTo>
                    <a:lnTo>
                      <a:pt x="152" y="42"/>
                    </a:lnTo>
                    <a:lnTo>
                      <a:pt x="212" y="36"/>
                    </a:lnTo>
                    <a:lnTo>
                      <a:pt x="362" y="24"/>
                    </a:lnTo>
                    <a:lnTo>
                      <a:pt x="542" y="14"/>
                    </a:lnTo>
                    <a:lnTo>
                      <a:pt x="750" y="6"/>
                    </a:lnTo>
                    <a:lnTo>
                      <a:pt x="978" y="2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472" y="2"/>
                    </a:lnTo>
                    <a:lnTo>
                      <a:pt x="1702" y="6"/>
                    </a:lnTo>
                    <a:lnTo>
                      <a:pt x="1910" y="14"/>
                    </a:lnTo>
                    <a:lnTo>
                      <a:pt x="2090" y="24"/>
                    </a:lnTo>
                    <a:lnTo>
                      <a:pt x="2238" y="36"/>
                    </a:lnTo>
                    <a:lnTo>
                      <a:pt x="2300" y="42"/>
                    </a:lnTo>
                    <a:lnTo>
                      <a:pt x="2350" y="50"/>
                    </a:lnTo>
                    <a:lnTo>
                      <a:pt x="2392" y="58"/>
                    </a:lnTo>
                    <a:lnTo>
                      <a:pt x="2422" y="66"/>
                    </a:lnTo>
                    <a:lnTo>
                      <a:pt x="2432" y="70"/>
                    </a:lnTo>
                    <a:lnTo>
                      <a:pt x="2440" y="74"/>
                    </a:lnTo>
                    <a:lnTo>
                      <a:pt x="2444" y="78"/>
                    </a:lnTo>
                    <a:lnTo>
                      <a:pt x="2446" y="82"/>
                    </a:lnTo>
                    <a:lnTo>
                      <a:pt x="2446" y="82"/>
                    </a:lnTo>
                    <a:lnTo>
                      <a:pt x="2444" y="86"/>
                    </a:lnTo>
                    <a:lnTo>
                      <a:pt x="2440" y="90"/>
                    </a:lnTo>
                    <a:lnTo>
                      <a:pt x="2432" y="94"/>
                    </a:lnTo>
                    <a:lnTo>
                      <a:pt x="2422" y="98"/>
                    </a:lnTo>
                    <a:lnTo>
                      <a:pt x="2392" y="104"/>
                    </a:lnTo>
                    <a:lnTo>
                      <a:pt x="2350" y="112"/>
                    </a:lnTo>
                    <a:lnTo>
                      <a:pt x="2300" y="118"/>
                    </a:lnTo>
                    <a:lnTo>
                      <a:pt x="2238" y="126"/>
                    </a:lnTo>
                    <a:lnTo>
                      <a:pt x="2090" y="138"/>
                    </a:lnTo>
                    <a:lnTo>
                      <a:pt x="1910" y="146"/>
                    </a:lnTo>
                    <a:lnTo>
                      <a:pt x="1702" y="154"/>
                    </a:lnTo>
                    <a:lnTo>
                      <a:pt x="1472" y="160"/>
                    </a:lnTo>
                    <a:lnTo>
                      <a:pt x="1224" y="160"/>
                    </a:lnTo>
                    <a:close/>
                    <a:moveTo>
                      <a:pt x="1224" y="0"/>
                    </a:moveTo>
                    <a:lnTo>
                      <a:pt x="1224" y="0"/>
                    </a:lnTo>
                    <a:lnTo>
                      <a:pt x="978" y="2"/>
                    </a:lnTo>
                    <a:lnTo>
                      <a:pt x="748" y="6"/>
                    </a:lnTo>
                    <a:lnTo>
                      <a:pt x="540" y="14"/>
                    </a:lnTo>
                    <a:lnTo>
                      <a:pt x="358" y="24"/>
                    </a:lnTo>
                    <a:lnTo>
                      <a:pt x="208" y="36"/>
                    </a:lnTo>
                    <a:lnTo>
                      <a:pt x="148" y="42"/>
                    </a:lnTo>
                    <a:lnTo>
                      <a:pt x="96" y="50"/>
                    </a:lnTo>
                    <a:lnTo>
                      <a:pt x="54" y="58"/>
                    </a:lnTo>
                    <a:lnTo>
                      <a:pt x="24" y="64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4" y="98"/>
                    </a:lnTo>
                    <a:lnTo>
                      <a:pt x="54" y="104"/>
                    </a:lnTo>
                    <a:lnTo>
                      <a:pt x="96" y="112"/>
                    </a:lnTo>
                    <a:lnTo>
                      <a:pt x="148" y="120"/>
                    </a:lnTo>
                    <a:lnTo>
                      <a:pt x="208" y="126"/>
                    </a:lnTo>
                    <a:lnTo>
                      <a:pt x="358" y="138"/>
                    </a:lnTo>
                    <a:lnTo>
                      <a:pt x="540" y="148"/>
                    </a:lnTo>
                    <a:lnTo>
                      <a:pt x="748" y="154"/>
                    </a:lnTo>
                    <a:lnTo>
                      <a:pt x="978" y="160"/>
                    </a:lnTo>
                    <a:lnTo>
                      <a:pt x="1224" y="162"/>
                    </a:lnTo>
                    <a:lnTo>
                      <a:pt x="1224" y="162"/>
                    </a:lnTo>
                    <a:lnTo>
                      <a:pt x="1472" y="160"/>
                    </a:lnTo>
                    <a:lnTo>
                      <a:pt x="1704" y="154"/>
                    </a:lnTo>
                    <a:lnTo>
                      <a:pt x="1912" y="148"/>
                    </a:lnTo>
                    <a:lnTo>
                      <a:pt x="2094" y="138"/>
                    </a:lnTo>
                    <a:lnTo>
                      <a:pt x="2242" y="126"/>
                    </a:lnTo>
                    <a:lnTo>
                      <a:pt x="2304" y="120"/>
                    </a:lnTo>
                    <a:lnTo>
                      <a:pt x="2356" y="112"/>
                    </a:lnTo>
                    <a:lnTo>
                      <a:pt x="2396" y="104"/>
                    </a:lnTo>
                    <a:lnTo>
                      <a:pt x="2426" y="98"/>
                    </a:lnTo>
                    <a:lnTo>
                      <a:pt x="2438" y="94"/>
                    </a:lnTo>
                    <a:lnTo>
                      <a:pt x="2446" y="90"/>
                    </a:lnTo>
                    <a:lnTo>
                      <a:pt x="2450" y="86"/>
                    </a:lnTo>
                    <a:lnTo>
                      <a:pt x="2452" y="82"/>
                    </a:lnTo>
                    <a:lnTo>
                      <a:pt x="2452" y="82"/>
                    </a:lnTo>
                    <a:lnTo>
                      <a:pt x="2450" y="78"/>
                    </a:lnTo>
                    <a:lnTo>
                      <a:pt x="2446" y="74"/>
                    </a:lnTo>
                    <a:lnTo>
                      <a:pt x="2438" y="70"/>
                    </a:lnTo>
                    <a:lnTo>
                      <a:pt x="2426" y="64"/>
                    </a:lnTo>
                    <a:lnTo>
                      <a:pt x="2396" y="58"/>
                    </a:lnTo>
                    <a:lnTo>
                      <a:pt x="2356" y="50"/>
                    </a:lnTo>
                    <a:lnTo>
                      <a:pt x="2304" y="42"/>
                    </a:lnTo>
                    <a:lnTo>
                      <a:pt x="2242" y="36"/>
                    </a:lnTo>
                    <a:lnTo>
                      <a:pt x="2094" y="24"/>
                    </a:lnTo>
                    <a:lnTo>
                      <a:pt x="1912" y="14"/>
                    </a:lnTo>
                    <a:lnTo>
                      <a:pt x="1704" y="6"/>
                    </a:lnTo>
                    <a:lnTo>
                      <a:pt x="1472" y="2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0" name="Freeform 138"/>
              <p:cNvSpPr>
                <a:spLocks/>
              </p:cNvSpPr>
              <p:nvPr/>
            </p:nvSpPr>
            <p:spPr bwMode="auto">
              <a:xfrm>
                <a:off x="2628" y="4144"/>
                <a:ext cx="2442" cy="160"/>
              </a:xfrm>
              <a:custGeom>
                <a:avLst/>
                <a:gdLst>
                  <a:gd name="T0" fmla="*/ 1220 w 2442"/>
                  <a:gd name="T1" fmla="*/ 160 h 160"/>
                  <a:gd name="T2" fmla="*/ 1220 w 2442"/>
                  <a:gd name="T3" fmla="*/ 160 h 160"/>
                  <a:gd name="T4" fmla="*/ 974 w 2442"/>
                  <a:gd name="T5" fmla="*/ 160 h 160"/>
                  <a:gd name="T6" fmla="*/ 746 w 2442"/>
                  <a:gd name="T7" fmla="*/ 154 h 160"/>
                  <a:gd name="T8" fmla="*/ 538 w 2442"/>
                  <a:gd name="T9" fmla="*/ 146 h 160"/>
                  <a:gd name="T10" fmla="*/ 358 w 2442"/>
                  <a:gd name="T11" fmla="*/ 138 h 160"/>
                  <a:gd name="T12" fmla="*/ 208 w 2442"/>
                  <a:gd name="T13" fmla="*/ 126 h 160"/>
                  <a:gd name="T14" fmla="*/ 148 w 2442"/>
                  <a:gd name="T15" fmla="*/ 118 h 160"/>
                  <a:gd name="T16" fmla="*/ 96 w 2442"/>
                  <a:gd name="T17" fmla="*/ 112 h 160"/>
                  <a:gd name="T18" fmla="*/ 56 w 2442"/>
                  <a:gd name="T19" fmla="*/ 104 h 160"/>
                  <a:gd name="T20" fmla="*/ 26 w 2442"/>
                  <a:gd name="T21" fmla="*/ 98 h 160"/>
                  <a:gd name="T22" fmla="*/ 14 w 2442"/>
                  <a:gd name="T23" fmla="*/ 94 h 160"/>
                  <a:gd name="T24" fmla="*/ 6 w 2442"/>
                  <a:gd name="T25" fmla="*/ 90 h 160"/>
                  <a:gd name="T26" fmla="*/ 2 w 2442"/>
                  <a:gd name="T27" fmla="*/ 86 h 160"/>
                  <a:gd name="T28" fmla="*/ 0 w 2442"/>
                  <a:gd name="T29" fmla="*/ 82 h 160"/>
                  <a:gd name="T30" fmla="*/ 0 w 2442"/>
                  <a:gd name="T31" fmla="*/ 82 h 160"/>
                  <a:gd name="T32" fmla="*/ 2 w 2442"/>
                  <a:gd name="T33" fmla="*/ 78 h 160"/>
                  <a:gd name="T34" fmla="*/ 6 w 2442"/>
                  <a:gd name="T35" fmla="*/ 74 h 160"/>
                  <a:gd name="T36" fmla="*/ 14 w 2442"/>
                  <a:gd name="T37" fmla="*/ 70 h 160"/>
                  <a:gd name="T38" fmla="*/ 26 w 2442"/>
                  <a:gd name="T39" fmla="*/ 66 h 160"/>
                  <a:gd name="T40" fmla="*/ 56 w 2442"/>
                  <a:gd name="T41" fmla="*/ 58 h 160"/>
                  <a:gd name="T42" fmla="*/ 96 w 2442"/>
                  <a:gd name="T43" fmla="*/ 50 h 160"/>
                  <a:gd name="T44" fmla="*/ 148 w 2442"/>
                  <a:gd name="T45" fmla="*/ 42 h 160"/>
                  <a:gd name="T46" fmla="*/ 208 w 2442"/>
                  <a:gd name="T47" fmla="*/ 36 h 160"/>
                  <a:gd name="T48" fmla="*/ 358 w 2442"/>
                  <a:gd name="T49" fmla="*/ 24 h 160"/>
                  <a:gd name="T50" fmla="*/ 538 w 2442"/>
                  <a:gd name="T51" fmla="*/ 14 h 160"/>
                  <a:gd name="T52" fmla="*/ 746 w 2442"/>
                  <a:gd name="T53" fmla="*/ 6 h 160"/>
                  <a:gd name="T54" fmla="*/ 974 w 2442"/>
                  <a:gd name="T55" fmla="*/ 2 h 160"/>
                  <a:gd name="T56" fmla="*/ 1220 w 2442"/>
                  <a:gd name="T57" fmla="*/ 0 h 160"/>
                  <a:gd name="T58" fmla="*/ 1220 w 2442"/>
                  <a:gd name="T59" fmla="*/ 0 h 160"/>
                  <a:gd name="T60" fmla="*/ 1468 w 2442"/>
                  <a:gd name="T61" fmla="*/ 2 h 160"/>
                  <a:gd name="T62" fmla="*/ 1698 w 2442"/>
                  <a:gd name="T63" fmla="*/ 6 h 160"/>
                  <a:gd name="T64" fmla="*/ 1906 w 2442"/>
                  <a:gd name="T65" fmla="*/ 14 h 160"/>
                  <a:gd name="T66" fmla="*/ 2086 w 2442"/>
                  <a:gd name="T67" fmla="*/ 24 h 160"/>
                  <a:gd name="T68" fmla="*/ 2234 w 2442"/>
                  <a:gd name="T69" fmla="*/ 36 h 160"/>
                  <a:gd name="T70" fmla="*/ 2296 w 2442"/>
                  <a:gd name="T71" fmla="*/ 42 h 160"/>
                  <a:gd name="T72" fmla="*/ 2346 w 2442"/>
                  <a:gd name="T73" fmla="*/ 50 h 160"/>
                  <a:gd name="T74" fmla="*/ 2388 w 2442"/>
                  <a:gd name="T75" fmla="*/ 58 h 160"/>
                  <a:gd name="T76" fmla="*/ 2418 w 2442"/>
                  <a:gd name="T77" fmla="*/ 66 h 160"/>
                  <a:gd name="T78" fmla="*/ 2428 w 2442"/>
                  <a:gd name="T79" fmla="*/ 70 h 160"/>
                  <a:gd name="T80" fmla="*/ 2436 w 2442"/>
                  <a:gd name="T81" fmla="*/ 74 h 160"/>
                  <a:gd name="T82" fmla="*/ 2440 w 2442"/>
                  <a:gd name="T83" fmla="*/ 78 h 160"/>
                  <a:gd name="T84" fmla="*/ 2442 w 2442"/>
                  <a:gd name="T85" fmla="*/ 82 h 160"/>
                  <a:gd name="T86" fmla="*/ 2442 w 2442"/>
                  <a:gd name="T87" fmla="*/ 82 h 160"/>
                  <a:gd name="T88" fmla="*/ 2440 w 2442"/>
                  <a:gd name="T89" fmla="*/ 86 h 160"/>
                  <a:gd name="T90" fmla="*/ 2436 w 2442"/>
                  <a:gd name="T91" fmla="*/ 90 h 160"/>
                  <a:gd name="T92" fmla="*/ 2428 w 2442"/>
                  <a:gd name="T93" fmla="*/ 94 h 160"/>
                  <a:gd name="T94" fmla="*/ 2418 w 2442"/>
                  <a:gd name="T95" fmla="*/ 98 h 160"/>
                  <a:gd name="T96" fmla="*/ 2388 w 2442"/>
                  <a:gd name="T97" fmla="*/ 104 h 160"/>
                  <a:gd name="T98" fmla="*/ 2346 w 2442"/>
                  <a:gd name="T99" fmla="*/ 112 h 160"/>
                  <a:gd name="T100" fmla="*/ 2296 w 2442"/>
                  <a:gd name="T101" fmla="*/ 118 h 160"/>
                  <a:gd name="T102" fmla="*/ 2234 w 2442"/>
                  <a:gd name="T103" fmla="*/ 126 h 160"/>
                  <a:gd name="T104" fmla="*/ 2086 w 2442"/>
                  <a:gd name="T105" fmla="*/ 138 h 160"/>
                  <a:gd name="T106" fmla="*/ 1906 w 2442"/>
                  <a:gd name="T107" fmla="*/ 146 h 160"/>
                  <a:gd name="T108" fmla="*/ 1698 w 2442"/>
                  <a:gd name="T109" fmla="*/ 154 h 160"/>
                  <a:gd name="T110" fmla="*/ 1468 w 2442"/>
                  <a:gd name="T111" fmla="*/ 160 h 160"/>
                  <a:gd name="T112" fmla="*/ 1220 w 2442"/>
                  <a:gd name="T11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2" h="160">
                    <a:moveTo>
                      <a:pt x="1220" y="160"/>
                    </a:moveTo>
                    <a:lnTo>
                      <a:pt x="1220" y="160"/>
                    </a:lnTo>
                    <a:lnTo>
                      <a:pt x="974" y="160"/>
                    </a:lnTo>
                    <a:lnTo>
                      <a:pt x="746" y="154"/>
                    </a:lnTo>
                    <a:lnTo>
                      <a:pt x="538" y="146"/>
                    </a:lnTo>
                    <a:lnTo>
                      <a:pt x="358" y="138"/>
                    </a:lnTo>
                    <a:lnTo>
                      <a:pt x="208" y="126"/>
                    </a:lnTo>
                    <a:lnTo>
                      <a:pt x="148" y="118"/>
                    </a:lnTo>
                    <a:lnTo>
                      <a:pt x="96" y="112"/>
                    </a:lnTo>
                    <a:lnTo>
                      <a:pt x="56" y="104"/>
                    </a:lnTo>
                    <a:lnTo>
                      <a:pt x="26" y="98"/>
                    </a:lnTo>
                    <a:lnTo>
                      <a:pt x="14" y="94"/>
                    </a:lnTo>
                    <a:lnTo>
                      <a:pt x="6" y="90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78"/>
                    </a:lnTo>
                    <a:lnTo>
                      <a:pt x="6" y="74"/>
                    </a:lnTo>
                    <a:lnTo>
                      <a:pt x="14" y="70"/>
                    </a:lnTo>
                    <a:lnTo>
                      <a:pt x="26" y="66"/>
                    </a:lnTo>
                    <a:lnTo>
                      <a:pt x="56" y="58"/>
                    </a:lnTo>
                    <a:lnTo>
                      <a:pt x="96" y="50"/>
                    </a:lnTo>
                    <a:lnTo>
                      <a:pt x="148" y="42"/>
                    </a:lnTo>
                    <a:lnTo>
                      <a:pt x="208" y="36"/>
                    </a:lnTo>
                    <a:lnTo>
                      <a:pt x="358" y="24"/>
                    </a:lnTo>
                    <a:lnTo>
                      <a:pt x="538" y="14"/>
                    </a:lnTo>
                    <a:lnTo>
                      <a:pt x="746" y="6"/>
                    </a:lnTo>
                    <a:lnTo>
                      <a:pt x="974" y="2"/>
                    </a:lnTo>
                    <a:lnTo>
                      <a:pt x="1220" y="0"/>
                    </a:lnTo>
                    <a:lnTo>
                      <a:pt x="1220" y="0"/>
                    </a:lnTo>
                    <a:lnTo>
                      <a:pt x="1468" y="2"/>
                    </a:lnTo>
                    <a:lnTo>
                      <a:pt x="1698" y="6"/>
                    </a:lnTo>
                    <a:lnTo>
                      <a:pt x="1906" y="14"/>
                    </a:lnTo>
                    <a:lnTo>
                      <a:pt x="2086" y="24"/>
                    </a:lnTo>
                    <a:lnTo>
                      <a:pt x="2234" y="36"/>
                    </a:lnTo>
                    <a:lnTo>
                      <a:pt x="2296" y="42"/>
                    </a:lnTo>
                    <a:lnTo>
                      <a:pt x="2346" y="50"/>
                    </a:lnTo>
                    <a:lnTo>
                      <a:pt x="2388" y="58"/>
                    </a:lnTo>
                    <a:lnTo>
                      <a:pt x="2418" y="66"/>
                    </a:lnTo>
                    <a:lnTo>
                      <a:pt x="2428" y="70"/>
                    </a:lnTo>
                    <a:lnTo>
                      <a:pt x="2436" y="74"/>
                    </a:lnTo>
                    <a:lnTo>
                      <a:pt x="2440" y="78"/>
                    </a:lnTo>
                    <a:lnTo>
                      <a:pt x="2442" y="82"/>
                    </a:lnTo>
                    <a:lnTo>
                      <a:pt x="2442" y="82"/>
                    </a:lnTo>
                    <a:lnTo>
                      <a:pt x="2440" y="86"/>
                    </a:lnTo>
                    <a:lnTo>
                      <a:pt x="2436" y="90"/>
                    </a:lnTo>
                    <a:lnTo>
                      <a:pt x="2428" y="94"/>
                    </a:lnTo>
                    <a:lnTo>
                      <a:pt x="2418" y="98"/>
                    </a:lnTo>
                    <a:lnTo>
                      <a:pt x="2388" y="104"/>
                    </a:lnTo>
                    <a:lnTo>
                      <a:pt x="2346" y="112"/>
                    </a:lnTo>
                    <a:lnTo>
                      <a:pt x="2296" y="118"/>
                    </a:lnTo>
                    <a:lnTo>
                      <a:pt x="2234" y="126"/>
                    </a:lnTo>
                    <a:lnTo>
                      <a:pt x="2086" y="138"/>
                    </a:lnTo>
                    <a:lnTo>
                      <a:pt x="1906" y="146"/>
                    </a:lnTo>
                    <a:lnTo>
                      <a:pt x="1698" y="154"/>
                    </a:lnTo>
                    <a:lnTo>
                      <a:pt x="1468" y="160"/>
                    </a:lnTo>
                    <a:lnTo>
                      <a:pt x="1220" y="1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1" name="Freeform 139"/>
              <p:cNvSpPr>
                <a:spLocks/>
              </p:cNvSpPr>
              <p:nvPr/>
            </p:nvSpPr>
            <p:spPr bwMode="auto">
              <a:xfrm>
                <a:off x="2624" y="4144"/>
                <a:ext cx="2452" cy="162"/>
              </a:xfrm>
              <a:custGeom>
                <a:avLst/>
                <a:gdLst>
                  <a:gd name="T0" fmla="*/ 1224 w 2452"/>
                  <a:gd name="T1" fmla="*/ 0 h 162"/>
                  <a:gd name="T2" fmla="*/ 1224 w 2452"/>
                  <a:gd name="T3" fmla="*/ 0 h 162"/>
                  <a:gd name="T4" fmla="*/ 978 w 2452"/>
                  <a:gd name="T5" fmla="*/ 2 h 162"/>
                  <a:gd name="T6" fmla="*/ 748 w 2452"/>
                  <a:gd name="T7" fmla="*/ 6 h 162"/>
                  <a:gd name="T8" fmla="*/ 540 w 2452"/>
                  <a:gd name="T9" fmla="*/ 14 h 162"/>
                  <a:gd name="T10" fmla="*/ 358 w 2452"/>
                  <a:gd name="T11" fmla="*/ 24 h 162"/>
                  <a:gd name="T12" fmla="*/ 208 w 2452"/>
                  <a:gd name="T13" fmla="*/ 36 h 162"/>
                  <a:gd name="T14" fmla="*/ 148 w 2452"/>
                  <a:gd name="T15" fmla="*/ 42 h 162"/>
                  <a:gd name="T16" fmla="*/ 96 w 2452"/>
                  <a:gd name="T17" fmla="*/ 50 h 162"/>
                  <a:gd name="T18" fmla="*/ 54 w 2452"/>
                  <a:gd name="T19" fmla="*/ 58 h 162"/>
                  <a:gd name="T20" fmla="*/ 24 w 2452"/>
                  <a:gd name="T21" fmla="*/ 64 h 162"/>
                  <a:gd name="T22" fmla="*/ 14 w 2452"/>
                  <a:gd name="T23" fmla="*/ 70 h 162"/>
                  <a:gd name="T24" fmla="*/ 6 w 2452"/>
                  <a:gd name="T25" fmla="*/ 74 h 162"/>
                  <a:gd name="T26" fmla="*/ 0 w 2452"/>
                  <a:gd name="T27" fmla="*/ 78 h 162"/>
                  <a:gd name="T28" fmla="*/ 0 w 2452"/>
                  <a:gd name="T29" fmla="*/ 82 h 162"/>
                  <a:gd name="T30" fmla="*/ 0 w 2452"/>
                  <a:gd name="T31" fmla="*/ 82 h 162"/>
                  <a:gd name="T32" fmla="*/ 0 w 2452"/>
                  <a:gd name="T33" fmla="*/ 86 h 162"/>
                  <a:gd name="T34" fmla="*/ 6 w 2452"/>
                  <a:gd name="T35" fmla="*/ 90 h 162"/>
                  <a:gd name="T36" fmla="*/ 14 w 2452"/>
                  <a:gd name="T37" fmla="*/ 94 h 162"/>
                  <a:gd name="T38" fmla="*/ 24 w 2452"/>
                  <a:gd name="T39" fmla="*/ 98 h 162"/>
                  <a:gd name="T40" fmla="*/ 54 w 2452"/>
                  <a:gd name="T41" fmla="*/ 104 h 162"/>
                  <a:gd name="T42" fmla="*/ 96 w 2452"/>
                  <a:gd name="T43" fmla="*/ 112 h 162"/>
                  <a:gd name="T44" fmla="*/ 148 w 2452"/>
                  <a:gd name="T45" fmla="*/ 120 h 162"/>
                  <a:gd name="T46" fmla="*/ 208 w 2452"/>
                  <a:gd name="T47" fmla="*/ 126 h 162"/>
                  <a:gd name="T48" fmla="*/ 358 w 2452"/>
                  <a:gd name="T49" fmla="*/ 138 h 162"/>
                  <a:gd name="T50" fmla="*/ 540 w 2452"/>
                  <a:gd name="T51" fmla="*/ 148 h 162"/>
                  <a:gd name="T52" fmla="*/ 748 w 2452"/>
                  <a:gd name="T53" fmla="*/ 154 h 162"/>
                  <a:gd name="T54" fmla="*/ 978 w 2452"/>
                  <a:gd name="T55" fmla="*/ 160 h 162"/>
                  <a:gd name="T56" fmla="*/ 1224 w 2452"/>
                  <a:gd name="T57" fmla="*/ 162 h 162"/>
                  <a:gd name="T58" fmla="*/ 1224 w 2452"/>
                  <a:gd name="T59" fmla="*/ 162 h 162"/>
                  <a:gd name="T60" fmla="*/ 1472 w 2452"/>
                  <a:gd name="T61" fmla="*/ 160 h 162"/>
                  <a:gd name="T62" fmla="*/ 1704 w 2452"/>
                  <a:gd name="T63" fmla="*/ 154 h 162"/>
                  <a:gd name="T64" fmla="*/ 1912 w 2452"/>
                  <a:gd name="T65" fmla="*/ 148 h 162"/>
                  <a:gd name="T66" fmla="*/ 2094 w 2452"/>
                  <a:gd name="T67" fmla="*/ 138 h 162"/>
                  <a:gd name="T68" fmla="*/ 2242 w 2452"/>
                  <a:gd name="T69" fmla="*/ 126 h 162"/>
                  <a:gd name="T70" fmla="*/ 2304 w 2452"/>
                  <a:gd name="T71" fmla="*/ 120 h 162"/>
                  <a:gd name="T72" fmla="*/ 2356 w 2452"/>
                  <a:gd name="T73" fmla="*/ 112 h 162"/>
                  <a:gd name="T74" fmla="*/ 2396 w 2452"/>
                  <a:gd name="T75" fmla="*/ 104 h 162"/>
                  <a:gd name="T76" fmla="*/ 2426 w 2452"/>
                  <a:gd name="T77" fmla="*/ 98 h 162"/>
                  <a:gd name="T78" fmla="*/ 2438 w 2452"/>
                  <a:gd name="T79" fmla="*/ 94 h 162"/>
                  <a:gd name="T80" fmla="*/ 2446 w 2452"/>
                  <a:gd name="T81" fmla="*/ 90 h 162"/>
                  <a:gd name="T82" fmla="*/ 2450 w 2452"/>
                  <a:gd name="T83" fmla="*/ 86 h 162"/>
                  <a:gd name="T84" fmla="*/ 2452 w 2452"/>
                  <a:gd name="T85" fmla="*/ 82 h 162"/>
                  <a:gd name="T86" fmla="*/ 2452 w 2452"/>
                  <a:gd name="T87" fmla="*/ 82 h 162"/>
                  <a:gd name="T88" fmla="*/ 2450 w 2452"/>
                  <a:gd name="T89" fmla="*/ 78 h 162"/>
                  <a:gd name="T90" fmla="*/ 2446 w 2452"/>
                  <a:gd name="T91" fmla="*/ 74 h 162"/>
                  <a:gd name="T92" fmla="*/ 2438 w 2452"/>
                  <a:gd name="T93" fmla="*/ 70 h 162"/>
                  <a:gd name="T94" fmla="*/ 2426 w 2452"/>
                  <a:gd name="T95" fmla="*/ 64 h 162"/>
                  <a:gd name="T96" fmla="*/ 2396 w 2452"/>
                  <a:gd name="T97" fmla="*/ 58 h 162"/>
                  <a:gd name="T98" fmla="*/ 2356 w 2452"/>
                  <a:gd name="T99" fmla="*/ 50 h 162"/>
                  <a:gd name="T100" fmla="*/ 2304 w 2452"/>
                  <a:gd name="T101" fmla="*/ 42 h 162"/>
                  <a:gd name="T102" fmla="*/ 2242 w 2452"/>
                  <a:gd name="T103" fmla="*/ 36 h 162"/>
                  <a:gd name="T104" fmla="*/ 2094 w 2452"/>
                  <a:gd name="T105" fmla="*/ 24 h 162"/>
                  <a:gd name="T106" fmla="*/ 1912 w 2452"/>
                  <a:gd name="T107" fmla="*/ 14 h 162"/>
                  <a:gd name="T108" fmla="*/ 1704 w 2452"/>
                  <a:gd name="T109" fmla="*/ 6 h 162"/>
                  <a:gd name="T110" fmla="*/ 1472 w 2452"/>
                  <a:gd name="T111" fmla="*/ 2 h 162"/>
                  <a:gd name="T112" fmla="*/ 1224 w 2452"/>
                  <a:gd name="T1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2" h="162">
                    <a:moveTo>
                      <a:pt x="1224" y="0"/>
                    </a:moveTo>
                    <a:lnTo>
                      <a:pt x="1224" y="0"/>
                    </a:lnTo>
                    <a:lnTo>
                      <a:pt x="978" y="2"/>
                    </a:lnTo>
                    <a:lnTo>
                      <a:pt x="748" y="6"/>
                    </a:lnTo>
                    <a:lnTo>
                      <a:pt x="540" y="14"/>
                    </a:lnTo>
                    <a:lnTo>
                      <a:pt x="358" y="24"/>
                    </a:lnTo>
                    <a:lnTo>
                      <a:pt x="208" y="36"/>
                    </a:lnTo>
                    <a:lnTo>
                      <a:pt x="148" y="42"/>
                    </a:lnTo>
                    <a:lnTo>
                      <a:pt x="96" y="50"/>
                    </a:lnTo>
                    <a:lnTo>
                      <a:pt x="54" y="58"/>
                    </a:lnTo>
                    <a:lnTo>
                      <a:pt x="24" y="64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4" y="98"/>
                    </a:lnTo>
                    <a:lnTo>
                      <a:pt x="54" y="104"/>
                    </a:lnTo>
                    <a:lnTo>
                      <a:pt x="96" y="112"/>
                    </a:lnTo>
                    <a:lnTo>
                      <a:pt x="148" y="120"/>
                    </a:lnTo>
                    <a:lnTo>
                      <a:pt x="208" y="126"/>
                    </a:lnTo>
                    <a:lnTo>
                      <a:pt x="358" y="138"/>
                    </a:lnTo>
                    <a:lnTo>
                      <a:pt x="540" y="148"/>
                    </a:lnTo>
                    <a:lnTo>
                      <a:pt x="748" y="154"/>
                    </a:lnTo>
                    <a:lnTo>
                      <a:pt x="978" y="160"/>
                    </a:lnTo>
                    <a:lnTo>
                      <a:pt x="1224" y="162"/>
                    </a:lnTo>
                    <a:lnTo>
                      <a:pt x="1224" y="162"/>
                    </a:lnTo>
                    <a:lnTo>
                      <a:pt x="1472" y="160"/>
                    </a:lnTo>
                    <a:lnTo>
                      <a:pt x="1704" y="154"/>
                    </a:lnTo>
                    <a:lnTo>
                      <a:pt x="1912" y="148"/>
                    </a:lnTo>
                    <a:lnTo>
                      <a:pt x="2094" y="138"/>
                    </a:lnTo>
                    <a:lnTo>
                      <a:pt x="2242" y="126"/>
                    </a:lnTo>
                    <a:lnTo>
                      <a:pt x="2304" y="120"/>
                    </a:lnTo>
                    <a:lnTo>
                      <a:pt x="2356" y="112"/>
                    </a:lnTo>
                    <a:lnTo>
                      <a:pt x="2396" y="104"/>
                    </a:lnTo>
                    <a:lnTo>
                      <a:pt x="2426" y="98"/>
                    </a:lnTo>
                    <a:lnTo>
                      <a:pt x="2438" y="94"/>
                    </a:lnTo>
                    <a:lnTo>
                      <a:pt x="2446" y="90"/>
                    </a:lnTo>
                    <a:lnTo>
                      <a:pt x="2450" y="86"/>
                    </a:lnTo>
                    <a:lnTo>
                      <a:pt x="2452" y="82"/>
                    </a:lnTo>
                    <a:lnTo>
                      <a:pt x="2452" y="82"/>
                    </a:lnTo>
                    <a:lnTo>
                      <a:pt x="2450" y="78"/>
                    </a:lnTo>
                    <a:lnTo>
                      <a:pt x="2446" y="74"/>
                    </a:lnTo>
                    <a:lnTo>
                      <a:pt x="2438" y="70"/>
                    </a:lnTo>
                    <a:lnTo>
                      <a:pt x="2426" y="64"/>
                    </a:lnTo>
                    <a:lnTo>
                      <a:pt x="2396" y="58"/>
                    </a:lnTo>
                    <a:lnTo>
                      <a:pt x="2356" y="50"/>
                    </a:lnTo>
                    <a:lnTo>
                      <a:pt x="2304" y="42"/>
                    </a:lnTo>
                    <a:lnTo>
                      <a:pt x="2242" y="36"/>
                    </a:lnTo>
                    <a:lnTo>
                      <a:pt x="2094" y="24"/>
                    </a:lnTo>
                    <a:lnTo>
                      <a:pt x="1912" y="14"/>
                    </a:lnTo>
                    <a:lnTo>
                      <a:pt x="1704" y="6"/>
                    </a:lnTo>
                    <a:lnTo>
                      <a:pt x="1472" y="2"/>
                    </a:lnTo>
                    <a:lnTo>
                      <a:pt x="1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2" name="Freeform 140"/>
              <p:cNvSpPr>
                <a:spLocks noEditPoints="1"/>
              </p:cNvSpPr>
              <p:nvPr/>
            </p:nvSpPr>
            <p:spPr bwMode="auto">
              <a:xfrm>
                <a:off x="2628" y="4144"/>
                <a:ext cx="2442" cy="160"/>
              </a:xfrm>
              <a:custGeom>
                <a:avLst/>
                <a:gdLst>
                  <a:gd name="T0" fmla="*/ 1220 w 2442"/>
                  <a:gd name="T1" fmla="*/ 160 h 160"/>
                  <a:gd name="T2" fmla="*/ 748 w 2442"/>
                  <a:gd name="T3" fmla="*/ 154 h 160"/>
                  <a:gd name="T4" fmla="*/ 362 w 2442"/>
                  <a:gd name="T5" fmla="*/ 138 h 160"/>
                  <a:gd name="T6" fmla="*/ 152 w 2442"/>
                  <a:gd name="T7" fmla="*/ 118 h 160"/>
                  <a:gd name="T8" fmla="*/ 60 w 2442"/>
                  <a:gd name="T9" fmla="*/ 104 h 160"/>
                  <a:gd name="T10" fmla="*/ 20 w 2442"/>
                  <a:gd name="T11" fmla="*/ 94 h 160"/>
                  <a:gd name="T12" fmla="*/ 6 w 2442"/>
                  <a:gd name="T13" fmla="*/ 86 h 160"/>
                  <a:gd name="T14" fmla="*/ 6 w 2442"/>
                  <a:gd name="T15" fmla="*/ 82 h 160"/>
                  <a:gd name="T16" fmla="*/ 12 w 2442"/>
                  <a:gd name="T17" fmla="*/ 74 h 160"/>
                  <a:gd name="T18" fmla="*/ 30 w 2442"/>
                  <a:gd name="T19" fmla="*/ 66 h 160"/>
                  <a:gd name="T20" fmla="*/ 102 w 2442"/>
                  <a:gd name="T21" fmla="*/ 50 h 160"/>
                  <a:gd name="T22" fmla="*/ 214 w 2442"/>
                  <a:gd name="T23" fmla="*/ 36 h 160"/>
                  <a:gd name="T24" fmla="*/ 542 w 2442"/>
                  <a:gd name="T25" fmla="*/ 14 h 160"/>
                  <a:gd name="T26" fmla="*/ 976 w 2442"/>
                  <a:gd name="T27" fmla="*/ 2 h 160"/>
                  <a:gd name="T28" fmla="*/ 1220 w 2442"/>
                  <a:gd name="T29" fmla="*/ 0 h 160"/>
                  <a:gd name="T30" fmla="*/ 1696 w 2442"/>
                  <a:gd name="T31" fmla="*/ 6 h 160"/>
                  <a:gd name="T32" fmla="*/ 2082 w 2442"/>
                  <a:gd name="T33" fmla="*/ 24 h 160"/>
                  <a:gd name="T34" fmla="*/ 2292 w 2442"/>
                  <a:gd name="T35" fmla="*/ 42 h 160"/>
                  <a:gd name="T36" fmla="*/ 2382 w 2442"/>
                  <a:gd name="T37" fmla="*/ 58 h 160"/>
                  <a:gd name="T38" fmla="*/ 2424 w 2442"/>
                  <a:gd name="T39" fmla="*/ 70 h 160"/>
                  <a:gd name="T40" fmla="*/ 2436 w 2442"/>
                  <a:gd name="T41" fmla="*/ 78 h 160"/>
                  <a:gd name="T42" fmla="*/ 2438 w 2442"/>
                  <a:gd name="T43" fmla="*/ 82 h 160"/>
                  <a:gd name="T44" fmla="*/ 2430 w 2442"/>
                  <a:gd name="T45" fmla="*/ 90 h 160"/>
                  <a:gd name="T46" fmla="*/ 2412 w 2442"/>
                  <a:gd name="T47" fmla="*/ 98 h 160"/>
                  <a:gd name="T48" fmla="*/ 2342 w 2442"/>
                  <a:gd name="T49" fmla="*/ 112 h 160"/>
                  <a:gd name="T50" fmla="*/ 2230 w 2442"/>
                  <a:gd name="T51" fmla="*/ 126 h 160"/>
                  <a:gd name="T52" fmla="*/ 1902 w 2442"/>
                  <a:gd name="T53" fmla="*/ 146 h 160"/>
                  <a:gd name="T54" fmla="*/ 1466 w 2442"/>
                  <a:gd name="T55" fmla="*/ 158 h 160"/>
                  <a:gd name="T56" fmla="*/ 1220 w 2442"/>
                  <a:gd name="T57" fmla="*/ 0 h 160"/>
                  <a:gd name="T58" fmla="*/ 974 w 2442"/>
                  <a:gd name="T59" fmla="*/ 2 h 160"/>
                  <a:gd name="T60" fmla="*/ 538 w 2442"/>
                  <a:gd name="T61" fmla="*/ 14 h 160"/>
                  <a:gd name="T62" fmla="*/ 208 w 2442"/>
                  <a:gd name="T63" fmla="*/ 36 h 160"/>
                  <a:gd name="T64" fmla="*/ 96 w 2442"/>
                  <a:gd name="T65" fmla="*/ 50 h 160"/>
                  <a:gd name="T66" fmla="*/ 26 w 2442"/>
                  <a:gd name="T67" fmla="*/ 66 h 160"/>
                  <a:gd name="T68" fmla="*/ 6 w 2442"/>
                  <a:gd name="T69" fmla="*/ 74 h 160"/>
                  <a:gd name="T70" fmla="*/ 0 w 2442"/>
                  <a:gd name="T71" fmla="*/ 82 h 160"/>
                  <a:gd name="T72" fmla="*/ 2 w 2442"/>
                  <a:gd name="T73" fmla="*/ 86 h 160"/>
                  <a:gd name="T74" fmla="*/ 14 w 2442"/>
                  <a:gd name="T75" fmla="*/ 94 h 160"/>
                  <a:gd name="T76" fmla="*/ 56 w 2442"/>
                  <a:gd name="T77" fmla="*/ 104 h 160"/>
                  <a:gd name="T78" fmla="*/ 148 w 2442"/>
                  <a:gd name="T79" fmla="*/ 118 h 160"/>
                  <a:gd name="T80" fmla="*/ 358 w 2442"/>
                  <a:gd name="T81" fmla="*/ 138 h 160"/>
                  <a:gd name="T82" fmla="*/ 746 w 2442"/>
                  <a:gd name="T83" fmla="*/ 154 h 160"/>
                  <a:gd name="T84" fmla="*/ 1220 w 2442"/>
                  <a:gd name="T85" fmla="*/ 160 h 160"/>
                  <a:gd name="T86" fmla="*/ 1468 w 2442"/>
                  <a:gd name="T87" fmla="*/ 160 h 160"/>
                  <a:gd name="T88" fmla="*/ 1906 w 2442"/>
                  <a:gd name="T89" fmla="*/ 146 h 160"/>
                  <a:gd name="T90" fmla="*/ 2234 w 2442"/>
                  <a:gd name="T91" fmla="*/ 126 h 160"/>
                  <a:gd name="T92" fmla="*/ 2346 w 2442"/>
                  <a:gd name="T93" fmla="*/ 112 h 160"/>
                  <a:gd name="T94" fmla="*/ 2418 w 2442"/>
                  <a:gd name="T95" fmla="*/ 98 h 160"/>
                  <a:gd name="T96" fmla="*/ 2436 w 2442"/>
                  <a:gd name="T97" fmla="*/ 90 h 160"/>
                  <a:gd name="T98" fmla="*/ 2442 w 2442"/>
                  <a:gd name="T99" fmla="*/ 82 h 160"/>
                  <a:gd name="T100" fmla="*/ 2440 w 2442"/>
                  <a:gd name="T101" fmla="*/ 78 h 160"/>
                  <a:gd name="T102" fmla="*/ 2428 w 2442"/>
                  <a:gd name="T103" fmla="*/ 70 h 160"/>
                  <a:gd name="T104" fmla="*/ 2388 w 2442"/>
                  <a:gd name="T105" fmla="*/ 58 h 160"/>
                  <a:gd name="T106" fmla="*/ 2296 w 2442"/>
                  <a:gd name="T107" fmla="*/ 42 h 160"/>
                  <a:gd name="T108" fmla="*/ 2086 w 2442"/>
                  <a:gd name="T109" fmla="*/ 24 h 160"/>
                  <a:gd name="T110" fmla="*/ 1698 w 2442"/>
                  <a:gd name="T111" fmla="*/ 6 h 160"/>
                  <a:gd name="T112" fmla="*/ 1220 w 2442"/>
                  <a:gd name="T11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2" h="160">
                    <a:moveTo>
                      <a:pt x="1220" y="160"/>
                    </a:moveTo>
                    <a:lnTo>
                      <a:pt x="1220" y="160"/>
                    </a:lnTo>
                    <a:lnTo>
                      <a:pt x="976" y="158"/>
                    </a:lnTo>
                    <a:lnTo>
                      <a:pt x="748" y="154"/>
                    </a:lnTo>
                    <a:lnTo>
                      <a:pt x="542" y="146"/>
                    </a:lnTo>
                    <a:lnTo>
                      <a:pt x="362" y="138"/>
                    </a:lnTo>
                    <a:lnTo>
                      <a:pt x="214" y="126"/>
                    </a:lnTo>
                    <a:lnTo>
                      <a:pt x="152" y="118"/>
                    </a:lnTo>
                    <a:lnTo>
                      <a:pt x="102" y="112"/>
                    </a:lnTo>
                    <a:lnTo>
                      <a:pt x="60" y="104"/>
                    </a:lnTo>
                    <a:lnTo>
                      <a:pt x="30" y="98"/>
                    </a:lnTo>
                    <a:lnTo>
                      <a:pt x="20" y="94"/>
                    </a:lnTo>
                    <a:lnTo>
                      <a:pt x="12" y="90"/>
                    </a:lnTo>
                    <a:lnTo>
                      <a:pt x="6" y="86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6" y="78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30" y="66"/>
                    </a:lnTo>
                    <a:lnTo>
                      <a:pt x="60" y="58"/>
                    </a:lnTo>
                    <a:lnTo>
                      <a:pt x="102" y="50"/>
                    </a:lnTo>
                    <a:lnTo>
                      <a:pt x="152" y="42"/>
                    </a:lnTo>
                    <a:lnTo>
                      <a:pt x="214" y="36"/>
                    </a:lnTo>
                    <a:lnTo>
                      <a:pt x="362" y="24"/>
                    </a:lnTo>
                    <a:lnTo>
                      <a:pt x="542" y="14"/>
                    </a:lnTo>
                    <a:lnTo>
                      <a:pt x="748" y="6"/>
                    </a:lnTo>
                    <a:lnTo>
                      <a:pt x="976" y="2"/>
                    </a:lnTo>
                    <a:lnTo>
                      <a:pt x="1220" y="0"/>
                    </a:lnTo>
                    <a:lnTo>
                      <a:pt x="1220" y="0"/>
                    </a:lnTo>
                    <a:lnTo>
                      <a:pt x="1466" y="2"/>
                    </a:lnTo>
                    <a:lnTo>
                      <a:pt x="1696" y="6"/>
                    </a:lnTo>
                    <a:lnTo>
                      <a:pt x="1902" y="14"/>
                    </a:lnTo>
                    <a:lnTo>
                      <a:pt x="2082" y="24"/>
                    </a:lnTo>
                    <a:lnTo>
                      <a:pt x="2230" y="36"/>
                    </a:lnTo>
                    <a:lnTo>
                      <a:pt x="2292" y="42"/>
                    </a:lnTo>
                    <a:lnTo>
                      <a:pt x="2342" y="50"/>
                    </a:lnTo>
                    <a:lnTo>
                      <a:pt x="2382" y="58"/>
                    </a:lnTo>
                    <a:lnTo>
                      <a:pt x="2412" y="66"/>
                    </a:lnTo>
                    <a:lnTo>
                      <a:pt x="2424" y="70"/>
                    </a:lnTo>
                    <a:lnTo>
                      <a:pt x="2430" y="74"/>
                    </a:lnTo>
                    <a:lnTo>
                      <a:pt x="2436" y="78"/>
                    </a:lnTo>
                    <a:lnTo>
                      <a:pt x="2438" y="82"/>
                    </a:lnTo>
                    <a:lnTo>
                      <a:pt x="2438" y="82"/>
                    </a:lnTo>
                    <a:lnTo>
                      <a:pt x="2436" y="86"/>
                    </a:lnTo>
                    <a:lnTo>
                      <a:pt x="2430" y="90"/>
                    </a:lnTo>
                    <a:lnTo>
                      <a:pt x="2424" y="94"/>
                    </a:lnTo>
                    <a:lnTo>
                      <a:pt x="2412" y="98"/>
                    </a:lnTo>
                    <a:lnTo>
                      <a:pt x="2382" y="104"/>
                    </a:lnTo>
                    <a:lnTo>
                      <a:pt x="2342" y="112"/>
                    </a:lnTo>
                    <a:lnTo>
                      <a:pt x="2292" y="118"/>
                    </a:lnTo>
                    <a:lnTo>
                      <a:pt x="2230" y="126"/>
                    </a:lnTo>
                    <a:lnTo>
                      <a:pt x="2082" y="138"/>
                    </a:lnTo>
                    <a:lnTo>
                      <a:pt x="1902" y="146"/>
                    </a:lnTo>
                    <a:lnTo>
                      <a:pt x="1696" y="154"/>
                    </a:lnTo>
                    <a:lnTo>
                      <a:pt x="1466" y="158"/>
                    </a:lnTo>
                    <a:lnTo>
                      <a:pt x="1220" y="160"/>
                    </a:lnTo>
                    <a:close/>
                    <a:moveTo>
                      <a:pt x="1220" y="0"/>
                    </a:moveTo>
                    <a:lnTo>
                      <a:pt x="1220" y="0"/>
                    </a:lnTo>
                    <a:lnTo>
                      <a:pt x="974" y="2"/>
                    </a:lnTo>
                    <a:lnTo>
                      <a:pt x="746" y="6"/>
                    </a:lnTo>
                    <a:lnTo>
                      <a:pt x="538" y="14"/>
                    </a:lnTo>
                    <a:lnTo>
                      <a:pt x="358" y="24"/>
                    </a:lnTo>
                    <a:lnTo>
                      <a:pt x="208" y="36"/>
                    </a:lnTo>
                    <a:lnTo>
                      <a:pt x="148" y="42"/>
                    </a:lnTo>
                    <a:lnTo>
                      <a:pt x="96" y="50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6" y="98"/>
                    </a:lnTo>
                    <a:lnTo>
                      <a:pt x="56" y="104"/>
                    </a:lnTo>
                    <a:lnTo>
                      <a:pt x="96" y="112"/>
                    </a:lnTo>
                    <a:lnTo>
                      <a:pt x="148" y="118"/>
                    </a:lnTo>
                    <a:lnTo>
                      <a:pt x="208" y="126"/>
                    </a:lnTo>
                    <a:lnTo>
                      <a:pt x="358" y="138"/>
                    </a:lnTo>
                    <a:lnTo>
                      <a:pt x="538" y="146"/>
                    </a:lnTo>
                    <a:lnTo>
                      <a:pt x="746" y="154"/>
                    </a:lnTo>
                    <a:lnTo>
                      <a:pt x="974" y="160"/>
                    </a:lnTo>
                    <a:lnTo>
                      <a:pt x="1220" y="160"/>
                    </a:lnTo>
                    <a:lnTo>
                      <a:pt x="1220" y="160"/>
                    </a:lnTo>
                    <a:lnTo>
                      <a:pt x="1468" y="160"/>
                    </a:lnTo>
                    <a:lnTo>
                      <a:pt x="1698" y="154"/>
                    </a:lnTo>
                    <a:lnTo>
                      <a:pt x="1906" y="146"/>
                    </a:lnTo>
                    <a:lnTo>
                      <a:pt x="2086" y="138"/>
                    </a:lnTo>
                    <a:lnTo>
                      <a:pt x="2234" y="126"/>
                    </a:lnTo>
                    <a:lnTo>
                      <a:pt x="2296" y="118"/>
                    </a:lnTo>
                    <a:lnTo>
                      <a:pt x="2346" y="112"/>
                    </a:lnTo>
                    <a:lnTo>
                      <a:pt x="2388" y="104"/>
                    </a:lnTo>
                    <a:lnTo>
                      <a:pt x="2418" y="98"/>
                    </a:lnTo>
                    <a:lnTo>
                      <a:pt x="2428" y="94"/>
                    </a:lnTo>
                    <a:lnTo>
                      <a:pt x="2436" y="90"/>
                    </a:lnTo>
                    <a:lnTo>
                      <a:pt x="2440" y="86"/>
                    </a:lnTo>
                    <a:lnTo>
                      <a:pt x="2442" y="82"/>
                    </a:lnTo>
                    <a:lnTo>
                      <a:pt x="2442" y="82"/>
                    </a:lnTo>
                    <a:lnTo>
                      <a:pt x="2440" y="78"/>
                    </a:lnTo>
                    <a:lnTo>
                      <a:pt x="2436" y="74"/>
                    </a:lnTo>
                    <a:lnTo>
                      <a:pt x="2428" y="70"/>
                    </a:lnTo>
                    <a:lnTo>
                      <a:pt x="2418" y="66"/>
                    </a:lnTo>
                    <a:lnTo>
                      <a:pt x="2388" y="58"/>
                    </a:lnTo>
                    <a:lnTo>
                      <a:pt x="2346" y="50"/>
                    </a:lnTo>
                    <a:lnTo>
                      <a:pt x="2296" y="42"/>
                    </a:lnTo>
                    <a:lnTo>
                      <a:pt x="2234" y="36"/>
                    </a:lnTo>
                    <a:lnTo>
                      <a:pt x="2086" y="24"/>
                    </a:lnTo>
                    <a:lnTo>
                      <a:pt x="1906" y="14"/>
                    </a:lnTo>
                    <a:lnTo>
                      <a:pt x="1698" y="6"/>
                    </a:lnTo>
                    <a:lnTo>
                      <a:pt x="1468" y="2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3" name="Freeform 141"/>
              <p:cNvSpPr>
                <a:spLocks/>
              </p:cNvSpPr>
              <p:nvPr/>
            </p:nvSpPr>
            <p:spPr bwMode="auto">
              <a:xfrm>
                <a:off x="2634" y="4144"/>
                <a:ext cx="2432" cy="160"/>
              </a:xfrm>
              <a:custGeom>
                <a:avLst/>
                <a:gdLst>
                  <a:gd name="T0" fmla="*/ 1214 w 2432"/>
                  <a:gd name="T1" fmla="*/ 160 h 160"/>
                  <a:gd name="T2" fmla="*/ 1214 w 2432"/>
                  <a:gd name="T3" fmla="*/ 160 h 160"/>
                  <a:gd name="T4" fmla="*/ 970 w 2432"/>
                  <a:gd name="T5" fmla="*/ 158 h 160"/>
                  <a:gd name="T6" fmla="*/ 742 w 2432"/>
                  <a:gd name="T7" fmla="*/ 154 h 160"/>
                  <a:gd name="T8" fmla="*/ 536 w 2432"/>
                  <a:gd name="T9" fmla="*/ 146 h 160"/>
                  <a:gd name="T10" fmla="*/ 356 w 2432"/>
                  <a:gd name="T11" fmla="*/ 138 h 160"/>
                  <a:gd name="T12" fmla="*/ 208 w 2432"/>
                  <a:gd name="T13" fmla="*/ 126 h 160"/>
                  <a:gd name="T14" fmla="*/ 146 w 2432"/>
                  <a:gd name="T15" fmla="*/ 118 h 160"/>
                  <a:gd name="T16" fmla="*/ 96 w 2432"/>
                  <a:gd name="T17" fmla="*/ 112 h 160"/>
                  <a:gd name="T18" fmla="*/ 54 w 2432"/>
                  <a:gd name="T19" fmla="*/ 104 h 160"/>
                  <a:gd name="T20" fmla="*/ 24 w 2432"/>
                  <a:gd name="T21" fmla="*/ 98 h 160"/>
                  <a:gd name="T22" fmla="*/ 14 w 2432"/>
                  <a:gd name="T23" fmla="*/ 94 h 160"/>
                  <a:gd name="T24" fmla="*/ 6 w 2432"/>
                  <a:gd name="T25" fmla="*/ 90 h 160"/>
                  <a:gd name="T26" fmla="*/ 0 w 2432"/>
                  <a:gd name="T27" fmla="*/ 86 h 160"/>
                  <a:gd name="T28" fmla="*/ 0 w 2432"/>
                  <a:gd name="T29" fmla="*/ 82 h 160"/>
                  <a:gd name="T30" fmla="*/ 0 w 2432"/>
                  <a:gd name="T31" fmla="*/ 82 h 160"/>
                  <a:gd name="T32" fmla="*/ 0 w 2432"/>
                  <a:gd name="T33" fmla="*/ 78 h 160"/>
                  <a:gd name="T34" fmla="*/ 6 w 2432"/>
                  <a:gd name="T35" fmla="*/ 74 h 160"/>
                  <a:gd name="T36" fmla="*/ 14 w 2432"/>
                  <a:gd name="T37" fmla="*/ 70 h 160"/>
                  <a:gd name="T38" fmla="*/ 24 w 2432"/>
                  <a:gd name="T39" fmla="*/ 66 h 160"/>
                  <a:gd name="T40" fmla="*/ 54 w 2432"/>
                  <a:gd name="T41" fmla="*/ 58 h 160"/>
                  <a:gd name="T42" fmla="*/ 96 w 2432"/>
                  <a:gd name="T43" fmla="*/ 50 h 160"/>
                  <a:gd name="T44" fmla="*/ 146 w 2432"/>
                  <a:gd name="T45" fmla="*/ 42 h 160"/>
                  <a:gd name="T46" fmla="*/ 208 w 2432"/>
                  <a:gd name="T47" fmla="*/ 36 h 160"/>
                  <a:gd name="T48" fmla="*/ 356 w 2432"/>
                  <a:gd name="T49" fmla="*/ 24 h 160"/>
                  <a:gd name="T50" fmla="*/ 536 w 2432"/>
                  <a:gd name="T51" fmla="*/ 14 h 160"/>
                  <a:gd name="T52" fmla="*/ 742 w 2432"/>
                  <a:gd name="T53" fmla="*/ 6 h 160"/>
                  <a:gd name="T54" fmla="*/ 970 w 2432"/>
                  <a:gd name="T55" fmla="*/ 2 h 160"/>
                  <a:gd name="T56" fmla="*/ 1214 w 2432"/>
                  <a:gd name="T57" fmla="*/ 0 h 160"/>
                  <a:gd name="T58" fmla="*/ 1214 w 2432"/>
                  <a:gd name="T59" fmla="*/ 0 h 160"/>
                  <a:gd name="T60" fmla="*/ 1460 w 2432"/>
                  <a:gd name="T61" fmla="*/ 2 h 160"/>
                  <a:gd name="T62" fmla="*/ 1690 w 2432"/>
                  <a:gd name="T63" fmla="*/ 6 h 160"/>
                  <a:gd name="T64" fmla="*/ 1896 w 2432"/>
                  <a:gd name="T65" fmla="*/ 14 h 160"/>
                  <a:gd name="T66" fmla="*/ 2076 w 2432"/>
                  <a:gd name="T67" fmla="*/ 24 h 160"/>
                  <a:gd name="T68" fmla="*/ 2224 w 2432"/>
                  <a:gd name="T69" fmla="*/ 36 h 160"/>
                  <a:gd name="T70" fmla="*/ 2286 w 2432"/>
                  <a:gd name="T71" fmla="*/ 42 h 160"/>
                  <a:gd name="T72" fmla="*/ 2336 w 2432"/>
                  <a:gd name="T73" fmla="*/ 50 h 160"/>
                  <a:gd name="T74" fmla="*/ 2376 w 2432"/>
                  <a:gd name="T75" fmla="*/ 58 h 160"/>
                  <a:gd name="T76" fmla="*/ 2406 w 2432"/>
                  <a:gd name="T77" fmla="*/ 66 h 160"/>
                  <a:gd name="T78" fmla="*/ 2418 w 2432"/>
                  <a:gd name="T79" fmla="*/ 70 h 160"/>
                  <a:gd name="T80" fmla="*/ 2424 w 2432"/>
                  <a:gd name="T81" fmla="*/ 74 h 160"/>
                  <a:gd name="T82" fmla="*/ 2430 w 2432"/>
                  <a:gd name="T83" fmla="*/ 78 h 160"/>
                  <a:gd name="T84" fmla="*/ 2432 w 2432"/>
                  <a:gd name="T85" fmla="*/ 82 h 160"/>
                  <a:gd name="T86" fmla="*/ 2432 w 2432"/>
                  <a:gd name="T87" fmla="*/ 82 h 160"/>
                  <a:gd name="T88" fmla="*/ 2430 w 2432"/>
                  <a:gd name="T89" fmla="*/ 86 h 160"/>
                  <a:gd name="T90" fmla="*/ 2424 w 2432"/>
                  <a:gd name="T91" fmla="*/ 90 h 160"/>
                  <a:gd name="T92" fmla="*/ 2418 w 2432"/>
                  <a:gd name="T93" fmla="*/ 94 h 160"/>
                  <a:gd name="T94" fmla="*/ 2406 w 2432"/>
                  <a:gd name="T95" fmla="*/ 98 h 160"/>
                  <a:gd name="T96" fmla="*/ 2376 w 2432"/>
                  <a:gd name="T97" fmla="*/ 104 h 160"/>
                  <a:gd name="T98" fmla="*/ 2336 w 2432"/>
                  <a:gd name="T99" fmla="*/ 112 h 160"/>
                  <a:gd name="T100" fmla="*/ 2286 w 2432"/>
                  <a:gd name="T101" fmla="*/ 118 h 160"/>
                  <a:gd name="T102" fmla="*/ 2224 w 2432"/>
                  <a:gd name="T103" fmla="*/ 126 h 160"/>
                  <a:gd name="T104" fmla="*/ 2076 w 2432"/>
                  <a:gd name="T105" fmla="*/ 138 h 160"/>
                  <a:gd name="T106" fmla="*/ 1896 w 2432"/>
                  <a:gd name="T107" fmla="*/ 146 h 160"/>
                  <a:gd name="T108" fmla="*/ 1690 w 2432"/>
                  <a:gd name="T109" fmla="*/ 154 h 160"/>
                  <a:gd name="T110" fmla="*/ 1460 w 2432"/>
                  <a:gd name="T111" fmla="*/ 158 h 160"/>
                  <a:gd name="T112" fmla="*/ 1214 w 2432"/>
                  <a:gd name="T11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32" h="160">
                    <a:moveTo>
                      <a:pt x="1214" y="160"/>
                    </a:moveTo>
                    <a:lnTo>
                      <a:pt x="1214" y="160"/>
                    </a:lnTo>
                    <a:lnTo>
                      <a:pt x="970" y="158"/>
                    </a:lnTo>
                    <a:lnTo>
                      <a:pt x="742" y="154"/>
                    </a:lnTo>
                    <a:lnTo>
                      <a:pt x="536" y="146"/>
                    </a:lnTo>
                    <a:lnTo>
                      <a:pt x="356" y="138"/>
                    </a:lnTo>
                    <a:lnTo>
                      <a:pt x="208" y="126"/>
                    </a:lnTo>
                    <a:lnTo>
                      <a:pt x="146" y="118"/>
                    </a:lnTo>
                    <a:lnTo>
                      <a:pt x="96" y="112"/>
                    </a:lnTo>
                    <a:lnTo>
                      <a:pt x="54" y="104"/>
                    </a:lnTo>
                    <a:lnTo>
                      <a:pt x="24" y="98"/>
                    </a:lnTo>
                    <a:lnTo>
                      <a:pt x="14" y="94"/>
                    </a:lnTo>
                    <a:lnTo>
                      <a:pt x="6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6" y="74"/>
                    </a:lnTo>
                    <a:lnTo>
                      <a:pt x="14" y="70"/>
                    </a:lnTo>
                    <a:lnTo>
                      <a:pt x="24" y="66"/>
                    </a:lnTo>
                    <a:lnTo>
                      <a:pt x="54" y="58"/>
                    </a:lnTo>
                    <a:lnTo>
                      <a:pt x="96" y="50"/>
                    </a:lnTo>
                    <a:lnTo>
                      <a:pt x="146" y="42"/>
                    </a:lnTo>
                    <a:lnTo>
                      <a:pt x="208" y="36"/>
                    </a:lnTo>
                    <a:lnTo>
                      <a:pt x="356" y="24"/>
                    </a:lnTo>
                    <a:lnTo>
                      <a:pt x="536" y="14"/>
                    </a:lnTo>
                    <a:lnTo>
                      <a:pt x="742" y="6"/>
                    </a:lnTo>
                    <a:lnTo>
                      <a:pt x="970" y="2"/>
                    </a:lnTo>
                    <a:lnTo>
                      <a:pt x="1214" y="0"/>
                    </a:lnTo>
                    <a:lnTo>
                      <a:pt x="1214" y="0"/>
                    </a:lnTo>
                    <a:lnTo>
                      <a:pt x="1460" y="2"/>
                    </a:lnTo>
                    <a:lnTo>
                      <a:pt x="1690" y="6"/>
                    </a:lnTo>
                    <a:lnTo>
                      <a:pt x="1896" y="14"/>
                    </a:lnTo>
                    <a:lnTo>
                      <a:pt x="2076" y="24"/>
                    </a:lnTo>
                    <a:lnTo>
                      <a:pt x="2224" y="36"/>
                    </a:lnTo>
                    <a:lnTo>
                      <a:pt x="2286" y="42"/>
                    </a:lnTo>
                    <a:lnTo>
                      <a:pt x="2336" y="50"/>
                    </a:lnTo>
                    <a:lnTo>
                      <a:pt x="2376" y="58"/>
                    </a:lnTo>
                    <a:lnTo>
                      <a:pt x="2406" y="66"/>
                    </a:lnTo>
                    <a:lnTo>
                      <a:pt x="2418" y="70"/>
                    </a:lnTo>
                    <a:lnTo>
                      <a:pt x="2424" y="74"/>
                    </a:lnTo>
                    <a:lnTo>
                      <a:pt x="2430" y="78"/>
                    </a:lnTo>
                    <a:lnTo>
                      <a:pt x="2432" y="82"/>
                    </a:lnTo>
                    <a:lnTo>
                      <a:pt x="2432" y="82"/>
                    </a:lnTo>
                    <a:lnTo>
                      <a:pt x="2430" y="86"/>
                    </a:lnTo>
                    <a:lnTo>
                      <a:pt x="2424" y="90"/>
                    </a:lnTo>
                    <a:lnTo>
                      <a:pt x="2418" y="94"/>
                    </a:lnTo>
                    <a:lnTo>
                      <a:pt x="2406" y="98"/>
                    </a:lnTo>
                    <a:lnTo>
                      <a:pt x="2376" y="104"/>
                    </a:lnTo>
                    <a:lnTo>
                      <a:pt x="2336" y="112"/>
                    </a:lnTo>
                    <a:lnTo>
                      <a:pt x="2286" y="118"/>
                    </a:lnTo>
                    <a:lnTo>
                      <a:pt x="2224" y="126"/>
                    </a:lnTo>
                    <a:lnTo>
                      <a:pt x="2076" y="138"/>
                    </a:lnTo>
                    <a:lnTo>
                      <a:pt x="1896" y="146"/>
                    </a:lnTo>
                    <a:lnTo>
                      <a:pt x="1690" y="154"/>
                    </a:lnTo>
                    <a:lnTo>
                      <a:pt x="1460" y="158"/>
                    </a:lnTo>
                    <a:lnTo>
                      <a:pt x="1214" y="1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4" name="Freeform 142"/>
              <p:cNvSpPr>
                <a:spLocks/>
              </p:cNvSpPr>
              <p:nvPr/>
            </p:nvSpPr>
            <p:spPr bwMode="auto">
              <a:xfrm>
                <a:off x="2628" y="4144"/>
                <a:ext cx="2442" cy="160"/>
              </a:xfrm>
              <a:custGeom>
                <a:avLst/>
                <a:gdLst>
                  <a:gd name="T0" fmla="*/ 1220 w 2442"/>
                  <a:gd name="T1" fmla="*/ 0 h 160"/>
                  <a:gd name="T2" fmla="*/ 1220 w 2442"/>
                  <a:gd name="T3" fmla="*/ 0 h 160"/>
                  <a:gd name="T4" fmla="*/ 974 w 2442"/>
                  <a:gd name="T5" fmla="*/ 2 h 160"/>
                  <a:gd name="T6" fmla="*/ 746 w 2442"/>
                  <a:gd name="T7" fmla="*/ 6 h 160"/>
                  <a:gd name="T8" fmla="*/ 538 w 2442"/>
                  <a:gd name="T9" fmla="*/ 14 h 160"/>
                  <a:gd name="T10" fmla="*/ 358 w 2442"/>
                  <a:gd name="T11" fmla="*/ 24 h 160"/>
                  <a:gd name="T12" fmla="*/ 208 w 2442"/>
                  <a:gd name="T13" fmla="*/ 36 h 160"/>
                  <a:gd name="T14" fmla="*/ 148 w 2442"/>
                  <a:gd name="T15" fmla="*/ 42 h 160"/>
                  <a:gd name="T16" fmla="*/ 96 w 2442"/>
                  <a:gd name="T17" fmla="*/ 50 h 160"/>
                  <a:gd name="T18" fmla="*/ 56 w 2442"/>
                  <a:gd name="T19" fmla="*/ 58 h 160"/>
                  <a:gd name="T20" fmla="*/ 26 w 2442"/>
                  <a:gd name="T21" fmla="*/ 66 h 160"/>
                  <a:gd name="T22" fmla="*/ 14 w 2442"/>
                  <a:gd name="T23" fmla="*/ 70 h 160"/>
                  <a:gd name="T24" fmla="*/ 6 w 2442"/>
                  <a:gd name="T25" fmla="*/ 74 h 160"/>
                  <a:gd name="T26" fmla="*/ 2 w 2442"/>
                  <a:gd name="T27" fmla="*/ 78 h 160"/>
                  <a:gd name="T28" fmla="*/ 0 w 2442"/>
                  <a:gd name="T29" fmla="*/ 82 h 160"/>
                  <a:gd name="T30" fmla="*/ 0 w 2442"/>
                  <a:gd name="T31" fmla="*/ 82 h 160"/>
                  <a:gd name="T32" fmla="*/ 2 w 2442"/>
                  <a:gd name="T33" fmla="*/ 86 h 160"/>
                  <a:gd name="T34" fmla="*/ 6 w 2442"/>
                  <a:gd name="T35" fmla="*/ 90 h 160"/>
                  <a:gd name="T36" fmla="*/ 14 w 2442"/>
                  <a:gd name="T37" fmla="*/ 94 h 160"/>
                  <a:gd name="T38" fmla="*/ 26 w 2442"/>
                  <a:gd name="T39" fmla="*/ 98 h 160"/>
                  <a:gd name="T40" fmla="*/ 56 w 2442"/>
                  <a:gd name="T41" fmla="*/ 104 h 160"/>
                  <a:gd name="T42" fmla="*/ 96 w 2442"/>
                  <a:gd name="T43" fmla="*/ 112 h 160"/>
                  <a:gd name="T44" fmla="*/ 148 w 2442"/>
                  <a:gd name="T45" fmla="*/ 118 h 160"/>
                  <a:gd name="T46" fmla="*/ 208 w 2442"/>
                  <a:gd name="T47" fmla="*/ 126 h 160"/>
                  <a:gd name="T48" fmla="*/ 358 w 2442"/>
                  <a:gd name="T49" fmla="*/ 138 h 160"/>
                  <a:gd name="T50" fmla="*/ 538 w 2442"/>
                  <a:gd name="T51" fmla="*/ 146 h 160"/>
                  <a:gd name="T52" fmla="*/ 746 w 2442"/>
                  <a:gd name="T53" fmla="*/ 154 h 160"/>
                  <a:gd name="T54" fmla="*/ 974 w 2442"/>
                  <a:gd name="T55" fmla="*/ 160 h 160"/>
                  <a:gd name="T56" fmla="*/ 1220 w 2442"/>
                  <a:gd name="T57" fmla="*/ 160 h 160"/>
                  <a:gd name="T58" fmla="*/ 1220 w 2442"/>
                  <a:gd name="T59" fmla="*/ 160 h 160"/>
                  <a:gd name="T60" fmla="*/ 1468 w 2442"/>
                  <a:gd name="T61" fmla="*/ 160 h 160"/>
                  <a:gd name="T62" fmla="*/ 1698 w 2442"/>
                  <a:gd name="T63" fmla="*/ 154 h 160"/>
                  <a:gd name="T64" fmla="*/ 1906 w 2442"/>
                  <a:gd name="T65" fmla="*/ 146 h 160"/>
                  <a:gd name="T66" fmla="*/ 2086 w 2442"/>
                  <a:gd name="T67" fmla="*/ 138 h 160"/>
                  <a:gd name="T68" fmla="*/ 2234 w 2442"/>
                  <a:gd name="T69" fmla="*/ 126 h 160"/>
                  <a:gd name="T70" fmla="*/ 2296 w 2442"/>
                  <a:gd name="T71" fmla="*/ 118 h 160"/>
                  <a:gd name="T72" fmla="*/ 2346 w 2442"/>
                  <a:gd name="T73" fmla="*/ 112 h 160"/>
                  <a:gd name="T74" fmla="*/ 2388 w 2442"/>
                  <a:gd name="T75" fmla="*/ 104 h 160"/>
                  <a:gd name="T76" fmla="*/ 2418 w 2442"/>
                  <a:gd name="T77" fmla="*/ 98 h 160"/>
                  <a:gd name="T78" fmla="*/ 2428 w 2442"/>
                  <a:gd name="T79" fmla="*/ 94 h 160"/>
                  <a:gd name="T80" fmla="*/ 2436 w 2442"/>
                  <a:gd name="T81" fmla="*/ 90 h 160"/>
                  <a:gd name="T82" fmla="*/ 2440 w 2442"/>
                  <a:gd name="T83" fmla="*/ 86 h 160"/>
                  <a:gd name="T84" fmla="*/ 2442 w 2442"/>
                  <a:gd name="T85" fmla="*/ 82 h 160"/>
                  <a:gd name="T86" fmla="*/ 2442 w 2442"/>
                  <a:gd name="T87" fmla="*/ 82 h 160"/>
                  <a:gd name="T88" fmla="*/ 2440 w 2442"/>
                  <a:gd name="T89" fmla="*/ 78 h 160"/>
                  <a:gd name="T90" fmla="*/ 2436 w 2442"/>
                  <a:gd name="T91" fmla="*/ 74 h 160"/>
                  <a:gd name="T92" fmla="*/ 2428 w 2442"/>
                  <a:gd name="T93" fmla="*/ 70 h 160"/>
                  <a:gd name="T94" fmla="*/ 2418 w 2442"/>
                  <a:gd name="T95" fmla="*/ 66 h 160"/>
                  <a:gd name="T96" fmla="*/ 2388 w 2442"/>
                  <a:gd name="T97" fmla="*/ 58 h 160"/>
                  <a:gd name="T98" fmla="*/ 2346 w 2442"/>
                  <a:gd name="T99" fmla="*/ 50 h 160"/>
                  <a:gd name="T100" fmla="*/ 2296 w 2442"/>
                  <a:gd name="T101" fmla="*/ 42 h 160"/>
                  <a:gd name="T102" fmla="*/ 2234 w 2442"/>
                  <a:gd name="T103" fmla="*/ 36 h 160"/>
                  <a:gd name="T104" fmla="*/ 2086 w 2442"/>
                  <a:gd name="T105" fmla="*/ 24 h 160"/>
                  <a:gd name="T106" fmla="*/ 1906 w 2442"/>
                  <a:gd name="T107" fmla="*/ 14 h 160"/>
                  <a:gd name="T108" fmla="*/ 1698 w 2442"/>
                  <a:gd name="T109" fmla="*/ 6 h 160"/>
                  <a:gd name="T110" fmla="*/ 1468 w 2442"/>
                  <a:gd name="T111" fmla="*/ 2 h 160"/>
                  <a:gd name="T112" fmla="*/ 1220 w 2442"/>
                  <a:gd name="T11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2" h="160">
                    <a:moveTo>
                      <a:pt x="1220" y="0"/>
                    </a:moveTo>
                    <a:lnTo>
                      <a:pt x="1220" y="0"/>
                    </a:lnTo>
                    <a:lnTo>
                      <a:pt x="974" y="2"/>
                    </a:lnTo>
                    <a:lnTo>
                      <a:pt x="746" y="6"/>
                    </a:lnTo>
                    <a:lnTo>
                      <a:pt x="538" y="14"/>
                    </a:lnTo>
                    <a:lnTo>
                      <a:pt x="358" y="24"/>
                    </a:lnTo>
                    <a:lnTo>
                      <a:pt x="208" y="36"/>
                    </a:lnTo>
                    <a:lnTo>
                      <a:pt x="148" y="42"/>
                    </a:lnTo>
                    <a:lnTo>
                      <a:pt x="96" y="50"/>
                    </a:lnTo>
                    <a:lnTo>
                      <a:pt x="56" y="58"/>
                    </a:lnTo>
                    <a:lnTo>
                      <a:pt x="26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2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6" y="98"/>
                    </a:lnTo>
                    <a:lnTo>
                      <a:pt x="56" y="104"/>
                    </a:lnTo>
                    <a:lnTo>
                      <a:pt x="96" y="112"/>
                    </a:lnTo>
                    <a:lnTo>
                      <a:pt x="148" y="118"/>
                    </a:lnTo>
                    <a:lnTo>
                      <a:pt x="208" y="126"/>
                    </a:lnTo>
                    <a:lnTo>
                      <a:pt x="358" y="138"/>
                    </a:lnTo>
                    <a:lnTo>
                      <a:pt x="538" y="146"/>
                    </a:lnTo>
                    <a:lnTo>
                      <a:pt x="746" y="154"/>
                    </a:lnTo>
                    <a:lnTo>
                      <a:pt x="974" y="160"/>
                    </a:lnTo>
                    <a:lnTo>
                      <a:pt x="1220" y="160"/>
                    </a:lnTo>
                    <a:lnTo>
                      <a:pt x="1220" y="160"/>
                    </a:lnTo>
                    <a:lnTo>
                      <a:pt x="1468" y="160"/>
                    </a:lnTo>
                    <a:lnTo>
                      <a:pt x="1698" y="154"/>
                    </a:lnTo>
                    <a:lnTo>
                      <a:pt x="1906" y="146"/>
                    </a:lnTo>
                    <a:lnTo>
                      <a:pt x="2086" y="138"/>
                    </a:lnTo>
                    <a:lnTo>
                      <a:pt x="2234" y="126"/>
                    </a:lnTo>
                    <a:lnTo>
                      <a:pt x="2296" y="118"/>
                    </a:lnTo>
                    <a:lnTo>
                      <a:pt x="2346" y="112"/>
                    </a:lnTo>
                    <a:lnTo>
                      <a:pt x="2388" y="104"/>
                    </a:lnTo>
                    <a:lnTo>
                      <a:pt x="2418" y="98"/>
                    </a:lnTo>
                    <a:lnTo>
                      <a:pt x="2428" y="94"/>
                    </a:lnTo>
                    <a:lnTo>
                      <a:pt x="2436" y="90"/>
                    </a:lnTo>
                    <a:lnTo>
                      <a:pt x="2440" y="86"/>
                    </a:lnTo>
                    <a:lnTo>
                      <a:pt x="2442" y="82"/>
                    </a:lnTo>
                    <a:lnTo>
                      <a:pt x="2442" y="82"/>
                    </a:lnTo>
                    <a:lnTo>
                      <a:pt x="2440" y="78"/>
                    </a:lnTo>
                    <a:lnTo>
                      <a:pt x="2436" y="74"/>
                    </a:lnTo>
                    <a:lnTo>
                      <a:pt x="2428" y="70"/>
                    </a:lnTo>
                    <a:lnTo>
                      <a:pt x="2418" y="66"/>
                    </a:lnTo>
                    <a:lnTo>
                      <a:pt x="2388" y="58"/>
                    </a:lnTo>
                    <a:lnTo>
                      <a:pt x="2346" y="50"/>
                    </a:lnTo>
                    <a:lnTo>
                      <a:pt x="2296" y="42"/>
                    </a:lnTo>
                    <a:lnTo>
                      <a:pt x="2234" y="36"/>
                    </a:lnTo>
                    <a:lnTo>
                      <a:pt x="2086" y="24"/>
                    </a:lnTo>
                    <a:lnTo>
                      <a:pt x="1906" y="14"/>
                    </a:lnTo>
                    <a:lnTo>
                      <a:pt x="1698" y="6"/>
                    </a:lnTo>
                    <a:lnTo>
                      <a:pt x="1468" y="2"/>
                    </a:lnTo>
                    <a:lnTo>
                      <a:pt x="1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5" name="Freeform 143"/>
              <p:cNvSpPr>
                <a:spLocks noEditPoints="1"/>
              </p:cNvSpPr>
              <p:nvPr/>
            </p:nvSpPr>
            <p:spPr bwMode="auto">
              <a:xfrm>
                <a:off x="2634" y="4144"/>
                <a:ext cx="2432" cy="160"/>
              </a:xfrm>
              <a:custGeom>
                <a:avLst/>
                <a:gdLst>
                  <a:gd name="T0" fmla="*/ 1214 w 2432"/>
                  <a:gd name="T1" fmla="*/ 160 h 160"/>
                  <a:gd name="T2" fmla="*/ 744 w 2432"/>
                  <a:gd name="T3" fmla="*/ 154 h 160"/>
                  <a:gd name="T4" fmla="*/ 360 w 2432"/>
                  <a:gd name="T5" fmla="*/ 136 h 160"/>
                  <a:gd name="T6" fmla="*/ 150 w 2432"/>
                  <a:gd name="T7" fmla="*/ 118 h 160"/>
                  <a:gd name="T8" fmla="*/ 60 w 2432"/>
                  <a:gd name="T9" fmla="*/ 104 h 160"/>
                  <a:gd name="T10" fmla="*/ 18 w 2432"/>
                  <a:gd name="T11" fmla="*/ 94 h 160"/>
                  <a:gd name="T12" fmla="*/ 6 w 2432"/>
                  <a:gd name="T13" fmla="*/ 86 h 160"/>
                  <a:gd name="T14" fmla="*/ 4 w 2432"/>
                  <a:gd name="T15" fmla="*/ 82 h 160"/>
                  <a:gd name="T16" fmla="*/ 10 w 2432"/>
                  <a:gd name="T17" fmla="*/ 74 h 160"/>
                  <a:gd name="T18" fmla="*/ 30 w 2432"/>
                  <a:gd name="T19" fmla="*/ 66 h 160"/>
                  <a:gd name="T20" fmla="*/ 100 w 2432"/>
                  <a:gd name="T21" fmla="*/ 50 h 160"/>
                  <a:gd name="T22" fmla="*/ 212 w 2432"/>
                  <a:gd name="T23" fmla="*/ 36 h 160"/>
                  <a:gd name="T24" fmla="*/ 538 w 2432"/>
                  <a:gd name="T25" fmla="*/ 14 h 160"/>
                  <a:gd name="T26" fmla="*/ 970 w 2432"/>
                  <a:gd name="T27" fmla="*/ 2 h 160"/>
                  <a:gd name="T28" fmla="*/ 1214 w 2432"/>
                  <a:gd name="T29" fmla="*/ 2 h 160"/>
                  <a:gd name="T30" fmla="*/ 1688 w 2432"/>
                  <a:gd name="T31" fmla="*/ 8 h 160"/>
                  <a:gd name="T32" fmla="*/ 2072 w 2432"/>
                  <a:gd name="T33" fmla="*/ 24 h 160"/>
                  <a:gd name="T34" fmla="*/ 2280 w 2432"/>
                  <a:gd name="T35" fmla="*/ 42 h 160"/>
                  <a:gd name="T36" fmla="*/ 2372 w 2432"/>
                  <a:gd name="T37" fmla="*/ 58 h 160"/>
                  <a:gd name="T38" fmla="*/ 2412 w 2432"/>
                  <a:gd name="T39" fmla="*/ 70 h 160"/>
                  <a:gd name="T40" fmla="*/ 2424 w 2432"/>
                  <a:gd name="T41" fmla="*/ 78 h 160"/>
                  <a:gd name="T42" fmla="*/ 2426 w 2432"/>
                  <a:gd name="T43" fmla="*/ 82 h 160"/>
                  <a:gd name="T44" fmla="*/ 2420 w 2432"/>
                  <a:gd name="T45" fmla="*/ 90 h 160"/>
                  <a:gd name="T46" fmla="*/ 2372 w 2432"/>
                  <a:gd name="T47" fmla="*/ 104 h 160"/>
                  <a:gd name="T48" fmla="*/ 2280 w 2432"/>
                  <a:gd name="T49" fmla="*/ 118 h 160"/>
                  <a:gd name="T50" fmla="*/ 2072 w 2432"/>
                  <a:gd name="T51" fmla="*/ 136 h 160"/>
                  <a:gd name="T52" fmla="*/ 1688 w 2432"/>
                  <a:gd name="T53" fmla="*/ 154 h 160"/>
                  <a:gd name="T54" fmla="*/ 1214 w 2432"/>
                  <a:gd name="T55" fmla="*/ 160 h 160"/>
                  <a:gd name="T56" fmla="*/ 1214 w 2432"/>
                  <a:gd name="T57" fmla="*/ 0 h 160"/>
                  <a:gd name="T58" fmla="*/ 742 w 2432"/>
                  <a:gd name="T59" fmla="*/ 6 h 160"/>
                  <a:gd name="T60" fmla="*/ 356 w 2432"/>
                  <a:gd name="T61" fmla="*/ 24 h 160"/>
                  <a:gd name="T62" fmla="*/ 146 w 2432"/>
                  <a:gd name="T63" fmla="*/ 42 h 160"/>
                  <a:gd name="T64" fmla="*/ 54 w 2432"/>
                  <a:gd name="T65" fmla="*/ 58 h 160"/>
                  <a:gd name="T66" fmla="*/ 14 w 2432"/>
                  <a:gd name="T67" fmla="*/ 70 h 160"/>
                  <a:gd name="T68" fmla="*/ 0 w 2432"/>
                  <a:gd name="T69" fmla="*/ 78 h 160"/>
                  <a:gd name="T70" fmla="*/ 0 w 2432"/>
                  <a:gd name="T71" fmla="*/ 82 h 160"/>
                  <a:gd name="T72" fmla="*/ 6 w 2432"/>
                  <a:gd name="T73" fmla="*/ 90 h 160"/>
                  <a:gd name="T74" fmla="*/ 24 w 2432"/>
                  <a:gd name="T75" fmla="*/ 98 h 160"/>
                  <a:gd name="T76" fmla="*/ 96 w 2432"/>
                  <a:gd name="T77" fmla="*/ 112 h 160"/>
                  <a:gd name="T78" fmla="*/ 208 w 2432"/>
                  <a:gd name="T79" fmla="*/ 126 h 160"/>
                  <a:gd name="T80" fmla="*/ 536 w 2432"/>
                  <a:gd name="T81" fmla="*/ 146 h 160"/>
                  <a:gd name="T82" fmla="*/ 970 w 2432"/>
                  <a:gd name="T83" fmla="*/ 158 h 160"/>
                  <a:gd name="T84" fmla="*/ 1214 w 2432"/>
                  <a:gd name="T85" fmla="*/ 160 h 160"/>
                  <a:gd name="T86" fmla="*/ 1690 w 2432"/>
                  <a:gd name="T87" fmla="*/ 154 h 160"/>
                  <a:gd name="T88" fmla="*/ 2076 w 2432"/>
                  <a:gd name="T89" fmla="*/ 138 h 160"/>
                  <a:gd name="T90" fmla="*/ 2286 w 2432"/>
                  <a:gd name="T91" fmla="*/ 118 h 160"/>
                  <a:gd name="T92" fmla="*/ 2376 w 2432"/>
                  <a:gd name="T93" fmla="*/ 104 h 160"/>
                  <a:gd name="T94" fmla="*/ 2418 w 2432"/>
                  <a:gd name="T95" fmla="*/ 94 h 160"/>
                  <a:gd name="T96" fmla="*/ 2430 w 2432"/>
                  <a:gd name="T97" fmla="*/ 86 h 160"/>
                  <a:gd name="T98" fmla="*/ 2432 w 2432"/>
                  <a:gd name="T99" fmla="*/ 82 h 160"/>
                  <a:gd name="T100" fmla="*/ 2424 w 2432"/>
                  <a:gd name="T101" fmla="*/ 74 h 160"/>
                  <a:gd name="T102" fmla="*/ 2406 w 2432"/>
                  <a:gd name="T103" fmla="*/ 66 h 160"/>
                  <a:gd name="T104" fmla="*/ 2336 w 2432"/>
                  <a:gd name="T105" fmla="*/ 50 h 160"/>
                  <a:gd name="T106" fmla="*/ 2224 w 2432"/>
                  <a:gd name="T107" fmla="*/ 36 h 160"/>
                  <a:gd name="T108" fmla="*/ 1896 w 2432"/>
                  <a:gd name="T109" fmla="*/ 14 h 160"/>
                  <a:gd name="T110" fmla="*/ 1460 w 2432"/>
                  <a:gd name="T111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32" h="160">
                    <a:moveTo>
                      <a:pt x="1214" y="160"/>
                    </a:moveTo>
                    <a:lnTo>
                      <a:pt x="1214" y="160"/>
                    </a:lnTo>
                    <a:lnTo>
                      <a:pt x="970" y="158"/>
                    </a:lnTo>
                    <a:lnTo>
                      <a:pt x="744" y="154"/>
                    </a:lnTo>
                    <a:lnTo>
                      <a:pt x="538" y="146"/>
                    </a:lnTo>
                    <a:lnTo>
                      <a:pt x="360" y="136"/>
                    </a:lnTo>
                    <a:lnTo>
                      <a:pt x="212" y="126"/>
                    </a:lnTo>
                    <a:lnTo>
                      <a:pt x="150" y="118"/>
                    </a:lnTo>
                    <a:lnTo>
                      <a:pt x="100" y="112"/>
                    </a:lnTo>
                    <a:lnTo>
                      <a:pt x="60" y="104"/>
                    </a:lnTo>
                    <a:lnTo>
                      <a:pt x="30" y="98"/>
                    </a:lnTo>
                    <a:lnTo>
                      <a:pt x="18" y="94"/>
                    </a:lnTo>
                    <a:lnTo>
                      <a:pt x="10" y="90"/>
                    </a:lnTo>
                    <a:lnTo>
                      <a:pt x="6" y="86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6" y="78"/>
                    </a:lnTo>
                    <a:lnTo>
                      <a:pt x="10" y="74"/>
                    </a:lnTo>
                    <a:lnTo>
                      <a:pt x="18" y="70"/>
                    </a:lnTo>
                    <a:lnTo>
                      <a:pt x="30" y="66"/>
                    </a:lnTo>
                    <a:lnTo>
                      <a:pt x="60" y="58"/>
                    </a:lnTo>
                    <a:lnTo>
                      <a:pt x="100" y="50"/>
                    </a:lnTo>
                    <a:lnTo>
                      <a:pt x="150" y="42"/>
                    </a:lnTo>
                    <a:lnTo>
                      <a:pt x="212" y="36"/>
                    </a:lnTo>
                    <a:lnTo>
                      <a:pt x="360" y="24"/>
                    </a:lnTo>
                    <a:lnTo>
                      <a:pt x="538" y="14"/>
                    </a:lnTo>
                    <a:lnTo>
                      <a:pt x="744" y="8"/>
                    </a:lnTo>
                    <a:lnTo>
                      <a:pt x="970" y="2"/>
                    </a:lnTo>
                    <a:lnTo>
                      <a:pt x="1214" y="2"/>
                    </a:lnTo>
                    <a:lnTo>
                      <a:pt x="1214" y="2"/>
                    </a:lnTo>
                    <a:lnTo>
                      <a:pt x="1460" y="2"/>
                    </a:lnTo>
                    <a:lnTo>
                      <a:pt x="1688" y="8"/>
                    </a:lnTo>
                    <a:lnTo>
                      <a:pt x="1894" y="14"/>
                    </a:lnTo>
                    <a:lnTo>
                      <a:pt x="2072" y="24"/>
                    </a:lnTo>
                    <a:lnTo>
                      <a:pt x="2220" y="36"/>
                    </a:lnTo>
                    <a:lnTo>
                      <a:pt x="2280" y="42"/>
                    </a:lnTo>
                    <a:lnTo>
                      <a:pt x="2332" y="50"/>
                    </a:lnTo>
                    <a:lnTo>
                      <a:pt x="2372" y="58"/>
                    </a:lnTo>
                    <a:lnTo>
                      <a:pt x="2402" y="66"/>
                    </a:lnTo>
                    <a:lnTo>
                      <a:pt x="2412" y="70"/>
                    </a:lnTo>
                    <a:lnTo>
                      <a:pt x="2420" y="74"/>
                    </a:lnTo>
                    <a:lnTo>
                      <a:pt x="2424" y="78"/>
                    </a:lnTo>
                    <a:lnTo>
                      <a:pt x="2426" y="82"/>
                    </a:lnTo>
                    <a:lnTo>
                      <a:pt x="2426" y="82"/>
                    </a:lnTo>
                    <a:lnTo>
                      <a:pt x="2424" y="86"/>
                    </a:lnTo>
                    <a:lnTo>
                      <a:pt x="2420" y="90"/>
                    </a:lnTo>
                    <a:lnTo>
                      <a:pt x="2402" y="98"/>
                    </a:lnTo>
                    <a:lnTo>
                      <a:pt x="2372" y="104"/>
                    </a:lnTo>
                    <a:lnTo>
                      <a:pt x="2332" y="112"/>
                    </a:lnTo>
                    <a:lnTo>
                      <a:pt x="2280" y="118"/>
                    </a:lnTo>
                    <a:lnTo>
                      <a:pt x="2220" y="126"/>
                    </a:lnTo>
                    <a:lnTo>
                      <a:pt x="2072" y="136"/>
                    </a:lnTo>
                    <a:lnTo>
                      <a:pt x="1894" y="146"/>
                    </a:lnTo>
                    <a:lnTo>
                      <a:pt x="1688" y="154"/>
                    </a:lnTo>
                    <a:lnTo>
                      <a:pt x="1460" y="158"/>
                    </a:lnTo>
                    <a:lnTo>
                      <a:pt x="1214" y="160"/>
                    </a:lnTo>
                    <a:close/>
                    <a:moveTo>
                      <a:pt x="1214" y="0"/>
                    </a:moveTo>
                    <a:lnTo>
                      <a:pt x="1214" y="0"/>
                    </a:lnTo>
                    <a:lnTo>
                      <a:pt x="970" y="2"/>
                    </a:lnTo>
                    <a:lnTo>
                      <a:pt x="742" y="6"/>
                    </a:lnTo>
                    <a:lnTo>
                      <a:pt x="536" y="14"/>
                    </a:lnTo>
                    <a:lnTo>
                      <a:pt x="356" y="24"/>
                    </a:lnTo>
                    <a:lnTo>
                      <a:pt x="208" y="36"/>
                    </a:lnTo>
                    <a:lnTo>
                      <a:pt x="146" y="42"/>
                    </a:lnTo>
                    <a:lnTo>
                      <a:pt x="96" y="50"/>
                    </a:lnTo>
                    <a:lnTo>
                      <a:pt x="54" y="58"/>
                    </a:lnTo>
                    <a:lnTo>
                      <a:pt x="24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4" y="98"/>
                    </a:lnTo>
                    <a:lnTo>
                      <a:pt x="54" y="104"/>
                    </a:lnTo>
                    <a:lnTo>
                      <a:pt x="96" y="112"/>
                    </a:lnTo>
                    <a:lnTo>
                      <a:pt x="146" y="118"/>
                    </a:lnTo>
                    <a:lnTo>
                      <a:pt x="208" y="126"/>
                    </a:lnTo>
                    <a:lnTo>
                      <a:pt x="356" y="138"/>
                    </a:lnTo>
                    <a:lnTo>
                      <a:pt x="536" y="146"/>
                    </a:lnTo>
                    <a:lnTo>
                      <a:pt x="742" y="154"/>
                    </a:lnTo>
                    <a:lnTo>
                      <a:pt x="970" y="158"/>
                    </a:lnTo>
                    <a:lnTo>
                      <a:pt x="1214" y="160"/>
                    </a:lnTo>
                    <a:lnTo>
                      <a:pt x="1214" y="160"/>
                    </a:lnTo>
                    <a:lnTo>
                      <a:pt x="1460" y="158"/>
                    </a:lnTo>
                    <a:lnTo>
                      <a:pt x="1690" y="154"/>
                    </a:lnTo>
                    <a:lnTo>
                      <a:pt x="1896" y="146"/>
                    </a:lnTo>
                    <a:lnTo>
                      <a:pt x="2076" y="138"/>
                    </a:lnTo>
                    <a:lnTo>
                      <a:pt x="2224" y="126"/>
                    </a:lnTo>
                    <a:lnTo>
                      <a:pt x="2286" y="118"/>
                    </a:lnTo>
                    <a:lnTo>
                      <a:pt x="2336" y="112"/>
                    </a:lnTo>
                    <a:lnTo>
                      <a:pt x="2376" y="104"/>
                    </a:lnTo>
                    <a:lnTo>
                      <a:pt x="2406" y="98"/>
                    </a:lnTo>
                    <a:lnTo>
                      <a:pt x="2418" y="94"/>
                    </a:lnTo>
                    <a:lnTo>
                      <a:pt x="2424" y="90"/>
                    </a:lnTo>
                    <a:lnTo>
                      <a:pt x="2430" y="86"/>
                    </a:lnTo>
                    <a:lnTo>
                      <a:pt x="2432" y="82"/>
                    </a:lnTo>
                    <a:lnTo>
                      <a:pt x="2432" y="82"/>
                    </a:lnTo>
                    <a:lnTo>
                      <a:pt x="2430" y="78"/>
                    </a:lnTo>
                    <a:lnTo>
                      <a:pt x="2424" y="74"/>
                    </a:lnTo>
                    <a:lnTo>
                      <a:pt x="2418" y="70"/>
                    </a:lnTo>
                    <a:lnTo>
                      <a:pt x="2406" y="66"/>
                    </a:lnTo>
                    <a:lnTo>
                      <a:pt x="2376" y="58"/>
                    </a:lnTo>
                    <a:lnTo>
                      <a:pt x="2336" y="50"/>
                    </a:lnTo>
                    <a:lnTo>
                      <a:pt x="2286" y="42"/>
                    </a:lnTo>
                    <a:lnTo>
                      <a:pt x="2224" y="36"/>
                    </a:lnTo>
                    <a:lnTo>
                      <a:pt x="2076" y="24"/>
                    </a:lnTo>
                    <a:lnTo>
                      <a:pt x="1896" y="14"/>
                    </a:lnTo>
                    <a:lnTo>
                      <a:pt x="1690" y="6"/>
                    </a:lnTo>
                    <a:lnTo>
                      <a:pt x="1460" y="2"/>
                    </a:lnTo>
                    <a:lnTo>
                      <a:pt x="1214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6" name="Freeform 144"/>
              <p:cNvSpPr>
                <a:spLocks/>
              </p:cNvSpPr>
              <p:nvPr/>
            </p:nvSpPr>
            <p:spPr bwMode="auto">
              <a:xfrm>
                <a:off x="2638" y="4146"/>
                <a:ext cx="2422" cy="158"/>
              </a:xfrm>
              <a:custGeom>
                <a:avLst/>
                <a:gdLst>
                  <a:gd name="T0" fmla="*/ 1210 w 2422"/>
                  <a:gd name="T1" fmla="*/ 158 h 158"/>
                  <a:gd name="T2" fmla="*/ 1210 w 2422"/>
                  <a:gd name="T3" fmla="*/ 158 h 158"/>
                  <a:gd name="T4" fmla="*/ 966 w 2422"/>
                  <a:gd name="T5" fmla="*/ 156 h 158"/>
                  <a:gd name="T6" fmla="*/ 740 w 2422"/>
                  <a:gd name="T7" fmla="*/ 152 h 158"/>
                  <a:gd name="T8" fmla="*/ 534 w 2422"/>
                  <a:gd name="T9" fmla="*/ 144 h 158"/>
                  <a:gd name="T10" fmla="*/ 356 w 2422"/>
                  <a:gd name="T11" fmla="*/ 134 h 158"/>
                  <a:gd name="T12" fmla="*/ 208 w 2422"/>
                  <a:gd name="T13" fmla="*/ 124 h 158"/>
                  <a:gd name="T14" fmla="*/ 146 w 2422"/>
                  <a:gd name="T15" fmla="*/ 116 h 158"/>
                  <a:gd name="T16" fmla="*/ 96 w 2422"/>
                  <a:gd name="T17" fmla="*/ 110 h 158"/>
                  <a:gd name="T18" fmla="*/ 56 w 2422"/>
                  <a:gd name="T19" fmla="*/ 102 h 158"/>
                  <a:gd name="T20" fmla="*/ 26 w 2422"/>
                  <a:gd name="T21" fmla="*/ 96 h 158"/>
                  <a:gd name="T22" fmla="*/ 14 w 2422"/>
                  <a:gd name="T23" fmla="*/ 92 h 158"/>
                  <a:gd name="T24" fmla="*/ 6 w 2422"/>
                  <a:gd name="T25" fmla="*/ 88 h 158"/>
                  <a:gd name="T26" fmla="*/ 2 w 2422"/>
                  <a:gd name="T27" fmla="*/ 84 h 158"/>
                  <a:gd name="T28" fmla="*/ 0 w 2422"/>
                  <a:gd name="T29" fmla="*/ 80 h 158"/>
                  <a:gd name="T30" fmla="*/ 0 w 2422"/>
                  <a:gd name="T31" fmla="*/ 80 h 158"/>
                  <a:gd name="T32" fmla="*/ 2 w 2422"/>
                  <a:gd name="T33" fmla="*/ 76 h 158"/>
                  <a:gd name="T34" fmla="*/ 6 w 2422"/>
                  <a:gd name="T35" fmla="*/ 72 h 158"/>
                  <a:gd name="T36" fmla="*/ 14 w 2422"/>
                  <a:gd name="T37" fmla="*/ 68 h 158"/>
                  <a:gd name="T38" fmla="*/ 26 w 2422"/>
                  <a:gd name="T39" fmla="*/ 64 h 158"/>
                  <a:gd name="T40" fmla="*/ 56 w 2422"/>
                  <a:gd name="T41" fmla="*/ 56 h 158"/>
                  <a:gd name="T42" fmla="*/ 96 w 2422"/>
                  <a:gd name="T43" fmla="*/ 48 h 158"/>
                  <a:gd name="T44" fmla="*/ 146 w 2422"/>
                  <a:gd name="T45" fmla="*/ 40 h 158"/>
                  <a:gd name="T46" fmla="*/ 208 w 2422"/>
                  <a:gd name="T47" fmla="*/ 34 h 158"/>
                  <a:gd name="T48" fmla="*/ 356 w 2422"/>
                  <a:gd name="T49" fmla="*/ 22 h 158"/>
                  <a:gd name="T50" fmla="*/ 534 w 2422"/>
                  <a:gd name="T51" fmla="*/ 12 h 158"/>
                  <a:gd name="T52" fmla="*/ 740 w 2422"/>
                  <a:gd name="T53" fmla="*/ 6 h 158"/>
                  <a:gd name="T54" fmla="*/ 966 w 2422"/>
                  <a:gd name="T55" fmla="*/ 0 h 158"/>
                  <a:gd name="T56" fmla="*/ 1210 w 2422"/>
                  <a:gd name="T57" fmla="*/ 0 h 158"/>
                  <a:gd name="T58" fmla="*/ 1210 w 2422"/>
                  <a:gd name="T59" fmla="*/ 0 h 158"/>
                  <a:gd name="T60" fmla="*/ 1456 w 2422"/>
                  <a:gd name="T61" fmla="*/ 0 h 158"/>
                  <a:gd name="T62" fmla="*/ 1684 w 2422"/>
                  <a:gd name="T63" fmla="*/ 6 h 158"/>
                  <a:gd name="T64" fmla="*/ 1890 w 2422"/>
                  <a:gd name="T65" fmla="*/ 12 h 158"/>
                  <a:gd name="T66" fmla="*/ 2068 w 2422"/>
                  <a:gd name="T67" fmla="*/ 22 h 158"/>
                  <a:gd name="T68" fmla="*/ 2216 w 2422"/>
                  <a:gd name="T69" fmla="*/ 34 h 158"/>
                  <a:gd name="T70" fmla="*/ 2276 w 2422"/>
                  <a:gd name="T71" fmla="*/ 40 h 158"/>
                  <a:gd name="T72" fmla="*/ 2328 w 2422"/>
                  <a:gd name="T73" fmla="*/ 48 h 158"/>
                  <a:gd name="T74" fmla="*/ 2368 w 2422"/>
                  <a:gd name="T75" fmla="*/ 56 h 158"/>
                  <a:gd name="T76" fmla="*/ 2398 w 2422"/>
                  <a:gd name="T77" fmla="*/ 64 h 158"/>
                  <a:gd name="T78" fmla="*/ 2408 w 2422"/>
                  <a:gd name="T79" fmla="*/ 68 h 158"/>
                  <a:gd name="T80" fmla="*/ 2416 w 2422"/>
                  <a:gd name="T81" fmla="*/ 72 h 158"/>
                  <a:gd name="T82" fmla="*/ 2420 w 2422"/>
                  <a:gd name="T83" fmla="*/ 76 h 158"/>
                  <a:gd name="T84" fmla="*/ 2422 w 2422"/>
                  <a:gd name="T85" fmla="*/ 80 h 158"/>
                  <a:gd name="T86" fmla="*/ 2422 w 2422"/>
                  <a:gd name="T87" fmla="*/ 80 h 158"/>
                  <a:gd name="T88" fmla="*/ 2420 w 2422"/>
                  <a:gd name="T89" fmla="*/ 84 h 158"/>
                  <a:gd name="T90" fmla="*/ 2416 w 2422"/>
                  <a:gd name="T91" fmla="*/ 88 h 158"/>
                  <a:gd name="T92" fmla="*/ 2398 w 2422"/>
                  <a:gd name="T93" fmla="*/ 96 h 158"/>
                  <a:gd name="T94" fmla="*/ 2368 w 2422"/>
                  <a:gd name="T95" fmla="*/ 102 h 158"/>
                  <a:gd name="T96" fmla="*/ 2328 w 2422"/>
                  <a:gd name="T97" fmla="*/ 110 h 158"/>
                  <a:gd name="T98" fmla="*/ 2276 w 2422"/>
                  <a:gd name="T99" fmla="*/ 116 h 158"/>
                  <a:gd name="T100" fmla="*/ 2216 w 2422"/>
                  <a:gd name="T101" fmla="*/ 124 h 158"/>
                  <a:gd name="T102" fmla="*/ 2068 w 2422"/>
                  <a:gd name="T103" fmla="*/ 134 h 158"/>
                  <a:gd name="T104" fmla="*/ 1890 w 2422"/>
                  <a:gd name="T105" fmla="*/ 144 h 158"/>
                  <a:gd name="T106" fmla="*/ 1684 w 2422"/>
                  <a:gd name="T107" fmla="*/ 152 h 158"/>
                  <a:gd name="T108" fmla="*/ 1456 w 2422"/>
                  <a:gd name="T109" fmla="*/ 156 h 158"/>
                  <a:gd name="T110" fmla="*/ 1210 w 2422"/>
                  <a:gd name="T111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22" h="158">
                    <a:moveTo>
                      <a:pt x="1210" y="158"/>
                    </a:moveTo>
                    <a:lnTo>
                      <a:pt x="1210" y="158"/>
                    </a:lnTo>
                    <a:lnTo>
                      <a:pt x="966" y="156"/>
                    </a:lnTo>
                    <a:lnTo>
                      <a:pt x="740" y="152"/>
                    </a:lnTo>
                    <a:lnTo>
                      <a:pt x="534" y="144"/>
                    </a:lnTo>
                    <a:lnTo>
                      <a:pt x="356" y="134"/>
                    </a:lnTo>
                    <a:lnTo>
                      <a:pt x="208" y="124"/>
                    </a:lnTo>
                    <a:lnTo>
                      <a:pt x="146" y="116"/>
                    </a:lnTo>
                    <a:lnTo>
                      <a:pt x="96" y="110"/>
                    </a:lnTo>
                    <a:lnTo>
                      <a:pt x="56" y="102"/>
                    </a:lnTo>
                    <a:lnTo>
                      <a:pt x="26" y="96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6" y="72"/>
                    </a:lnTo>
                    <a:lnTo>
                      <a:pt x="14" y="68"/>
                    </a:lnTo>
                    <a:lnTo>
                      <a:pt x="26" y="64"/>
                    </a:lnTo>
                    <a:lnTo>
                      <a:pt x="56" y="56"/>
                    </a:lnTo>
                    <a:lnTo>
                      <a:pt x="96" y="48"/>
                    </a:lnTo>
                    <a:lnTo>
                      <a:pt x="146" y="40"/>
                    </a:lnTo>
                    <a:lnTo>
                      <a:pt x="208" y="34"/>
                    </a:lnTo>
                    <a:lnTo>
                      <a:pt x="356" y="22"/>
                    </a:lnTo>
                    <a:lnTo>
                      <a:pt x="534" y="12"/>
                    </a:lnTo>
                    <a:lnTo>
                      <a:pt x="740" y="6"/>
                    </a:lnTo>
                    <a:lnTo>
                      <a:pt x="966" y="0"/>
                    </a:lnTo>
                    <a:lnTo>
                      <a:pt x="1210" y="0"/>
                    </a:lnTo>
                    <a:lnTo>
                      <a:pt x="1210" y="0"/>
                    </a:lnTo>
                    <a:lnTo>
                      <a:pt x="1456" y="0"/>
                    </a:lnTo>
                    <a:lnTo>
                      <a:pt x="1684" y="6"/>
                    </a:lnTo>
                    <a:lnTo>
                      <a:pt x="1890" y="12"/>
                    </a:lnTo>
                    <a:lnTo>
                      <a:pt x="2068" y="22"/>
                    </a:lnTo>
                    <a:lnTo>
                      <a:pt x="2216" y="34"/>
                    </a:lnTo>
                    <a:lnTo>
                      <a:pt x="2276" y="40"/>
                    </a:lnTo>
                    <a:lnTo>
                      <a:pt x="2328" y="48"/>
                    </a:lnTo>
                    <a:lnTo>
                      <a:pt x="2368" y="56"/>
                    </a:lnTo>
                    <a:lnTo>
                      <a:pt x="2398" y="64"/>
                    </a:lnTo>
                    <a:lnTo>
                      <a:pt x="2408" y="68"/>
                    </a:lnTo>
                    <a:lnTo>
                      <a:pt x="2416" y="72"/>
                    </a:lnTo>
                    <a:lnTo>
                      <a:pt x="2420" y="76"/>
                    </a:lnTo>
                    <a:lnTo>
                      <a:pt x="2422" y="80"/>
                    </a:lnTo>
                    <a:lnTo>
                      <a:pt x="2422" y="80"/>
                    </a:lnTo>
                    <a:lnTo>
                      <a:pt x="2420" y="84"/>
                    </a:lnTo>
                    <a:lnTo>
                      <a:pt x="2416" y="88"/>
                    </a:lnTo>
                    <a:lnTo>
                      <a:pt x="2398" y="96"/>
                    </a:lnTo>
                    <a:lnTo>
                      <a:pt x="2368" y="102"/>
                    </a:lnTo>
                    <a:lnTo>
                      <a:pt x="2328" y="110"/>
                    </a:lnTo>
                    <a:lnTo>
                      <a:pt x="2276" y="116"/>
                    </a:lnTo>
                    <a:lnTo>
                      <a:pt x="2216" y="124"/>
                    </a:lnTo>
                    <a:lnTo>
                      <a:pt x="2068" y="134"/>
                    </a:lnTo>
                    <a:lnTo>
                      <a:pt x="1890" y="144"/>
                    </a:lnTo>
                    <a:lnTo>
                      <a:pt x="1684" y="152"/>
                    </a:lnTo>
                    <a:lnTo>
                      <a:pt x="1456" y="156"/>
                    </a:lnTo>
                    <a:lnTo>
                      <a:pt x="1210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7" name="Freeform 145"/>
              <p:cNvSpPr>
                <a:spLocks/>
              </p:cNvSpPr>
              <p:nvPr/>
            </p:nvSpPr>
            <p:spPr bwMode="auto">
              <a:xfrm>
                <a:off x="2634" y="4144"/>
                <a:ext cx="2432" cy="160"/>
              </a:xfrm>
              <a:custGeom>
                <a:avLst/>
                <a:gdLst>
                  <a:gd name="T0" fmla="*/ 1214 w 2432"/>
                  <a:gd name="T1" fmla="*/ 0 h 160"/>
                  <a:gd name="T2" fmla="*/ 1214 w 2432"/>
                  <a:gd name="T3" fmla="*/ 0 h 160"/>
                  <a:gd name="T4" fmla="*/ 970 w 2432"/>
                  <a:gd name="T5" fmla="*/ 2 h 160"/>
                  <a:gd name="T6" fmla="*/ 742 w 2432"/>
                  <a:gd name="T7" fmla="*/ 6 h 160"/>
                  <a:gd name="T8" fmla="*/ 536 w 2432"/>
                  <a:gd name="T9" fmla="*/ 14 h 160"/>
                  <a:gd name="T10" fmla="*/ 356 w 2432"/>
                  <a:gd name="T11" fmla="*/ 24 h 160"/>
                  <a:gd name="T12" fmla="*/ 208 w 2432"/>
                  <a:gd name="T13" fmla="*/ 36 h 160"/>
                  <a:gd name="T14" fmla="*/ 146 w 2432"/>
                  <a:gd name="T15" fmla="*/ 42 h 160"/>
                  <a:gd name="T16" fmla="*/ 96 w 2432"/>
                  <a:gd name="T17" fmla="*/ 50 h 160"/>
                  <a:gd name="T18" fmla="*/ 54 w 2432"/>
                  <a:gd name="T19" fmla="*/ 58 h 160"/>
                  <a:gd name="T20" fmla="*/ 24 w 2432"/>
                  <a:gd name="T21" fmla="*/ 66 h 160"/>
                  <a:gd name="T22" fmla="*/ 14 w 2432"/>
                  <a:gd name="T23" fmla="*/ 70 h 160"/>
                  <a:gd name="T24" fmla="*/ 6 w 2432"/>
                  <a:gd name="T25" fmla="*/ 74 h 160"/>
                  <a:gd name="T26" fmla="*/ 0 w 2432"/>
                  <a:gd name="T27" fmla="*/ 78 h 160"/>
                  <a:gd name="T28" fmla="*/ 0 w 2432"/>
                  <a:gd name="T29" fmla="*/ 82 h 160"/>
                  <a:gd name="T30" fmla="*/ 0 w 2432"/>
                  <a:gd name="T31" fmla="*/ 82 h 160"/>
                  <a:gd name="T32" fmla="*/ 0 w 2432"/>
                  <a:gd name="T33" fmla="*/ 86 h 160"/>
                  <a:gd name="T34" fmla="*/ 6 w 2432"/>
                  <a:gd name="T35" fmla="*/ 90 h 160"/>
                  <a:gd name="T36" fmla="*/ 14 w 2432"/>
                  <a:gd name="T37" fmla="*/ 94 h 160"/>
                  <a:gd name="T38" fmla="*/ 24 w 2432"/>
                  <a:gd name="T39" fmla="*/ 98 h 160"/>
                  <a:gd name="T40" fmla="*/ 54 w 2432"/>
                  <a:gd name="T41" fmla="*/ 104 h 160"/>
                  <a:gd name="T42" fmla="*/ 96 w 2432"/>
                  <a:gd name="T43" fmla="*/ 112 h 160"/>
                  <a:gd name="T44" fmla="*/ 146 w 2432"/>
                  <a:gd name="T45" fmla="*/ 118 h 160"/>
                  <a:gd name="T46" fmla="*/ 208 w 2432"/>
                  <a:gd name="T47" fmla="*/ 126 h 160"/>
                  <a:gd name="T48" fmla="*/ 356 w 2432"/>
                  <a:gd name="T49" fmla="*/ 138 h 160"/>
                  <a:gd name="T50" fmla="*/ 536 w 2432"/>
                  <a:gd name="T51" fmla="*/ 146 h 160"/>
                  <a:gd name="T52" fmla="*/ 742 w 2432"/>
                  <a:gd name="T53" fmla="*/ 154 h 160"/>
                  <a:gd name="T54" fmla="*/ 970 w 2432"/>
                  <a:gd name="T55" fmla="*/ 158 h 160"/>
                  <a:gd name="T56" fmla="*/ 1214 w 2432"/>
                  <a:gd name="T57" fmla="*/ 160 h 160"/>
                  <a:gd name="T58" fmla="*/ 1214 w 2432"/>
                  <a:gd name="T59" fmla="*/ 160 h 160"/>
                  <a:gd name="T60" fmla="*/ 1460 w 2432"/>
                  <a:gd name="T61" fmla="*/ 158 h 160"/>
                  <a:gd name="T62" fmla="*/ 1690 w 2432"/>
                  <a:gd name="T63" fmla="*/ 154 h 160"/>
                  <a:gd name="T64" fmla="*/ 1896 w 2432"/>
                  <a:gd name="T65" fmla="*/ 146 h 160"/>
                  <a:gd name="T66" fmla="*/ 2076 w 2432"/>
                  <a:gd name="T67" fmla="*/ 138 h 160"/>
                  <a:gd name="T68" fmla="*/ 2224 w 2432"/>
                  <a:gd name="T69" fmla="*/ 126 h 160"/>
                  <a:gd name="T70" fmla="*/ 2286 w 2432"/>
                  <a:gd name="T71" fmla="*/ 118 h 160"/>
                  <a:gd name="T72" fmla="*/ 2336 w 2432"/>
                  <a:gd name="T73" fmla="*/ 112 h 160"/>
                  <a:gd name="T74" fmla="*/ 2376 w 2432"/>
                  <a:gd name="T75" fmla="*/ 104 h 160"/>
                  <a:gd name="T76" fmla="*/ 2406 w 2432"/>
                  <a:gd name="T77" fmla="*/ 98 h 160"/>
                  <a:gd name="T78" fmla="*/ 2418 w 2432"/>
                  <a:gd name="T79" fmla="*/ 94 h 160"/>
                  <a:gd name="T80" fmla="*/ 2424 w 2432"/>
                  <a:gd name="T81" fmla="*/ 90 h 160"/>
                  <a:gd name="T82" fmla="*/ 2430 w 2432"/>
                  <a:gd name="T83" fmla="*/ 86 h 160"/>
                  <a:gd name="T84" fmla="*/ 2432 w 2432"/>
                  <a:gd name="T85" fmla="*/ 82 h 160"/>
                  <a:gd name="T86" fmla="*/ 2432 w 2432"/>
                  <a:gd name="T87" fmla="*/ 82 h 160"/>
                  <a:gd name="T88" fmla="*/ 2430 w 2432"/>
                  <a:gd name="T89" fmla="*/ 78 h 160"/>
                  <a:gd name="T90" fmla="*/ 2424 w 2432"/>
                  <a:gd name="T91" fmla="*/ 74 h 160"/>
                  <a:gd name="T92" fmla="*/ 2418 w 2432"/>
                  <a:gd name="T93" fmla="*/ 70 h 160"/>
                  <a:gd name="T94" fmla="*/ 2406 w 2432"/>
                  <a:gd name="T95" fmla="*/ 66 h 160"/>
                  <a:gd name="T96" fmla="*/ 2376 w 2432"/>
                  <a:gd name="T97" fmla="*/ 58 h 160"/>
                  <a:gd name="T98" fmla="*/ 2336 w 2432"/>
                  <a:gd name="T99" fmla="*/ 50 h 160"/>
                  <a:gd name="T100" fmla="*/ 2286 w 2432"/>
                  <a:gd name="T101" fmla="*/ 42 h 160"/>
                  <a:gd name="T102" fmla="*/ 2224 w 2432"/>
                  <a:gd name="T103" fmla="*/ 36 h 160"/>
                  <a:gd name="T104" fmla="*/ 2076 w 2432"/>
                  <a:gd name="T105" fmla="*/ 24 h 160"/>
                  <a:gd name="T106" fmla="*/ 1896 w 2432"/>
                  <a:gd name="T107" fmla="*/ 14 h 160"/>
                  <a:gd name="T108" fmla="*/ 1690 w 2432"/>
                  <a:gd name="T109" fmla="*/ 6 h 160"/>
                  <a:gd name="T110" fmla="*/ 1460 w 2432"/>
                  <a:gd name="T111" fmla="*/ 2 h 160"/>
                  <a:gd name="T112" fmla="*/ 1214 w 2432"/>
                  <a:gd name="T11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32" h="160">
                    <a:moveTo>
                      <a:pt x="1214" y="0"/>
                    </a:moveTo>
                    <a:lnTo>
                      <a:pt x="1214" y="0"/>
                    </a:lnTo>
                    <a:lnTo>
                      <a:pt x="970" y="2"/>
                    </a:lnTo>
                    <a:lnTo>
                      <a:pt x="742" y="6"/>
                    </a:lnTo>
                    <a:lnTo>
                      <a:pt x="536" y="14"/>
                    </a:lnTo>
                    <a:lnTo>
                      <a:pt x="356" y="24"/>
                    </a:lnTo>
                    <a:lnTo>
                      <a:pt x="208" y="36"/>
                    </a:lnTo>
                    <a:lnTo>
                      <a:pt x="146" y="42"/>
                    </a:lnTo>
                    <a:lnTo>
                      <a:pt x="96" y="50"/>
                    </a:lnTo>
                    <a:lnTo>
                      <a:pt x="54" y="58"/>
                    </a:lnTo>
                    <a:lnTo>
                      <a:pt x="24" y="66"/>
                    </a:lnTo>
                    <a:lnTo>
                      <a:pt x="14" y="70"/>
                    </a:lnTo>
                    <a:lnTo>
                      <a:pt x="6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6" y="90"/>
                    </a:lnTo>
                    <a:lnTo>
                      <a:pt x="14" y="94"/>
                    </a:lnTo>
                    <a:lnTo>
                      <a:pt x="24" y="98"/>
                    </a:lnTo>
                    <a:lnTo>
                      <a:pt x="54" y="104"/>
                    </a:lnTo>
                    <a:lnTo>
                      <a:pt x="96" y="112"/>
                    </a:lnTo>
                    <a:lnTo>
                      <a:pt x="146" y="118"/>
                    </a:lnTo>
                    <a:lnTo>
                      <a:pt x="208" y="126"/>
                    </a:lnTo>
                    <a:lnTo>
                      <a:pt x="356" y="138"/>
                    </a:lnTo>
                    <a:lnTo>
                      <a:pt x="536" y="146"/>
                    </a:lnTo>
                    <a:lnTo>
                      <a:pt x="742" y="154"/>
                    </a:lnTo>
                    <a:lnTo>
                      <a:pt x="970" y="158"/>
                    </a:lnTo>
                    <a:lnTo>
                      <a:pt x="1214" y="160"/>
                    </a:lnTo>
                    <a:lnTo>
                      <a:pt x="1214" y="160"/>
                    </a:lnTo>
                    <a:lnTo>
                      <a:pt x="1460" y="158"/>
                    </a:lnTo>
                    <a:lnTo>
                      <a:pt x="1690" y="154"/>
                    </a:lnTo>
                    <a:lnTo>
                      <a:pt x="1896" y="146"/>
                    </a:lnTo>
                    <a:lnTo>
                      <a:pt x="2076" y="138"/>
                    </a:lnTo>
                    <a:lnTo>
                      <a:pt x="2224" y="126"/>
                    </a:lnTo>
                    <a:lnTo>
                      <a:pt x="2286" y="118"/>
                    </a:lnTo>
                    <a:lnTo>
                      <a:pt x="2336" y="112"/>
                    </a:lnTo>
                    <a:lnTo>
                      <a:pt x="2376" y="104"/>
                    </a:lnTo>
                    <a:lnTo>
                      <a:pt x="2406" y="98"/>
                    </a:lnTo>
                    <a:lnTo>
                      <a:pt x="2418" y="94"/>
                    </a:lnTo>
                    <a:lnTo>
                      <a:pt x="2424" y="90"/>
                    </a:lnTo>
                    <a:lnTo>
                      <a:pt x="2430" y="86"/>
                    </a:lnTo>
                    <a:lnTo>
                      <a:pt x="2432" y="82"/>
                    </a:lnTo>
                    <a:lnTo>
                      <a:pt x="2432" y="82"/>
                    </a:lnTo>
                    <a:lnTo>
                      <a:pt x="2430" y="78"/>
                    </a:lnTo>
                    <a:lnTo>
                      <a:pt x="2424" y="74"/>
                    </a:lnTo>
                    <a:lnTo>
                      <a:pt x="2418" y="70"/>
                    </a:lnTo>
                    <a:lnTo>
                      <a:pt x="2406" y="66"/>
                    </a:lnTo>
                    <a:lnTo>
                      <a:pt x="2376" y="58"/>
                    </a:lnTo>
                    <a:lnTo>
                      <a:pt x="2336" y="50"/>
                    </a:lnTo>
                    <a:lnTo>
                      <a:pt x="2286" y="42"/>
                    </a:lnTo>
                    <a:lnTo>
                      <a:pt x="2224" y="36"/>
                    </a:lnTo>
                    <a:lnTo>
                      <a:pt x="2076" y="24"/>
                    </a:lnTo>
                    <a:lnTo>
                      <a:pt x="1896" y="14"/>
                    </a:lnTo>
                    <a:lnTo>
                      <a:pt x="1690" y="6"/>
                    </a:lnTo>
                    <a:lnTo>
                      <a:pt x="1460" y="2"/>
                    </a:lnTo>
                    <a:lnTo>
                      <a:pt x="12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8" name="Freeform 146"/>
              <p:cNvSpPr>
                <a:spLocks noEditPoints="1"/>
              </p:cNvSpPr>
              <p:nvPr/>
            </p:nvSpPr>
            <p:spPr bwMode="auto">
              <a:xfrm>
                <a:off x="2638" y="4146"/>
                <a:ext cx="2422" cy="158"/>
              </a:xfrm>
              <a:custGeom>
                <a:avLst/>
                <a:gdLst>
                  <a:gd name="T0" fmla="*/ 1210 w 2422"/>
                  <a:gd name="T1" fmla="*/ 158 h 158"/>
                  <a:gd name="T2" fmla="*/ 742 w 2422"/>
                  <a:gd name="T3" fmla="*/ 152 h 158"/>
                  <a:gd name="T4" fmla="*/ 358 w 2422"/>
                  <a:gd name="T5" fmla="*/ 134 h 158"/>
                  <a:gd name="T6" fmla="*/ 152 w 2422"/>
                  <a:gd name="T7" fmla="*/ 116 h 158"/>
                  <a:gd name="T8" fmla="*/ 60 w 2422"/>
                  <a:gd name="T9" fmla="*/ 102 h 158"/>
                  <a:gd name="T10" fmla="*/ 12 w 2422"/>
                  <a:gd name="T11" fmla="*/ 88 h 158"/>
                  <a:gd name="T12" fmla="*/ 6 w 2422"/>
                  <a:gd name="T13" fmla="*/ 80 h 158"/>
                  <a:gd name="T14" fmla="*/ 8 w 2422"/>
                  <a:gd name="T15" fmla="*/ 76 h 158"/>
                  <a:gd name="T16" fmla="*/ 20 w 2422"/>
                  <a:gd name="T17" fmla="*/ 68 h 158"/>
                  <a:gd name="T18" fmla="*/ 60 w 2422"/>
                  <a:gd name="T19" fmla="*/ 56 h 158"/>
                  <a:gd name="T20" fmla="*/ 152 w 2422"/>
                  <a:gd name="T21" fmla="*/ 42 h 158"/>
                  <a:gd name="T22" fmla="*/ 358 w 2422"/>
                  <a:gd name="T23" fmla="*/ 22 h 158"/>
                  <a:gd name="T24" fmla="*/ 742 w 2422"/>
                  <a:gd name="T25" fmla="*/ 6 h 158"/>
                  <a:gd name="T26" fmla="*/ 1210 w 2422"/>
                  <a:gd name="T27" fmla="*/ 0 h 158"/>
                  <a:gd name="T28" fmla="*/ 1454 w 2422"/>
                  <a:gd name="T29" fmla="*/ 0 h 158"/>
                  <a:gd name="T30" fmla="*/ 1886 w 2422"/>
                  <a:gd name="T31" fmla="*/ 12 h 158"/>
                  <a:gd name="T32" fmla="*/ 2212 w 2422"/>
                  <a:gd name="T33" fmla="*/ 34 h 158"/>
                  <a:gd name="T34" fmla="*/ 2322 w 2422"/>
                  <a:gd name="T35" fmla="*/ 48 h 158"/>
                  <a:gd name="T36" fmla="*/ 2392 w 2422"/>
                  <a:gd name="T37" fmla="*/ 64 h 158"/>
                  <a:gd name="T38" fmla="*/ 2410 w 2422"/>
                  <a:gd name="T39" fmla="*/ 72 h 158"/>
                  <a:gd name="T40" fmla="*/ 2416 w 2422"/>
                  <a:gd name="T41" fmla="*/ 80 h 158"/>
                  <a:gd name="T42" fmla="*/ 2416 w 2422"/>
                  <a:gd name="T43" fmla="*/ 84 h 158"/>
                  <a:gd name="T44" fmla="*/ 2392 w 2422"/>
                  <a:gd name="T45" fmla="*/ 96 h 158"/>
                  <a:gd name="T46" fmla="*/ 2322 w 2422"/>
                  <a:gd name="T47" fmla="*/ 110 h 158"/>
                  <a:gd name="T48" fmla="*/ 2212 w 2422"/>
                  <a:gd name="T49" fmla="*/ 122 h 158"/>
                  <a:gd name="T50" fmla="*/ 1886 w 2422"/>
                  <a:gd name="T51" fmla="*/ 144 h 158"/>
                  <a:gd name="T52" fmla="*/ 1454 w 2422"/>
                  <a:gd name="T53" fmla="*/ 156 h 158"/>
                  <a:gd name="T54" fmla="*/ 1210 w 2422"/>
                  <a:gd name="T55" fmla="*/ 0 h 158"/>
                  <a:gd name="T56" fmla="*/ 966 w 2422"/>
                  <a:gd name="T57" fmla="*/ 0 h 158"/>
                  <a:gd name="T58" fmla="*/ 534 w 2422"/>
                  <a:gd name="T59" fmla="*/ 12 h 158"/>
                  <a:gd name="T60" fmla="*/ 208 w 2422"/>
                  <a:gd name="T61" fmla="*/ 34 h 158"/>
                  <a:gd name="T62" fmla="*/ 96 w 2422"/>
                  <a:gd name="T63" fmla="*/ 48 h 158"/>
                  <a:gd name="T64" fmla="*/ 26 w 2422"/>
                  <a:gd name="T65" fmla="*/ 64 h 158"/>
                  <a:gd name="T66" fmla="*/ 6 w 2422"/>
                  <a:gd name="T67" fmla="*/ 72 h 158"/>
                  <a:gd name="T68" fmla="*/ 0 w 2422"/>
                  <a:gd name="T69" fmla="*/ 80 h 158"/>
                  <a:gd name="T70" fmla="*/ 2 w 2422"/>
                  <a:gd name="T71" fmla="*/ 84 h 158"/>
                  <a:gd name="T72" fmla="*/ 14 w 2422"/>
                  <a:gd name="T73" fmla="*/ 92 h 158"/>
                  <a:gd name="T74" fmla="*/ 56 w 2422"/>
                  <a:gd name="T75" fmla="*/ 102 h 158"/>
                  <a:gd name="T76" fmla="*/ 146 w 2422"/>
                  <a:gd name="T77" fmla="*/ 116 h 158"/>
                  <a:gd name="T78" fmla="*/ 356 w 2422"/>
                  <a:gd name="T79" fmla="*/ 134 h 158"/>
                  <a:gd name="T80" fmla="*/ 740 w 2422"/>
                  <a:gd name="T81" fmla="*/ 152 h 158"/>
                  <a:gd name="T82" fmla="*/ 1210 w 2422"/>
                  <a:gd name="T83" fmla="*/ 158 h 158"/>
                  <a:gd name="T84" fmla="*/ 1456 w 2422"/>
                  <a:gd name="T85" fmla="*/ 156 h 158"/>
                  <a:gd name="T86" fmla="*/ 1890 w 2422"/>
                  <a:gd name="T87" fmla="*/ 144 h 158"/>
                  <a:gd name="T88" fmla="*/ 2216 w 2422"/>
                  <a:gd name="T89" fmla="*/ 124 h 158"/>
                  <a:gd name="T90" fmla="*/ 2328 w 2422"/>
                  <a:gd name="T91" fmla="*/ 110 h 158"/>
                  <a:gd name="T92" fmla="*/ 2398 w 2422"/>
                  <a:gd name="T93" fmla="*/ 96 h 158"/>
                  <a:gd name="T94" fmla="*/ 2420 w 2422"/>
                  <a:gd name="T95" fmla="*/ 84 h 158"/>
                  <a:gd name="T96" fmla="*/ 2422 w 2422"/>
                  <a:gd name="T97" fmla="*/ 80 h 158"/>
                  <a:gd name="T98" fmla="*/ 2416 w 2422"/>
                  <a:gd name="T99" fmla="*/ 72 h 158"/>
                  <a:gd name="T100" fmla="*/ 2398 w 2422"/>
                  <a:gd name="T101" fmla="*/ 64 h 158"/>
                  <a:gd name="T102" fmla="*/ 2328 w 2422"/>
                  <a:gd name="T103" fmla="*/ 48 h 158"/>
                  <a:gd name="T104" fmla="*/ 2216 w 2422"/>
                  <a:gd name="T105" fmla="*/ 34 h 158"/>
                  <a:gd name="T106" fmla="*/ 1890 w 2422"/>
                  <a:gd name="T107" fmla="*/ 12 h 158"/>
                  <a:gd name="T108" fmla="*/ 1456 w 2422"/>
                  <a:gd name="T10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22" h="158">
                    <a:moveTo>
                      <a:pt x="1210" y="158"/>
                    </a:moveTo>
                    <a:lnTo>
                      <a:pt x="1210" y="158"/>
                    </a:lnTo>
                    <a:lnTo>
                      <a:pt x="968" y="156"/>
                    </a:lnTo>
                    <a:lnTo>
                      <a:pt x="742" y="152"/>
                    </a:lnTo>
                    <a:lnTo>
                      <a:pt x="538" y="144"/>
                    </a:lnTo>
                    <a:lnTo>
                      <a:pt x="358" y="134"/>
                    </a:lnTo>
                    <a:lnTo>
                      <a:pt x="212" y="122"/>
                    </a:lnTo>
                    <a:lnTo>
                      <a:pt x="152" y="116"/>
                    </a:lnTo>
                    <a:lnTo>
                      <a:pt x="100" y="110"/>
                    </a:lnTo>
                    <a:lnTo>
                      <a:pt x="60" y="102"/>
                    </a:lnTo>
                    <a:lnTo>
                      <a:pt x="30" y="96"/>
                    </a:lnTo>
                    <a:lnTo>
                      <a:pt x="12" y="88"/>
                    </a:lnTo>
                    <a:lnTo>
                      <a:pt x="8" y="84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20" y="68"/>
                    </a:lnTo>
                    <a:lnTo>
                      <a:pt x="30" y="64"/>
                    </a:lnTo>
                    <a:lnTo>
                      <a:pt x="60" y="56"/>
                    </a:lnTo>
                    <a:lnTo>
                      <a:pt x="100" y="48"/>
                    </a:lnTo>
                    <a:lnTo>
                      <a:pt x="152" y="42"/>
                    </a:lnTo>
                    <a:lnTo>
                      <a:pt x="212" y="34"/>
                    </a:lnTo>
                    <a:lnTo>
                      <a:pt x="358" y="22"/>
                    </a:lnTo>
                    <a:lnTo>
                      <a:pt x="538" y="12"/>
                    </a:lnTo>
                    <a:lnTo>
                      <a:pt x="742" y="6"/>
                    </a:lnTo>
                    <a:lnTo>
                      <a:pt x="968" y="0"/>
                    </a:lnTo>
                    <a:lnTo>
                      <a:pt x="1210" y="0"/>
                    </a:lnTo>
                    <a:lnTo>
                      <a:pt x="1210" y="0"/>
                    </a:lnTo>
                    <a:lnTo>
                      <a:pt x="1454" y="0"/>
                    </a:lnTo>
                    <a:lnTo>
                      <a:pt x="1682" y="6"/>
                    </a:lnTo>
                    <a:lnTo>
                      <a:pt x="1886" y="12"/>
                    </a:lnTo>
                    <a:lnTo>
                      <a:pt x="2064" y="22"/>
                    </a:lnTo>
                    <a:lnTo>
                      <a:pt x="2212" y="34"/>
                    </a:lnTo>
                    <a:lnTo>
                      <a:pt x="2272" y="42"/>
                    </a:lnTo>
                    <a:lnTo>
                      <a:pt x="2322" y="48"/>
                    </a:lnTo>
                    <a:lnTo>
                      <a:pt x="2362" y="56"/>
                    </a:lnTo>
                    <a:lnTo>
                      <a:pt x="2392" y="64"/>
                    </a:lnTo>
                    <a:lnTo>
                      <a:pt x="2404" y="68"/>
                    </a:lnTo>
                    <a:lnTo>
                      <a:pt x="2410" y="72"/>
                    </a:lnTo>
                    <a:lnTo>
                      <a:pt x="2416" y="76"/>
                    </a:lnTo>
                    <a:lnTo>
                      <a:pt x="2416" y="80"/>
                    </a:lnTo>
                    <a:lnTo>
                      <a:pt x="2416" y="80"/>
                    </a:lnTo>
                    <a:lnTo>
                      <a:pt x="2416" y="84"/>
                    </a:lnTo>
                    <a:lnTo>
                      <a:pt x="2410" y="88"/>
                    </a:lnTo>
                    <a:lnTo>
                      <a:pt x="2392" y="96"/>
                    </a:lnTo>
                    <a:lnTo>
                      <a:pt x="2362" y="102"/>
                    </a:lnTo>
                    <a:lnTo>
                      <a:pt x="2322" y="110"/>
                    </a:lnTo>
                    <a:lnTo>
                      <a:pt x="2272" y="116"/>
                    </a:lnTo>
                    <a:lnTo>
                      <a:pt x="2212" y="122"/>
                    </a:lnTo>
                    <a:lnTo>
                      <a:pt x="2064" y="134"/>
                    </a:lnTo>
                    <a:lnTo>
                      <a:pt x="1886" y="144"/>
                    </a:lnTo>
                    <a:lnTo>
                      <a:pt x="1682" y="152"/>
                    </a:lnTo>
                    <a:lnTo>
                      <a:pt x="1454" y="156"/>
                    </a:lnTo>
                    <a:lnTo>
                      <a:pt x="1210" y="158"/>
                    </a:lnTo>
                    <a:close/>
                    <a:moveTo>
                      <a:pt x="1210" y="0"/>
                    </a:moveTo>
                    <a:lnTo>
                      <a:pt x="1210" y="0"/>
                    </a:lnTo>
                    <a:lnTo>
                      <a:pt x="966" y="0"/>
                    </a:lnTo>
                    <a:lnTo>
                      <a:pt x="740" y="6"/>
                    </a:lnTo>
                    <a:lnTo>
                      <a:pt x="534" y="12"/>
                    </a:lnTo>
                    <a:lnTo>
                      <a:pt x="356" y="22"/>
                    </a:lnTo>
                    <a:lnTo>
                      <a:pt x="208" y="34"/>
                    </a:lnTo>
                    <a:lnTo>
                      <a:pt x="146" y="40"/>
                    </a:lnTo>
                    <a:lnTo>
                      <a:pt x="96" y="48"/>
                    </a:lnTo>
                    <a:lnTo>
                      <a:pt x="56" y="56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14" y="92"/>
                    </a:lnTo>
                    <a:lnTo>
                      <a:pt x="26" y="96"/>
                    </a:lnTo>
                    <a:lnTo>
                      <a:pt x="56" y="102"/>
                    </a:lnTo>
                    <a:lnTo>
                      <a:pt x="96" y="110"/>
                    </a:lnTo>
                    <a:lnTo>
                      <a:pt x="146" y="116"/>
                    </a:lnTo>
                    <a:lnTo>
                      <a:pt x="208" y="124"/>
                    </a:lnTo>
                    <a:lnTo>
                      <a:pt x="356" y="134"/>
                    </a:lnTo>
                    <a:lnTo>
                      <a:pt x="534" y="144"/>
                    </a:lnTo>
                    <a:lnTo>
                      <a:pt x="740" y="152"/>
                    </a:lnTo>
                    <a:lnTo>
                      <a:pt x="966" y="156"/>
                    </a:lnTo>
                    <a:lnTo>
                      <a:pt x="1210" y="158"/>
                    </a:lnTo>
                    <a:lnTo>
                      <a:pt x="1210" y="158"/>
                    </a:lnTo>
                    <a:lnTo>
                      <a:pt x="1456" y="156"/>
                    </a:lnTo>
                    <a:lnTo>
                      <a:pt x="1684" y="152"/>
                    </a:lnTo>
                    <a:lnTo>
                      <a:pt x="1890" y="144"/>
                    </a:lnTo>
                    <a:lnTo>
                      <a:pt x="2068" y="134"/>
                    </a:lnTo>
                    <a:lnTo>
                      <a:pt x="2216" y="124"/>
                    </a:lnTo>
                    <a:lnTo>
                      <a:pt x="2276" y="116"/>
                    </a:lnTo>
                    <a:lnTo>
                      <a:pt x="2328" y="110"/>
                    </a:lnTo>
                    <a:lnTo>
                      <a:pt x="2368" y="102"/>
                    </a:lnTo>
                    <a:lnTo>
                      <a:pt x="2398" y="96"/>
                    </a:lnTo>
                    <a:lnTo>
                      <a:pt x="2416" y="88"/>
                    </a:lnTo>
                    <a:lnTo>
                      <a:pt x="2420" y="84"/>
                    </a:lnTo>
                    <a:lnTo>
                      <a:pt x="2422" y="80"/>
                    </a:lnTo>
                    <a:lnTo>
                      <a:pt x="2422" y="80"/>
                    </a:lnTo>
                    <a:lnTo>
                      <a:pt x="2420" y="76"/>
                    </a:lnTo>
                    <a:lnTo>
                      <a:pt x="2416" y="72"/>
                    </a:lnTo>
                    <a:lnTo>
                      <a:pt x="2408" y="68"/>
                    </a:lnTo>
                    <a:lnTo>
                      <a:pt x="2398" y="64"/>
                    </a:lnTo>
                    <a:lnTo>
                      <a:pt x="2368" y="56"/>
                    </a:lnTo>
                    <a:lnTo>
                      <a:pt x="2328" y="48"/>
                    </a:lnTo>
                    <a:lnTo>
                      <a:pt x="2276" y="40"/>
                    </a:lnTo>
                    <a:lnTo>
                      <a:pt x="2216" y="34"/>
                    </a:lnTo>
                    <a:lnTo>
                      <a:pt x="2068" y="22"/>
                    </a:lnTo>
                    <a:lnTo>
                      <a:pt x="1890" y="12"/>
                    </a:lnTo>
                    <a:lnTo>
                      <a:pt x="1684" y="6"/>
                    </a:lnTo>
                    <a:lnTo>
                      <a:pt x="1456" y="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9" name="Freeform 147"/>
              <p:cNvSpPr>
                <a:spLocks/>
              </p:cNvSpPr>
              <p:nvPr/>
            </p:nvSpPr>
            <p:spPr bwMode="auto">
              <a:xfrm>
                <a:off x="2644" y="4146"/>
                <a:ext cx="2410" cy="158"/>
              </a:xfrm>
              <a:custGeom>
                <a:avLst/>
                <a:gdLst>
                  <a:gd name="T0" fmla="*/ 1204 w 2410"/>
                  <a:gd name="T1" fmla="*/ 158 h 158"/>
                  <a:gd name="T2" fmla="*/ 1204 w 2410"/>
                  <a:gd name="T3" fmla="*/ 158 h 158"/>
                  <a:gd name="T4" fmla="*/ 962 w 2410"/>
                  <a:gd name="T5" fmla="*/ 156 h 158"/>
                  <a:gd name="T6" fmla="*/ 736 w 2410"/>
                  <a:gd name="T7" fmla="*/ 152 h 158"/>
                  <a:gd name="T8" fmla="*/ 532 w 2410"/>
                  <a:gd name="T9" fmla="*/ 144 h 158"/>
                  <a:gd name="T10" fmla="*/ 352 w 2410"/>
                  <a:gd name="T11" fmla="*/ 134 h 158"/>
                  <a:gd name="T12" fmla="*/ 206 w 2410"/>
                  <a:gd name="T13" fmla="*/ 122 h 158"/>
                  <a:gd name="T14" fmla="*/ 146 w 2410"/>
                  <a:gd name="T15" fmla="*/ 116 h 158"/>
                  <a:gd name="T16" fmla="*/ 94 w 2410"/>
                  <a:gd name="T17" fmla="*/ 110 h 158"/>
                  <a:gd name="T18" fmla="*/ 54 w 2410"/>
                  <a:gd name="T19" fmla="*/ 102 h 158"/>
                  <a:gd name="T20" fmla="*/ 24 w 2410"/>
                  <a:gd name="T21" fmla="*/ 96 h 158"/>
                  <a:gd name="T22" fmla="*/ 6 w 2410"/>
                  <a:gd name="T23" fmla="*/ 88 h 158"/>
                  <a:gd name="T24" fmla="*/ 2 w 2410"/>
                  <a:gd name="T25" fmla="*/ 84 h 158"/>
                  <a:gd name="T26" fmla="*/ 0 w 2410"/>
                  <a:gd name="T27" fmla="*/ 80 h 158"/>
                  <a:gd name="T28" fmla="*/ 0 w 2410"/>
                  <a:gd name="T29" fmla="*/ 80 h 158"/>
                  <a:gd name="T30" fmla="*/ 2 w 2410"/>
                  <a:gd name="T31" fmla="*/ 76 h 158"/>
                  <a:gd name="T32" fmla="*/ 6 w 2410"/>
                  <a:gd name="T33" fmla="*/ 72 h 158"/>
                  <a:gd name="T34" fmla="*/ 14 w 2410"/>
                  <a:gd name="T35" fmla="*/ 68 h 158"/>
                  <a:gd name="T36" fmla="*/ 24 w 2410"/>
                  <a:gd name="T37" fmla="*/ 64 h 158"/>
                  <a:gd name="T38" fmla="*/ 54 w 2410"/>
                  <a:gd name="T39" fmla="*/ 56 h 158"/>
                  <a:gd name="T40" fmla="*/ 94 w 2410"/>
                  <a:gd name="T41" fmla="*/ 48 h 158"/>
                  <a:gd name="T42" fmla="*/ 146 w 2410"/>
                  <a:gd name="T43" fmla="*/ 42 h 158"/>
                  <a:gd name="T44" fmla="*/ 206 w 2410"/>
                  <a:gd name="T45" fmla="*/ 34 h 158"/>
                  <a:gd name="T46" fmla="*/ 352 w 2410"/>
                  <a:gd name="T47" fmla="*/ 22 h 158"/>
                  <a:gd name="T48" fmla="*/ 532 w 2410"/>
                  <a:gd name="T49" fmla="*/ 12 h 158"/>
                  <a:gd name="T50" fmla="*/ 736 w 2410"/>
                  <a:gd name="T51" fmla="*/ 6 h 158"/>
                  <a:gd name="T52" fmla="*/ 962 w 2410"/>
                  <a:gd name="T53" fmla="*/ 0 h 158"/>
                  <a:gd name="T54" fmla="*/ 1204 w 2410"/>
                  <a:gd name="T55" fmla="*/ 0 h 158"/>
                  <a:gd name="T56" fmla="*/ 1204 w 2410"/>
                  <a:gd name="T57" fmla="*/ 0 h 158"/>
                  <a:gd name="T58" fmla="*/ 1448 w 2410"/>
                  <a:gd name="T59" fmla="*/ 0 h 158"/>
                  <a:gd name="T60" fmla="*/ 1676 w 2410"/>
                  <a:gd name="T61" fmla="*/ 6 h 158"/>
                  <a:gd name="T62" fmla="*/ 1880 w 2410"/>
                  <a:gd name="T63" fmla="*/ 12 h 158"/>
                  <a:gd name="T64" fmla="*/ 2058 w 2410"/>
                  <a:gd name="T65" fmla="*/ 22 h 158"/>
                  <a:gd name="T66" fmla="*/ 2206 w 2410"/>
                  <a:gd name="T67" fmla="*/ 34 h 158"/>
                  <a:gd name="T68" fmla="*/ 2266 w 2410"/>
                  <a:gd name="T69" fmla="*/ 42 h 158"/>
                  <a:gd name="T70" fmla="*/ 2316 w 2410"/>
                  <a:gd name="T71" fmla="*/ 48 h 158"/>
                  <a:gd name="T72" fmla="*/ 2356 w 2410"/>
                  <a:gd name="T73" fmla="*/ 56 h 158"/>
                  <a:gd name="T74" fmla="*/ 2386 w 2410"/>
                  <a:gd name="T75" fmla="*/ 64 h 158"/>
                  <a:gd name="T76" fmla="*/ 2398 w 2410"/>
                  <a:gd name="T77" fmla="*/ 68 h 158"/>
                  <a:gd name="T78" fmla="*/ 2404 w 2410"/>
                  <a:gd name="T79" fmla="*/ 72 h 158"/>
                  <a:gd name="T80" fmla="*/ 2410 w 2410"/>
                  <a:gd name="T81" fmla="*/ 76 h 158"/>
                  <a:gd name="T82" fmla="*/ 2410 w 2410"/>
                  <a:gd name="T83" fmla="*/ 80 h 158"/>
                  <a:gd name="T84" fmla="*/ 2410 w 2410"/>
                  <a:gd name="T85" fmla="*/ 80 h 158"/>
                  <a:gd name="T86" fmla="*/ 2410 w 2410"/>
                  <a:gd name="T87" fmla="*/ 84 h 158"/>
                  <a:gd name="T88" fmla="*/ 2404 w 2410"/>
                  <a:gd name="T89" fmla="*/ 88 h 158"/>
                  <a:gd name="T90" fmla="*/ 2386 w 2410"/>
                  <a:gd name="T91" fmla="*/ 96 h 158"/>
                  <a:gd name="T92" fmla="*/ 2356 w 2410"/>
                  <a:gd name="T93" fmla="*/ 102 h 158"/>
                  <a:gd name="T94" fmla="*/ 2316 w 2410"/>
                  <a:gd name="T95" fmla="*/ 110 h 158"/>
                  <a:gd name="T96" fmla="*/ 2266 w 2410"/>
                  <a:gd name="T97" fmla="*/ 116 h 158"/>
                  <a:gd name="T98" fmla="*/ 2206 w 2410"/>
                  <a:gd name="T99" fmla="*/ 122 h 158"/>
                  <a:gd name="T100" fmla="*/ 2058 w 2410"/>
                  <a:gd name="T101" fmla="*/ 134 h 158"/>
                  <a:gd name="T102" fmla="*/ 1880 w 2410"/>
                  <a:gd name="T103" fmla="*/ 144 h 158"/>
                  <a:gd name="T104" fmla="*/ 1676 w 2410"/>
                  <a:gd name="T105" fmla="*/ 152 h 158"/>
                  <a:gd name="T106" fmla="*/ 1448 w 2410"/>
                  <a:gd name="T107" fmla="*/ 156 h 158"/>
                  <a:gd name="T108" fmla="*/ 1204 w 2410"/>
                  <a:gd name="T10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10" h="158">
                    <a:moveTo>
                      <a:pt x="1204" y="158"/>
                    </a:moveTo>
                    <a:lnTo>
                      <a:pt x="1204" y="158"/>
                    </a:lnTo>
                    <a:lnTo>
                      <a:pt x="962" y="156"/>
                    </a:lnTo>
                    <a:lnTo>
                      <a:pt x="736" y="152"/>
                    </a:lnTo>
                    <a:lnTo>
                      <a:pt x="532" y="144"/>
                    </a:lnTo>
                    <a:lnTo>
                      <a:pt x="352" y="134"/>
                    </a:lnTo>
                    <a:lnTo>
                      <a:pt x="206" y="122"/>
                    </a:lnTo>
                    <a:lnTo>
                      <a:pt x="146" y="116"/>
                    </a:lnTo>
                    <a:lnTo>
                      <a:pt x="94" y="110"/>
                    </a:lnTo>
                    <a:lnTo>
                      <a:pt x="54" y="102"/>
                    </a:lnTo>
                    <a:lnTo>
                      <a:pt x="24" y="96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6" y="72"/>
                    </a:lnTo>
                    <a:lnTo>
                      <a:pt x="14" y="68"/>
                    </a:lnTo>
                    <a:lnTo>
                      <a:pt x="24" y="64"/>
                    </a:lnTo>
                    <a:lnTo>
                      <a:pt x="54" y="56"/>
                    </a:lnTo>
                    <a:lnTo>
                      <a:pt x="94" y="48"/>
                    </a:lnTo>
                    <a:lnTo>
                      <a:pt x="146" y="42"/>
                    </a:lnTo>
                    <a:lnTo>
                      <a:pt x="206" y="34"/>
                    </a:lnTo>
                    <a:lnTo>
                      <a:pt x="352" y="22"/>
                    </a:lnTo>
                    <a:lnTo>
                      <a:pt x="532" y="12"/>
                    </a:lnTo>
                    <a:lnTo>
                      <a:pt x="736" y="6"/>
                    </a:lnTo>
                    <a:lnTo>
                      <a:pt x="962" y="0"/>
                    </a:lnTo>
                    <a:lnTo>
                      <a:pt x="1204" y="0"/>
                    </a:lnTo>
                    <a:lnTo>
                      <a:pt x="1204" y="0"/>
                    </a:lnTo>
                    <a:lnTo>
                      <a:pt x="1448" y="0"/>
                    </a:lnTo>
                    <a:lnTo>
                      <a:pt x="1676" y="6"/>
                    </a:lnTo>
                    <a:lnTo>
                      <a:pt x="1880" y="12"/>
                    </a:lnTo>
                    <a:lnTo>
                      <a:pt x="2058" y="22"/>
                    </a:lnTo>
                    <a:lnTo>
                      <a:pt x="2206" y="34"/>
                    </a:lnTo>
                    <a:lnTo>
                      <a:pt x="2266" y="42"/>
                    </a:lnTo>
                    <a:lnTo>
                      <a:pt x="2316" y="48"/>
                    </a:lnTo>
                    <a:lnTo>
                      <a:pt x="2356" y="56"/>
                    </a:lnTo>
                    <a:lnTo>
                      <a:pt x="2386" y="64"/>
                    </a:lnTo>
                    <a:lnTo>
                      <a:pt x="2398" y="68"/>
                    </a:lnTo>
                    <a:lnTo>
                      <a:pt x="2404" y="72"/>
                    </a:lnTo>
                    <a:lnTo>
                      <a:pt x="2410" y="76"/>
                    </a:lnTo>
                    <a:lnTo>
                      <a:pt x="2410" y="80"/>
                    </a:lnTo>
                    <a:lnTo>
                      <a:pt x="2410" y="80"/>
                    </a:lnTo>
                    <a:lnTo>
                      <a:pt x="2410" y="84"/>
                    </a:lnTo>
                    <a:lnTo>
                      <a:pt x="2404" y="88"/>
                    </a:lnTo>
                    <a:lnTo>
                      <a:pt x="2386" y="96"/>
                    </a:lnTo>
                    <a:lnTo>
                      <a:pt x="2356" y="102"/>
                    </a:lnTo>
                    <a:lnTo>
                      <a:pt x="2316" y="110"/>
                    </a:lnTo>
                    <a:lnTo>
                      <a:pt x="2266" y="116"/>
                    </a:lnTo>
                    <a:lnTo>
                      <a:pt x="2206" y="122"/>
                    </a:lnTo>
                    <a:lnTo>
                      <a:pt x="2058" y="134"/>
                    </a:lnTo>
                    <a:lnTo>
                      <a:pt x="1880" y="144"/>
                    </a:lnTo>
                    <a:lnTo>
                      <a:pt x="1676" y="152"/>
                    </a:lnTo>
                    <a:lnTo>
                      <a:pt x="1448" y="156"/>
                    </a:lnTo>
                    <a:lnTo>
                      <a:pt x="1204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0" name="Freeform 148"/>
              <p:cNvSpPr>
                <a:spLocks/>
              </p:cNvSpPr>
              <p:nvPr/>
            </p:nvSpPr>
            <p:spPr bwMode="auto">
              <a:xfrm>
                <a:off x="2638" y="4146"/>
                <a:ext cx="2422" cy="158"/>
              </a:xfrm>
              <a:custGeom>
                <a:avLst/>
                <a:gdLst>
                  <a:gd name="T0" fmla="*/ 1210 w 2422"/>
                  <a:gd name="T1" fmla="*/ 0 h 158"/>
                  <a:gd name="T2" fmla="*/ 1210 w 2422"/>
                  <a:gd name="T3" fmla="*/ 0 h 158"/>
                  <a:gd name="T4" fmla="*/ 966 w 2422"/>
                  <a:gd name="T5" fmla="*/ 0 h 158"/>
                  <a:gd name="T6" fmla="*/ 740 w 2422"/>
                  <a:gd name="T7" fmla="*/ 6 h 158"/>
                  <a:gd name="T8" fmla="*/ 534 w 2422"/>
                  <a:gd name="T9" fmla="*/ 12 h 158"/>
                  <a:gd name="T10" fmla="*/ 356 w 2422"/>
                  <a:gd name="T11" fmla="*/ 22 h 158"/>
                  <a:gd name="T12" fmla="*/ 208 w 2422"/>
                  <a:gd name="T13" fmla="*/ 34 h 158"/>
                  <a:gd name="T14" fmla="*/ 146 w 2422"/>
                  <a:gd name="T15" fmla="*/ 40 h 158"/>
                  <a:gd name="T16" fmla="*/ 96 w 2422"/>
                  <a:gd name="T17" fmla="*/ 48 h 158"/>
                  <a:gd name="T18" fmla="*/ 56 w 2422"/>
                  <a:gd name="T19" fmla="*/ 56 h 158"/>
                  <a:gd name="T20" fmla="*/ 26 w 2422"/>
                  <a:gd name="T21" fmla="*/ 64 h 158"/>
                  <a:gd name="T22" fmla="*/ 14 w 2422"/>
                  <a:gd name="T23" fmla="*/ 68 h 158"/>
                  <a:gd name="T24" fmla="*/ 6 w 2422"/>
                  <a:gd name="T25" fmla="*/ 72 h 158"/>
                  <a:gd name="T26" fmla="*/ 2 w 2422"/>
                  <a:gd name="T27" fmla="*/ 76 h 158"/>
                  <a:gd name="T28" fmla="*/ 0 w 2422"/>
                  <a:gd name="T29" fmla="*/ 80 h 158"/>
                  <a:gd name="T30" fmla="*/ 0 w 2422"/>
                  <a:gd name="T31" fmla="*/ 80 h 158"/>
                  <a:gd name="T32" fmla="*/ 2 w 2422"/>
                  <a:gd name="T33" fmla="*/ 84 h 158"/>
                  <a:gd name="T34" fmla="*/ 6 w 2422"/>
                  <a:gd name="T35" fmla="*/ 88 h 158"/>
                  <a:gd name="T36" fmla="*/ 14 w 2422"/>
                  <a:gd name="T37" fmla="*/ 92 h 158"/>
                  <a:gd name="T38" fmla="*/ 26 w 2422"/>
                  <a:gd name="T39" fmla="*/ 96 h 158"/>
                  <a:gd name="T40" fmla="*/ 56 w 2422"/>
                  <a:gd name="T41" fmla="*/ 102 h 158"/>
                  <a:gd name="T42" fmla="*/ 96 w 2422"/>
                  <a:gd name="T43" fmla="*/ 110 h 158"/>
                  <a:gd name="T44" fmla="*/ 146 w 2422"/>
                  <a:gd name="T45" fmla="*/ 116 h 158"/>
                  <a:gd name="T46" fmla="*/ 208 w 2422"/>
                  <a:gd name="T47" fmla="*/ 124 h 158"/>
                  <a:gd name="T48" fmla="*/ 356 w 2422"/>
                  <a:gd name="T49" fmla="*/ 134 h 158"/>
                  <a:gd name="T50" fmla="*/ 534 w 2422"/>
                  <a:gd name="T51" fmla="*/ 144 h 158"/>
                  <a:gd name="T52" fmla="*/ 740 w 2422"/>
                  <a:gd name="T53" fmla="*/ 152 h 158"/>
                  <a:gd name="T54" fmla="*/ 966 w 2422"/>
                  <a:gd name="T55" fmla="*/ 156 h 158"/>
                  <a:gd name="T56" fmla="*/ 1210 w 2422"/>
                  <a:gd name="T57" fmla="*/ 158 h 158"/>
                  <a:gd name="T58" fmla="*/ 1210 w 2422"/>
                  <a:gd name="T59" fmla="*/ 158 h 158"/>
                  <a:gd name="T60" fmla="*/ 1456 w 2422"/>
                  <a:gd name="T61" fmla="*/ 156 h 158"/>
                  <a:gd name="T62" fmla="*/ 1684 w 2422"/>
                  <a:gd name="T63" fmla="*/ 152 h 158"/>
                  <a:gd name="T64" fmla="*/ 1890 w 2422"/>
                  <a:gd name="T65" fmla="*/ 144 h 158"/>
                  <a:gd name="T66" fmla="*/ 2068 w 2422"/>
                  <a:gd name="T67" fmla="*/ 134 h 158"/>
                  <a:gd name="T68" fmla="*/ 2216 w 2422"/>
                  <a:gd name="T69" fmla="*/ 124 h 158"/>
                  <a:gd name="T70" fmla="*/ 2276 w 2422"/>
                  <a:gd name="T71" fmla="*/ 116 h 158"/>
                  <a:gd name="T72" fmla="*/ 2328 w 2422"/>
                  <a:gd name="T73" fmla="*/ 110 h 158"/>
                  <a:gd name="T74" fmla="*/ 2368 w 2422"/>
                  <a:gd name="T75" fmla="*/ 102 h 158"/>
                  <a:gd name="T76" fmla="*/ 2398 w 2422"/>
                  <a:gd name="T77" fmla="*/ 96 h 158"/>
                  <a:gd name="T78" fmla="*/ 2416 w 2422"/>
                  <a:gd name="T79" fmla="*/ 88 h 158"/>
                  <a:gd name="T80" fmla="*/ 2420 w 2422"/>
                  <a:gd name="T81" fmla="*/ 84 h 158"/>
                  <a:gd name="T82" fmla="*/ 2422 w 2422"/>
                  <a:gd name="T83" fmla="*/ 80 h 158"/>
                  <a:gd name="T84" fmla="*/ 2422 w 2422"/>
                  <a:gd name="T85" fmla="*/ 80 h 158"/>
                  <a:gd name="T86" fmla="*/ 2420 w 2422"/>
                  <a:gd name="T87" fmla="*/ 76 h 158"/>
                  <a:gd name="T88" fmla="*/ 2416 w 2422"/>
                  <a:gd name="T89" fmla="*/ 72 h 158"/>
                  <a:gd name="T90" fmla="*/ 2408 w 2422"/>
                  <a:gd name="T91" fmla="*/ 68 h 158"/>
                  <a:gd name="T92" fmla="*/ 2398 w 2422"/>
                  <a:gd name="T93" fmla="*/ 64 h 158"/>
                  <a:gd name="T94" fmla="*/ 2368 w 2422"/>
                  <a:gd name="T95" fmla="*/ 56 h 158"/>
                  <a:gd name="T96" fmla="*/ 2328 w 2422"/>
                  <a:gd name="T97" fmla="*/ 48 h 158"/>
                  <a:gd name="T98" fmla="*/ 2276 w 2422"/>
                  <a:gd name="T99" fmla="*/ 40 h 158"/>
                  <a:gd name="T100" fmla="*/ 2216 w 2422"/>
                  <a:gd name="T101" fmla="*/ 34 h 158"/>
                  <a:gd name="T102" fmla="*/ 2068 w 2422"/>
                  <a:gd name="T103" fmla="*/ 22 h 158"/>
                  <a:gd name="T104" fmla="*/ 1890 w 2422"/>
                  <a:gd name="T105" fmla="*/ 12 h 158"/>
                  <a:gd name="T106" fmla="*/ 1684 w 2422"/>
                  <a:gd name="T107" fmla="*/ 6 h 158"/>
                  <a:gd name="T108" fmla="*/ 1456 w 2422"/>
                  <a:gd name="T109" fmla="*/ 0 h 158"/>
                  <a:gd name="T110" fmla="*/ 1210 w 2422"/>
                  <a:gd name="T1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22" h="158">
                    <a:moveTo>
                      <a:pt x="1210" y="0"/>
                    </a:moveTo>
                    <a:lnTo>
                      <a:pt x="1210" y="0"/>
                    </a:lnTo>
                    <a:lnTo>
                      <a:pt x="966" y="0"/>
                    </a:lnTo>
                    <a:lnTo>
                      <a:pt x="740" y="6"/>
                    </a:lnTo>
                    <a:lnTo>
                      <a:pt x="534" y="12"/>
                    </a:lnTo>
                    <a:lnTo>
                      <a:pt x="356" y="22"/>
                    </a:lnTo>
                    <a:lnTo>
                      <a:pt x="208" y="34"/>
                    </a:lnTo>
                    <a:lnTo>
                      <a:pt x="146" y="40"/>
                    </a:lnTo>
                    <a:lnTo>
                      <a:pt x="96" y="48"/>
                    </a:lnTo>
                    <a:lnTo>
                      <a:pt x="56" y="56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14" y="92"/>
                    </a:lnTo>
                    <a:lnTo>
                      <a:pt x="26" y="96"/>
                    </a:lnTo>
                    <a:lnTo>
                      <a:pt x="56" y="102"/>
                    </a:lnTo>
                    <a:lnTo>
                      <a:pt x="96" y="110"/>
                    </a:lnTo>
                    <a:lnTo>
                      <a:pt x="146" y="116"/>
                    </a:lnTo>
                    <a:lnTo>
                      <a:pt x="208" y="124"/>
                    </a:lnTo>
                    <a:lnTo>
                      <a:pt x="356" y="134"/>
                    </a:lnTo>
                    <a:lnTo>
                      <a:pt x="534" y="144"/>
                    </a:lnTo>
                    <a:lnTo>
                      <a:pt x="740" y="152"/>
                    </a:lnTo>
                    <a:lnTo>
                      <a:pt x="966" y="156"/>
                    </a:lnTo>
                    <a:lnTo>
                      <a:pt x="1210" y="158"/>
                    </a:lnTo>
                    <a:lnTo>
                      <a:pt x="1210" y="158"/>
                    </a:lnTo>
                    <a:lnTo>
                      <a:pt x="1456" y="156"/>
                    </a:lnTo>
                    <a:lnTo>
                      <a:pt x="1684" y="152"/>
                    </a:lnTo>
                    <a:lnTo>
                      <a:pt x="1890" y="144"/>
                    </a:lnTo>
                    <a:lnTo>
                      <a:pt x="2068" y="134"/>
                    </a:lnTo>
                    <a:lnTo>
                      <a:pt x="2216" y="124"/>
                    </a:lnTo>
                    <a:lnTo>
                      <a:pt x="2276" y="116"/>
                    </a:lnTo>
                    <a:lnTo>
                      <a:pt x="2328" y="110"/>
                    </a:lnTo>
                    <a:lnTo>
                      <a:pt x="2368" y="102"/>
                    </a:lnTo>
                    <a:lnTo>
                      <a:pt x="2398" y="96"/>
                    </a:lnTo>
                    <a:lnTo>
                      <a:pt x="2416" y="88"/>
                    </a:lnTo>
                    <a:lnTo>
                      <a:pt x="2420" y="84"/>
                    </a:lnTo>
                    <a:lnTo>
                      <a:pt x="2422" y="80"/>
                    </a:lnTo>
                    <a:lnTo>
                      <a:pt x="2422" y="80"/>
                    </a:lnTo>
                    <a:lnTo>
                      <a:pt x="2420" y="76"/>
                    </a:lnTo>
                    <a:lnTo>
                      <a:pt x="2416" y="72"/>
                    </a:lnTo>
                    <a:lnTo>
                      <a:pt x="2408" y="68"/>
                    </a:lnTo>
                    <a:lnTo>
                      <a:pt x="2398" y="64"/>
                    </a:lnTo>
                    <a:lnTo>
                      <a:pt x="2368" y="56"/>
                    </a:lnTo>
                    <a:lnTo>
                      <a:pt x="2328" y="48"/>
                    </a:lnTo>
                    <a:lnTo>
                      <a:pt x="2276" y="40"/>
                    </a:lnTo>
                    <a:lnTo>
                      <a:pt x="2216" y="34"/>
                    </a:lnTo>
                    <a:lnTo>
                      <a:pt x="2068" y="22"/>
                    </a:lnTo>
                    <a:lnTo>
                      <a:pt x="1890" y="12"/>
                    </a:lnTo>
                    <a:lnTo>
                      <a:pt x="1684" y="6"/>
                    </a:lnTo>
                    <a:lnTo>
                      <a:pt x="1456" y="0"/>
                    </a:lnTo>
                    <a:lnTo>
                      <a:pt x="1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Freeform 149"/>
              <p:cNvSpPr>
                <a:spLocks noEditPoints="1"/>
              </p:cNvSpPr>
              <p:nvPr/>
            </p:nvSpPr>
            <p:spPr bwMode="auto">
              <a:xfrm>
                <a:off x="2644" y="4146"/>
                <a:ext cx="2410" cy="158"/>
              </a:xfrm>
              <a:custGeom>
                <a:avLst/>
                <a:gdLst>
                  <a:gd name="T0" fmla="*/ 1204 w 2410"/>
                  <a:gd name="T1" fmla="*/ 158 h 158"/>
                  <a:gd name="T2" fmla="*/ 738 w 2410"/>
                  <a:gd name="T3" fmla="*/ 152 h 158"/>
                  <a:gd name="T4" fmla="*/ 356 w 2410"/>
                  <a:gd name="T5" fmla="*/ 134 h 158"/>
                  <a:gd name="T6" fmla="*/ 150 w 2410"/>
                  <a:gd name="T7" fmla="*/ 116 h 158"/>
                  <a:gd name="T8" fmla="*/ 58 w 2410"/>
                  <a:gd name="T9" fmla="*/ 102 h 158"/>
                  <a:gd name="T10" fmla="*/ 10 w 2410"/>
                  <a:gd name="T11" fmla="*/ 88 h 158"/>
                  <a:gd name="T12" fmla="*/ 4 w 2410"/>
                  <a:gd name="T13" fmla="*/ 80 h 158"/>
                  <a:gd name="T14" fmla="*/ 6 w 2410"/>
                  <a:gd name="T15" fmla="*/ 76 h 158"/>
                  <a:gd name="T16" fmla="*/ 18 w 2410"/>
                  <a:gd name="T17" fmla="*/ 68 h 158"/>
                  <a:gd name="T18" fmla="*/ 58 w 2410"/>
                  <a:gd name="T19" fmla="*/ 56 h 158"/>
                  <a:gd name="T20" fmla="*/ 150 w 2410"/>
                  <a:gd name="T21" fmla="*/ 42 h 158"/>
                  <a:gd name="T22" fmla="*/ 356 w 2410"/>
                  <a:gd name="T23" fmla="*/ 22 h 158"/>
                  <a:gd name="T24" fmla="*/ 738 w 2410"/>
                  <a:gd name="T25" fmla="*/ 6 h 158"/>
                  <a:gd name="T26" fmla="*/ 1204 w 2410"/>
                  <a:gd name="T27" fmla="*/ 0 h 158"/>
                  <a:gd name="T28" fmla="*/ 1448 w 2410"/>
                  <a:gd name="T29" fmla="*/ 2 h 158"/>
                  <a:gd name="T30" fmla="*/ 1878 w 2410"/>
                  <a:gd name="T31" fmla="*/ 14 h 158"/>
                  <a:gd name="T32" fmla="*/ 2202 w 2410"/>
                  <a:gd name="T33" fmla="*/ 34 h 158"/>
                  <a:gd name="T34" fmla="*/ 2312 w 2410"/>
                  <a:gd name="T35" fmla="*/ 48 h 158"/>
                  <a:gd name="T36" fmla="*/ 2382 w 2410"/>
                  <a:gd name="T37" fmla="*/ 64 h 158"/>
                  <a:gd name="T38" fmla="*/ 2400 w 2410"/>
                  <a:gd name="T39" fmla="*/ 72 h 158"/>
                  <a:gd name="T40" fmla="*/ 2406 w 2410"/>
                  <a:gd name="T41" fmla="*/ 80 h 158"/>
                  <a:gd name="T42" fmla="*/ 2404 w 2410"/>
                  <a:gd name="T43" fmla="*/ 84 h 158"/>
                  <a:gd name="T44" fmla="*/ 2382 w 2410"/>
                  <a:gd name="T45" fmla="*/ 96 h 158"/>
                  <a:gd name="T46" fmla="*/ 2312 w 2410"/>
                  <a:gd name="T47" fmla="*/ 110 h 158"/>
                  <a:gd name="T48" fmla="*/ 2202 w 2410"/>
                  <a:gd name="T49" fmla="*/ 122 h 158"/>
                  <a:gd name="T50" fmla="*/ 1878 w 2410"/>
                  <a:gd name="T51" fmla="*/ 144 h 158"/>
                  <a:gd name="T52" fmla="*/ 1448 w 2410"/>
                  <a:gd name="T53" fmla="*/ 156 h 158"/>
                  <a:gd name="T54" fmla="*/ 1204 w 2410"/>
                  <a:gd name="T55" fmla="*/ 0 h 158"/>
                  <a:gd name="T56" fmla="*/ 962 w 2410"/>
                  <a:gd name="T57" fmla="*/ 0 h 158"/>
                  <a:gd name="T58" fmla="*/ 532 w 2410"/>
                  <a:gd name="T59" fmla="*/ 12 h 158"/>
                  <a:gd name="T60" fmla="*/ 206 w 2410"/>
                  <a:gd name="T61" fmla="*/ 34 h 158"/>
                  <a:gd name="T62" fmla="*/ 94 w 2410"/>
                  <a:gd name="T63" fmla="*/ 48 h 158"/>
                  <a:gd name="T64" fmla="*/ 24 w 2410"/>
                  <a:gd name="T65" fmla="*/ 64 h 158"/>
                  <a:gd name="T66" fmla="*/ 6 w 2410"/>
                  <a:gd name="T67" fmla="*/ 72 h 158"/>
                  <a:gd name="T68" fmla="*/ 0 w 2410"/>
                  <a:gd name="T69" fmla="*/ 80 h 158"/>
                  <a:gd name="T70" fmla="*/ 2 w 2410"/>
                  <a:gd name="T71" fmla="*/ 84 h 158"/>
                  <a:gd name="T72" fmla="*/ 24 w 2410"/>
                  <a:gd name="T73" fmla="*/ 96 h 158"/>
                  <a:gd name="T74" fmla="*/ 94 w 2410"/>
                  <a:gd name="T75" fmla="*/ 110 h 158"/>
                  <a:gd name="T76" fmla="*/ 206 w 2410"/>
                  <a:gd name="T77" fmla="*/ 122 h 158"/>
                  <a:gd name="T78" fmla="*/ 532 w 2410"/>
                  <a:gd name="T79" fmla="*/ 144 h 158"/>
                  <a:gd name="T80" fmla="*/ 962 w 2410"/>
                  <a:gd name="T81" fmla="*/ 156 h 158"/>
                  <a:gd name="T82" fmla="*/ 1204 w 2410"/>
                  <a:gd name="T83" fmla="*/ 158 h 158"/>
                  <a:gd name="T84" fmla="*/ 1676 w 2410"/>
                  <a:gd name="T85" fmla="*/ 152 h 158"/>
                  <a:gd name="T86" fmla="*/ 2058 w 2410"/>
                  <a:gd name="T87" fmla="*/ 134 h 158"/>
                  <a:gd name="T88" fmla="*/ 2266 w 2410"/>
                  <a:gd name="T89" fmla="*/ 116 h 158"/>
                  <a:gd name="T90" fmla="*/ 2356 w 2410"/>
                  <a:gd name="T91" fmla="*/ 102 h 158"/>
                  <a:gd name="T92" fmla="*/ 2404 w 2410"/>
                  <a:gd name="T93" fmla="*/ 88 h 158"/>
                  <a:gd name="T94" fmla="*/ 2410 w 2410"/>
                  <a:gd name="T95" fmla="*/ 80 h 158"/>
                  <a:gd name="T96" fmla="*/ 2410 w 2410"/>
                  <a:gd name="T97" fmla="*/ 76 h 158"/>
                  <a:gd name="T98" fmla="*/ 2398 w 2410"/>
                  <a:gd name="T99" fmla="*/ 68 h 158"/>
                  <a:gd name="T100" fmla="*/ 2356 w 2410"/>
                  <a:gd name="T101" fmla="*/ 56 h 158"/>
                  <a:gd name="T102" fmla="*/ 2266 w 2410"/>
                  <a:gd name="T103" fmla="*/ 42 h 158"/>
                  <a:gd name="T104" fmla="*/ 2058 w 2410"/>
                  <a:gd name="T105" fmla="*/ 22 h 158"/>
                  <a:gd name="T106" fmla="*/ 1676 w 2410"/>
                  <a:gd name="T107" fmla="*/ 6 h 158"/>
                  <a:gd name="T108" fmla="*/ 1204 w 2410"/>
                  <a:gd name="T10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10" h="158">
                    <a:moveTo>
                      <a:pt x="1204" y="158"/>
                    </a:moveTo>
                    <a:lnTo>
                      <a:pt x="1204" y="158"/>
                    </a:lnTo>
                    <a:lnTo>
                      <a:pt x="962" y="156"/>
                    </a:lnTo>
                    <a:lnTo>
                      <a:pt x="738" y="152"/>
                    </a:lnTo>
                    <a:lnTo>
                      <a:pt x="534" y="144"/>
                    </a:lnTo>
                    <a:lnTo>
                      <a:pt x="356" y="134"/>
                    </a:lnTo>
                    <a:lnTo>
                      <a:pt x="210" y="122"/>
                    </a:lnTo>
                    <a:lnTo>
                      <a:pt x="150" y="116"/>
                    </a:lnTo>
                    <a:lnTo>
                      <a:pt x="100" y="110"/>
                    </a:lnTo>
                    <a:lnTo>
                      <a:pt x="58" y="102"/>
                    </a:lnTo>
                    <a:lnTo>
                      <a:pt x="30" y="96"/>
                    </a:lnTo>
                    <a:lnTo>
                      <a:pt x="10" y="88"/>
                    </a:lnTo>
                    <a:lnTo>
                      <a:pt x="6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8" y="68"/>
                    </a:lnTo>
                    <a:lnTo>
                      <a:pt x="30" y="64"/>
                    </a:lnTo>
                    <a:lnTo>
                      <a:pt x="58" y="56"/>
                    </a:lnTo>
                    <a:lnTo>
                      <a:pt x="100" y="48"/>
                    </a:lnTo>
                    <a:lnTo>
                      <a:pt x="150" y="42"/>
                    </a:lnTo>
                    <a:lnTo>
                      <a:pt x="210" y="34"/>
                    </a:lnTo>
                    <a:lnTo>
                      <a:pt x="356" y="22"/>
                    </a:lnTo>
                    <a:lnTo>
                      <a:pt x="534" y="14"/>
                    </a:lnTo>
                    <a:lnTo>
                      <a:pt x="738" y="6"/>
                    </a:lnTo>
                    <a:lnTo>
                      <a:pt x="962" y="2"/>
                    </a:lnTo>
                    <a:lnTo>
                      <a:pt x="1204" y="0"/>
                    </a:lnTo>
                    <a:lnTo>
                      <a:pt x="1204" y="0"/>
                    </a:lnTo>
                    <a:lnTo>
                      <a:pt x="1448" y="2"/>
                    </a:lnTo>
                    <a:lnTo>
                      <a:pt x="1674" y="6"/>
                    </a:lnTo>
                    <a:lnTo>
                      <a:pt x="1878" y="14"/>
                    </a:lnTo>
                    <a:lnTo>
                      <a:pt x="2056" y="22"/>
                    </a:lnTo>
                    <a:lnTo>
                      <a:pt x="2202" y="34"/>
                    </a:lnTo>
                    <a:lnTo>
                      <a:pt x="2262" y="42"/>
                    </a:lnTo>
                    <a:lnTo>
                      <a:pt x="2312" y="48"/>
                    </a:lnTo>
                    <a:lnTo>
                      <a:pt x="2352" y="56"/>
                    </a:lnTo>
                    <a:lnTo>
                      <a:pt x="2382" y="64"/>
                    </a:lnTo>
                    <a:lnTo>
                      <a:pt x="2392" y="68"/>
                    </a:lnTo>
                    <a:lnTo>
                      <a:pt x="2400" y="72"/>
                    </a:lnTo>
                    <a:lnTo>
                      <a:pt x="2404" y="76"/>
                    </a:lnTo>
                    <a:lnTo>
                      <a:pt x="2406" y="80"/>
                    </a:lnTo>
                    <a:lnTo>
                      <a:pt x="2406" y="80"/>
                    </a:lnTo>
                    <a:lnTo>
                      <a:pt x="2404" y="84"/>
                    </a:lnTo>
                    <a:lnTo>
                      <a:pt x="2400" y="88"/>
                    </a:lnTo>
                    <a:lnTo>
                      <a:pt x="2382" y="96"/>
                    </a:lnTo>
                    <a:lnTo>
                      <a:pt x="2352" y="102"/>
                    </a:lnTo>
                    <a:lnTo>
                      <a:pt x="2312" y="110"/>
                    </a:lnTo>
                    <a:lnTo>
                      <a:pt x="2262" y="116"/>
                    </a:lnTo>
                    <a:lnTo>
                      <a:pt x="2202" y="122"/>
                    </a:lnTo>
                    <a:lnTo>
                      <a:pt x="2056" y="134"/>
                    </a:lnTo>
                    <a:lnTo>
                      <a:pt x="1878" y="144"/>
                    </a:lnTo>
                    <a:lnTo>
                      <a:pt x="1674" y="152"/>
                    </a:lnTo>
                    <a:lnTo>
                      <a:pt x="1448" y="156"/>
                    </a:lnTo>
                    <a:lnTo>
                      <a:pt x="1204" y="158"/>
                    </a:lnTo>
                    <a:close/>
                    <a:moveTo>
                      <a:pt x="1204" y="0"/>
                    </a:moveTo>
                    <a:lnTo>
                      <a:pt x="1204" y="0"/>
                    </a:lnTo>
                    <a:lnTo>
                      <a:pt x="962" y="0"/>
                    </a:lnTo>
                    <a:lnTo>
                      <a:pt x="736" y="6"/>
                    </a:lnTo>
                    <a:lnTo>
                      <a:pt x="532" y="12"/>
                    </a:lnTo>
                    <a:lnTo>
                      <a:pt x="352" y="22"/>
                    </a:lnTo>
                    <a:lnTo>
                      <a:pt x="206" y="34"/>
                    </a:lnTo>
                    <a:lnTo>
                      <a:pt x="146" y="42"/>
                    </a:lnTo>
                    <a:lnTo>
                      <a:pt x="94" y="48"/>
                    </a:lnTo>
                    <a:lnTo>
                      <a:pt x="54" y="56"/>
                    </a:lnTo>
                    <a:lnTo>
                      <a:pt x="24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4" y="96"/>
                    </a:lnTo>
                    <a:lnTo>
                      <a:pt x="54" y="102"/>
                    </a:lnTo>
                    <a:lnTo>
                      <a:pt x="94" y="110"/>
                    </a:lnTo>
                    <a:lnTo>
                      <a:pt x="146" y="116"/>
                    </a:lnTo>
                    <a:lnTo>
                      <a:pt x="206" y="122"/>
                    </a:lnTo>
                    <a:lnTo>
                      <a:pt x="352" y="134"/>
                    </a:lnTo>
                    <a:lnTo>
                      <a:pt x="532" y="144"/>
                    </a:lnTo>
                    <a:lnTo>
                      <a:pt x="736" y="152"/>
                    </a:lnTo>
                    <a:lnTo>
                      <a:pt x="962" y="156"/>
                    </a:lnTo>
                    <a:lnTo>
                      <a:pt x="1204" y="158"/>
                    </a:lnTo>
                    <a:lnTo>
                      <a:pt x="1204" y="158"/>
                    </a:lnTo>
                    <a:lnTo>
                      <a:pt x="1448" y="156"/>
                    </a:lnTo>
                    <a:lnTo>
                      <a:pt x="1676" y="152"/>
                    </a:lnTo>
                    <a:lnTo>
                      <a:pt x="1880" y="144"/>
                    </a:lnTo>
                    <a:lnTo>
                      <a:pt x="2058" y="134"/>
                    </a:lnTo>
                    <a:lnTo>
                      <a:pt x="2206" y="122"/>
                    </a:lnTo>
                    <a:lnTo>
                      <a:pt x="2266" y="116"/>
                    </a:lnTo>
                    <a:lnTo>
                      <a:pt x="2316" y="110"/>
                    </a:lnTo>
                    <a:lnTo>
                      <a:pt x="2356" y="102"/>
                    </a:lnTo>
                    <a:lnTo>
                      <a:pt x="2386" y="96"/>
                    </a:lnTo>
                    <a:lnTo>
                      <a:pt x="2404" y="88"/>
                    </a:lnTo>
                    <a:lnTo>
                      <a:pt x="2410" y="84"/>
                    </a:lnTo>
                    <a:lnTo>
                      <a:pt x="2410" y="80"/>
                    </a:lnTo>
                    <a:lnTo>
                      <a:pt x="2410" y="80"/>
                    </a:lnTo>
                    <a:lnTo>
                      <a:pt x="2410" y="76"/>
                    </a:lnTo>
                    <a:lnTo>
                      <a:pt x="2404" y="72"/>
                    </a:lnTo>
                    <a:lnTo>
                      <a:pt x="2398" y="68"/>
                    </a:lnTo>
                    <a:lnTo>
                      <a:pt x="2386" y="64"/>
                    </a:lnTo>
                    <a:lnTo>
                      <a:pt x="2356" y="56"/>
                    </a:lnTo>
                    <a:lnTo>
                      <a:pt x="2316" y="48"/>
                    </a:lnTo>
                    <a:lnTo>
                      <a:pt x="2266" y="42"/>
                    </a:lnTo>
                    <a:lnTo>
                      <a:pt x="2206" y="34"/>
                    </a:lnTo>
                    <a:lnTo>
                      <a:pt x="2058" y="22"/>
                    </a:lnTo>
                    <a:lnTo>
                      <a:pt x="1880" y="12"/>
                    </a:lnTo>
                    <a:lnTo>
                      <a:pt x="1676" y="6"/>
                    </a:lnTo>
                    <a:lnTo>
                      <a:pt x="1448" y="0"/>
                    </a:lnTo>
                    <a:lnTo>
                      <a:pt x="1204" y="0"/>
                    </a:lnTo>
                    <a:close/>
                  </a:path>
                </a:pathLst>
              </a:custGeom>
              <a:solidFill>
                <a:srgbClr val="F9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Freeform 150"/>
              <p:cNvSpPr>
                <a:spLocks/>
              </p:cNvSpPr>
              <p:nvPr/>
            </p:nvSpPr>
            <p:spPr bwMode="auto">
              <a:xfrm>
                <a:off x="2648" y="4146"/>
                <a:ext cx="2402" cy="158"/>
              </a:xfrm>
              <a:custGeom>
                <a:avLst/>
                <a:gdLst>
                  <a:gd name="T0" fmla="*/ 1200 w 2402"/>
                  <a:gd name="T1" fmla="*/ 158 h 158"/>
                  <a:gd name="T2" fmla="*/ 1200 w 2402"/>
                  <a:gd name="T3" fmla="*/ 158 h 158"/>
                  <a:gd name="T4" fmla="*/ 958 w 2402"/>
                  <a:gd name="T5" fmla="*/ 156 h 158"/>
                  <a:gd name="T6" fmla="*/ 734 w 2402"/>
                  <a:gd name="T7" fmla="*/ 152 h 158"/>
                  <a:gd name="T8" fmla="*/ 530 w 2402"/>
                  <a:gd name="T9" fmla="*/ 144 h 158"/>
                  <a:gd name="T10" fmla="*/ 352 w 2402"/>
                  <a:gd name="T11" fmla="*/ 134 h 158"/>
                  <a:gd name="T12" fmla="*/ 206 w 2402"/>
                  <a:gd name="T13" fmla="*/ 122 h 158"/>
                  <a:gd name="T14" fmla="*/ 146 w 2402"/>
                  <a:gd name="T15" fmla="*/ 116 h 158"/>
                  <a:gd name="T16" fmla="*/ 96 w 2402"/>
                  <a:gd name="T17" fmla="*/ 110 h 158"/>
                  <a:gd name="T18" fmla="*/ 54 w 2402"/>
                  <a:gd name="T19" fmla="*/ 102 h 158"/>
                  <a:gd name="T20" fmla="*/ 26 w 2402"/>
                  <a:gd name="T21" fmla="*/ 96 h 158"/>
                  <a:gd name="T22" fmla="*/ 6 w 2402"/>
                  <a:gd name="T23" fmla="*/ 88 h 158"/>
                  <a:gd name="T24" fmla="*/ 2 w 2402"/>
                  <a:gd name="T25" fmla="*/ 84 h 158"/>
                  <a:gd name="T26" fmla="*/ 0 w 2402"/>
                  <a:gd name="T27" fmla="*/ 80 h 158"/>
                  <a:gd name="T28" fmla="*/ 0 w 2402"/>
                  <a:gd name="T29" fmla="*/ 80 h 158"/>
                  <a:gd name="T30" fmla="*/ 2 w 2402"/>
                  <a:gd name="T31" fmla="*/ 76 h 158"/>
                  <a:gd name="T32" fmla="*/ 6 w 2402"/>
                  <a:gd name="T33" fmla="*/ 72 h 158"/>
                  <a:gd name="T34" fmla="*/ 14 w 2402"/>
                  <a:gd name="T35" fmla="*/ 68 h 158"/>
                  <a:gd name="T36" fmla="*/ 26 w 2402"/>
                  <a:gd name="T37" fmla="*/ 64 h 158"/>
                  <a:gd name="T38" fmla="*/ 54 w 2402"/>
                  <a:gd name="T39" fmla="*/ 56 h 158"/>
                  <a:gd name="T40" fmla="*/ 96 w 2402"/>
                  <a:gd name="T41" fmla="*/ 48 h 158"/>
                  <a:gd name="T42" fmla="*/ 146 w 2402"/>
                  <a:gd name="T43" fmla="*/ 42 h 158"/>
                  <a:gd name="T44" fmla="*/ 206 w 2402"/>
                  <a:gd name="T45" fmla="*/ 34 h 158"/>
                  <a:gd name="T46" fmla="*/ 352 w 2402"/>
                  <a:gd name="T47" fmla="*/ 22 h 158"/>
                  <a:gd name="T48" fmla="*/ 530 w 2402"/>
                  <a:gd name="T49" fmla="*/ 14 h 158"/>
                  <a:gd name="T50" fmla="*/ 734 w 2402"/>
                  <a:gd name="T51" fmla="*/ 6 h 158"/>
                  <a:gd name="T52" fmla="*/ 958 w 2402"/>
                  <a:gd name="T53" fmla="*/ 2 h 158"/>
                  <a:gd name="T54" fmla="*/ 1200 w 2402"/>
                  <a:gd name="T55" fmla="*/ 0 h 158"/>
                  <a:gd name="T56" fmla="*/ 1200 w 2402"/>
                  <a:gd name="T57" fmla="*/ 0 h 158"/>
                  <a:gd name="T58" fmla="*/ 1444 w 2402"/>
                  <a:gd name="T59" fmla="*/ 2 h 158"/>
                  <a:gd name="T60" fmla="*/ 1670 w 2402"/>
                  <a:gd name="T61" fmla="*/ 6 h 158"/>
                  <a:gd name="T62" fmla="*/ 1874 w 2402"/>
                  <a:gd name="T63" fmla="*/ 14 h 158"/>
                  <a:gd name="T64" fmla="*/ 2052 w 2402"/>
                  <a:gd name="T65" fmla="*/ 22 h 158"/>
                  <a:gd name="T66" fmla="*/ 2198 w 2402"/>
                  <a:gd name="T67" fmla="*/ 34 h 158"/>
                  <a:gd name="T68" fmla="*/ 2258 w 2402"/>
                  <a:gd name="T69" fmla="*/ 42 h 158"/>
                  <a:gd name="T70" fmla="*/ 2308 w 2402"/>
                  <a:gd name="T71" fmla="*/ 48 h 158"/>
                  <a:gd name="T72" fmla="*/ 2348 w 2402"/>
                  <a:gd name="T73" fmla="*/ 56 h 158"/>
                  <a:gd name="T74" fmla="*/ 2378 w 2402"/>
                  <a:gd name="T75" fmla="*/ 64 h 158"/>
                  <a:gd name="T76" fmla="*/ 2388 w 2402"/>
                  <a:gd name="T77" fmla="*/ 68 h 158"/>
                  <a:gd name="T78" fmla="*/ 2396 w 2402"/>
                  <a:gd name="T79" fmla="*/ 72 h 158"/>
                  <a:gd name="T80" fmla="*/ 2400 w 2402"/>
                  <a:gd name="T81" fmla="*/ 76 h 158"/>
                  <a:gd name="T82" fmla="*/ 2402 w 2402"/>
                  <a:gd name="T83" fmla="*/ 80 h 158"/>
                  <a:gd name="T84" fmla="*/ 2402 w 2402"/>
                  <a:gd name="T85" fmla="*/ 80 h 158"/>
                  <a:gd name="T86" fmla="*/ 2400 w 2402"/>
                  <a:gd name="T87" fmla="*/ 84 h 158"/>
                  <a:gd name="T88" fmla="*/ 2396 w 2402"/>
                  <a:gd name="T89" fmla="*/ 88 h 158"/>
                  <a:gd name="T90" fmla="*/ 2378 w 2402"/>
                  <a:gd name="T91" fmla="*/ 96 h 158"/>
                  <a:gd name="T92" fmla="*/ 2348 w 2402"/>
                  <a:gd name="T93" fmla="*/ 102 h 158"/>
                  <a:gd name="T94" fmla="*/ 2308 w 2402"/>
                  <a:gd name="T95" fmla="*/ 110 h 158"/>
                  <a:gd name="T96" fmla="*/ 2258 w 2402"/>
                  <a:gd name="T97" fmla="*/ 116 h 158"/>
                  <a:gd name="T98" fmla="*/ 2198 w 2402"/>
                  <a:gd name="T99" fmla="*/ 122 h 158"/>
                  <a:gd name="T100" fmla="*/ 2052 w 2402"/>
                  <a:gd name="T101" fmla="*/ 134 h 158"/>
                  <a:gd name="T102" fmla="*/ 1874 w 2402"/>
                  <a:gd name="T103" fmla="*/ 144 h 158"/>
                  <a:gd name="T104" fmla="*/ 1670 w 2402"/>
                  <a:gd name="T105" fmla="*/ 152 h 158"/>
                  <a:gd name="T106" fmla="*/ 1444 w 2402"/>
                  <a:gd name="T107" fmla="*/ 156 h 158"/>
                  <a:gd name="T108" fmla="*/ 1200 w 2402"/>
                  <a:gd name="T10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02" h="158">
                    <a:moveTo>
                      <a:pt x="1200" y="158"/>
                    </a:moveTo>
                    <a:lnTo>
                      <a:pt x="1200" y="158"/>
                    </a:lnTo>
                    <a:lnTo>
                      <a:pt x="958" y="156"/>
                    </a:lnTo>
                    <a:lnTo>
                      <a:pt x="734" y="152"/>
                    </a:lnTo>
                    <a:lnTo>
                      <a:pt x="530" y="144"/>
                    </a:lnTo>
                    <a:lnTo>
                      <a:pt x="352" y="134"/>
                    </a:lnTo>
                    <a:lnTo>
                      <a:pt x="206" y="122"/>
                    </a:lnTo>
                    <a:lnTo>
                      <a:pt x="146" y="116"/>
                    </a:lnTo>
                    <a:lnTo>
                      <a:pt x="96" y="110"/>
                    </a:lnTo>
                    <a:lnTo>
                      <a:pt x="54" y="102"/>
                    </a:lnTo>
                    <a:lnTo>
                      <a:pt x="26" y="96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6" y="72"/>
                    </a:lnTo>
                    <a:lnTo>
                      <a:pt x="14" y="68"/>
                    </a:lnTo>
                    <a:lnTo>
                      <a:pt x="26" y="64"/>
                    </a:lnTo>
                    <a:lnTo>
                      <a:pt x="54" y="56"/>
                    </a:lnTo>
                    <a:lnTo>
                      <a:pt x="96" y="48"/>
                    </a:lnTo>
                    <a:lnTo>
                      <a:pt x="146" y="42"/>
                    </a:lnTo>
                    <a:lnTo>
                      <a:pt x="206" y="34"/>
                    </a:lnTo>
                    <a:lnTo>
                      <a:pt x="352" y="22"/>
                    </a:lnTo>
                    <a:lnTo>
                      <a:pt x="530" y="14"/>
                    </a:lnTo>
                    <a:lnTo>
                      <a:pt x="734" y="6"/>
                    </a:lnTo>
                    <a:lnTo>
                      <a:pt x="958" y="2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444" y="2"/>
                    </a:lnTo>
                    <a:lnTo>
                      <a:pt x="1670" y="6"/>
                    </a:lnTo>
                    <a:lnTo>
                      <a:pt x="1874" y="14"/>
                    </a:lnTo>
                    <a:lnTo>
                      <a:pt x="2052" y="22"/>
                    </a:lnTo>
                    <a:lnTo>
                      <a:pt x="2198" y="34"/>
                    </a:lnTo>
                    <a:lnTo>
                      <a:pt x="2258" y="42"/>
                    </a:lnTo>
                    <a:lnTo>
                      <a:pt x="2308" y="48"/>
                    </a:lnTo>
                    <a:lnTo>
                      <a:pt x="2348" y="56"/>
                    </a:lnTo>
                    <a:lnTo>
                      <a:pt x="2378" y="64"/>
                    </a:lnTo>
                    <a:lnTo>
                      <a:pt x="2388" y="68"/>
                    </a:lnTo>
                    <a:lnTo>
                      <a:pt x="2396" y="72"/>
                    </a:lnTo>
                    <a:lnTo>
                      <a:pt x="2400" y="76"/>
                    </a:lnTo>
                    <a:lnTo>
                      <a:pt x="2402" y="80"/>
                    </a:lnTo>
                    <a:lnTo>
                      <a:pt x="2402" y="80"/>
                    </a:lnTo>
                    <a:lnTo>
                      <a:pt x="2400" y="84"/>
                    </a:lnTo>
                    <a:lnTo>
                      <a:pt x="2396" y="88"/>
                    </a:lnTo>
                    <a:lnTo>
                      <a:pt x="2378" y="96"/>
                    </a:lnTo>
                    <a:lnTo>
                      <a:pt x="2348" y="102"/>
                    </a:lnTo>
                    <a:lnTo>
                      <a:pt x="2308" y="110"/>
                    </a:lnTo>
                    <a:lnTo>
                      <a:pt x="2258" y="116"/>
                    </a:lnTo>
                    <a:lnTo>
                      <a:pt x="2198" y="122"/>
                    </a:lnTo>
                    <a:lnTo>
                      <a:pt x="2052" y="134"/>
                    </a:lnTo>
                    <a:lnTo>
                      <a:pt x="1874" y="144"/>
                    </a:lnTo>
                    <a:lnTo>
                      <a:pt x="1670" y="152"/>
                    </a:lnTo>
                    <a:lnTo>
                      <a:pt x="1444" y="156"/>
                    </a:lnTo>
                    <a:lnTo>
                      <a:pt x="1200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Freeform 151"/>
              <p:cNvSpPr>
                <a:spLocks/>
              </p:cNvSpPr>
              <p:nvPr/>
            </p:nvSpPr>
            <p:spPr bwMode="auto">
              <a:xfrm>
                <a:off x="2644" y="4146"/>
                <a:ext cx="2410" cy="158"/>
              </a:xfrm>
              <a:custGeom>
                <a:avLst/>
                <a:gdLst>
                  <a:gd name="T0" fmla="*/ 1204 w 2410"/>
                  <a:gd name="T1" fmla="*/ 0 h 158"/>
                  <a:gd name="T2" fmla="*/ 1204 w 2410"/>
                  <a:gd name="T3" fmla="*/ 0 h 158"/>
                  <a:gd name="T4" fmla="*/ 962 w 2410"/>
                  <a:gd name="T5" fmla="*/ 0 h 158"/>
                  <a:gd name="T6" fmla="*/ 736 w 2410"/>
                  <a:gd name="T7" fmla="*/ 6 h 158"/>
                  <a:gd name="T8" fmla="*/ 532 w 2410"/>
                  <a:gd name="T9" fmla="*/ 12 h 158"/>
                  <a:gd name="T10" fmla="*/ 352 w 2410"/>
                  <a:gd name="T11" fmla="*/ 22 h 158"/>
                  <a:gd name="T12" fmla="*/ 206 w 2410"/>
                  <a:gd name="T13" fmla="*/ 34 h 158"/>
                  <a:gd name="T14" fmla="*/ 146 w 2410"/>
                  <a:gd name="T15" fmla="*/ 42 h 158"/>
                  <a:gd name="T16" fmla="*/ 94 w 2410"/>
                  <a:gd name="T17" fmla="*/ 48 h 158"/>
                  <a:gd name="T18" fmla="*/ 54 w 2410"/>
                  <a:gd name="T19" fmla="*/ 56 h 158"/>
                  <a:gd name="T20" fmla="*/ 24 w 2410"/>
                  <a:gd name="T21" fmla="*/ 64 h 158"/>
                  <a:gd name="T22" fmla="*/ 14 w 2410"/>
                  <a:gd name="T23" fmla="*/ 68 h 158"/>
                  <a:gd name="T24" fmla="*/ 6 w 2410"/>
                  <a:gd name="T25" fmla="*/ 72 h 158"/>
                  <a:gd name="T26" fmla="*/ 2 w 2410"/>
                  <a:gd name="T27" fmla="*/ 76 h 158"/>
                  <a:gd name="T28" fmla="*/ 0 w 2410"/>
                  <a:gd name="T29" fmla="*/ 80 h 158"/>
                  <a:gd name="T30" fmla="*/ 0 w 2410"/>
                  <a:gd name="T31" fmla="*/ 80 h 158"/>
                  <a:gd name="T32" fmla="*/ 2 w 2410"/>
                  <a:gd name="T33" fmla="*/ 84 h 158"/>
                  <a:gd name="T34" fmla="*/ 6 w 2410"/>
                  <a:gd name="T35" fmla="*/ 88 h 158"/>
                  <a:gd name="T36" fmla="*/ 24 w 2410"/>
                  <a:gd name="T37" fmla="*/ 96 h 158"/>
                  <a:gd name="T38" fmla="*/ 54 w 2410"/>
                  <a:gd name="T39" fmla="*/ 102 h 158"/>
                  <a:gd name="T40" fmla="*/ 94 w 2410"/>
                  <a:gd name="T41" fmla="*/ 110 h 158"/>
                  <a:gd name="T42" fmla="*/ 146 w 2410"/>
                  <a:gd name="T43" fmla="*/ 116 h 158"/>
                  <a:gd name="T44" fmla="*/ 206 w 2410"/>
                  <a:gd name="T45" fmla="*/ 122 h 158"/>
                  <a:gd name="T46" fmla="*/ 352 w 2410"/>
                  <a:gd name="T47" fmla="*/ 134 h 158"/>
                  <a:gd name="T48" fmla="*/ 532 w 2410"/>
                  <a:gd name="T49" fmla="*/ 144 h 158"/>
                  <a:gd name="T50" fmla="*/ 736 w 2410"/>
                  <a:gd name="T51" fmla="*/ 152 h 158"/>
                  <a:gd name="T52" fmla="*/ 962 w 2410"/>
                  <a:gd name="T53" fmla="*/ 156 h 158"/>
                  <a:gd name="T54" fmla="*/ 1204 w 2410"/>
                  <a:gd name="T55" fmla="*/ 158 h 158"/>
                  <a:gd name="T56" fmla="*/ 1204 w 2410"/>
                  <a:gd name="T57" fmla="*/ 158 h 158"/>
                  <a:gd name="T58" fmla="*/ 1448 w 2410"/>
                  <a:gd name="T59" fmla="*/ 156 h 158"/>
                  <a:gd name="T60" fmla="*/ 1676 w 2410"/>
                  <a:gd name="T61" fmla="*/ 152 h 158"/>
                  <a:gd name="T62" fmla="*/ 1880 w 2410"/>
                  <a:gd name="T63" fmla="*/ 144 h 158"/>
                  <a:gd name="T64" fmla="*/ 2058 w 2410"/>
                  <a:gd name="T65" fmla="*/ 134 h 158"/>
                  <a:gd name="T66" fmla="*/ 2206 w 2410"/>
                  <a:gd name="T67" fmla="*/ 122 h 158"/>
                  <a:gd name="T68" fmla="*/ 2266 w 2410"/>
                  <a:gd name="T69" fmla="*/ 116 h 158"/>
                  <a:gd name="T70" fmla="*/ 2316 w 2410"/>
                  <a:gd name="T71" fmla="*/ 110 h 158"/>
                  <a:gd name="T72" fmla="*/ 2356 w 2410"/>
                  <a:gd name="T73" fmla="*/ 102 h 158"/>
                  <a:gd name="T74" fmla="*/ 2386 w 2410"/>
                  <a:gd name="T75" fmla="*/ 96 h 158"/>
                  <a:gd name="T76" fmla="*/ 2404 w 2410"/>
                  <a:gd name="T77" fmla="*/ 88 h 158"/>
                  <a:gd name="T78" fmla="*/ 2410 w 2410"/>
                  <a:gd name="T79" fmla="*/ 84 h 158"/>
                  <a:gd name="T80" fmla="*/ 2410 w 2410"/>
                  <a:gd name="T81" fmla="*/ 80 h 158"/>
                  <a:gd name="T82" fmla="*/ 2410 w 2410"/>
                  <a:gd name="T83" fmla="*/ 80 h 158"/>
                  <a:gd name="T84" fmla="*/ 2410 w 2410"/>
                  <a:gd name="T85" fmla="*/ 76 h 158"/>
                  <a:gd name="T86" fmla="*/ 2404 w 2410"/>
                  <a:gd name="T87" fmla="*/ 72 h 158"/>
                  <a:gd name="T88" fmla="*/ 2398 w 2410"/>
                  <a:gd name="T89" fmla="*/ 68 h 158"/>
                  <a:gd name="T90" fmla="*/ 2386 w 2410"/>
                  <a:gd name="T91" fmla="*/ 64 h 158"/>
                  <a:gd name="T92" fmla="*/ 2356 w 2410"/>
                  <a:gd name="T93" fmla="*/ 56 h 158"/>
                  <a:gd name="T94" fmla="*/ 2316 w 2410"/>
                  <a:gd name="T95" fmla="*/ 48 h 158"/>
                  <a:gd name="T96" fmla="*/ 2266 w 2410"/>
                  <a:gd name="T97" fmla="*/ 42 h 158"/>
                  <a:gd name="T98" fmla="*/ 2206 w 2410"/>
                  <a:gd name="T99" fmla="*/ 34 h 158"/>
                  <a:gd name="T100" fmla="*/ 2058 w 2410"/>
                  <a:gd name="T101" fmla="*/ 22 h 158"/>
                  <a:gd name="T102" fmla="*/ 1880 w 2410"/>
                  <a:gd name="T103" fmla="*/ 12 h 158"/>
                  <a:gd name="T104" fmla="*/ 1676 w 2410"/>
                  <a:gd name="T105" fmla="*/ 6 h 158"/>
                  <a:gd name="T106" fmla="*/ 1448 w 2410"/>
                  <a:gd name="T107" fmla="*/ 0 h 158"/>
                  <a:gd name="T108" fmla="*/ 1204 w 2410"/>
                  <a:gd name="T10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10" h="158">
                    <a:moveTo>
                      <a:pt x="1204" y="0"/>
                    </a:moveTo>
                    <a:lnTo>
                      <a:pt x="1204" y="0"/>
                    </a:lnTo>
                    <a:lnTo>
                      <a:pt x="962" y="0"/>
                    </a:lnTo>
                    <a:lnTo>
                      <a:pt x="736" y="6"/>
                    </a:lnTo>
                    <a:lnTo>
                      <a:pt x="532" y="12"/>
                    </a:lnTo>
                    <a:lnTo>
                      <a:pt x="352" y="22"/>
                    </a:lnTo>
                    <a:lnTo>
                      <a:pt x="206" y="34"/>
                    </a:lnTo>
                    <a:lnTo>
                      <a:pt x="146" y="42"/>
                    </a:lnTo>
                    <a:lnTo>
                      <a:pt x="94" y="48"/>
                    </a:lnTo>
                    <a:lnTo>
                      <a:pt x="54" y="56"/>
                    </a:lnTo>
                    <a:lnTo>
                      <a:pt x="24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4" y="96"/>
                    </a:lnTo>
                    <a:lnTo>
                      <a:pt x="54" y="102"/>
                    </a:lnTo>
                    <a:lnTo>
                      <a:pt x="94" y="110"/>
                    </a:lnTo>
                    <a:lnTo>
                      <a:pt x="146" y="116"/>
                    </a:lnTo>
                    <a:lnTo>
                      <a:pt x="206" y="122"/>
                    </a:lnTo>
                    <a:lnTo>
                      <a:pt x="352" y="134"/>
                    </a:lnTo>
                    <a:lnTo>
                      <a:pt x="532" y="144"/>
                    </a:lnTo>
                    <a:lnTo>
                      <a:pt x="736" y="152"/>
                    </a:lnTo>
                    <a:lnTo>
                      <a:pt x="962" y="156"/>
                    </a:lnTo>
                    <a:lnTo>
                      <a:pt x="1204" y="158"/>
                    </a:lnTo>
                    <a:lnTo>
                      <a:pt x="1204" y="158"/>
                    </a:lnTo>
                    <a:lnTo>
                      <a:pt x="1448" y="156"/>
                    </a:lnTo>
                    <a:lnTo>
                      <a:pt x="1676" y="152"/>
                    </a:lnTo>
                    <a:lnTo>
                      <a:pt x="1880" y="144"/>
                    </a:lnTo>
                    <a:lnTo>
                      <a:pt x="2058" y="134"/>
                    </a:lnTo>
                    <a:lnTo>
                      <a:pt x="2206" y="122"/>
                    </a:lnTo>
                    <a:lnTo>
                      <a:pt x="2266" y="116"/>
                    </a:lnTo>
                    <a:lnTo>
                      <a:pt x="2316" y="110"/>
                    </a:lnTo>
                    <a:lnTo>
                      <a:pt x="2356" y="102"/>
                    </a:lnTo>
                    <a:lnTo>
                      <a:pt x="2386" y="96"/>
                    </a:lnTo>
                    <a:lnTo>
                      <a:pt x="2404" y="88"/>
                    </a:lnTo>
                    <a:lnTo>
                      <a:pt x="2410" y="84"/>
                    </a:lnTo>
                    <a:lnTo>
                      <a:pt x="2410" y="80"/>
                    </a:lnTo>
                    <a:lnTo>
                      <a:pt x="2410" y="80"/>
                    </a:lnTo>
                    <a:lnTo>
                      <a:pt x="2410" y="76"/>
                    </a:lnTo>
                    <a:lnTo>
                      <a:pt x="2404" y="72"/>
                    </a:lnTo>
                    <a:lnTo>
                      <a:pt x="2398" y="68"/>
                    </a:lnTo>
                    <a:lnTo>
                      <a:pt x="2386" y="64"/>
                    </a:lnTo>
                    <a:lnTo>
                      <a:pt x="2356" y="56"/>
                    </a:lnTo>
                    <a:lnTo>
                      <a:pt x="2316" y="48"/>
                    </a:lnTo>
                    <a:lnTo>
                      <a:pt x="2266" y="42"/>
                    </a:lnTo>
                    <a:lnTo>
                      <a:pt x="2206" y="34"/>
                    </a:lnTo>
                    <a:lnTo>
                      <a:pt x="2058" y="22"/>
                    </a:lnTo>
                    <a:lnTo>
                      <a:pt x="1880" y="12"/>
                    </a:lnTo>
                    <a:lnTo>
                      <a:pt x="1676" y="6"/>
                    </a:lnTo>
                    <a:lnTo>
                      <a:pt x="1448" y="0"/>
                    </a:lnTo>
                    <a:lnTo>
                      <a:pt x="12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Freeform 152"/>
              <p:cNvSpPr>
                <a:spLocks noEditPoints="1"/>
              </p:cNvSpPr>
              <p:nvPr/>
            </p:nvSpPr>
            <p:spPr bwMode="auto">
              <a:xfrm>
                <a:off x="2648" y="4146"/>
                <a:ext cx="2402" cy="158"/>
              </a:xfrm>
              <a:custGeom>
                <a:avLst/>
                <a:gdLst>
                  <a:gd name="T0" fmla="*/ 1200 w 2402"/>
                  <a:gd name="T1" fmla="*/ 158 h 158"/>
                  <a:gd name="T2" fmla="*/ 736 w 2402"/>
                  <a:gd name="T3" fmla="*/ 150 h 158"/>
                  <a:gd name="T4" fmla="*/ 356 w 2402"/>
                  <a:gd name="T5" fmla="*/ 134 h 158"/>
                  <a:gd name="T6" fmla="*/ 150 w 2402"/>
                  <a:gd name="T7" fmla="*/ 116 h 158"/>
                  <a:gd name="T8" fmla="*/ 60 w 2402"/>
                  <a:gd name="T9" fmla="*/ 102 h 158"/>
                  <a:gd name="T10" fmla="*/ 12 w 2402"/>
                  <a:gd name="T11" fmla="*/ 88 h 158"/>
                  <a:gd name="T12" fmla="*/ 6 w 2402"/>
                  <a:gd name="T13" fmla="*/ 80 h 158"/>
                  <a:gd name="T14" fmla="*/ 8 w 2402"/>
                  <a:gd name="T15" fmla="*/ 76 h 158"/>
                  <a:gd name="T16" fmla="*/ 20 w 2402"/>
                  <a:gd name="T17" fmla="*/ 68 h 158"/>
                  <a:gd name="T18" fmla="*/ 60 w 2402"/>
                  <a:gd name="T19" fmla="*/ 56 h 158"/>
                  <a:gd name="T20" fmla="*/ 150 w 2402"/>
                  <a:gd name="T21" fmla="*/ 42 h 158"/>
                  <a:gd name="T22" fmla="*/ 356 w 2402"/>
                  <a:gd name="T23" fmla="*/ 24 h 158"/>
                  <a:gd name="T24" fmla="*/ 736 w 2402"/>
                  <a:gd name="T25" fmla="*/ 6 h 158"/>
                  <a:gd name="T26" fmla="*/ 1200 w 2402"/>
                  <a:gd name="T27" fmla="*/ 0 h 158"/>
                  <a:gd name="T28" fmla="*/ 1442 w 2402"/>
                  <a:gd name="T29" fmla="*/ 2 h 158"/>
                  <a:gd name="T30" fmla="*/ 1870 w 2402"/>
                  <a:gd name="T31" fmla="*/ 14 h 158"/>
                  <a:gd name="T32" fmla="*/ 2194 w 2402"/>
                  <a:gd name="T33" fmla="*/ 34 h 158"/>
                  <a:gd name="T34" fmla="*/ 2304 w 2402"/>
                  <a:gd name="T35" fmla="*/ 48 h 158"/>
                  <a:gd name="T36" fmla="*/ 2372 w 2402"/>
                  <a:gd name="T37" fmla="*/ 64 h 158"/>
                  <a:gd name="T38" fmla="*/ 2390 w 2402"/>
                  <a:gd name="T39" fmla="*/ 72 h 158"/>
                  <a:gd name="T40" fmla="*/ 2396 w 2402"/>
                  <a:gd name="T41" fmla="*/ 80 h 158"/>
                  <a:gd name="T42" fmla="*/ 2396 w 2402"/>
                  <a:gd name="T43" fmla="*/ 84 h 158"/>
                  <a:gd name="T44" fmla="*/ 2372 w 2402"/>
                  <a:gd name="T45" fmla="*/ 94 h 158"/>
                  <a:gd name="T46" fmla="*/ 2304 w 2402"/>
                  <a:gd name="T47" fmla="*/ 110 h 158"/>
                  <a:gd name="T48" fmla="*/ 2194 w 2402"/>
                  <a:gd name="T49" fmla="*/ 122 h 158"/>
                  <a:gd name="T50" fmla="*/ 1870 w 2402"/>
                  <a:gd name="T51" fmla="*/ 144 h 158"/>
                  <a:gd name="T52" fmla="*/ 1442 w 2402"/>
                  <a:gd name="T53" fmla="*/ 156 h 158"/>
                  <a:gd name="T54" fmla="*/ 1200 w 2402"/>
                  <a:gd name="T55" fmla="*/ 0 h 158"/>
                  <a:gd name="T56" fmla="*/ 958 w 2402"/>
                  <a:gd name="T57" fmla="*/ 2 h 158"/>
                  <a:gd name="T58" fmla="*/ 530 w 2402"/>
                  <a:gd name="T59" fmla="*/ 14 h 158"/>
                  <a:gd name="T60" fmla="*/ 206 w 2402"/>
                  <a:gd name="T61" fmla="*/ 34 h 158"/>
                  <a:gd name="T62" fmla="*/ 96 w 2402"/>
                  <a:gd name="T63" fmla="*/ 48 h 158"/>
                  <a:gd name="T64" fmla="*/ 26 w 2402"/>
                  <a:gd name="T65" fmla="*/ 64 h 158"/>
                  <a:gd name="T66" fmla="*/ 6 w 2402"/>
                  <a:gd name="T67" fmla="*/ 72 h 158"/>
                  <a:gd name="T68" fmla="*/ 0 w 2402"/>
                  <a:gd name="T69" fmla="*/ 80 h 158"/>
                  <a:gd name="T70" fmla="*/ 2 w 2402"/>
                  <a:gd name="T71" fmla="*/ 84 h 158"/>
                  <a:gd name="T72" fmla="*/ 26 w 2402"/>
                  <a:gd name="T73" fmla="*/ 96 h 158"/>
                  <a:gd name="T74" fmla="*/ 96 w 2402"/>
                  <a:gd name="T75" fmla="*/ 110 h 158"/>
                  <a:gd name="T76" fmla="*/ 206 w 2402"/>
                  <a:gd name="T77" fmla="*/ 122 h 158"/>
                  <a:gd name="T78" fmla="*/ 530 w 2402"/>
                  <a:gd name="T79" fmla="*/ 144 h 158"/>
                  <a:gd name="T80" fmla="*/ 958 w 2402"/>
                  <a:gd name="T81" fmla="*/ 156 h 158"/>
                  <a:gd name="T82" fmla="*/ 1200 w 2402"/>
                  <a:gd name="T83" fmla="*/ 158 h 158"/>
                  <a:gd name="T84" fmla="*/ 1670 w 2402"/>
                  <a:gd name="T85" fmla="*/ 152 h 158"/>
                  <a:gd name="T86" fmla="*/ 2052 w 2402"/>
                  <a:gd name="T87" fmla="*/ 134 h 158"/>
                  <a:gd name="T88" fmla="*/ 2258 w 2402"/>
                  <a:gd name="T89" fmla="*/ 116 h 158"/>
                  <a:gd name="T90" fmla="*/ 2348 w 2402"/>
                  <a:gd name="T91" fmla="*/ 102 h 158"/>
                  <a:gd name="T92" fmla="*/ 2396 w 2402"/>
                  <a:gd name="T93" fmla="*/ 88 h 158"/>
                  <a:gd name="T94" fmla="*/ 2402 w 2402"/>
                  <a:gd name="T95" fmla="*/ 80 h 158"/>
                  <a:gd name="T96" fmla="*/ 2400 w 2402"/>
                  <a:gd name="T97" fmla="*/ 76 h 158"/>
                  <a:gd name="T98" fmla="*/ 2388 w 2402"/>
                  <a:gd name="T99" fmla="*/ 68 h 158"/>
                  <a:gd name="T100" fmla="*/ 2348 w 2402"/>
                  <a:gd name="T101" fmla="*/ 56 h 158"/>
                  <a:gd name="T102" fmla="*/ 2258 w 2402"/>
                  <a:gd name="T103" fmla="*/ 42 h 158"/>
                  <a:gd name="T104" fmla="*/ 2052 w 2402"/>
                  <a:gd name="T105" fmla="*/ 22 h 158"/>
                  <a:gd name="T106" fmla="*/ 1670 w 2402"/>
                  <a:gd name="T107" fmla="*/ 6 h 158"/>
                  <a:gd name="T108" fmla="*/ 1200 w 2402"/>
                  <a:gd name="T10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02" h="158">
                    <a:moveTo>
                      <a:pt x="1200" y="158"/>
                    </a:moveTo>
                    <a:lnTo>
                      <a:pt x="1200" y="158"/>
                    </a:lnTo>
                    <a:lnTo>
                      <a:pt x="960" y="156"/>
                    </a:lnTo>
                    <a:lnTo>
                      <a:pt x="736" y="150"/>
                    </a:lnTo>
                    <a:lnTo>
                      <a:pt x="532" y="144"/>
                    </a:lnTo>
                    <a:lnTo>
                      <a:pt x="356" y="134"/>
                    </a:lnTo>
                    <a:lnTo>
                      <a:pt x="210" y="122"/>
                    </a:lnTo>
                    <a:lnTo>
                      <a:pt x="150" y="116"/>
                    </a:lnTo>
                    <a:lnTo>
                      <a:pt x="100" y="110"/>
                    </a:lnTo>
                    <a:lnTo>
                      <a:pt x="60" y="102"/>
                    </a:lnTo>
                    <a:lnTo>
                      <a:pt x="30" y="94"/>
                    </a:lnTo>
                    <a:lnTo>
                      <a:pt x="12" y="88"/>
                    </a:lnTo>
                    <a:lnTo>
                      <a:pt x="8" y="84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20" y="68"/>
                    </a:lnTo>
                    <a:lnTo>
                      <a:pt x="30" y="64"/>
                    </a:lnTo>
                    <a:lnTo>
                      <a:pt x="60" y="56"/>
                    </a:lnTo>
                    <a:lnTo>
                      <a:pt x="100" y="48"/>
                    </a:lnTo>
                    <a:lnTo>
                      <a:pt x="150" y="42"/>
                    </a:lnTo>
                    <a:lnTo>
                      <a:pt x="210" y="34"/>
                    </a:lnTo>
                    <a:lnTo>
                      <a:pt x="356" y="24"/>
                    </a:lnTo>
                    <a:lnTo>
                      <a:pt x="532" y="14"/>
                    </a:lnTo>
                    <a:lnTo>
                      <a:pt x="736" y="6"/>
                    </a:lnTo>
                    <a:lnTo>
                      <a:pt x="960" y="2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442" y="2"/>
                    </a:lnTo>
                    <a:lnTo>
                      <a:pt x="1668" y="6"/>
                    </a:lnTo>
                    <a:lnTo>
                      <a:pt x="1870" y="14"/>
                    </a:lnTo>
                    <a:lnTo>
                      <a:pt x="2048" y="24"/>
                    </a:lnTo>
                    <a:lnTo>
                      <a:pt x="2194" y="34"/>
                    </a:lnTo>
                    <a:lnTo>
                      <a:pt x="2254" y="42"/>
                    </a:lnTo>
                    <a:lnTo>
                      <a:pt x="2304" y="48"/>
                    </a:lnTo>
                    <a:lnTo>
                      <a:pt x="2344" y="56"/>
                    </a:lnTo>
                    <a:lnTo>
                      <a:pt x="2372" y="64"/>
                    </a:lnTo>
                    <a:lnTo>
                      <a:pt x="2382" y="68"/>
                    </a:lnTo>
                    <a:lnTo>
                      <a:pt x="2390" y="72"/>
                    </a:lnTo>
                    <a:lnTo>
                      <a:pt x="2396" y="76"/>
                    </a:lnTo>
                    <a:lnTo>
                      <a:pt x="2396" y="80"/>
                    </a:lnTo>
                    <a:lnTo>
                      <a:pt x="2396" y="80"/>
                    </a:lnTo>
                    <a:lnTo>
                      <a:pt x="2396" y="84"/>
                    </a:lnTo>
                    <a:lnTo>
                      <a:pt x="2390" y="88"/>
                    </a:lnTo>
                    <a:lnTo>
                      <a:pt x="2372" y="94"/>
                    </a:lnTo>
                    <a:lnTo>
                      <a:pt x="2344" y="102"/>
                    </a:lnTo>
                    <a:lnTo>
                      <a:pt x="2304" y="110"/>
                    </a:lnTo>
                    <a:lnTo>
                      <a:pt x="2254" y="116"/>
                    </a:lnTo>
                    <a:lnTo>
                      <a:pt x="2194" y="122"/>
                    </a:lnTo>
                    <a:lnTo>
                      <a:pt x="2048" y="134"/>
                    </a:lnTo>
                    <a:lnTo>
                      <a:pt x="1870" y="144"/>
                    </a:lnTo>
                    <a:lnTo>
                      <a:pt x="1668" y="150"/>
                    </a:lnTo>
                    <a:lnTo>
                      <a:pt x="1442" y="156"/>
                    </a:lnTo>
                    <a:lnTo>
                      <a:pt x="1200" y="158"/>
                    </a:lnTo>
                    <a:close/>
                    <a:moveTo>
                      <a:pt x="1200" y="0"/>
                    </a:moveTo>
                    <a:lnTo>
                      <a:pt x="1200" y="0"/>
                    </a:lnTo>
                    <a:lnTo>
                      <a:pt x="958" y="2"/>
                    </a:lnTo>
                    <a:lnTo>
                      <a:pt x="734" y="6"/>
                    </a:lnTo>
                    <a:lnTo>
                      <a:pt x="530" y="14"/>
                    </a:lnTo>
                    <a:lnTo>
                      <a:pt x="352" y="22"/>
                    </a:lnTo>
                    <a:lnTo>
                      <a:pt x="206" y="34"/>
                    </a:lnTo>
                    <a:lnTo>
                      <a:pt x="146" y="42"/>
                    </a:lnTo>
                    <a:lnTo>
                      <a:pt x="96" y="48"/>
                    </a:lnTo>
                    <a:lnTo>
                      <a:pt x="54" y="56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6" y="96"/>
                    </a:lnTo>
                    <a:lnTo>
                      <a:pt x="54" y="102"/>
                    </a:lnTo>
                    <a:lnTo>
                      <a:pt x="96" y="110"/>
                    </a:lnTo>
                    <a:lnTo>
                      <a:pt x="146" y="116"/>
                    </a:lnTo>
                    <a:lnTo>
                      <a:pt x="206" y="122"/>
                    </a:lnTo>
                    <a:lnTo>
                      <a:pt x="352" y="134"/>
                    </a:lnTo>
                    <a:lnTo>
                      <a:pt x="530" y="144"/>
                    </a:lnTo>
                    <a:lnTo>
                      <a:pt x="734" y="152"/>
                    </a:lnTo>
                    <a:lnTo>
                      <a:pt x="958" y="156"/>
                    </a:lnTo>
                    <a:lnTo>
                      <a:pt x="1200" y="158"/>
                    </a:lnTo>
                    <a:lnTo>
                      <a:pt x="1200" y="158"/>
                    </a:lnTo>
                    <a:lnTo>
                      <a:pt x="1444" y="156"/>
                    </a:lnTo>
                    <a:lnTo>
                      <a:pt x="1670" y="152"/>
                    </a:lnTo>
                    <a:lnTo>
                      <a:pt x="1874" y="144"/>
                    </a:lnTo>
                    <a:lnTo>
                      <a:pt x="2052" y="134"/>
                    </a:lnTo>
                    <a:lnTo>
                      <a:pt x="2198" y="122"/>
                    </a:lnTo>
                    <a:lnTo>
                      <a:pt x="2258" y="116"/>
                    </a:lnTo>
                    <a:lnTo>
                      <a:pt x="2308" y="110"/>
                    </a:lnTo>
                    <a:lnTo>
                      <a:pt x="2348" y="102"/>
                    </a:lnTo>
                    <a:lnTo>
                      <a:pt x="2378" y="96"/>
                    </a:lnTo>
                    <a:lnTo>
                      <a:pt x="2396" y="88"/>
                    </a:lnTo>
                    <a:lnTo>
                      <a:pt x="2400" y="84"/>
                    </a:lnTo>
                    <a:lnTo>
                      <a:pt x="2402" y="80"/>
                    </a:lnTo>
                    <a:lnTo>
                      <a:pt x="2402" y="80"/>
                    </a:lnTo>
                    <a:lnTo>
                      <a:pt x="2400" y="76"/>
                    </a:lnTo>
                    <a:lnTo>
                      <a:pt x="2396" y="72"/>
                    </a:lnTo>
                    <a:lnTo>
                      <a:pt x="2388" y="68"/>
                    </a:lnTo>
                    <a:lnTo>
                      <a:pt x="2378" y="64"/>
                    </a:lnTo>
                    <a:lnTo>
                      <a:pt x="2348" y="56"/>
                    </a:lnTo>
                    <a:lnTo>
                      <a:pt x="2308" y="48"/>
                    </a:lnTo>
                    <a:lnTo>
                      <a:pt x="2258" y="42"/>
                    </a:lnTo>
                    <a:lnTo>
                      <a:pt x="2198" y="34"/>
                    </a:lnTo>
                    <a:lnTo>
                      <a:pt x="2052" y="22"/>
                    </a:lnTo>
                    <a:lnTo>
                      <a:pt x="1874" y="14"/>
                    </a:lnTo>
                    <a:lnTo>
                      <a:pt x="1670" y="6"/>
                    </a:lnTo>
                    <a:lnTo>
                      <a:pt x="1444" y="2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F9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Freeform 153"/>
              <p:cNvSpPr>
                <a:spLocks/>
              </p:cNvSpPr>
              <p:nvPr/>
            </p:nvSpPr>
            <p:spPr bwMode="auto">
              <a:xfrm>
                <a:off x="2654" y="4146"/>
                <a:ext cx="2390" cy="158"/>
              </a:xfrm>
              <a:custGeom>
                <a:avLst/>
                <a:gdLst>
                  <a:gd name="T0" fmla="*/ 1194 w 2390"/>
                  <a:gd name="T1" fmla="*/ 158 h 158"/>
                  <a:gd name="T2" fmla="*/ 1194 w 2390"/>
                  <a:gd name="T3" fmla="*/ 158 h 158"/>
                  <a:gd name="T4" fmla="*/ 954 w 2390"/>
                  <a:gd name="T5" fmla="*/ 156 h 158"/>
                  <a:gd name="T6" fmla="*/ 730 w 2390"/>
                  <a:gd name="T7" fmla="*/ 150 h 158"/>
                  <a:gd name="T8" fmla="*/ 526 w 2390"/>
                  <a:gd name="T9" fmla="*/ 144 h 158"/>
                  <a:gd name="T10" fmla="*/ 350 w 2390"/>
                  <a:gd name="T11" fmla="*/ 134 h 158"/>
                  <a:gd name="T12" fmla="*/ 204 w 2390"/>
                  <a:gd name="T13" fmla="*/ 122 h 158"/>
                  <a:gd name="T14" fmla="*/ 144 w 2390"/>
                  <a:gd name="T15" fmla="*/ 116 h 158"/>
                  <a:gd name="T16" fmla="*/ 94 w 2390"/>
                  <a:gd name="T17" fmla="*/ 110 h 158"/>
                  <a:gd name="T18" fmla="*/ 54 w 2390"/>
                  <a:gd name="T19" fmla="*/ 102 h 158"/>
                  <a:gd name="T20" fmla="*/ 24 w 2390"/>
                  <a:gd name="T21" fmla="*/ 94 h 158"/>
                  <a:gd name="T22" fmla="*/ 6 w 2390"/>
                  <a:gd name="T23" fmla="*/ 88 h 158"/>
                  <a:gd name="T24" fmla="*/ 2 w 2390"/>
                  <a:gd name="T25" fmla="*/ 84 h 158"/>
                  <a:gd name="T26" fmla="*/ 0 w 2390"/>
                  <a:gd name="T27" fmla="*/ 80 h 158"/>
                  <a:gd name="T28" fmla="*/ 0 w 2390"/>
                  <a:gd name="T29" fmla="*/ 80 h 158"/>
                  <a:gd name="T30" fmla="*/ 2 w 2390"/>
                  <a:gd name="T31" fmla="*/ 76 h 158"/>
                  <a:gd name="T32" fmla="*/ 6 w 2390"/>
                  <a:gd name="T33" fmla="*/ 72 h 158"/>
                  <a:gd name="T34" fmla="*/ 14 w 2390"/>
                  <a:gd name="T35" fmla="*/ 68 h 158"/>
                  <a:gd name="T36" fmla="*/ 24 w 2390"/>
                  <a:gd name="T37" fmla="*/ 64 h 158"/>
                  <a:gd name="T38" fmla="*/ 54 w 2390"/>
                  <a:gd name="T39" fmla="*/ 56 h 158"/>
                  <a:gd name="T40" fmla="*/ 94 w 2390"/>
                  <a:gd name="T41" fmla="*/ 48 h 158"/>
                  <a:gd name="T42" fmla="*/ 144 w 2390"/>
                  <a:gd name="T43" fmla="*/ 42 h 158"/>
                  <a:gd name="T44" fmla="*/ 204 w 2390"/>
                  <a:gd name="T45" fmla="*/ 34 h 158"/>
                  <a:gd name="T46" fmla="*/ 350 w 2390"/>
                  <a:gd name="T47" fmla="*/ 24 h 158"/>
                  <a:gd name="T48" fmla="*/ 526 w 2390"/>
                  <a:gd name="T49" fmla="*/ 14 h 158"/>
                  <a:gd name="T50" fmla="*/ 730 w 2390"/>
                  <a:gd name="T51" fmla="*/ 6 h 158"/>
                  <a:gd name="T52" fmla="*/ 954 w 2390"/>
                  <a:gd name="T53" fmla="*/ 2 h 158"/>
                  <a:gd name="T54" fmla="*/ 1194 w 2390"/>
                  <a:gd name="T55" fmla="*/ 0 h 158"/>
                  <a:gd name="T56" fmla="*/ 1194 w 2390"/>
                  <a:gd name="T57" fmla="*/ 0 h 158"/>
                  <a:gd name="T58" fmla="*/ 1436 w 2390"/>
                  <a:gd name="T59" fmla="*/ 2 h 158"/>
                  <a:gd name="T60" fmla="*/ 1662 w 2390"/>
                  <a:gd name="T61" fmla="*/ 6 h 158"/>
                  <a:gd name="T62" fmla="*/ 1864 w 2390"/>
                  <a:gd name="T63" fmla="*/ 14 h 158"/>
                  <a:gd name="T64" fmla="*/ 2042 w 2390"/>
                  <a:gd name="T65" fmla="*/ 24 h 158"/>
                  <a:gd name="T66" fmla="*/ 2188 w 2390"/>
                  <a:gd name="T67" fmla="*/ 34 h 158"/>
                  <a:gd name="T68" fmla="*/ 2248 w 2390"/>
                  <a:gd name="T69" fmla="*/ 42 h 158"/>
                  <a:gd name="T70" fmla="*/ 2298 w 2390"/>
                  <a:gd name="T71" fmla="*/ 48 h 158"/>
                  <a:gd name="T72" fmla="*/ 2338 w 2390"/>
                  <a:gd name="T73" fmla="*/ 56 h 158"/>
                  <a:gd name="T74" fmla="*/ 2366 w 2390"/>
                  <a:gd name="T75" fmla="*/ 64 h 158"/>
                  <a:gd name="T76" fmla="*/ 2376 w 2390"/>
                  <a:gd name="T77" fmla="*/ 68 h 158"/>
                  <a:gd name="T78" fmla="*/ 2384 w 2390"/>
                  <a:gd name="T79" fmla="*/ 72 h 158"/>
                  <a:gd name="T80" fmla="*/ 2390 w 2390"/>
                  <a:gd name="T81" fmla="*/ 76 h 158"/>
                  <a:gd name="T82" fmla="*/ 2390 w 2390"/>
                  <a:gd name="T83" fmla="*/ 80 h 158"/>
                  <a:gd name="T84" fmla="*/ 2390 w 2390"/>
                  <a:gd name="T85" fmla="*/ 80 h 158"/>
                  <a:gd name="T86" fmla="*/ 2390 w 2390"/>
                  <a:gd name="T87" fmla="*/ 84 h 158"/>
                  <a:gd name="T88" fmla="*/ 2384 w 2390"/>
                  <a:gd name="T89" fmla="*/ 88 h 158"/>
                  <a:gd name="T90" fmla="*/ 2366 w 2390"/>
                  <a:gd name="T91" fmla="*/ 94 h 158"/>
                  <a:gd name="T92" fmla="*/ 2338 w 2390"/>
                  <a:gd name="T93" fmla="*/ 102 h 158"/>
                  <a:gd name="T94" fmla="*/ 2298 w 2390"/>
                  <a:gd name="T95" fmla="*/ 110 h 158"/>
                  <a:gd name="T96" fmla="*/ 2248 w 2390"/>
                  <a:gd name="T97" fmla="*/ 116 h 158"/>
                  <a:gd name="T98" fmla="*/ 2188 w 2390"/>
                  <a:gd name="T99" fmla="*/ 122 h 158"/>
                  <a:gd name="T100" fmla="*/ 2042 w 2390"/>
                  <a:gd name="T101" fmla="*/ 134 h 158"/>
                  <a:gd name="T102" fmla="*/ 1864 w 2390"/>
                  <a:gd name="T103" fmla="*/ 144 h 158"/>
                  <a:gd name="T104" fmla="*/ 1662 w 2390"/>
                  <a:gd name="T105" fmla="*/ 150 h 158"/>
                  <a:gd name="T106" fmla="*/ 1436 w 2390"/>
                  <a:gd name="T107" fmla="*/ 156 h 158"/>
                  <a:gd name="T108" fmla="*/ 1194 w 2390"/>
                  <a:gd name="T10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90" h="158">
                    <a:moveTo>
                      <a:pt x="1194" y="158"/>
                    </a:moveTo>
                    <a:lnTo>
                      <a:pt x="1194" y="158"/>
                    </a:lnTo>
                    <a:lnTo>
                      <a:pt x="954" y="156"/>
                    </a:lnTo>
                    <a:lnTo>
                      <a:pt x="730" y="150"/>
                    </a:lnTo>
                    <a:lnTo>
                      <a:pt x="526" y="144"/>
                    </a:lnTo>
                    <a:lnTo>
                      <a:pt x="350" y="134"/>
                    </a:lnTo>
                    <a:lnTo>
                      <a:pt x="204" y="122"/>
                    </a:lnTo>
                    <a:lnTo>
                      <a:pt x="144" y="116"/>
                    </a:lnTo>
                    <a:lnTo>
                      <a:pt x="94" y="110"/>
                    </a:lnTo>
                    <a:lnTo>
                      <a:pt x="54" y="102"/>
                    </a:lnTo>
                    <a:lnTo>
                      <a:pt x="24" y="94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6" y="72"/>
                    </a:lnTo>
                    <a:lnTo>
                      <a:pt x="14" y="68"/>
                    </a:lnTo>
                    <a:lnTo>
                      <a:pt x="24" y="64"/>
                    </a:lnTo>
                    <a:lnTo>
                      <a:pt x="54" y="56"/>
                    </a:lnTo>
                    <a:lnTo>
                      <a:pt x="94" y="48"/>
                    </a:lnTo>
                    <a:lnTo>
                      <a:pt x="144" y="42"/>
                    </a:lnTo>
                    <a:lnTo>
                      <a:pt x="204" y="34"/>
                    </a:lnTo>
                    <a:lnTo>
                      <a:pt x="350" y="24"/>
                    </a:lnTo>
                    <a:lnTo>
                      <a:pt x="526" y="14"/>
                    </a:lnTo>
                    <a:lnTo>
                      <a:pt x="730" y="6"/>
                    </a:lnTo>
                    <a:lnTo>
                      <a:pt x="954" y="2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436" y="2"/>
                    </a:lnTo>
                    <a:lnTo>
                      <a:pt x="1662" y="6"/>
                    </a:lnTo>
                    <a:lnTo>
                      <a:pt x="1864" y="14"/>
                    </a:lnTo>
                    <a:lnTo>
                      <a:pt x="2042" y="24"/>
                    </a:lnTo>
                    <a:lnTo>
                      <a:pt x="2188" y="34"/>
                    </a:lnTo>
                    <a:lnTo>
                      <a:pt x="2248" y="42"/>
                    </a:lnTo>
                    <a:lnTo>
                      <a:pt x="2298" y="48"/>
                    </a:lnTo>
                    <a:lnTo>
                      <a:pt x="2338" y="56"/>
                    </a:lnTo>
                    <a:lnTo>
                      <a:pt x="2366" y="64"/>
                    </a:lnTo>
                    <a:lnTo>
                      <a:pt x="2376" y="68"/>
                    </a:lnTo>
                    <a:lnTo>
                      <a:pt x="2384" y="72"/>
                    </a:lnTo>
                    <a:lnTo>
                      <a:pt x="2390" y="76"/>
                    </a:lnTo>
                    <a:lnTo>
                      <a:pt x="2390" y="80"/>
                    </a:lnTo>
                    <a:lnTo>
                      <a:pt x="2390" y="80"/>
                    </a:lnTo>
                    <a:lnTo>
                      <a:pt x="2390" y="84"/>
                    </a:lnTo>
                    <a:lnTo>
                      <a:pt x="2384" y="88"/>
                    </a:lnTo>
                    <a:lnTo>
                      <a:pt x="2366" y="94"/>
                    </a:lnTo>
                    <a:lnTo>
                      <a:pt x="2338" y="102"/>
                    </a:lnTo>
                    <a:lnTo>
                      <a:pt x="2298" y="110"/>
                    </a:lnTo>
                    <a:lnTo>
                      <a:pt x="2248" y="116"/>
                    </a:lnTo>
                    <a:lnTo>
                      <a:pt x="2188" y="122"/>
                    </a:lnTo>
                    <a:lnTo>
                      <a:pt x="2042" y="134"/>
                    </a:lnTo>
                    <a:lnTo>
                      <a:pt x="1864" y="144"/>
                    </a:lnTo>
                    <a:lnTo>
                      <a:pt x="1662" y="150"/>
                    </a:lnTo>
                    <a:lnTo>
                      <a:pt x="1436" y="156"/>
                    </a:lnTo>
                    <a:lnTo>
                      <a:pt x="1194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Freeform 154"/>
              <p:cNvSpPr>
                <a:spLocks/>
              </p:cNvSpPr>
              <p:nvPr/>
            </p:nvSpPr>
            <p:spPr bwMode="auto">
              <a:xfrm>
                <a:off x="2648" y="4146"/>
                <a:ext cx="2402" cy="158"/>
              </a:xfrm>
              <a:custGeom>
                <a:avLst/>
                <a:gdLst>
                  <a:gd name="T0" fmla="*/ 1200 w 2402"/>
                  <a:gd name="T1" fmla="*/ 0 h 158"/>
                  <a:gd name="T2" fmla="*/ 1200 w 2402"/>
                  <a:gd name="T3" fmla="*/ 0 h 158"/>
                  <a:gd name="T4" fmla="*/ 958 w 2402"/>
                  <a:gd name="T5" fmla="*/ 2 h 158"/>
                  <a:gd name="T6" fmla="*/ 734 w 2402"/>
                  <a:gd name="T7" fmla="*/ 6 h 158"/>
                  <a:gd name="T8" fmla="*/ 530 w 2402"/>
                  <a:gd name="T9" fmla="*/ 14 h 158"/>
                  <a:gd name="T10" fmla="*/ 352 w 2402"/>
                  <a:gd name="T11" fmla="*/ 22 h 158"/>
                  <a:gd name="T12" fmla="*/ 206 w 2402"/>
                  <a:gd name="T13" fmla="*/ 34 h 158"/>
                  <a:gd name="T14" fmla="*/ 146 w 2402"/>
                  <a:gd name="T15" fmla="*/ 42 h 158"/>
                  <a:gd name="T16" fmla="*/ 96 w 2402"/>
                  <a:gd name="T17" fmla="*/ 48 h 158"/>
                  <a:gd name="T18" fmla="*/ 54 w 2402"/>
                  <a:gd name="T19" fmla="*/ 56 h 158"/>
                  <a:gd name="T20" fmla="*/ 26 w 2402"/>
                  <a:gd name="T21" fmla="*/ 64 h 158"/>
                  <a:gd name="T22" fmla="*/ 14 w 2402"/>
                  <a:gd name="T23" fmla="*/ 68 h 158"/>
                  <a:gd name="T24" fmla="*/ 6 w 2402"/>
                  <a:gd name="T25" fmla="*/ 72 h 158"/>
                  <a:gd name="T26" fmla="*/ 2 w 2402"/>
                  <a:gd name="T27" fmla="*/ 76 h 158"/>
                  <a:gd name="T28" fmla="*/ 0 w 2402"/>
                  <a:gd name="T29" fmla="*/ 80 h 158"/>
                  <a:gd name="T30" fmla="*/ 0 w 2402"/>
                  <a:gd name="T31" fmla="*/ 80 h 158"/>
                  <a:gd name="T32" fmla="*/ 2 w 2402"/>
                  <a:gd name="T33" fmla="*/ 84 h 158"/>
                  <a:gd name="T34" fmla="*/ 6 w 2402"/>
                  <a:gd name="T35" fmla="*/ 88 h 158"/>
                  <a:gd name="T36" fmla="*/ 26 w 2402"/>
                  <a:gd name="T37" fmla="*/ 96 h 158"/>
                  <a:gd name="T38" fmla="*/ 54 w 2402"/>
                  <a:gd name="T39" fmla="*/ 102 h 158"/>
                  <a:gd name="T40" fmla="*/ 96 w 2402"/>
                  <a:gd name="T41" fmla="*/ 110 h 158"/>
                  <a:gd name="T42" fmla="*/ 146 w 2402"/>
                  <a:gd name="T43" fmla="*/ 116 h 158"/>
                  <a:gd name="T44" fmla="*/ 206 w 2402"/>
                  <a:gd name="T45" fmla="*/ 122 h 158"/>
                  <a:gd name="T46" fmla="*/ 352 w 2402"/>
                  <a:gd name="T47" fmla="*/ 134 h 158"/>
                  <a:gd name="T48" fmla="*/ 530 w 2402"/>
                  <a:gd name="T49" fmla="*/ 144 h 158"/>
                  <a:gd name="T50" fmla="*/ 734 w 2402"/>
                  <a:gd name="T51" fmla="*/ 152 h 158"/>
                  <a:gd name="T52" fmla="*/ 958 w 2402"/>
                  <a:gd name="T53" fmla="*/ 156 h 158"/>
                  <a:gd name="T54" fmla="*/ 1200 w 2402"/>
                  <a:gd name="T55" fmla="*/ 158 h 158"/>
                  <a:gd name="T56" fmla="*/ 1200 w 2402"/>
                  <a:gd name="T57" fmla="*/ 158 h 158"/>
                  <a:gd name="T58" fmla="*/ 1444 w 2402"/>
                  <a:gd name="T59" fmla="*/ 156 h 158"/>
                  <a:gd name="T60" fmla="*/ 1670 w 2402"/>
                  <a:gd name="T61" fmla="*/ 152 h 158"/>
                  <a:gd name="T62" fmla="*/ 1874 w 2402"/>
                  <a:gd name="T63" fmla="*/ 144 h 158"/>
                  <a:gd name="T64" fmla="*/ 2052 w 2402"/>
                  <a:gd name="T65" fmla="*/ 134 h 158"/>
                  <a:gd name="T66" fmla="*/ 2198 w 2402"/>
                  <a:gd name="T67" fmla="*/ 122 h 158"/>
                  <a:gd name="T68" fmla="*/ 2258 w 2402"/>
                  <a:gd name="T69" fmla="*/ 116 h 158"/>
                  <a:gd name="T70" fmla="*/ 2308 w 2402"/>
                  <a:gd name="T71" fmla="*/ 110 h 158"/>
                  <a:gd name="T72" fmla="*/ 2348 w 2402"/>
                  <a:gd name="T73" fmla="*/ 102 h 158"/>
                  <a:gd name="T74" fmla="*/ 2378 w 2402"/>
                  <a:gd name="T75" fmla="*/ 96 h 158"/>
                  <a:gd name="T76" fmla="*/ 2396 w 2402"/>
                  <a:gd name="T77" fmla="*/ 88 h 158"/>
                  <a:gd name="T78" fmla="*/ 2400 w 2402"/>
                  <a:gd name="T79" fmla="*/ 84 h 158"/>
                  <a:gd name="T80" fmla="*/ 2402 w 2402"/>
                  <a:gd name="T81" fmla="*/ 80 h 158"/>
                  <a:gd name="T82" fmla="*/ 2402 w 2402"/>
                  <a:gd name="T83" fmla="*/ 80 h 158"/>
                  <a:gd name="T84" fmla="*/ 2400 w 2402"/>
                  <a:gd name="T85" fmla="*/ 76 h 158"/>
                  <a:gd name="T86" fmla="*/ 2396 w 2402"/>
                  <a:gd name="T87" fmla="*/ 72 h 158"/>
                  <a:gd name="T88" fmla="*/ 2388 w 2402"/>
                  <a:gd name="T89" fmla="*/ 68 h 158"/>
                  <a:gd name="T90" fmla="*/ 2378 w 2402"/>
                  <a:gd name="T91" fmla="*/ 64 h 158"/>
                  <a:gd name="T92" fmla="*/ 2348 w 2402"/>
                  <a:gd name="T93" fmla="*/ 56 h 158"/>
                  <a:gd name="T94" fmla="*/ 2308 w 2402"/>
                  <a:gd name="T95" fmla="*/ 48 h 158"/>
                  <a:gd name="T96" fmla="*/ 2258 w 2402"/>
                  <a:gd name="T97" fmla="*/ 42 h 158"/>
                  <a:gd name="T98" fmla="*/ 2198 w 2402"/>
                  <a:gd name="T99" fmla="*/ 34 h 158"/>
                  <a:gd name="T100" fmla="*/ 2052 w 2402"/>
                  <a:gd name="T101" fmla="*/ 22 h 158"/>
                  <a:gd name="T102" fmla="*/ 1874 w 2402"/>
                  <a:gd name="T103" fmla="*/ 14 h 158"/>
                  <a:gd name="T104" fmla="*/ 1670 w 2402"/>
                  <a:gd name="T105" fmla="*/ 6 h 158"/>
                  <a:gd name="T106" fmla="*/ 1444 w 2402"/>
                  <a:gd name="T107" fmla="*/ 2 h 158"/>
                  <a:gd name="T108" fmla="*/ 1200 w 2402"/>
                  <a:gd name="T10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02" h="158">
                    <a:moveTo>
                      <a:pt x="1200" y="0"/>
                    </a:moveTo>
                    <a:lnTo>
                      <a:pt x="1200" y="0"/>
                    </a:lnTo>
                    <a:lnTo>
                      <a:pt x="958" y="2"/>
                    </a:lnTo>
                    <a:lnTo>
                      <a:pt x="734" y="6"/>
                    </a:lnTo>
                    <a:lnTo>
                      <a:pt x="530" y="14"/>
                    </a:lnTo>
                    <a:lnTo>
                      <a:pt x="352" y="22"/>
                    </a:lnTo>
                    <a:lnTo>
                      <a:pt x="206" y="34"/>
                    </a:lnTo>
                    <a:lnTo>
                      <a:pt x="146" y="42"/>
                    </a:lnTo>
                    <a:lnTo>
                      <a:pt x="96" y="48"/>
                    </a:lnTo>
                    <a:lnTo>
                      <a:pt x="54" y="56"/>
                    </a:lnTo>
                    <a:lnTo>
                      <a:pt x="26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6" y="96"/>
                    </a:lnTo>
                    <a:lnTo>
                      <a:pt x="54" y="102"/>
                    </a:lnTo>
                    <a:lnTo>
                      <a:pt x="96" y="110"/>
                    </a:lnTo>
                    <a:lnTo>
                      <a:pt x="146" y="116"/>
                    </a:lnTo>
                    <a:lnTo>
                      <a:pt x="206" y="122"/>
                    </a:lnTo>
                    <a:lnTo>
                      <a:pt x="352" y="134"/>
                    </a:lnTo>
                    <a:lnTo>
                      <a:pt x="530" y="144"/>
                    </a:lnTo>
                    <a:lnTo>
                      <a:pt x="734" y="152"/>
                    </a:lnTo>
                    <a:lnTo>
                      <a:pt x="958" y="156"/>
                    </a:lnTo>
                    <a:lnTo>
                      <a:pt x="1200" y="158"/>
                    </a:lnTo>
                    <a:lnTo>
                      <a:pt x="1200" y="158"/>
                    </a:lnTo>
                    <a:lnTo>
                      <a:pt x="1444" y="156"/>
                    </a:lnTo>
                    <a:lnTo>
                      <a:pt x="1670" y="152"/>
                    </a:lnTo>
                    <a:lnTo>
                      <a:pt x="1874" y="144"/>
                    </a:lnTo>
                    <a:lnTo>
                      <a:pt x="2052" y="134"/>
                    </a:lnTo>
                    <a:lnTo>
                      <a:pt x="2198" y="122"/>
                    </a:lnTo>
                    <a:lnTo>
                      <a:pt x="2258" y="116"/>
                    </a:lnTo>
                    <a:lnTo>
                      <a:pt x="2308" y="110"/>
                    </a:lnTo>
                    <a:lnTo>
                      <a:pt x="2348" y="102"/>
                    </a:lnTo>
                    <a:lnTo>
                      <a:pt x="2378" y="96"/>
                    </a:lnTo>
                    <a:lnTo>
                      <a:pt x="2396" y="88"/>
                    </a:lnTo>
                    <a:lnTo>
                      <a:pt x="2400" y="84"/>
                    </a:lnTo>
                    <a:lnTo>
                      <a:pt x="2402" y="80"/>
                    </a:lnTo>
                    <a:lnTo>
                      <a:pt x="2402" y="80"/>
                    </a:lnTo>
                    <a:lnTo>
                      <a:pt x="2400" y="76"/>
                    </a:lnTo>
                    <a:lnTo>
                      <a:pt x="2396" y="72"/>
                    </a:lnTo>
                    <a:lnTo>
                      <a:pt x="2388" y="68"/>
                    </a:lnTo>
                    <a:lnTo>
                      <a:pt x="2378" y="64"/>
                    </a:lnTo>
                    <a:lnTo>
                      <a:pt x="2348" y="56"/>
                    </a:lnTo>
                    <a:lnTo>
                      <a:pt x="2308" y="48"/>
                    </a:lnTo>
                    <a:lnTo>
                      <a:pt x="2258" y="42"/>
                    </a:lnTo>
                    <a:lnTo>
                      <a:pt x="2198" y="34"/>
                    </a:lnTo>
                    <a:lnTo>
                      <a:pt x="2052" y="22"/>
                    </a:lnTo>
                    <a:lnTo>
                      <a:pt x="1874" y="14"/>
                    </a:lnTo>
                    <a:lnTo>
                      <a:pt x="1670" y="6"/>
                    </a:lnTo>
                    <a:lnTo>
                      <a:pt x="1444" y="2"/>
                    </a:lnTo>
                    <a:lnTo>
                      <a:pt x="1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Freeform 155"/>
              <p:cNvSpPr>
                <a:spLocks noEditPoints="1"/>
              </p:cNvSpPr>
              <p:nvPr/>
            </p:nvSpPr>
            <p:spPr bwMode="auto">
              <a:xfrm>
                <a:off x="2654" y="4146"/>
                <a:ext cx="2390" cy="158"/>
              </a:xfrm>
              <a:custGeom>
                <a:avLst/>
                <a:gdLst>
                  <a:gd name="T0" fmla="*/ 1194 w 2390"/>
                  <a:gd name="T1" fmla="*/ 156 h 158"/>
                  <a:gd name="T2" fmla="*/ 732 w 2390"/>
                  <a:gd name="T3" fmla="*/ 150 h 158"/>
                  <a:gd name="T4" fmla="*/ 354 w 2390"/>
                  <a:gd name="T5" fmla="*/ 134 h 158"/>
                  <a:gd name="T6" fmla="*/ 148 w 2390"/>
                  <a:gd name="T7" fmla="*/ 116 h 158"/>
                  <a:gd name="T8" fmla="*/ 58 w 2390"/>
                  <a:gd name="T9" fmla="*/ 102 h 158"/>
                  <a:gd name="T10" fmla="*/ 12 w 2390"/>
                  <a:gd name="T11" fmla="*/ 88 h 158"/>
                  <a:gd name="T12" fmla="*/ 6 w 2390"/>
                  <a:gd name="T13" fmla="*/ 80 h 158"/>
                  <a:gd name="T14" fmla="*/ 6 w 2390"/>
                  <a:gd name="T15" fmla="*/ 76 h 158"/>
                  <a:gd name="T16" fmla="*/ 18 w 2390"/>
                  <a:gd name="T17" fmla="*/ 68 h 158"/>
                  <a:gd name="T18" fmla="*/ 58 w 2390"/>
                  <a:gd name="T19" fmla="*/ 56 h 158"/>
                  <a:gd name="T20" fmla="*/ 148 w 2390"/>
                  <a:gd name="T21" fmla="*/ 42 h 158"/>
                  <a:gd name="T22" fmla="*/ 354 w 2390"/>
                  <a:gd name="T23" fmla="*/ 24 h 158"/>
                  <a:gd name="T24" fmla="*/ 732 w 2390"/>
                  <a:gd name="T25" fmla="*/ 6 h 158"/>
                  <a:gd name="T26" fmla="*/ 1194 w 2390"/>
                  <a:gd name="T27" fmla="*/ 0 h 158"/>
                  <a:gd name="T28" fmla="*/ 1436 w 2390"/>
                  <a:gd name="T29" fmla="*/ 2 h 158"/>
                  <a:gd name="T30" fmla="*/ 1862 w 2390"/>
                  <a:gd name="T31" fmla="*/ 14 h 158"/>
                  <a:gd name="T32" fmla="*/ 2184 w 2390"/>
                  <a:gd name="T33" fmla="*/ 36 h 158"/>
                  <a:gd name="T34" fmla="*/ 2292 w 2390"/>
                  <a:gd name="T35" fmla="*/ 48 h 158"/>
                  <a:gd name="T36" fmla="*/ 2362 w 2390"/>
                  <a:gd name="T37" fmla="*/ 64 h 158"/>
                  <a:gd name="T38" fmla="*/ 2380 w 2390"/>
                  <a:gd name="T39" fmla="*/ 72 h 158"/>
                  <a:gd name="T40" fmla="*/ 2386 w 2390"/>
                  <a:gd name="T41" fmla="*/ 80 h 158"/>
                  <a:gd name="T42" fmla="*/ 2384 w 2390"/>
                  <a:gd name="T43" fmla="*/ 84 h 158"/>
                  <a:gd name="T44" fmla="*/ 2362 w 2390"/>
                  <a:gd name="T45" fmla="*/ 94 h 158"/>
                  <a:gd name="T46" fmla="*/ 2292 w 2390"/>
                  <a:gd name="T47" fmla="*/ 110 h 158"/>
                  <a:gd name="T48" fmla="*/ 2184 w 2390"/>
                  <a:gd name="T49" fmla="*/ 122 h 158"/>
                  <a:gd name="T50" fmla="*/ 1862 w 2390"/>
                  <a:gd name="T51" fmla="*/ 144 h 158"/>
                  <a:gd name="T52" fmla="*/ 1436 w 2390"/>
                  <a:gd name="T53" fmla="*/ 156 h 158"/>
                  <a:gd name="T54" fmla="*/ 1194 w 2390"/>
                  <a:gd name="T55" fmla="*/ 0 h 158"/>
                  <a:gd name="T56" fmla="*/ 954 w 2390"/>
                  <a:gd name="T57" fmla="*/ 2 h 158"/>
                  <a:gd name="T58" fmla="*/ 526 w 2390"/>
                  <a:gd name="T59" fmla="*/ 14 h 158"/>
                  <a:gd name="T60" fmla="*/ 204 w 2390"/>
                  <a:gd name="T61" fmla="*/ 34 h 158"/>
                  <a:gd name="T62" fmla="*/ 94 w 2390"/>
                  <a:gd name="T63" fmla="*/ 48 h 158"/>
                  <a:gd name="T64" fmla="*/ 24 w 2390"/>
                  <a:gd name="T65" fmla="*/ 64 h 158"/>
                  <a:gd name="T66" fmla="*/ 6 w 2390"/>
                  <a:gd name="T67" fmla="*/ 72 h 158"/>
                  <a:gd name="T68" fmla="*/ 0 w 2390"/>
                  <a:gd name="T69" fmla="*/ 80 h 158"/>
                  <a:gd name="T70" fmla="*/ 2 w 2390"/>
                  <a:gd name="T71" fmla="*/ 84 h 158"/>
                  <a:gd name="T72" fmla="*/ 24 w 2390"/>
                  <a:gd name="T73" fmla="*/ 94 h 158"/>
                  <a:gd name="T74" fmla="*/ 94 w 2390"/>
                  <a:gd name="T75" fmla="*/ 110 h 158"/>
                  <a:gd name="T76" fmla="*/ 204 w 2390"/>
                  <a:gd name="T77" fmla="*/ 122 h 158"/>
                  <a:gd name="T78" fmla="*/ 526 w 2390"/>
                  <a:gd name="T79" fmla="*/ 144 h 158"/>
                  <a:gd name="T80" fmla="*/ 954 w 2390"/>
                  <a:gd name="T81" fmla="*/ 156 h 158"/>
                  <a:gd name="T82" fmla="*/ 1194 w 2390"/>
                  <a:gd name="T83" fmla="*/ 158 h 158"/>
                  <a:gd name="T84" fmla="*/ 1662 w 2390"/>
                  <a:gd name="T85" fmla="*/ 150 h 158"/>
                  <a:gd name="T86" fmla="*/ 2042 w 2390"/>
                  <a:gd name="T87" fmla="*/ 134 h 158"/>
                  <a:gd name="T88" fmla="*/ 2248 w 2390"/>
                  <a:gd name="T89" fmla="*/ 116 h 158"/>
                  <a:gd name="T90" fmla="*/ 2338 w 2390"/>
                  <a:gd name="T91" fmla="*/ 102 h 158"/>
                  <a:gd name="T92" fmla="*/ 2384 w 2390"/>
                  <a:gd name="T93" fmla="*/ 88 h 158"/>
                  <a:gd name="T94" fmla="*/ 2390 w 2390"/>
                  <a:gd name="T95" fmla="*/ 80 h 158"/>
                  <a:gd name="T96" fmla="*/ 2390 w 2390"/>
                  <a:gd name="T97" fmla="*/ 76 h 158"/>
                  <a:gd name="T98" fmla="*/ 2376 w 2390"/>
                  <a:gd name="T99" fmla="*/ 68 h 158"/>
                  <a:gd name="T100" fmla="*/ 2338 w 2390"/>
                  <a:gd name="T101" fmla="*/ 56 h 158"/>
                  <a:gd name="T102" fmla="*/ 2248 w 2390"/>
                  <a:gd name="T103" fmla="*/ 42 h 158"/>
                  <a:gd name="T104" fmla="*/ 2042 w 2390"/>
                  <a:gd name="T105" fmla="*/ 24 h 158"/>
                  <a:gd name="T106" fmla="*/ 1662 w 2390"/>
                  <a:gd name="T107" fmla="*/ 6 h 158"/>
                  <a:gd name="T108" fmla="*/ 1194 w 2390"/>
                  <a:gd name="T10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90" h="158">
                    <a:moveTo>
                      <a:pt x="1194" y="156"/>
                    </a:moveTo>
                    <a:lnTo>
                      <a:pt x="1194" y="156"/>
                    </a:lnTo>
                    <a:lnTo>
                      <a:pt x="954" y="156"/>
                    </a:lnTo>
                    <a:lnTo>
                      <a:pt x="732" y="150"/>
                    </a:lnTo>
                    <a:lnTo>
                      <a:pt x="530" y="144"/>
                    </a:lnTo>
                    <a:lnTo>
                      <a:pt x="354" y="134"/>
                    </a:lnTo>
                    <a:lnTo>
                      <a:pt x="208" y="122"/>
                    </a:lnTo>
                    <a:lnTo>
                      <a:pt x="148" y="116"/>
                    </a:lnTo>
                    <a:lnTo>
                      <a:pt x="98" y="110"/>
                    </a:lnTo>
                    <a:lnTo>
                      <a:pt x="58" y="102"/>
                    </a:lnTo>
                    <a:lnTo>
                      <a:pt x="30" y="94"/>
                    </a:lnTo>
                    <a:lnTo>
                      <a:pt x="12" y="88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76"/>
                    </a:lnTo>
                    <a:lnTo>
                      <a:pt x="12" y="72"/>
                    </a:lnTo>
                    <a:lnTo>
                      <a:pt x="18" y="68"/>
                    </a:lnTo>
                    <a:lnTo>
                      <a:pt x="30" y="64"/>
                    </a:lnTo>
                    <a:lnTo>
                      <a:pt x="58" y="56"/>
                    </a:lnTo>
                    <a:lnTo>
                      <a:pt x="98" y="48"/>
                    </a:lnTo>
                    <a:lnTo>
                      <a:pt x="148" y="42"/>
                    </a:lnTo>
                    <a:lnTo>
                      <a:pt x="208" y="36"/>
                    </a:lnTo>
                    <a:lnTo>
                      <a:pt x="354" y="24"/>
                    </a:lnTo>
                    <a:lnTo>
                      <a:pt x="530" y="14"/>
                    </a:lnTo>
                    <a:lnTo>
                      <a:pt x="732" y="6"/>
                    </a:lnTo>
                    <a:lnTo>
                      <a:pt x="954" y="2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436" y="2"/>
                    </a:lnTo>
                    <a:lnTo>
                      <a:pt x="1660" y="6"/>
                    </a:lnTo>
                    <a:lnTo>
                      <a:pt x="1862" y="14"/>
                    </a:lnTo>
                    <a:lnTo>
                      <a:pt x="2038" y="24"/>
                    </a:lnTo>
                    <a:lnTo>
                      <a:pt x="2184" y="36"/>
                    </a:lnTo>
                    <a:lnTo>
                      <a:pt x="2242" y="42"/>
                    </a:lnTo>
                    <a:lnTo>
                      <a:pt x="2292" y="48"/>
                    </a:lnTo>
                    <a:lnTo>
                      <a:pt x="2332" y="56"/>
                    </a:lnTo>
                    <a:lnTo>
                      <a:pt x="2362" y="64"/>
                    </a:lnTo>
                    <a:lnTo>
                      <a:pt x="2372" y="68"/>
                    </a:lnTo>
                    <a:lnTo>
                      <a:pt x="2380" y="72"/>
                    </a:lnTo>
                    <a:lnTo>
                      <a:pt x="2384" y="76"/>
                    </a:lnTo>
                    <a:lnTo>
                      <a:pt x="2386" y="80"/>
                    </a:lnTo>
                    <a:lnTo>
                      <a:pt x="2386" y="80"/>
                    </a:lnTo>
                    <a:lnTo>
                      <a:pt x="2384" y="84"/>
                    </a:lnTo>
                    <a:lnTo>
                      <a:pt x="2380" y="88"/>
                    </a:lnTo>
                    <a:lnTo>
                      <a:pt x="2362" y="94"/>
                    </a:lnTo>
                    <a:lnTo>
                      <a:pt x="2332" y="102"/>
                    </a:lnTo>
                    <a:lnTo>
                      <a:pt x="2292" y="110"/>
                    </a:lnTo>
                    <a:lnTo>
                      <a:pt x="2242" y="116"/>
                    </a:lnTo>
                    <a:lnTo>
                      <a:pt x="2184" y="122"/>
                    </a:lnTo>
                    <a:lnTo>
                      <a:pt x="2038" y="134"/>
                    </a:lnTo>
                    <a:lnTo>
                      <a:pt x="1862" y="144"/>
                    </a:lnTo>
                    <a:lnTo>
                      <a:pt x="1660" y="150"/>
                    </a:lnTo>
                    <a:lnTo>
                      <a:pt x="1436" y="156"/>
                    </a:lnTo>
                    <a:lnTo>
                      <a:pt x="1194" y="156"/>
                    </a:lnTo>
                    <a:close/>
                    <a:moveTo>
                      <a:pt x="1194" y="0"/>
                    </a:moveTo>
                    <a:lnTo>
                      <a:pt x="1194" y="0"/>
                    </a:lnTo>
                    <a:lnTo>
                      <a:pt x="954" y="2"/>
                    </a:lnTo>
                    <a:lnTo>
                      <a:pt x="730" y="6"/>
                    </a:lnTo>
                    <a:lnTo>
                      <a:pt x="526" y="14"/>
                    </a:lnTo>
                    <a:lnTo>
                      <a:pt x="350" y="24"/>
                    </a:lnTo>
                    <a:lnTo>
                      <a:pt x="204" y="34"/>
                    </a:lnTo>
                    <a:lnTo>
                      <a:pt x="144" y="42"/>
                    </a:lnTo>
                    <a:lnTo>
                      <a:pt x="94" y="48"/>
                    </a:lnTo>
                    <a:lnTo>
                      <a:pt x="54" y="56"/>
                    </a:lnTo>
                    <a:lnTo>
                      <a:pt x="24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4" y="94"/>
                    </a:lnTo>
                    <a:lnTo>
                      <a:pt x="54" y="102"/>
                    </a:lnTo>
                    <a:lnTo>
                      <a:pt x="94" y="110"/>
                    </a:lnTo>
                    <a:lnTo>
                      <a:pt x="144" y="116"/>
                    </a:lnTo>
                    <a:lnTo>
                      <a:pt x="204" y="122"/>
                    </a:lnTo>
                    <a:lnTo>
                      <a:pt x="350" y="134"/>
                    </a:lnTo>
                    <a:lnTo>
                      <a:pt x="526" y="144"/>
                    </a:lnTo>
                    <a:lnTo>
                      <a:pt x="730" y="150"/>
                    </a:lnTo>
                    <a:lnTo>
                      <a:pt x="954" y="156"/>
                    </a:lnTo>
                    <a:lnTo>
                      <a:pt x="1194" y="158"/>
                    </a:lnTo>
                    <a:lnTo>
                      <a:pt x="1194" y="158"/>
                    </a:lnTo>
                    <a:lnTo>
                      <a:pt x="1436" y="156"/>
                    </a:lnTo>
                    <a:lnTo>
                      <a:pt x="1662" y="150"/>
                    </a:lnTo>
                    <a:lnTo>
                      <a:pt x="1864" y="144"/>
                    </a:lnTo>
                    <a:lnTo>
                      <a:pt x="2042" y="134"/>
                    </a:lnTo>
                    <a:lnTo>
                      <a:pt x="2188" y="122"/>
                    </a:lnTo>
                    <a:lnTo>
                      <a:pt x="2248" y="116"/>
                    </a:lnTo>
                    <a:lnTo>
                      <a:pt x="2298" y="110"/>
                    </a:lnTo>
                    <a:lnTo>
                      <a:pt x="2338" y="102"/>
                    </a:lnTo>
                    <a:lnTo>
                      <a:pt x="2366" y="94"/>
                    </a:lnTo>
                    <a:lnTo>
                      <a:pt x="2384" y="88"/>
                    </a:lnTo>
                    <a:lnTo>
                      <a:pt x="2390" y="84"/>
                    </a:lnTo>
                    <a:lnTo>
                      <a:pt x="2390" y="80"/>
                    </a:lnTo>
                    <a:lnTo>
                      <a:pt x="2390" y="80"/>
                    </a:lnTo>
                    <a:lnTo>
                      <a:pt x="2390" y="76"/>
                    </a:lnTo>
                    <a:lnTo>
                      <a:pt x="2384" y="72"/>
                    </a:lnTo>
                    <a:lnTo>
                      <a:pt x="2376" y="68"/>
                    </a:lnTo>
                    <a:lnTo>
                      <a:pt x="2366" y="64"/>
                    </a:lnTo>
                    <a:lnTo>
                      <a:pt x="2338" y="56"/>
                    </a:lnTo>
                    <a:lnTo>
                      <a:pt x="2298" y="48"/>
                    </a:lnTo>
                    <a:lnTo>
                      <a:pt x="2248" y="42"/>
                    </a:lnTo>
                    <a:lnTo>
                      <a:pt x="2188" y="34"/>
                    </a:lnTo>
                    <a:lnTo>
                      <a:pt x="2042" y="24"/>
                    </a:lnTo>
                    <a:lnTo>
                      <a:pt x="1864" y="14"/>
                    </a:lnTo>
                    <a:lnTo>
                      <a:pt x="1662" y="6"/>
                    </a:lnTo>
                    <a:lnTo>
                      <a:pt x="1436" y="2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Freeform 156"/>
              <p:cNvSpPr>
                <a:spLocks/>
              </p:cNvSpPr>
              <p:nvPr/>
            </p:nvSpPr>
            <p:spPr bwMode="auto">
              <a:xfrm>
                <a:off x="2660" y="4146"/>
                <a:ext cx="2380" cy="156"/>
              </a:xfrm>
              <a:custGeom>
                <a:avLst/>
                <a:gdLst>
                  <a:gd name="T0" fmla="*/ 1188 w 2380"/>
                  <a:gd name="T1" fmla="*/ 156 h 156"/>
                  <a:gd name="T2" fmla="*/ 1188 w 2380"/>
                  <a:gd name="T3" fmla="*/ 156 h 156"/>
                  <a:gd name="T4" fmla="*/ 948 w 2380"/>
                  <a:gd name="T5" fmla="*/ 156 h 156"/>
                  <a:gd name="T6" fmla="*/ 726 w 2380"/>
                  <a:gd name="T7" fmla="*/ 150 h 156"/>
                  <a:gd name="T8" fmla="*/ 524 w 2380"/>
                  <a:gd name="T9" fmla="*/ 144 h 156"/>
                  <a:gd name="T10" fmla="*/ 348 w 2380"/>
                  <a:gd name="T11" fmla="*/ 134 h 156"/>
                  <a:gd name="T12" fmla="*/ 202 w 2380"/>
                  <a:gd name="T13" fmla="*/ 122 h 156"/>
                  <a:gd name="T14" fmla="*/ 142 w 2380"/>
                  <a:gd name="T15" fmla="*/ 116 h 156"/>
                  <a:gd name="T16" fmla="*/ 92 w 2380"/>
                  <a:gd name="T17" fmla="*/ 110 h 156"/>
                  <a:gd name="T18" fmla="*/ 52 w 2380"/>
                  <a:gd name="T19" fmla="*/ 102 h 156"/>
                  <a:gd name="T20" fmla="*/ 24 w 2380"/>
                  <a:gd name="T21" fmla="*/ 94 h 156"/>
                  <a:gd name="T22" fmla="*/ 6 w 2380"/>
                  <a:gd name="T23" fmla="*/ 88 h 156"/>
                  <a:gd name="T24" fmla="*/ 0 w 2380"/>
                  <a:gd name="T25" fmla="*/ 84 h 156"/>
                  <a:gd name="T26" fmla="*/ 0 w 2380"/>
                  <a:gd name="T27" fmla="*/ 80 h 156"/>
                  <a:gd name="T28" fmla="*/ 0 w 2380"/>
                  <a:gd name="T29" fmla="*/ 80 h 156"/>
                  <a:gd name="T30" fmla="*/ 0 w 2380"/>
                  <a:gd name="T31" fmla="*/ 76 h 156"/>
                  <a:gd name="T32" fmla="*/ 6 w 2380"/>
                  <a:gd name="T33" fmla="*/ 72 h 156"/>
                  <a:gd name="T34" fmla="*/ 12 w 2380"/>
                  <a:gd name="T35" fmla="*/ 68 h 156"/>
                  <a:gd name="T36" fmla="*/ 24 w 2380"/>
                  <a:gd name="T37" fmla="*/ 64 h 156"/>
                  <a:gd name="T38" fmla="*/ 52 w 2380"/>
                  <a:gd name="T39" fmla="*/ 56 h 156"/>
                  <a:gd name="T40" fmla="*/ 92 w 2380"/>
                  <a:gd name="T41" fmla="*/ 48 h 156"/>
                  <a:gd name="T42" fmla="*/ 142 w 2380"/>
                  <a:gd name="T43" fmla="*/ 42 h 156"/>
                  <a:gd name="T44" fmla="*/ 202 w 2380"/>
                  <a:gd name="T45" fmla="*/ 36 h 156"/>
                  <a:gd name="T46" fmla="*/ 348 w 2380"/>
                  <a:gd name="T47" fmla="*/ 24 h 156"/>
                  <a:gd name="T48" fmla="*/ 524 w 2380"/>
                  <a:gd name="T49" fmla="*/ 14 h 156"/>
                  <a:gd name="T50" fmla="*/ 726 w 2380"/>
                  <a:gd name="T51" fmla="*/ 6 h 156"/>
                  <a:gd name="T52" fmla="*/ 948 w 2380"/>
                  <a:gd name="T53" fmla="*/ 2 h 156"/>
                  <a:gd name="T54" fmla="*/ 1188 w 2380"/>
                  <a:gd name="T55" fmla="*/ 0 h 156"/>
                  <a:gd name="T56" fmla="*/ 1188 w 2380"/>
                  <a:gd name="T57" fmla="*/ 0 h 156"/>
                  <a:gd name="T58" fmla="*/ 1430 w 2380"/>
                  <a:gd name="T59" fmla="*/ 2 h 156"/>
                  <a:gd name="T60" fmla="*/ 1654 w 2380"/>
                  <a:gd name="T61" fmla="*/ 6 h 156"/>
                  <a:gd name="T62" fmla="*/ 1856 w 2380"/>
                  <a:gd name="T63" fmla="*/ 14 h 156"/>
                  <a:gd name="T64" fmla="*/ 2032 w 2380"/>
                  <a:gd name="T65" fmla="*/ 24 h 156"/>
                  <a:gd name="T66" fmla="*/ 2178 w 2380"/>
                  <a:gd name="T67" fmla="*/ 36 h 156"/>
                  <a:gd name="T68" fmla="*/ 2236 w 2380"/>
                  <a:gd name="T69" fmla="*/ 42 h 156"/>
                  <a:gd name="T70" fmla="*/ 2286 w 2380"/>
                  <a:gd name="T71" fmla="*/ 48 h 156"/>
                  <a:gd name="T72" fmla="*/ 2326 w 2380"/>
                  <a:gd name="T73" fmla="*/ 56 h 156"/>
                  <a:gd name="T74" fmla="*/ 2356 w 2380"/>
                  <a:gd name="T75" fmla="*/ 64 h 156"/>
                  <a:gd name="T76" fmla="*/ 2366 w 2380"/>
                  <a:gd name="T77" fmla="*/ 68 h 156"/>
                  <a:gd name="T78" fmla="*/ 2374 w 2380"/>
                  <a:gd name="T79" fmla="*/ 72 h 156"/>
                  <a:gd name="T80" fmla="*/ 2378 w 2380"/>
                  <a:gd name="T81" fmla="*/ 76 h 156"/>
                  <a:gd name="T82" fmla="*/ 2380 w 2380"/>
                  <a:gd name="T83" fmla="*/ 80 h 156"/>
                  <a:gd name="T84" fmla="*/ 2380 w 2380"/>
                  <a:gd name="T85" fmla="*/ 80 h 156"/>
                  <a:gd name="T86" fmla="*/ 2378 w 2380"/>
                  <a:gd name="T87" fmla="*/ 84 h 156"/>
                  <a:gd name="T88" fmla="*/ 2374 w 2380"/>
                  <a:gd name="T89" fmla="*/ 88 h 156"/>
                  <a:gd name="T90" fmla="*/ 2356 w 2380"/>
                  <a:gd name="T91" fmla="*/ 94 h 156"/>
                  <a:gd name="T92" fmla="*/ 2326 w 2380"/>
                  <a:gd name="T93" fmla="*/ 102 h 156"/>
                  <a:gd name="T94" fmla="*/ 2286 w 2380"/>
                  <a:gd name="T95" fmla="*/ 110 h 156"/>
                  <a:gd name="T96" fmla="*/ 2236 w 2380"/>
                  <a:gd name="T97" fmla="*/ 116 h 156"/>
                  <a:gd name="T98" fmla="*/ 2178 w 2380"/>
                  <a:gd name="T99" fmla="*/ 122 h 156"/>
                  <a:gd name="T100" fmla="*/ 2032 w 2380"/>
                  <a:gd name="T101" fmla="*/ 134 h 156"/>
                  <a:gd name="T102" fmla="*/ 1856 w 2380"/>
                  <a:gd name="T103" fmla="*/ 144 h 156"/>
                  <a:gd name="T104" fmla="*/ 1654 w 2380"/>
                  <a:gd name="T105" fmla="*/ 150 h 156"/>
                  <a:gd name="T106" fmla="*/ 1430 w 2380"/>
                  <a:gd name="T107" fmla="*/ 156 h 156"/>
                  <a:gd name="T108" fmla="*/ 1188 w 2380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80" h="156">
                    <a:moveTo>
                      <a:pt x="1188" y="156"/>
                    </a:moveTo>
                    <a:lnTo>
                      <a:pt x="1188" y="156"/>
                    </a:lnTo>
                    <a:lnTo>
                      <a:pt x="948" y="156"/>
                    </a:lnTo>
                    <a:lnTo>
                      <a:pt x="726" y="150"/>
                    </a:lnTo>
                    <a:lnTo>
                      <a:pt x="524" y="144"/>
                    </a:lnTo>
                    <a:lnTo>
                      <a:pt x="348" y="134"/>
                    </a:lnTo>
                    <a:lnTo>
                      <a:pt x="202" y="122"/>
                    </a:lnTo>
                    <a:lnTo>
                      <a:pt x="142" y="116"/>
                    </a:lnTo>
                    <a:lnTo>
                      <a:pt x="92" y="110"/>
                    </a:lnTo>
                    <a:lnTo>
                      <a:pt x="52" y="102"/>
                    </a:lnTo>
                    <a:lnTo>
                      <a:pt x="24" y="94"/>
                    </a:lnTo>
                    <a:lnTo>
                      <a:pt x="6" y="88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6" y="72"/>
                    </a:lnTo>
                    <a:lnTo>
                      <a:pt x="12" y="68"/>
                    </a:lnTo>
                    <a:lnTo>
                      <a:pt x="24" y="64"/>
                    </a:lnTo>
                    <a:lnTo>
                      <a:pt x="52" y="56"/>
                    </a:lnTo>
                    <a:lnTo>
                      <a:pt x="92" y="48"/>
                    </a:lnTo>
                    <a:lnTo>
                      <a:pt x="142" y="42"/>
                    </a:lnTo>
                    <a:lnTo>
                      <a:pt x="202" y="36"/>
                    </a:lnTo>
                    <a:lnTo>
                      <a:pt x="348" y="24"/>
                    </a:lnTo>
                    <a:lnTo>
                      <a:pt x="524" y="14"/>
                    </a:lnTo>
                    <a:lnTo>
                      <a:pt x="726" y="6"/>
                    </a:lnTo>
                    <a:lnTo>
                      <a:pt x="948" y="2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430" y="2"/>
                    </a:lnTo>
                    <a:lnTo>
                      <a:pt x="1654" y="6"/>
                    </a:lnTo>
                    <a:lnTo>
                      <a:pt x="1856" y="14"/>
                    </a:lnTo>
                    <a:lnTo>
                      <a:pt x="2032" y="24"/>
                    </a:lnTo>
                    <a:lnTo>
                      <a:pt x="2178" y="36"/>
                    </a:lnTo>
                    <a:lnTo>
                      <a:pt x="2236" y="42"/>
                    </a:lnTo>
                    <a:lnTo>
                      <a:pt x="2286" y="48"/>
                    </a:lnTo>
                    <a:lnTo>
                      <a:pt x="2326" y="56"/>
                    </a:lnTo>
                    <a:lnTo>
                      <a:pt x="2356" y="64"/>
                    </a:lnTo>
                    <a:lnTo>
                      <a:pt x="2366" y="68"/>
                    </a:lnTo>
                    <a:lnTo>
                      <a:pt x="2374" y="72"/>
                    </a:lnTo>
                    <a:lnTo>
                      <a:pt x="2378" y="76"/>
                    </a:lnTo>
                    <a:lnTo>
                      <a:pt x="2380" y="80"/>
                    </a:lnTo>
                    <a:lnTo>
                      <a:pt x="2380" y="80"/>
                    </a:lnTo>
                    <a:lnTo>
                      <a:pt x="2378" y="84"/>
                    </a:lnTo>
                    <a:lnTo>
                      <a:pt x="2374" y="88"/>
                    </a:lnTo>
                    <a:lnTo>
                      <a:pt x="2356" y="94"/>
                    </a:lnTo>
                    <a:lnTo>
                      <a:pt x="2326" y="102"/>
                    </a:lnTo>
                    <a:lnTo>
                      <a:pt x="2286" y="110"/>
                    </a:lnTo>
                    <a:lnTo>
                      <a:pt x="2236" y="116"/>
                    </a:lnTo>
                    <a:lnTo>
                      <a:pt x="2178" y="122"/>
                    </a:lnTo>
                    <a:lnTo>
                      <a:pt x="2032" y="134"/>
                    </a:lnTo>
                    <a:lnTo>
                      <a:pt x="1856" y="144"/>
                    </a:lnTo>
                    <a:lnTo>
                      <a:pt x="1654" y="150"/>
                    </a:lnTo>
                    <a:lnTo>
                      <a:pt x="1430" y="156"/>
                    </a:lnTo>
                    <a:lnTo>
                      <a:pt x="1188" y="1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9" name="Freeform 157"/>
              <p:cNvSpPr>
                <a:spLocks/>
              </p:cNvSpPr>
              <p:nvPr/>
            </p:nvSpPr>
            <p:spPr bwMode="auto">
              <a:xfrm>
                <a:off x="2654" y="4146"/>
                <a:ext cx="2390" cy="158"/>
              </a:xfrm>
              <a:custGeom>
                <a:avLst/>
                <a:gdLst>
                  <a:gd name="T0" fmla="*/ 1194 w 2390"/>
                  <a:gd name="T1" fmla="*/ 0 h 158"/>
                  <a:gd name="T2" fmla="*/ 1194 w 2390"/>
                  <a:gd name="T3" fmla="*/ 0 h 158"/>
                  <a:gd name="T4" fmla="*/ 954 w 2390"/>
                  <a:gd name="T5" fmla="*/ 2 h 158"/>
                  <a:gd name="T6" fmla="*/ 730 w 2390"/>
                  <a:gd name="T7" fmla="*/ 6 h 158"/>
                  <a:gd name="T8" fmla="*/ 526 w 2390"/>
                  <a:gd name="T9" fmla="*/ 14 h 158"/>
                  <a:gd name="T10" fmla="*/ 350 w 2390"/>
                  <a:gd name="T11" fmla="*/ 24 h 158"/>
                  <a:gd name="T12" fmla="*/ 204 w 2390"/>
                  <a:gd name="T13" fmla="*/ 34 h 158"/>
                  <a:gd name="T14" fmla="*/ 144 w 2390"/>
                  <a:gd name="T15" fmla="*/ 42 h 158"/>
                  <a:gd name="T16" fmla="*/ 94 w 2390"/>
                  <a:gd name="T17" fmla="*/ 48 h 158"/>
                  <a:gd name="T18" fmla="*/ 54 w 2390"/>
                  <a:gd name="T19" fmla="*/ 56 h 158"/>
                  <a:gd name="T20" fmla="*/ 24 w 2390"/>
                  <a:gd name="T21" fmla="*/ 64 h 158"/>
                  <a:gd name="T22" fmla="*/ 14 w 2390"/>
                  <a:gd name="T23" fmla="*/ 68 h 158"/>
                  <a:gd name="T24" fmla="*/ 6 w 2390"/>
                  <a:gd name="T25" fmla="*/ 72 h 158"/>
                  <a:gd name="T26" fmla="*/ 2 w 2390"/>
                  <a:gd name="T27" fmla="*/ 76 h 158"/>
                  <a:gd name="T28" fmla="*/ 0 w 2390"/>
                  <a:gd name="T29" fmla="*/ 80 h 158"/>
                  <a:gd name="T30" fmla="*/ 0 w 2390"/>
                  <a:gd name="T31" fmla="*/ 80 h 158"/>
                  <a:gd name="T32" fmla="*/ 2 w 2390"/>
                  <a:gd name="T33" fmla="*/ 84 h 158"/>
                  <a:gd name="T34" fmla="*/ 6 w 2390"/>
                  <a:gd name="T35" fmla="*/ 88 h 158"/>
                  <a:gd name="T36" fmla="*/ 24 w 2390"/>
                  <a:gd name="T37" fmla="*/ 94 h 158"/>
                  <a:gd name="T38" fmla="*/ 54 w 2390"/>
                  <a:gd name="T39" fmla="*/ 102 h 158"/>
                  <a:gd name="T40" fmla="*/ 94 w 2390"/>
                  <a:gd name="T41" fmla="*/ 110 h 158"/>
                  <a:gd name="T42" fmla="*/ 144 w 2390"/>
                  <a:gd name="T43" fmla="*/ 116 h 158"/>
                  <a:gd name="T44" fmla="*/ 204 w 2390"/>
                  <a:gd name="T45" fmla="*/ 122 h 158"/>
                  <a:gd name="T46" fmla="*/ 350 w 2390"/>
                  <a:gd name="T47" fmla="*/ 134 h 158"/>
                  <a:gd name="T48" fmla="*/ 526 w 2390"/>
                  <a:gd name="T49" fmla="*/ 144 h 158"/>
                  <a:gd name="T50" fmla="*/ 730 w 2390"/>
                  <a:gd name="T51" fmla="*/ 150 h 158"/>
                  <a:gd name="T52" fmla="*/ 954 w 2390"/>
                  <a:gd name="T53" fmla="*/ 156 h 158"/>
                  <a:gd name="T54" fmla="*/ 1194 w 2390"/>
                  <a:gd name="T55" fmla="*/ 158 h 158"/>
                  <a:gd name="T56" fmla="*/ 1194 w 2390"/>
                  <a:gd name="T57" fmla="*/ 158 h 158"/>
                  <a:gd name="T58" fmla="*/ 1436 w 2390"/>
                  <a:gd name="T59" fmla="*/ 156 h 158"/>
                  <a:gd name="T60" fmla="*/ 1662 w 2390"/>
                  <a:gd name="T61" fmla="*/ 150 h 158"/>
                  <a:gd name="T62" fmla="*/ 1864 w 2390"/>
                  <a:gd name="T63" fmla="*/ 144 h 158"/>
                  <a:gd name="T64" fmla="*/ 2042 w 2390"/>
                  <a:gd name="T65" fmla="*/ 134 h 158"/>
                  <a:gd name="T66" fmla="*/ 2188 w 2390"/>
                  <a:gd name="T67" fmla="*/ 122 h 158"/>
                  <a:gd name="T68" fmla="*/ 2248 w 2390"/>
                  <a:gd name="T69" fmla="*/ 116 h 158"/>
                  <a:gd name="T70" fmla="*/ 2298 w 2390"/>
                  <a:gd name="T71" fmla="*/ 110 h 158"/>
                  <a:gd name="T72" fmla="*/ 2338 w 2390"/>
                  <a:gd name="T73" fmla="*/ 102 h 158"/>
                  <a:gd name="T74" fmla="*/ 2366 w 2390"/>
                  <a:gd name="T75" fmla="*/ 94 h 158"/>
                  <a:gd name="T76" fmla="*/ 2384 w 2390"/>
                  <a:gd name="T77" fmla="*/ 88 h 158"/>
                  <a:gd name="T78" fmla="*/ 2390 w 2390"/>
                  <a:gd name="T79" fmla="*/ 84 h 158"/>
                  <a:gd name="T80" fmla="*/ 2390 w 2390"/>
                  <a:gd name="T81" fmla="*/ 80 h 158"/>
                  <a:gd name="T82" fmla="*/ 2390 w 2390"/>
                  <a:gd name="T83" fmla="*/ 80 h 158"/>
                  <a:gd name="T84" fmla="*/ 2390 w 2390"/>
                  <a:gd name="T85" fmla="*/ 76 h 158"/>
                  <a:gd name="T86" fmla="*/ 2384 w 2390"/>
                  <a:gd name="T87" fmla="*/ 72 h 158"/>
                  <a:gd name="T88" fmla="*/ 2376 w 2390"/>
                  <a:gd name="T89" fmla="*/ 68 h 158"/>
                  <a:gd name="T90" fmla="*/ 2366 w 2390"/>
                  <a:gd name="T91" fmla="*/ 64 h 158"/>
                  <a:gd name="T92" fmla="*/ 2338 w 2390"/>
                  <a:gd name="T93" fmla="*/ 56 h 158"/>
                  <a:gd name="T94" fmla="*/ 2298 w 2390"/>
                  <a:gd name="T95" fmla="*/ 48 h 158"/>
                  <a:gd name="T96" fmla="*/ 2248 w 2390"/>
                  <a:gd name="T97" fmla="*/ 42 h 158"/>
                  <a:gd name="T98" fmla="*/ 2188 w 2390"/>
                  <a:gd name="T99" fmla="*/ 34 h 158"/>
                  <a:gd name="T100" fmla="*/ 2042 w 2390"/>
                  <a:gd name="T101" fmla="*/ 24 h 158"/>
                  <a:gd name="T102" fmla="*/ 1864 w 2390"/>
                  <a:gd name="T103" fmla="*/ 14 h 158"/>
                  <a:gd name="T104" fmla="*/ 1662 w 2390"/>
                  <a:gd name="T105" fmla="*/ 6 h 158"/>
                  <a:gd name="T106" fmla="*/ 1436 w 2390"/>
                  <a:gd name="T107" fmla="*/ 2 h 158"/>
                  <a:gd name="T108" fmla="*/ 1194 w 2390"/>
                  <a:gd name="T10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90" h="158">
                    <a:moveTo>
                      <a:pt x="1194" y="0"/>
                    </a:moveTo>
                    <a:lnTo>
                      <a:pt x="1194" y="0"/>
                    </a:lnTo>
                    <a:lnTo>
                      <a:pt x="954" y="2"/>
                    </a:lnTo>
                    <a:lnTo>
                      <a:pt x="730" y="6"/>
                    </a:lnTo>
                    <a:lnTo>
                      <a:pt x="526" y="14"/>
                    </a:lnTo>
                    <a:lnTo>
                      <a:pt x="350" y="24"/>
                    </a:lnTo>
                    <a:lnTo>
                      <a:pt x="204" y="34"/>
                    </a:lnTo>
                    <a:lnTo>
                      <a:pt x="144" y="42"/>
                    </a:lnTo>
                    <a:lnTo>
                      <a:pt x="94" y="48"/>
                    </a:lnTo>
                    <a:lnTo>
                      <a:pt x="54" y="56"/>
                    </a:lnTo>
                    <a:lnTo>
                      <a:pt x="24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4" y="94"/>
                    </a:lnTo>
                    <a:lnTo>
                      <a:pt x="54" y="102"/>
                    </a:lnTo>
                    <a:lnTo>
                      <a:pt x="94" y="110"/>
                    </a:lnTo>
                    <a:lnTo>
                      <a:pt x="144" y="116"/>
                    </a:lnTo>
                    <a:lnTo>
                      <a:pt x="204" y="122"/>
                    </a:lnTo>
                    <a:lnTo>
                      <a:pt x="350" y="134"/>
                    </a:lnTo>
                    <a:lnTo>
                      <a:pt x="526" y="144"/>
                    </a:lnTo>
                    <a:lnTo>
                      <a:pt x="730" y="150"/>
                    </a:lnTo>
                    <a:lnTo>
                      <a:pt x="954" y="156"/>
                    </a:lnTo>
                    <a:lnTo>
                      <a:pt x="1194" y="158"/>
                    </a:lnTo>
                    <a:lnTo>
                      <a:pt x="1194" y="158"/>
                    </a:lnTo>
                    <a:lnTo>
                      <a:pt x="1436" y="156"/>
                    </a:lnTo>
                    <a:lnTo>
                      <a:pt x="1662" y="150"/>
                    </a:lnTo>
                    <a:lnTo>
                      <a:pt x="1864" y="144"/>
                    </a:lnTo>
                    <a:lnTo>
                      <a:pt x="2042" y="134"/>
                    </a:lnTo>
                    <a:lnTo>
                      <a:pt x="2188" y="122"/>
                    </a:lnTo>
                    <a:lnTo>
                      <a:pt x="2248" y="116"/>
                    </a:lnTo>
                    <a:lnTo>
                      <a:pt x="2298" y="110"/>
                    </a:lnTo>
                    <a:lnTo>
                      <a:pt x="2338" y="102"/>
                    </a:lnTo>
                    <a:lnTo>
                      <a:pt x="2366" y="94"/>
                    </a:lnTo>
                    <a:lnTo>
                      <a:pt x="2384" y="88"/>
                    </a:lnTo>
                    <a:lnTo>
                      <a:pt x="2390" y="84"/>
                    </a:lnTo>
                    <a:lnTo>
                      <a:pt x="2390" y="80"/>
                    </a:lnTo>
                    <a:lnTo>
                      <a:pt x="2390" y="80"/>
                    </a:lnTo>
                    <a:lnTo>
                      <a:pt x="2390" y="76"/>
                    </a:lnTo>
                    <a:lnTo>
                      <a:pt x="2384" y="72"/>
                    </a:lnTo>
                    <a:lnTo>
                      <a:pt x="2376" y="68"/>
                    </a:lnTo>
                    <a:lnTo>
                      <a:pt x="2366" y="64"/>
                    </a:lnTo>
                    <a:lnTo>
                      <a:pt x="2338" y="56"/>
                    </a:lnTo>
                    <a:lnTo>
                      <a:pt x="2298" y="48"/>
                    </a:lnTo>
                    <a:lnTo>
                      <a:pt x="2248" y="42"/>
                    </a:lnTo>
                    <a:lnTo>
                      <a:pt x="2188" y="34"/>
                    </a:lnTo>
                    <a:lnTo>
                      <a:pt x="2042" y="24"/>
                    </a:lnTo>
                    <a:lnTo>
                      <a:pt x="1864" y="14"/>
                    </a:lnTo>
                    <a:lnTo>
                      <a:pt x="1662" y="6"/>
                    </a:lnTo>
                    <a:lnTo>
                      <a:pt x="1436" y="2"/>
                    </a:lnTo>
                    <a:lnTo>
                      <a:pt x="1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0" name="Freeform 158"/>
              <p:cNvSpPr>
                <a:spLocks noEditPoints="1"/>
              </p:cNvSpPr>
              <p:nvPr/>
            </p:nvSpPr>
            <p:spPr bwMode="auto">
              <a:xfrm>
                <a:off x="2660" y="4146"/>
                <a:ext cx="2380" cy="156"/>
              </a:xfrm>
              <a:custGeom>
                <a:avLst/>
                <a:gdLst>
                  <a:gd name="T0" fmla="*/ 1188 w 2380"/>
                  <a:gd name="T1" fmla="*/ 156 h 156"/>
                  <a:gd name="T2" fmla="*/ 728 w 2380"/>
                  <a:gd name="T3" fmla="*/ 150 h 156"/>
                  <a:gd name="T4" fmla="*/ 352 w 2380"/>
                  <a:gd name="T5" fmla="*/ 134 h 156"/>
                  <a:gd name="T6" fmla="*/ 148 w 2380"/>
                  <a:gd name="T7" fmla="*/ 116 h 156"/>
                  <a:gd name="T8" fmla="*/ 58 w 2380"/>
                  <a:gd name="T9" fmla="*/ 102 h 156"/>
                  <a:gd name="T10" fmla="*/ 10 w 2380"/>
                  <a:gd name="T11" fmla="*/ 88 h 156"/>
                  <a:gd name="T12" fmla="*/ 4 w 2380"/>
                  <a:gd name="T13" fmla="*/ 80 h 156"/>
                  <a:gd name="T14" fmla="*/ 6 w 2380"/>
                  <a:gd name="T15" fmla="*/ 76 h 156"/>
                  <a:gd name="T16" fmla="*/ 18 w 2380"/>
                  <a:gd name="T17" fmla="*/ 68 h 156"/>
                  <a:gd name="T18" fmla="*/ 58 w 2380"/>
                  <a:gd name="T19" fmla="*/ 56 h 156"/>
                  <a:gd name="T20" fmla="*/ 148 w 2380"/>
                  <a:gd name="T21" fmla="*/ 42 h 156"/>
                  <a:gd name="T22" fmla="*/ 352 w 2380"/>
                  <a:gd name="T23" fmla="*/ 24 h 156"/>
                  <a:gd name="T24" fmla="*/ 728 w 2380"/>
                  <a:gd name="T25" fmla="*/ 6 h 156"/>
                  <a:gd name="T26" fmla="*/ 1188 w 2380"/>
                  <a:gd name="T27" fmla="*/ 0 h 156"/>
                  <a:gd name="T28" fmla="*/ 1428 w 2380"/>
                  <a:gd name="T29" fmla="*/ 2 h 156"/>
                  <a:gd name="T30" fmla="*/ 1854 w 2380"/>
                  <a:gd name="T31" fmla="*/ 14 h 156"/>
                  <a:gd name="T32" fmla="*/ 2172 w 2380"/>
                  <a:gd name="T33" fmla="*/ 36 h 156"/>
                  <a:gd name="T34" fmla="*/ 2282 w 2380"/>
                  <a:gd name="T35" fmla="*/ 48 h 156"/>
                  <a:gd name="T36" fmla="*/ 2350 w 2380"/>
                  <a:gd name="T37" fmla="*/ 64 h 156"/>
                  <a:gd name="T38" fmla="*/ 2368 w 2380"/>
                  <a:gd name="T39" fmla="*/ 72 h 156"/>
                  <a:gd name="T40" fmla="*/ 2374 w 2380"/>
                  <a:gd name="T41" fmla="*/ 80 h 156"/>
                  <a:gd name="T42" fmla="*/ 2372 w 2380"/>
                  <a:gd name="T43" fmla="*/ 84 h 156"/>
                  <a:gd name="T44" fmla="*/ 2350 w 2380"/>
                  <a:gd name="T45" fmla="*/ 94 h 156"/>
                  <a:gd name="T46" fmla="*/ 2282 w 2380"/>
                  <a:gd name="T47" fmla="*/ 110 h 156"/>
                  <a:gd name="T48" fmla="*/ 2172 w 2380"/>
                  <a:gd name="T49" fmla="*/ 122 h 156"/>
                  <a:gd name="T50" fmla="*/ 1854 w 2380"/>
                  <a:gd name="T51" fmla="*/ 144 h 156"/>
                  <a:gd name="T52" fmla="*/ 1428 w 2380"/>
                  <a:gd name="T53" fmla="*/ 154 h 156"/>
                  <a:gd name="T54" fmla="*/ 1188 w 2380"/>
                  <a:gd name="T55" fmla="*/ 0 h 156"/>
                  <a:gd name="T56" fmla="*/ 948 w 2380"/>
                  <a:gd name="T57" fmla="*/ 2 h 156"/>
                  <a:gd name="T58" fmla="*/ 524 w 2380"/>
                  <a:gd name="T59" fmla="*/ 14 h 156"/>
                  <a:gd name="T60" fmla="*/ 202 w 2380"/>
                  <a:gd name="T61" fmla="*/ 36 h 156"/>
                  <a:gd name="T62" fmla="*/ 92 w 2380"/>
                  <a:gd name="T63" fmla="*/ 48 h 156"/>
                  <a:gd name="T64" fmla="*/ 24 w 2380"/>
                  <a:gd name="T65" fmla="*/ 64 h 156"/>
                  <a:gd name="T66" fmla="*/ 6 w 2380"/>
                  <a:gd name="T67" fmla="*/ 72 h 156"/>
                  <a:gd name="T68" fmla="*/ 0 w 2380"/>
                  <a:gd name="T69" fmla="*/ 80 h 156"/>
                  <a:gd name="T70" fmla="*/ 0 w 2380"/>
                  <a:gd name="T71" fmla="*/ 84 h 156"/>
                  <a:gd name="T72" fmla="*/ 24 w 2380"/>
                  <a:gd name="T73" fmla="*/ 94 h 156"/>
                  <a:gd name="T74" fmla="*/ 92 w 2380"/>
                  <a:gd name="T75" fmla="*/ 110 h 156"/>
                  <a:gd name="T76" fmla="*/ 202 w 2380"/>
                  <a:gd name="T77" fmla="*/ 122 h 156"/>
                  <a:gd name="T78" fmla="*/ 524 w 2380"/>
                  <a:gd name="T79" fmla="*/ 144 h 156"/>
                  <a:gd name="T80" fmla="*/ 948 w 2380"/>
                  <a:gd name="T81" fmla="*/ 156 h 156"/>
                  <a:gd name="T82" fmla="*/ 1188 w 2380"/>
                  <a:gd name="T83" fmla="*/ 156 h 156"/>
                  <a:gd name="T84" fmla="*/ 1654 w 2380"/>
                  <a:gd name="T85" fmla="*/ 150 h 156"/>
                  <a:gd name="T86" fmla="*/ 2032 w 2380"/>
                  <a:gd name="T87" fmla="*/ 134 h 156"/>
                  <a:gd name="T88" fmla="*/ 2236 w 2380"/>
                  <a:gd name="T89" fmla="*/ 116 h 156"/>
                  <a:gd name="T90" fmla="*/ 2326 w 2380"/>
                  <a:gd name="T91" fmla="*/ 102 h 156"/>
                  <a:gd name="T92" fmla="*/ 2374 w 2380"/>
                  <a:gd name="T93" fmla="*/ 88 h 156"/>
                  <a:gd name="T94" fmla="*/ 2380 w 2380"/>
                  <a:gd name="T95" fmla="*/ 80 h 156"/>
                  <a:gd name="T96" fmla="*/ 2378 w 2380"/>
                  <a:gd name="T97" fmla="*/ 76 h 156"/>
                  <a:gd name="T98" fmla="*/ 2366 w 2380"/>
                  <a:gd name="T99" fmla="*/ 68 h 156"/>
                  <a:gd name="T100" fmla="*/ 2326 w 2380"/>
                  <a:gd name="T101" fmla="*/ 56 h 156"/>
                  <a:gd name="T102" fmla="*/ 2236 w 2380"/>
                  <a:gd name="T103" fmla="*/ 42 h 156"/>
                  <a:gd name="T104" fmla="*/ 2032 w 2380"/>
                  <a:gd name="T105" fmla="*/ 24 h 156"/>
                  <a:gd name="T106" fmla="*/ 1654 w 2380"/>
                  <a:gd name="T107" fmla="*/ 6 h 156"/>
                  <a:gd name="T108" fmla="*/ 1188 w 2380"/>
                  <a:gd name="T10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80" h="156">
                    <a:moveTo>
                      <a:pt x="1188" y="156"/>
                    </a:moveTo>
                    <a:lnTo>
                      <a:pt x="1188" y="156"/>
                    </a:lnTo>
                    <a:lnTo>
                      <a:pt x="950" y="154"/>
                    </a:lnTo>
                    <a:lnTo>
                      <a:pt x="728" y="150"/>
                    </a:lnTo>
                    <a:lnTo>
                      <a:pt x="526" y="144"/>
                    </a:lnTo>
                    <a:lnTo>
                      <a:pt x="352" y="134"/>
                    </a:lnTo>
                    <a:lnTo>
                      <a:pt x="206" y="122"/>
                    </a:lnTo>
                    <a:lnTo>
                      <a:pt x="148" y="116"/>
                    </a:lnTo>
                    <a:lnTo>
                      <a:pt x="98" y="110"/>
                    </a:lnTo>
                    <a:lnTo>
                      <a:pt x="58" y="102"/>
                    </a:lnTo>
                    <a:lnTo>
                      <a:pt x="28" y="94"/>
                    </a:lnTo>
                    <a:lnTo>
                      <a:pt x="10" y="88"/>
                    </a:lnTo>
                    <a:lnTo>
                      <a:pt x="6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8" y="68"/>
                    </a:lnTo>
                    <a:lnTo>
                      <a:pt x="28" y="64"/>
                    </a:lnTo>
                    <a:lnTo>
                      <a:pt x="58" y="56"/>
                    </a:lnTo>
                    <a:lnTo>
                      <a:pt x="98" y="48"/>
                    </a:lnTo>
                    <a:lnTo>
                      <a:pt x="148" y="42"/>
                    </a:lnTo>
                    <a:lnTo>
                      <a:pt x="206" y="36"/>
                    </a:lnTo>
                    <a:lnTo>
                      <a:pt x="352" y="24"/>
                    </a:lnTo>
                    <a:lnTo>
                      <a:pt x="526" y="14"/>
                    </a:lnTo>
                    <a:lnTo>
                      <a:pt x="728" y="6"/>
                    </a:lnTo>
                    <a:lnTo>
                      <a:pt x="950" y="2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428" y="2"/>
                    </a:lnTo>
                    <a:lnTo>
                      <a:pt x="1652" y="6"/>
                    </a:lnTo>
                    <a:lnTo>
                      <a:pt x="1854" y="14"/>
                    </a:lnTo>
                    <a:lnTo>
                      <a:pt x="2028" y="24"/>
                    </a:lnTo>
                    <a:lnTo>
                      <a:pt x="2172" y="36"/>
                    </a:lnTo>
                    <a:lnTo>
                      <a:pt x="2232" y="42"/>
                    </a:lnTo>
                    <a:lnTo>
                      <a:pt x="2282" y="48"/>
                    </a:lnTo>
                    <a:lnTo>
                      <a:pt x="2322" y="56"/>
                    </a:lnTo>
                    <a:lnTo>
                      <a:pt x="2350" y="64"/>
                    </a:lnTo>
                    <a:lnTo>
                      <a:pt x="2360" y="68"/>
                    </a:lnTo>
                    <a:lnTo>
                      <a:pt x="2368" y="72"/>
                    </a:lnTo>
                    <a:lnTo>
                      <a:pt x="2372" y="76"/>
                    </a:lnTo>
                    <a:lnTo>
                      <a:pt x="2374" y="80"/>
                    </a:lnTo>
                    <a:lnTo>
                      <a:pt x="2374" y="80"/>
                    </a:lnTo>
                    <a:lnTo>
                      <a:pt x="2372" y="84"/>
                    </a:lnTo>
                    <a:lnTo>
                      <a:pt x="2368" y="88"/>
                    </a:lnTo>
                    <a:lnTo>
                      <a:pt x="2350" y="94"/>
                    </a:lnTo>
                    <a:lnTo>
                      <a:pt x="2322" y="102"/>
                    </a:lnTo>
                    <a:lnTo>
                      <a:pt x="2282" y="110"/>
                    </a:lnTo>
                    <a:lnTo>
                      <a:pt x="2232" y="116"/>
                    </a:lnTo>
                    <a:lnTo>
                      <a:pt x="2172" y="122"/>
                    </a:lnTo>
                    <a:lnTo>
                      <a:pt x="2028" y="134"/>
                    </a:lnTo>
                    <a:lnTo>
                      <a:pt x="1854" y="144"/>
                    </a:lnTo>
                    <a:lnTo>
                      <a:pt x="1652" y="150"/>
                    </a:lnTo>
                    <a:lnTo>
                      <a:pt x="1428" y="154"/>
                    </a:lnTo>
                    <a:lnTo>
                      <a:pt x="1188" y="156"/>
                    </a:lnTo>
                    <a:close/>
                    <a:moveTo>
                      <a:pt x="1188" y="0"/>
                    </a:moveTo>
                    <a:lnTo>
                      <a:pt x="1188" y="0"/>
                    </a:lnTo>
                    <a:lnTo>
                      <a:pt x="948" y="2"/>
                    </a:lnTo>
                    <a:lnTo>
                      <a:pt x="726" y="6"/>
                    </a:lnTo>
                    <a:lnTo>
                      <a:pt x="524" y="14"/>
                    </a:lnTo>
                    <a:lnTo>
                      <a:pt x="348" y="24"/>
                    </a:lnTo>
                    <a:lnTo>
                      <a:pt x="202" y="36"/>
                    </a:lnTo>
                    <a:lnTo>
                      <a:pt x="142" y="42"/>
                    </a:lnTo>
                    <a:lnTo>
                      <a:pt x="92" y="48"/>
                    </a:lnTo>
                    <a:lnTo>
                      <a:pt x="52" y="56"/>
                    </a:lnTo>
                    <a:lnTo>
                      <a:pt x="24" y="64"/>
                    </a:lnTo>
                    <a:lnTo>
                      <a:pt x="12" y="68"/>
                    </a:lnTo>
                    <a:lnTo>
                      <a:pt x="6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6" y="88"/>
                    </a:lnTo>
                    <a:lnTo>
                      <a:pt x="24" y="94"/>
                    </a:lnTo>
                    <a:lnTo>
                      <a:pt x="52" y="102"/>
                    </a:lnTo>
                    <a:lnTo>
                      <a:pt x="92" y="110"/>
                    </a:lnTo>
                    <a:lnTo>
                      <a:pt x="142" y="116"/>
                    </a:lnTo>
                    <a:lnTo>
                      <a:pt x="202" y="122"/>
                    </a:lnTo>
                    <a:lnTo>
                      <a:pt x="348" y="134"/>
                    </a:lnTo>
                    <a:lnTo>
                      <a:pt x="524" y="144"/>
                    </a:lnTo>
                    <a:lnTo>
                      <a:pt x="726" y="150"/>
                    </a:lnTo>
                    <a:lnTo>
                      <a:pt x="948" y="156"/>
                    </a:lnTo>
                    <a:lnTo>
                      <a:pt x="1188" y="156"/>
                    </a:lnTo>
                    <a:lnTo>
                      <a:pt x="1188" y="156"/>
                    </a:lnTo>
                    <a:lnTo>
                      <a:pt x="1430" y="156"/>
                    </a:lnTo>
                    <a:lnTo>
                      <a:pt x="1654" y="150"/>
                    </a:lnTo>
                    <a:lnTo>
                      <a:pt x="1856" y="144"/>
                    </a:lnTo>
                    <a:lnTo>
                      <a:pt x="2032" y="134"/>
                    </a:lnTo>
                    <a:lnTo>
                      <a:pt x="2178" y="122"/>
                    </a:lnTo>
                    <a:lnTo>
                      <a:pt x="2236" y="116"/>
                    </a:lnTo>
                    <a:lnTo>
                      <a:pt x="2286" y="110"/>
                    </a:lnTo>
                    <a:lnTo>
                      <a:pt x="2326" y="102"/>
                    </a:lnTo>
                    <a:lnTo>
                      <a:pt x="2356" y="94"/>
                    </a:lnTo>
                    <a:lnTo>
                      <a:pt x="2374" y="88"/>
                    </a:lnTo>
                    <a:lnTo>
                      <a:pt x="2378" y="84"/>
                    </a:lnTo>
                    <a:lnTo>
                      <a:pt x="2380" y="80"/>
                    </a:lnTo>
                    <a:lnTo>
                      <a:pt x="2380" y="80"/>
                    </a:lnTo>
                    <a:lnTo>
                      <a:pt x="2378" y="76"/>
                    </a:lnTo>
                    <a:lnTo>
                      <a:pt x="2374" y="72"/>
                    </a:lnTo>
                    <a:lnTo>
                      <a:pt x="2366" y="68"/>
                    </a:lnTo>
                    <a:lnTo>
                      <a:pt x="2356" y="64"/>
                    </a:lnTo>
                    <a:lnTo>
                      <a:pt x="2326" y="56"/>
                    </a:lnTo>
                    <a:lnTo>
                      <a:pt x="2286" y="48"/>
                    </a:lnTo>
                    <a:lnTo>
                      <a:pt x="2236" y="42"/>
                    </a:lnTo>
                    <a:lnTo>
                      <a:pt x="2178" y="36"/>
                    </a:lnTo>
                    <a:lnTo>
                      <a:pt x="2032" y="24"/>
                    </a:lnTo>
                    <a:lnTo>
                      <a:pt x="1856" y="14"/>
                    </a:lnTo>
                    <a:lnTo>
                      <a:pt x="1654" y="6"/>
                    </a:lnTo>
                    <a:lnTo>
                      <a:pt x="1430" y="2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1" name="Freeform 159"/>
              <p:cNvSpPr>
                <a:spLocks/>
              </p:cNvSpPr>
              <p:nvPr/>
            </p:nvSpPr>
            <p:spPr bwMode="auto">
              <a:xfrm>
                <a:off x="2664" y="4146"/>
                <a:ext cx="2370" cy="156"/>
              </a:xfrm>
              <a:custGeom>
                <a:avLst/>
                <a:gdLst>
                  <a:gd name="T0" fmla="*/ 1184 w 2370"/>
                  <a:gd name="T1" fmla="*/ 156 h 156"/>
                  <a:gd name="T2" fmla="*/ 1184 w 2370"/>
                  <a:gd name="T3" fmla="*/ 156 h 156"/>
                  <a:gd name="T4" fmla="*/ 946 w 2370"/>
                  <a:gd name="T5" fmla="*/ 154 h 156"/>
                  <a:gd name="T6" fmla="*/ 724 w 2370"/>
                  <a:gd name="T7" fmla="*/ 150 h 156"/>
                  <a:gd name="T8" fmla="*/ 522 w 2370"/>
                  <a:gd name="T9" fmla="*/ 144 h 156"/>
                  <a:gd name="T10" fmla="*/ 348 w 2370"/>
                  <a:gd name="T11" fmla="*/ 134 h 156"/>
                  <a:gd name="T12" fmla="*/ 202 w 2370"/>
                  <a:gd name="T13" fmla="*/ 122 h 156"/>
                  <a:gd name="T14" fmla="*/ 144 w 2370"/>
                  <a:gd name="T15" fmla="*/ 116 h 156"/>
                  <a:gd name="T16" fmla="*/ 94 w 2370"/>
                  <a:gd name="T17" fmla="*/ 110 h 156"/>
                  <a:gd name="T18" fmla="*/ 54 w 2370"/>
                  <a:gd name="T19" fmla="*/ 102 h 156"/>
                  <a:gd name="T20" fmla="*/ 24 w 2370"/>
                  <a:gd name="T21" fmla="*/ 94 h 156"/>
                  <a:gd name="T22" fmla="*/ 6 w 2370"/>
                  <a:gd name="T23" fmla="*/ 88 h 156"/>
                  <a:gd name="T24" fmla="*/ 2 w 2370"/>
                  <a:gd name="T25" fmla="*/ 84 h 156"/>
                  <a:gd name="T26" fmla="*/ 0 w 2370"/>
                  <a:gd name="T27" fmla="*/ 80 h 156"/>
                  <a:gd name="T28" fmla="*/ 0 w 2370"/>
                  <a:gd name="T29" fmla="*/ 80 h 156"/>
                  <a:gd name="T30" fmla="*/ 2 w 2370"/>
                  <a:gd name="T31" fmla="*/ 76 h 156"/>
                  <a:gd name="T32" fmla="*/ 6 w 2370"/>
                  <a:gd name="T33" fmla="*/ 72 h 156"/>
                  <a:gd name="T34" fmla="*/ 14 w 2370"/>
                  <a:gd name="T35" fmla="*/ 68 h 156"/>
                  <a:gd name="T36" fmla="*/ 24 w 2370"/>
                  <a:gd name="T37" fmla="*/ 64 h 156"/>
                  <a:gd name="T38" fmla="*/ 54 w 2370"/>
                  <a:gd name="T39" fmla="*/ 56 h 156"/>
                  <a:gd name="T40" fmla="*/ 94 w 2370"/>
                  <a:gd name="T41" fmla="*/ 48 h 156"/>
                  <a:gd name="T42" fmla="*/ 144 w 2370"/>
                  <a:gd name="T43" fmla="*/ 42 h 156"/>
                  <a:gd name="T44" fmla="*/ 202 w 2370"/>
                  <a:gd name="T45" fmla="*/ 36 h 156"/>
                  <a:gd name="T46" fmla="*/ 348 w 2370"/>
                  <a:gd name="T47" fmla="*/ 24 h 156"/>
                  <a:gd name="T48" fmla="*/ 522 w 2370"/>
                  <a:gd name="T49" fmla="*/ 14 h 156"/>
                  <a:gd name="T50" fmla="*/ 724 w 2370"/>
                  <a:gd name="T51" fmla="*/ 6 h 156"/>
                  <a:gd name="T52" fmla="*/ 946 w 2370"/>
                  <a:gd name="T53" fmla="*/ 2 h 156"/>
                  <a:gd name="T54" fmla="*/ 1184 w 2370"/>
                  <a:gd name="T55" fmla="*/ 0 h 156"/>
                  <a:gd name="T56" fmla="*/ 1184 w 2370"/>
                  <a:gd name="T57" fmla="*/ 0 h 156"/>
                  <a:gd name="T58" fmla="*/ 1424 w 2370"/>
                  <a:gd name="T59" fmla="*/ 2 h 156"/>
                  <a:gd name="T60" fmla="*/ 1648 w 2370"/>
                  <a:gd name="T61" fmla="*/ 6 h 156"/>
                  <a:gd name="T62" fmla="*/ 1850 w 2370"/>
                  <a:gd name="T63" fmla="*/ 14 h 156"/>
                  <a:gd name="T64" fmla="*/ 2024 w 2370"/>
                  <a:gd name="T65" fmla="*/ 24 h 156"/>
                  <a:gd name="T66" fmla="*/ 2168 w 2370"/>
                  <a:gd name="T67" fmla="*/ 36 h 156"/>
                  <a:gd name="T68" fmla="*/ 2228 w 2370"/>
                  <a:gd name="T69" fmla="*/ 42 h 156"/>
                  <a:gd name="T70" fmla="*/ 2278 w 2370"/>
                  <a:gd name="T71" fmla="*/ 48 h 156"/>
                  <a:gd name="T72" fmla="*/ 2318 w 2370"/>
                  <a:gd name="T73" fmla="*/ 56 h 156"/>
                  <a:gd name="T74" fmla="*/ 2346 w 2370"/>
                  <a:gd name="T75" fmla="*/ 64 h 156"/>
                  <a:gd name="T76" fmla="*/ 2356 w 2370"/>
                  <a:gd name="T77" fmla="*/ 68 h 156"/>
                  <a:gd name="T78" fmla="*/ 2364 w 2370"/>
                  <a:gd name="T79" fmla="*/ 72 h 156"/>
                  <a:gd name="T80" fmla="*/ 2368 w 2370"/>
                  <a:gd name="T81" fmla="*/ 76 h 156"/>
                  <a:gd name="T82" fmla="*/ 2370 w 2370"/>
                  <a:gd name="T83" fmla="*/ 80 h 156"/>
                  <a:gd name="T84" fmla="*/ 2370 w 2370"/>
                  <a:gd name="T85" fmla="*/ 80 h 156"/>
                  <a:gd name="T86" fmla="*/ 2368 w 2370"/>
                  <a:gd name="T87" fmla="*/ 84 h 156"/>
                  <a:gd name="T88" fmla="*/ 2364 w 2370"/>
                  <a:gd name="T89" fmla="*/ 88 h 156"/>
                  <a:gd name="T90" fmla="*/ 2346 w 2370"/>
                  <a:gd name="T91" fmla="*/ 94 h 156"/>
                  <a:gd name="T92" fmla="*/ 2318 w 2370"/>
                  <a:gd name="T93" fmla="*/ 102 h 156"/>
                  <a:gd name="T94" fmla="*/ 2278 w 2370"/>
                  <a:gd name="T95" fmla="*/ 110 h 156"/>
                  <a:gd name="T96" fmla="*/ 2228 w 2370"/>
                  <a:gd name="T97" fmla="*/ 116 h 156"/>
                  <a:gd name="T98" fmla="*/ 2168 w 2370"/>
                  <a:gd name="T99" fmla="*/ 122 h 156"/>
                  <a:gd name="T100" fmla="*/ 2024 w 2370"/>
                  <a:gd name="T101" fmla="*/ 134 h 156"/>
                  <a:gd name="T102" fmla="*/ 1850 w 2370"/>
                  <a:gd name="T103" fmla="*/ 144 h 156"/>
                  <a:gd name="T104" fmla="*/ 1648 w 2370"/>
                  <a:gd name="T105" fmla="*/ 150 h 156"/>
                  <a:gd name="T106" fmla="*/ 1424 w 2370"/>
                  <a:gd name="T107" fmla="*/ 154 h 156"/>
                  <a:gd name="T108" fmla="*/ 1184 w 2370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70" h="156">
                    <a:moveTo>
                      <a:pt x="1184" y="156"/>
                    </a:moveTo>
                    <a:lnTo>
                      <a:pt x="1184" y="156"/>
                    </a:lnTo>
                    <a:lnTo>
                      <a:pt x="946" y="154"/>
                    </a:lnTo>
                    <a:lnTo>
                      <a:pt x="724" y="150"/>
                    </a:lnTo>
                    <a:lnTo>
                      <a:pt x="522" y="144"/>
                    </a:lnTo>
                    <a:lnTo>
                      <a:pt x="348" y="134"/>
                    </a:lnTo>
                    <a:lnTo>
                      <a:pt x="202" y="122"/>
                    </a:lnTo>
                    <a:lnTo>
                      <a:pt x="144" y="116"/>
                    </a:lnTo>
                    <a:lnTo>
                      <a:pt x="94" y="110"/>
                    </a:lnTo>
                    <a:lnTo>
                      <a:pt x="54" y="102"/>
                    </a:lnTo>
                    <a:lnTo>
                      <a:pt x="24" y="94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76"/>
                    </a:lnTo>
                    <a:lnTo>
                      <a:pt x="6" y="72"/>
                    </a:lnTo>
                    <a:lnTo>
                      <a:pt x="14" y="68"/>
                    </a:lnTo>
                    <a:lnTo>
                      <a:pt x="24" y="64"/>
                    </a:lnTo>
                    <a:lnTo>
                      <a:pt x="54" y="56"/>
                    </a:lnTo>
                    <a:lnTo>
                      <a:pt x="94" y="48"/>
                    </a:lnTo>
                    <a:lnTo>
                      <a:pt x="144" y="42"/>
                    </a:lnTo>
                    <a:lnTo>
                      <a:pt x="202" y="36"/>
                    </a:lnTo>
                    <a:lnTo>
                      <a:pt x="348" y="24"/>
                    </a:lnTo>
                    <a:lnTo>
                      <a:pt x="522" y="14"/>
                    </a:lnTo>
                    <a:lnTo>
                      <a:pt x="724" y="6"/>
                    </a:lnTo>
                    <a:lnTo>
                      <a:pt x="946" y="2"/>
                    </a:lnTo>
                    <a:lnTo>
                      <a:pt x="1184" y="0"/>
                    </a:lnTo>
                    <a:lnTo>
                      <a:pt x="1184" y="0"/>
                    </a:lnTo>
                    <a:lnTo>
                      <a:pt x="1424" y="2"/>
                    </a:lnTo>
                    <a:lnTo>
                      <a:pt x="1648" y="6"/>
                    </a:lnTo>
                    <a:lnTo>
                      <a:pt x="1850" y="14"/>
                    </a:lnTo>
                    <a:lnTo>
                      <a:pt x="2024" y="24"/>
                    </a:lnTo>
                    <a:lnTo>
                      <a:pt x="2168" y="36"/>
                    </a:lnTo>
                    <a:lnTo>
                      <a:pt x="2228" y="42"/>
                    </a:lnTo>
                    <a:lnTo>
                      <a:pt x="2278" y="48"/>
                    </a:lnTo>
                    <a:lnTo>
                      <a:pt x="2318" y="56"/>
                    </a:lnTo>
                    <a:lnTo>
                      <a:pt x="2346" y="64"/>
                    </a:lnTo>
                    <a:lnTo>
                      <a:pt x="2356" y="68"/>
                    </a:lnTo>
                    <a:lnTo>
                      <a:pt x="2364" y="72"/>
                    </a:lnTo>
                    <a:lnTo>
                      <a:pt x="2368" y="76"/>
                    </a:lnTo>
                    <a:lnTo>
                      <a:pt x="2370" y="80"/>
                    </a:lnTo>
                    <a:lnTo>
                      <a:pt x="2370" y="80"/>
                    </a:lnTo>
                    <a:lnTo>
                      <a:pt x="2368" y="84"/>
                    </a:lnTo>
                    <a:lnTo>
                      <a:pt x="2364" y="88"/>
                    </a:lnTo>
                    <a:lnTo>
                      <a:pt x="2346" y="94"/>
                    </a:lnTo>
                    <a:lnTo>
                      <a:pt x="2318" y="102"/>
                    </a:lnTo>
                    <a:lnTo>
                      <a:pt x="2278" y="110"/>
                    </a:lnTo>
                    <a:lnTo>
                      <a:pt x="2228" y="116"/>
                    </a:lnTo>
                    <a:lnTo>
                      <a:pt x="2168" y="122"/>
                    </a:lnTo>
                    <a:lnTo>
                      <a:pt x="2024" y="134"/>
                    </a:lnTo>
                    <a:lnTo>
                      <a:pt x="1850" y="144"/>
                    </a:lnTo>
                    <a:lnTo>
                      <a:pt x="1648" y="150"/>
                    </a:lnTo>
                    <a:lnTo>
                      <a:pt x="1424" y="154"/>
                    </a:lnTo>
                    <a:lnTo>
                      <a:pt x="1184" y="1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2" name="Freeform 160"/>
              <p:cNvSpPr>
                <a:spLocks/>
              </p:cNvSpPr>
              <p:nvPr/>
            </p:nvSpPr>
            <p:spPr bwMode="auto">
              <a:xfrm>
                <a:off x="2660" y="4146"/>
                <a:ext cx="2380" cy="156"/>
              </a:xfrm>
              <a:custGeom>
                <a:avLst/>
                <a:gdLst>
                  <a:gd name="T0" fmla="*/ 1188 w 2380"/>
                  <a:gd name="T1" fmla="*/ 0 h 156"/>
                  <a:gd name="T2" fmla="*/ 1188 w 2380"/>
                  <a:gd name="T3" fmla="*/ 0 h 156"/>
                  <a:gd name="T4" fmla="*/ 948 w 2380"/>
                  <a:gd name="T5" fmla="*/ 2 h 156"/>
                  <a:gd name="T6" fmla="*/ 726 w 2380"/>
                  <a:gd name="T7" fmla="*/ 6 h 156"/>
                  <a:gd name="T8" fmla="*/ 524 w 2380"/>
                  <a:gd name="T9" fmla="*/ 14 h 156"/>
                  <a:gd name="T10" fmla="*/ 348 w 2380"/>
                  <a:gd name="T11" fmla="*/ 24 h 156"/>
                  <a:gd name="T12" fmla="*/ 202 w 2380"/>
                  <a:gd name="T13" fmla="*/ 36 h 156"/>
                  <a:gd name="T14" fmla="*/ 142 w 2380"/>
                  <a:gd name="T15" fmla="*/ 42 h 156"/>
                  <a:gd name="T16" fmla="*/ 92 w 2380"/>
                  <a:gd name="T17" fmla="*/ 48 h 156"/>
                  <a:gd name="T18" fmla="*/ 52 w 2380"/>
                  <a:gd name="T19" fmla="*/ 56 h 156"/>
                  <a:gd name="T20" fmla="*/ 24 w 2380"/>
                  <a:gd name="T21" fmla="*/ 64 h 156"/>
                  <a:gd name="T22" fmla="*/ 12 w 2380"/>
                  <a:gd name="T23" fmla="*/ 68 h 156"/>
                  <a:gd name="T24" fmla="*/ 6 w 2380"/>
                  <a:gd name="T25" fmla="*/ 72 h 156"/>
                  <a:gd name="T26" fmla="*/ 0 w 2380"/>
                  <a:gd name="T27" fmla="*/ 76 h 156"/>
                  <a:gd name="T28" fmla="*/ 0 w 2380"/>
                  <a:gd name="T29" fmla="*/ 80 h 156"/>
                  <a:gd name="T30" fmla="*/ 0 w 2380"/>
                  <a:gd name="T31" fmla="*/ 80 h 156"/>
                  <a:gd name="T32" fmla="*/ 0 w 2380"/>
                  <a:gd name="T33" fmla="*/ 84 h 156"/>
                  <a:gd name="T34" fmla="*/ 6 w 2380"/>
                  <a:gd name="T35" fmla="*/ 88 h 156"/>
                  <a:gd name="T36" fmla="*/ 24 w 2380"/>
                  <a:gd name="T37" fmla="*/ 94 h 156"/>
                  <a:gd name="T38" fmla="*/ 52 w 2380"/>
                  <a:gd name="T39" fmla="*/ 102 h 156"/>
                  <a:gd name="T40" fmla="*/ 92 w 2380"/>
                  <a:gd name="T41" fmla="*/ 110 h 156"/>
                  <a:gd name="T42" fmla="*/ 142 w 2380"/>
                  <a:gd name="T43" fmla="*/ 116 h 156"/>
                  <a:gd name="T44" fmla="*/ 202 w 2380"/>
                  <a:gd name="T45" fmla="*/ 122 h 156"/>
                  <a:gd name="T46" fmla="*/ 348 w 2380"/>
                  <a:gd name="T47" fmla="*/ 134 h 156"/>
                  <a:gd name="T48" fmla="*/ 524 w 2380"/>
                  <a:gd name="T49" fmla="*/ 144 h 156"/>
                  <a:gd name="T50" fmla="*/ 726 w 2380"/>
                  <a:gd name="T51" fmla="*/ 150 h 156"/>
                  <a:gd name="T52" fmla="*/ 948 w 2380"/>
                  <a:gd name="T53" fmla="*/ 156 h 156"/>
                  <a:gd name="T54" fmla="*/ 1188 w 2380"/>
                  <a:gd name="T55" fmla="*/ 156 h 156"/>
                  <a:gd name="T56" fmla="*/ 1188 w 2380"/>
                  <a:gd name="T57" fmla="*/ 156 h 156"/>
                  <a:gd name="T58" fmla="*/ 1430 w 2380"/>
                  <a:gd name="T59" fmla="*/ 156 h 156"/>
                  <a:gd name="T60" fmla="*/ 1654 w 2380"/>
                  <a:gd name="T61" fmla="*/ 150 h 156"/>
                  <a:gd name="T62" fmla="*/ 1856 w 2380"/>
                  <a:gd name="T63" fmla="*/ 144 h 156"/>
                  <a:gd name="T64" fmla="*/ 2032 w 2380"/>
                  <a:gd name="T65" fmla="*/ 134 h 156"/>
                  <a:gd name="T66" fmla="*/ 2178 w 2380"/>
                  <a:gd name="T67" fmla="*/ 122 h 156"/>
                  <a:gd name="T68" fmla="*/ 2236 w 2380"/>
                  <a:gd name="T69" fmla="*/ 116 h 156"/>
                  <a:gd name="T70" fmla="*/ 2286 w 2380"/>
                  <a:gd name="T71" fmla="*/ 110 h 156"/>
                  <a:gd name="T72" fmla="*/ 2326 w 2380"/>
                  <a:gd name="T73" fmla="*/ 102 h 156"/>
                  <a:gd name="T74" fmla="*/ 2356 w 2380"/>
                  <a:gd name="T75" fmla="*/ 94 h 156"/>
                  <a:gd name="T76" fmla="*/ 2374 w 2380"/>
                  <a:gd name="T77" fmla="*/ 88 h 156"/>
                  <a:gd name="T78" fmla="*/ 2378 w 2380"/>
                  <a:gd name="T79" fmla="*/ 84 h 156"/>
                  <a:gd name="T80" fmla="*/ 2380 w 2380"/>
                  <a:gd name="T81" fmla="*/ 80 h 156"/>
                  <a:gd name="T82" fmla="*/ 2380 w 2380"/>
                  <a:gd name="T83" fmla="*/ 80 h 156"/>
                  <a:gd name="T84" fmla="*/ 2378 w 2380"/>
                  <a:gd name="T85" fmla="*/ 76 h 156"/>
                  <a:gd name="T86" fmla="*/ 2374 w 2380"/>
                  <a:gd name="T87" fmla="*/ 72 h 156"/>
                  <a:gd name="T88" fmla="*/ 2366 w 2380"/>
                  <a:gd name="T89" fmla="*/ 68 h 156"/>
                  <a:gd name="T90" fmla="*/ 2356 w 2380"/>
                  <a:gd name="T91" fmla="*/ 64 h 156"/>
                  <a:gd name="T92" fmla="*/ 2326 w 2380"/>
                  <a:gd name="T93" fmla="*/ 56 h 156"/>
                  <a:gd name="T94" fmla="*/ 2286 w 2380"/>
                  <a:gd name="T95" fmla="*/ 48 h 156"/>
                  <a:gd name="T96" fmla="*/ 2236 w 2380"/>
                  <a:gd name="T97" fmla="*/ 42 h 156"/>
                  <a:gd name="T98" fmla="*/ 2178 w 2380"/>
                  <a:gd name="T99" fmla="*/ 36 h 156"/>
                  <a:gd name="T100" fmla="*/ 2032 w 2380"/>
                  <a:gd name="T101" fmla="*/ 24 h 156"/>
                  <a:gd name="T102" fmla="*/ 1856 w 2380"/>
                  <a:gd name="T103" fmla="*/ 14 h 156"/>
                  <a:gd name="T104" fmla="*/ 1654 w 2380"/>
                  <a:gd name="T105" fmla="*/ 6 h 156"/>
                  <a:gd name="T106" fmla="*/ 1430 w 2380"/>
                  <a:gd name="T107" fmla="*/ 2 h 156"/>
                  <a:gd name="T108" fmla="*/ 1188 w 2380"/>
                  <a:gd name="T10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80" h="156">
                    <a:moveTo>
                      <a:pt x="1188" y="0"/>
                    </a:moveTo>
                    <a:lnTo>
                      <a:pt x="1188" y="0"/>
                    </a:lnTo>
                    <a:lnTo>
                      <a:pt x="948" y="2"/>
                    </a:lnTo>
                    <a:lnTo>
                      <a:pt x="726" y="6"/>
                    </a:lnTo>
                    <a:lnTo>
                      <a:pt x="524" y="14"/>
                    </a:lnTo>
                    <a:lnTo>
                      <a:pt x="348" y="24"/>
                    </a:lnTo>
                    <a:lnTo>
                      <a:pt x="202" y="36"/>
                    </a:lnTo>
                    <a:lnTo>
                      <a:pt x="142" y="42"/>
                    </a:lnTo>
                    <a:lnTo>
                      <a:pt x="92" y="48"/>
                    </a:lnTo>
                    <a:lnTo>
                      <a:pt x="52" y="56"/>
                    </a:lnTo>
                    <a:lnTo>
                      <a:pt x="24" y="64"/>
                    </a:lnTo>
                    <a:lnTo>
                      <a:pt x="12" y="68"/>
                    </a:lnTo>
                    <a:lnTo>
                      <a:pt x="6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6" y="88"/>
                    </a:lnTo>
                    <a:lnTo>
                      <a:pt x="24" y="94"/>
                    </a:lnTo>
                    <a:lnTo>
                      <a:pt x="52" y="102"/>
                    </a:lnTo>
                    <a:lnTo>
                      <a:pt x="92" y="110"/>
                    </a:lnTo>
                    <a:lnTo>
                      <a:pt x="142" y="116"/>
                    </a:lnTo>
                    <a:lnTo>
                      <a:pt x="202" y="122"/>
                    </a:lnTo>
                    <a:lnTo>
                      <a:pt x="348" y="134"/>
                    </a:lnTo>
                    <a:lnTo>
                      <a:pt x="524" y="144"/>
                    </a:lnTo>
                    <a:lnTo>
                      <a:pt x="726" y="150"/>
                    </a:lnTo>
                    <a:lnTo>
                      <a:pt x="948" y="156"/>
                    </a:lnTo>
                    <a:lnTo>
                      <a:pt x="1188" y="156"/>
                    </a:lnTo>
                    <a:lnTo>
                      <a:pt x="1188" y="156"/>
                    </a:lnTo>
                    <a:lnTo>
                      <a:pt x="1430" y="156"/>
                    </a:lnTo>
                    <a:lnTo>
                      <a:pt x="1654" y="150"/>
                    </a:lnTo>
                    <a:lnTo>
                      <a:pt x="1856" y="144"/>
                    </a:lnTo>
                    <a:lnTo>
                      <a:pt x="2032" y="134"/>
                    </a:lnTo>
                    <a:lnTo>
                      <a:pt x="2178" y="122"/>
                    </a:lnTo>
                    <a:lnTo>
                      <a:pt x="2236" y="116"/>
                    </a:lnTo>
                    <a:lnTo>
                      <a:pt x="2286" y="110"/>
                    </a:lnTo>
                    <a:lnTo>
                      <a:pt x="2326" y="102"/>
                    </a:lnTo>
                    <a:lnTo>
                      <a:pt x="2356" y="94"/>
                    </a:lnTo>
                    <a:lnTo>
                      <a:pt x="2374" y="88"/>
                    </a:lnTo>
                    <a:lnTo>
                      <a:pt x="2378" y="84"/>
                    </a:lnTo>
                    <a:lnTo>
                      <a:pt x="2380" y="80"/>
                    </a:lnTo>
                    <a:lnTo>
                      <a:pt x="2380" y="80"/>
                    </a:lnTo>
                    <a:lnTo>
                      <a:pt x="2378" y="76"/>
                    </a:lnTo>
                    <a:lnTo>
                      <a:pt x="2374" y="72"/>
                    </a:lnTo>
                    <a:lnTo>
                      <a:pt x="2366" y="68"/>
                    </a:lnTo>
                    <a:lnTo>
                      <a:pt x="2356" y="64"/>
                    </a:lnTo>
                    <a:lnTo>
                      <a:pt x="2326" y="56"/>
                    </a:lnTo>
                    <a:lnTo>
                      <a:pt x="2286" y="48"/>
                    </a:lnTo>
                    <a:lnTo>
                      <a:pt x="2236" y="42"/>
                    </a:lnTo>
                    <a:lnTo>
                      <a:pt x="2178" y="36"/>
                    </a:lnTo>
                    <a:lnTo>
                      <a:pt x="2032" y="24"/>
                    </a:lnTo>
                    <a:lnTo>
                      <a:pt x="1856" y="14"/>
                    </a:lnTo>
                    <a:lnTo>
                      <a:pt x="1654" y="6"/>
                    </a:lnTo>
                    <a:lnTo>
                      <a:pt x="1430" y="2"/>
                    </a:lnTo>
                    <a:lnTo>
                      <a:pt x="11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3" name="Freeform 161"/>
              <p:cNvSpPr>
                <a:spLocks noEditPoints="1"/>
              </p:cNvSpPr>
              <p:nvPr/>
            </p:nvSpPr>
            <p:spPr bwMode="auto">
              <a:xfrm>
                <a:off x="2664" y="4146"/>
                <a:ext cx="2370" cy="156"/>
              </a:xfrm>
              <a:custGeom>
                <a:avLst/>
                <a:gdLst>
                  <a:gd name="T0" fmla="*/ 1184 w 2370"/>
                  <a:gd name="T1" fmla="*/ 156 h 156"/>
                  <a:gd name="T2" fmla="*/ 726 w 2370"/>
                  <a:gd name="T3" fmla="*/ 150 h 156"/>
                  <a:gd name="T4" fmla="*/ 350 w 2370"/>
                  <a:gd name="T5" fmla="*/ 134 h 156"/>
                  <a:gd name="T6" fmla="*/ 148 w 2370"/>
                  <a:gd name="T7" fmla="*/ 116 h 156"/>
                  <a:gd name="T8" fmla="*/ 58 w 2370"/>
                  <a:gd name="T9" fmla="*/ 102 h 156"/>
                  <a:gd name="T10" fmla="*/ 12 w 2370"/>
                  <a:gd name="T11" fmla="*/ 88 h 156"/>
                  <a:gd name="T12" fmla="*/ 6 w 2370"/>
                  <a:gd name="T13" fmla="*/ 80 h 156"/>
                  <a:gd name="T14" fmla="*/ 6 w 2370"/>
                  <a:gd name="T15" fmla="*/ 76 h 156"/>
                  <a:gd name="T16" fmla="*/ 18 w 2370"/>
                  <a:gd name="T17" fmla="*/ 68 h 156"/>
                  <a:gd name="T18" fmla="*/ 58 w 2370"/>
                  <a:gd name="T19" fmla="*/ 56 h 156"/>
                  <a:gd name="T20" fmla="*/ 148 w 2370"/>
                  <a:gd name="T21" fmla="*/ 42 h 156"/>
                  <a:gd name="T22" fmla="*/ 350 w 2370"/>
                  <a:gd name="T23" fmla="*/ 24 h 156"/>
                  <a:gd name="T24" fmla="*/ 726 w 2370"/>
                  <a:gd name="T25" fmla="*/ 8 h 156"/>
                  <a:gd name="T26" fmla="*/ 1184 w 2370"/>
                  <a:gd name="T27" fmla="*/ 2 h 156"/>
                  <a:gd name="T28" fmla="*/ 1424 w 2370"/>
                  <a:gd name="T29" fmla="*/ 2 h 156"/>
                  <a:gd name="T30" fmla="*/ 1846 w 2370"/>
                  <a:gd name="T31" fmla="*/ 14 h 156"/>
                  <a:gd name="T32" fmla="*/ 2164 w 2370"/>
                  <a:gd name="T33" fmla="*/ 36 h 156"/>
                  <a:gd name="T34" fmla="*/ 2274 w 2370"/>
                  <a:gd name="T35" fmla="*/ 48 h 156"/>
                  <a:gd name="T36" fmla="*/ 2342 w 2370"/>
                  <a:gd name="T37" fmla="*/ 64 h 156"/>
                  <a:gd name="T38" fmla="*/ 2360 w 2370"/>
                  <a:gd name="T39" fmla="*/ 72 h 156"/>
                  <a:gd name="T40" fmla="*/ 2366 w 2370"/>
                  <a:gd name="T41" fmla="*/ 80 h 156"/>
                  <a:gd name="T42" fmla="*/ 2364 w 2370"/>
                  <a:gd name="T43" fmla="*/ 84 h 156"/>
                  <a:gd name="T44" fmla="*/ 2342 w 2370"/>
                  <a:gd name="T45" fmla="*/ 94 h 156"/>
                  <a:gd name="T46" fmla="*/ 2274 w 2370"/>
                  <a:gd name="T47" fmla="*/ 110 h 156"/>
                  <a:gd name="T48" fmla="*/ 2164 w 2370"/>
                  <a:gd name="T49" fmla="*/ 122 h 156"/>
                  <a:gd name="T50" fmla="*/ 1846 w 2370"/>
                  <a:gd name="T51" fmla="*/ 142 h 156"/>
                  <a:gd name="T52" fmla="*/ 1424 w 2370"/>
                  <a:gd name="T53" fmla="*/ 154 h 156"/>
                  <a:gd name="T54" fmla="*/ 1184 w 2370"/>
                  <a:gd name="T55" fmla="*/ 0 h 156"/>
                  <a:gd name="T56" fmla="*/ 946 w 2370"/>
                  <a:gd name="T57" fmla="*/ 2 h 156"/>
                  <a:gd name="T58" fmla="*/ 522 w 2370"/>
                  <a:gd name="T59" fmla="*/ 14 h 156"/>
                  <a:gd name="T60" fmla="*/ 202 w 2370"/>
                  <a:gd name="T61" fmla="*/ 36 h 156"/>
                  <a:gd name="T62" fmla="*/ 94 w 2370"/>
                  <a:gd name="T63" fmla="*/ 48 h 156"/>
                  <a:gd name="T64" fmla="*/ 24 w 2370"/>
                  <a:gd name="T65" fmla="*/ 64 h 156"/>
                  <a:gd name="T66" fmla="*/ 6 w 2370"/>
                  <a:gd name="T67" fmla="*/ 72 h 156"/>
                  <a:gd name="T68" fmla="*/ 0 w 2370"/>
                  <a:gd name="T69" fmla="*/ 80 h 156"/>
                  <a:gd name="T70" fmla="*/ 2 w 2370"/>
                  <a:gd name="T71" fmla="*/ 84 h 156"/>
                  <a:gd name="T72" fmla="*/ 24 w 2370"/>
                  <a:gd name="T73" fmla="*/ 94 h 156"/>
                  <a:gd name="T74" fmla="*/ 94 w 2370"/>
                  <a:gd name="T75" fmla="*/ 110 h 156"/>
                  <a:gd name="T76" fmla="*/ 202 w 2370"/>
                  <a:gd name="T77" fmla="*/ 122 h 156"/>
                  <a:gd name="T78" fmla="*/ 522 w 2370"/>
                  <a:gd name="T79" fmla="*/ 144 h 156"/>
                  <a:gd name="T80" fmla="*/ 946 w 2370"/>
                  <a:gd name="T81" fmla="*/ 154 h 156"/>
                  <a:gd name="T82" fmla="*/ 1184 w 2370"/>
                  <a:gd name="T83" fmla="*/ 156 h 156"/>
                  <a:gd name="T84" fmla="*/ 1648 w 2370"/>
                  <a:gd name="T85" fmla="*/ 150 h 156"/>
                  <a:gd name="T86" fmla="*/ 2024 w 2370"/>
                  <a:gd name="T87" fmla="*/ 134 h 156"/>
                  <a:gd name="T88" fmla="*/ 2228 w 2370"/>
                  <a:gd name="T89" fmla="*/ 116 h 156"/>
                  <a:gd name="T90" fmla="*/ 2318 w 2370"/>
                  <a:gd name="T91" fmla="*/ 102 h 156"/>
                  <a:gd name="T92" fmla="*/ 2364 w 2370"/>
                  <a:gd name="T93" fmla="*/ 88 h 156"/>
                  <a:gd name="T94" fmla="*/ 2370 w 2370"/>
                  <a:gd name="T95" fmla="*/ 80 h 156"/>
                  <a:gd name="T96" fmla="*/ 2368 w 2370"/>
                  <a:gd name="T97" fmla="*/ 76 h 156"/>
                  <a:gd name="T98" fmla="*/ 2356 w 2370"/>
                  <a:gd name="T99" fmla="*/ 68 h 156"/>
                  <a:gd name="T100" fmla="*/ 2318 w 2370"/>
                  <a:gd name="T101" fmla="*/ 56 h 156"/>
                  <a:gd name="T102" fmla="*/ 2228 w 2370"/>
                  <a:gd name="T103" fmla="*/ 42 h 156"/>
                  <a:gd name="T104" fmla="*/ 2024 w 2370"/>
                  <a:gd name="T105" fmla="*/ 24 h 156"/>
                  <a:gd name="T106" fmla="*/ 1648 w 2370"/>
                  <a:gd name="T107" fmla="*/ 6 h 156"/>
                  <a:gd name="T108" fmla="*/ 1184 w 2370"/>
                  <a:gd name="T10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70" h="156">
                    <a:moveTo>
                      <a:pt x="1184" y="156"/>
                    </a:moveTo>
                    <a:lnTo>
                      <a:pt x="1184" y="156"/>
                    </a:lnTo>
                    <a:lnTo>
                      <a:pt x="946" y="154"/>
                    </a:lnTo>
                    <a:lnTo>
                      <a:pt x="726" y="150"/>
                    </a:lnTo>
                    <a:lnTo>
                      <a:pt x="526" y="142"/>
                    </a:lnTo>
                    <a:lnTo>
                      <a:pt x="350" y="134"/>
                    </a:lnTo>
                    <a:lnTo>
                      <a:pt x="206" y="122"/>
                    </a:lnTo>
                    <a:lnTo>
                      <a:pt x="148" y="116"/>
                    </a:lnTo>
                    <a:lnTo>
                      <a:pt x="98" y="110"/>
                    </a:lnTo>
                    <a:lnTo>
                      <a:pt x="58" y="102"/>
                    </a:lnTo>
                    <a:lnTo>
                      <a:pt x="30" y="94"/>
                    </a:lnTo>
                    <a:lnTo>
                      <a:pt x="12" y="88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76"/>
                    </a:lnTo>
                    <a:lnTo>
                      <a:pt x="12" y="72"/>
                    </a:lnTo>
                    <a:lnTo>
                      <a:pt x="18" y="68"/>
                    </a:lnTo>
                    <a:lnTo>
                      <a:pt x="30" y="64"/>
                    </a:lnTo>
                    <a:lnTo>
                      <a:pt x="58" y="56"/>
                    </a:lnTo>
                    <a:lnTo>
                      <a:pt x="98" y="48"/>
                    </a:lnTo>
                    <a:lnTo>
                      <a:pt x="148" y="42"/>
                    </a:lnTo>
                    <a:lnTo>
                      <a:pt x="206" y="36"/>
                    </a:lnTo>
                    <a:lnTo>
                      <a:pt x="350" y="24"/>
                    </a:lnTo>
                    <a:lnTo>
                      <a:pt x="526" y="14"/>
                    </a:lnTo>
                    <a:lnTo>
                      <a:pt x="726" y="8"/>
                    </a:lnTo>
                    <a:lnTo>
                      <a:pt x="946" y="2"/>
                    </a:lnTo>
                    <a:lnTo>
                      <a:pt x="1184" y="2"/>
                    </a:lnTo>
                    <a:lnTo>
                      <a:pt x="1184" y="2"/>
                    </a:lnTo>
                    <a:lnTo>
                      <a:pt x="1424" y="2"/>
                    </a:lnTo>
                    <a:lnTo>
                      <a:pt x="1646" y="8"/>
                    </a:lnTo>
                    <a:lnTo>
                      <a:pt x="1846" y="14"/>
                    </a:lnTo>
                    <a:lnTo>
                      <a:pt x="2020" y="24"/>
                    </a:lnTo>
                    <a:lnTo>
                      <a:pt x="2164" y="36"/>
                    </a:lnTo>
                    <a:lnTo>
                      <a:pt x="2224" y="42"/>
                    </a:lnTo>
                    <a:lnTo>
                      <a:pt x="2274" y="48"/>
                    </a:lnTo>
                    <a:lnTo>
                      <a:pt x="2312" y="56"/>
                    </a:lnTo>
                    <a:lnTo>
                      <a:pt x="2342" y="64"/>
                    </a:lnTo>
                    <a:lnTo>
                      <a:pt x="2352" y="68"/>
                    </a:lnTo>
                    <a:lnTo>
                      <a:pt x="2360" y="72"/>
                    </a:lnTo>
                    <a:lnTo>
                      <a:pt x="2364" y="76"/>
                    </a:lnTo>
                    <a:lnTo>
                      <a:pt x="2366" y="80"/>
                    </a:lnTo>
                    <a:lnTo>
                      <a:pt x="2366" y="80"/>
                    </a:lnTo>
                    <a:lnTo>
                      <a:pt x="2364" y="84"/>
                    </a:lnTo>
                    <a:lnTo>
                      <a:pt x="2360" y="88"/>
                    </a:lnTo>
                    <a:lnTo>
                      <a:pt x="2342" y="94"/>
                    </a:lnTo>
                    <a:lnTo>
                      <a:pt x="2312" y="102"/>
                    </a:lnTo>
                    <a:lnTo>
                      <a:pt x="2274" y="110"/>
                    </a:lnTo>
                    <a:lnTo>
                      <a:pt x="2224" y="116"/>
                    </a:lnTo>
                    <a:lnTo>
                      <a:pt x="2164" y="122"/>
                    </a:lnTo>
                    <a:lnTo>
                      <a:pt x="2020" y="134"/>
                    </a:lnTo>
                    <a:lnTo>
                      <a:pt x="1846" y="142"/>
                    </a:lnTo>
                    <a:lnTo>
                      <a:pt x="1646" y="150"/>
                    </a:lnTo>
                    <a:lnTo>
                      <a:pt x="1424" y="154"/>
                    </a:lnTo>
                    <a:lnTo>
                      <a:pt x="1184" y="156"/>
                    </a:lnTo>
                    <a:close/>
                    <a:moveTo>
                      <a:pt x="1184" y="0"/>
                    </a:moveTo>
                    <a:lnTo>
                      <a:pt x="1184" y="0"/>
                    </a:lnTo>
                    <a:lnTo>
                      <a:pt x="946" y="2"/>
                    </a:lnTo>
                    <a:lnTo>
                      <a:pt x="724" y="6"/>
                    </a:lnTo>
                    <a:lnTo>
                      <a:pt x="522" y="14"/>
                    </a:lnTo>
                    <a:lnTo>
                      <a:pt x="348" y="24"/>
                    </a:lnTo>
                    <a:lnTo>
                      <a:pt x="202" y="36"/>
                    </a:lnTo>
                    <a:lnTo>
                      <a:pt x="144" y="42"/>
                    </a:lnTo>
                    <a:lnTo>
                      <a:pt x="94" y="48"/>
                    </a:lnTo>
                    <a:lnTo>
                      <a:pt x="54" y="56"/>
                    </a:lnTo>
                    <a:lnTo>
                      <a:pt x="24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4" y="94"/>
                    </a:lnTo>
                    <a:lnTo>
                      <a:pt x="54" y="102"/>
                    </a:lnTo>
                    <a:lnTo>
                      <a:pt x="94" y="110"/>
                    </a:lnTo>
                    <a:lnTo>
                      <a:pt x="144" y="116"/>
                    </a:lnTo>
                    <a:lnTo>
                      <a:pt x="202" y="122"/>
                    </a:lnTo>
                    <a:lnTo>
                      <a:pt x="348" y="134"/>
                    </a:lnTo>
                    <a:lnTo>
                      <a:pt x="522" y="144"/>
                    </a:lnTo>
                    <a:lnTo>
                      <a:pt x="724" y="150"/>
                    </a:lnTo>
                    <a:lnTo>
                      <a:pt x="946" y="154"/>
                    </a:lnTo>
                    <a:lnTo>
                      <a:pt x="1184" y="156"/>
                    </a:lnTo>
                    <a:lnTo>
                      <a:pt x="1184" y="156"/>
                    </a:lnTo>
                    <a:lnTo>
                      <a:pt x="1424" y="154"/>
                    </a:lnTo>
                    <a:lnTo>
                      <a:pt x="1648" y="150"/>
                    </a:lnTo>
                    <a:lnTo>
                      <a:pt x="1850" y="144"/>
                    </a:lnTo>
                    <a:lnTo>
                      <a:pt x="2024" y="134"/>
                    </a:lnTo>
                    <a:lnTo>
                      <a:pt x="2168" y="122"/>
                    </a:lnTo>
                    <a:lnTo>
                      <a:pt x="2228" y="116"/>
                    </a:lnTo>
                    <a:lnTo>
                      <a:pt x="2278" y="110"/>
                    </a:lnTo>
                    <a:lnTo>
                      <a:pt x="2318" y="102"/>
                    </a:lnTo>
                    <a:lnTo>
                      <a:pt x="2346" y="94"/>
                    </a:lnTo>
                    <a:lnTo>
                      <a:pt x="2364" y="88"/>
                    </a:lnTo>
                    <a:lnTo>
                      <a:pt x="2368" y="84"/>
                    </a:lnTo>
                    <a:lnTo>
                      <a:pt x="2370" y="80"/>
                    </a:lnTo>
                    <a:lnTo>
                      <a:pt x="2370" y="80"/>
                    </a:lnTo>
                    <a:lnTo>
                      <a:pt x="2368" y="76"/>
                    </a:lnTo>
                    <a:lnTo>
                      <a:pt x="2364" y="72"/>
                    </a:lnTo>
                    <a:lnTo>
                      <a:pt x="2356" y="68"/>
                    </a:lnTo>
                    <a:lnTo>
                      <a:pt x="2346" y="64"/>
                    </a:lnTo>
                    <a:lnTo>
                      <a:pt x="2318" y="56"/>
                    </a:lnTo>
                    <a:lnTo>
                      <a:pt x="2278" y="48"/>
                    </a:lnTo>
                    <a:lnTo>
                      <a:pt x="2228" y="42"/>
                    </a:lnTo>
                    <a:lnTo>
                      <a:pt x="2168" y="36"/>
                    </a:lnTo>
                    <a:lnTo>
                      <a:pt x="2024" y="24"/>
                    </a:lnTo>
                    <a:lnTo>
                      <a:pt x="1850" y="14"/>
                    </a:lnTo>
                    <a:lnTo>
                      <a:pt x="1648" y="6"/>
                    </a:lnTo>
                    <a:lnTo>
                      <a:pt x="1424" y="2"/>
                    </a:lnTo>
                    <a:lnTo>
                      <a:pt x="1184" y="0"/>
                    </a:ln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4" name="Freeform 162"/>
              <p:cNvSpPr>
                <a:spLocks/>
              </p:cNvSpPr>
              <p:nvPr/>
            </p:nvSpPr>
            <p:spPr bwMode="auto">
              <a:xfrm>
                <a:off x="2670" y="4148"/>
                <a:ext cx="2360" cy="154"/>
              </a:xfrm>
              <a:custGeom>
                <a:avLst/>
                <a:gdLst>
                  <a:gd name="T0" fmla="*/ 1178 w 2360"/>
                  <a:gd name="T1" fmla="*/ 154 h 154"/>
                  <a:gd name="T2" fmla="*/ 1178 w 2360"/>
                  <a:gd name="T3" fmla="*/ 154 h 154"/>
                  <a:gd name="T4" fmla="*/ 940 w 2360"/>
                  <a:gd name="T5" fmla="*/ 152 h 154"/>
                  <a:gd name="T6" fmla="*/ 720 w 2360"/>
                  <a:gd name="T7" fmla="*/ 148 h 154"/>
                  <a:gd name="T8" fmla="*/ 520 w 2360"/>
                  <a:gd name="T9" fmla="*/ 140 h 154"/>
                  <a:gd name="T10" fmla="*/ 344 w 2360"/>
                  <a:gd name="T11" fmla="*/ 132 h 154"/>
                  <a:gd name="T12" fmla="*/ 200 w 2360"/>
                  <a:gd name="T13" fmla="*/ 120 h 154"/>
                  <a:gd name="T14" fmla="*/ 142 w 2360"/>
                  <a:gd name="T15" fmla="*/ 114 h 154"/>
                  <a:gd name="T16" fmla="*/ 92 w 2360"/>
                  <a:gd name="T17" fmla="*/ 108 h 154"/>
                  <a:gd name="T18" fmla="*/ 52 w 2360"/>
                  <a:gd name="T19" fmla="*/ 100 h 154"/>
                  <a:gd name="T20" fmla="*/ 24 w 2360"/>
                  <a:gd name="T21" fmla="*/ 92 h 154"/>
                  <a:gd name="T22" fmla="*/ 6 w 2360"/>
                  <a:gd name="T23" fmla="*/ 86 h 154"/>
                  <a:gd name="T24" fmla="*/ 0 w 2360"/>
                  <a:gd name="T25" fmla="*/ 82 h 154"/>
                  <a:gd name="T26" fmla="*/ 0 w 2360"/>
                  <a:gd name="T27" fmla="*/ 78 h 154"/>
                  <a:gd name="T28" fmla="*/ 0 w 2360"/>
                  <a:gd name="T29" fmla="*/ 78 h 154"/>
                  <a:gd name="T30" fmla="*/ 0 w 2360"/>
                  <a:gd name="T31" fmla="*/ 74 h 154"/>
                  <a:gd name="T32" fmla="*/ 6 w 2360"/>
                  <a:gd name="T33" fmla="*/ 70 h 154"/>
                  <a:gd name="T34" fmla="*/ 12 w 2360"/>
                  <a:gd name="T35" fmla="*/ 66 h 154"/>
                  <a:gd name="T36" fmla="*/ 24 w 2360"/>
                  <a:gd name="T37" fmla="*/ 62 h 154"/>
                  <a:gd name="T38" fmla="*/ 52 w 2360"/>
                  <a:gd name="T39" fmla="*/ 54 h 154"/>
                  <a:gd name="T40" fmla="*/ 92 w 2360"/>
                  <a:gd name="T41" fmla="*/ 46 h 154"/>
                  <a:gd name="T42" fmla="*/ 142 w 2360"/>
                  <a:gd name="T43" fmla="*/ 40 h 154"/>
                  <a:gd name="T44" fmla="*/ 200 w 2360"/>
                  <a:gd name="T45" fmla="*/ 34 h 154"/>
                  <a:gd name="T46" fmla="*/ 344 w 2360"/>
                  <a:gd name="T47" fmla="*/ 22 h 154"/>
                  <a:gd name="T48" fmla="*/ 520 w 2360"/>
                  <a:gd name="T49" fmla="*/ 12 h 154"/>
                  <a:gd name="T50" fmla="*/ 720 w 2360"/>
                  <a:gd name="T51" fmla="*/ 6 h 154"/>
                  <a:gd name="T52" fmla="*/ 940 w 2360"/>
                  <a:gd name="T53" fmla="*/ 0 h 154"/>
                  <a:gd name="T54" fmla="*/ 1178 w 2360"/>
                  <a:gd name="T55" fmla="*/ 0 h 154"/>
                  <a:gd name="T56" fmla="*/ 1178 w 2360"/>
                  <a:gd name="T57" fmla="*/ 0 h 154"/>
                  <a:gd name="T58" fmla="*/ 1418 w 2360"/>
                  <a:gd name="T59" fmla="*/ 0 h 154"/>
                  <a:gd name="T60" fmla="*/ 1640 w 2360"/>
                  <a:gd name="T61" fmla="*/ 6 h 154"/>
                  <a:gd name="T62" fmla="*/ 1840 w 2360"/>
                  <a:gd name="T63" fmla="*/ 12 h 154"/>
                  <a:gd name="T64" fmla="*/ 2014 w 2360"/>
                  <a:gd name="T65" fmla="*/ 22 h 154"/>
                  <a:gd name="T66" fmla="*/ 2158 w 2360"/>
                  <a:gd name="T67" fmla="*/ 34 h 154"/>
                  <a:gd name="T68" fmla="*/ 2218 w 2360"/>
                  <a:gd name="T69" fmla="*/ 40 h 154"/>
                  <a:gd name="T70" fmla="*/ 2268 w 2360"/>
                  <a:gd name="T71" fmla="*/ 46 h 154"/>
                  <a:gd name="T72" fmla="*/ 2306 w 2360"/>
                  <a:gd name="T73" fmla="*/ 54 h 154"/>
                  <a:gd name="T74" fmla="*/ 2336 w 2360"/>
                  <a:gd name="T75" fmla="*/ 62 h 154"/>
                  <a:gd name="T76" fmla="*/ 2346 w 2360"/>
                  <a:gd name="T77" fmla="*/ 66 h 154"/>
                  <a:gd name="T78" fmla="*/ 2354 w 2360"/>
                  <a:gd name="T79" fmla="*/ 70 h 154"/>
                  <a:gd name="T80" fmla="*/ 2358 w 2360"/>
                  <a:gd name="T81" fmla="*/ 74 h 154"/>
                  <a:gd name="T82" fmla="*/ 2360 w 2360"/>
                  <a:gd name="T83" fmla="*/ 78 h 154"/>
                  <a:gd name="T84" fmla="*/ 2360 w 2360"/>
                  <a:gd name="T85" fmla="*/ 78 h 154"/>
                  <a:gd name="T86" fmla="*/ 2358 w 2360"/>
                  <a:gd name="T87" fmla="*/ 82 h 154"/>
                  <a:gd name="T88" fmla="*/ 2354 w 2360"/>
                  <a:gd name="T89" fmla="*/ 86 h 154"/>
                  <a:gd name="T90" fmla="*/ 2336 w 2360"/>
                  <a:gd name="T91" fmla="*/ 92 h 154"/>
                  <a:gd name="T92" fmla="*/ 2306 w 2360"/>
                  <a:gd name="T93" fmla="*/ 100 h 154"/>
                  <a:gd name="T94" fmla="*/ 2268 w 2360"/>
                  <a:gd name="T95" fmla="*/ 108 h 154"/>
                  <a:gd name="T96" fmla="*/ 2218 w 2360"/>
                  <a:gd name="T97" fmla="*/ 114 h 154"/>
                  <a:gd name="T98" fmla="*/ 2158 w 2360"/>
                  <a:gd name="T99" fmla="*/ 120 h 154"/>
                  <a:gd name="T100" fmla="*/ 2014 w 2360"/>
                  <a:gd name="T101" fmla="*/ 132 h 154"/>
                  <a:gd name="T102" fmla="*/ 1840 w 2360"/>
                  <a:gd name="T103" fmla="*/ 140 h 154"/>
                  <a:gd name="T104" fmla="*/ 1640 w 2360"/>
                  <a:gd name="T105" fmla="*/ 148 h 154"/>
                  <a:gd name="T106" fmla="*/ 1418 w 2360"/>
                  <a:gd name="T107" fmla="*/ 152 h 154"/>
                  <a:gd name="T108" fmla="*/ 1178 w 2360"/>
                  <a:gd name="T10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60" h="154">
                    <a:moveTo>
                      <a:pt x="1178" y="154"/>
                    </a:moveTo>
                    <a:lnTo>
                      <a:pt x="1178" y="154"/>
                    </a:lnTo>
                    <a:lnTo>
                      <a:pt x="940" y="152"/>
                    </a:lnTo>
                    <a:lnTo>
                      <a:pt x="720" y="148"/>
                    </a:lnTo>
                    <a:lnTo>
                      <a:pt x="520" y="140"/>
                    </a:lnTo>
                    <a:lnTo>
                      <a:pt x="344" y="132"/>
                    </a:lnTo>
                    <a:lnTo>
                      <a:pt x="200" y="120"/>
                    </a:lnTo>
                    <a:lnTo>
                      <a:pt x="142" y="114"/>
                    </a:lnTo>
                    <a:lnTo>
                      <a:pt x="92" y="108"/>
                    </a:lnTo>
                    <a:lnTo>
                      <a:pt x="52" y="100"/>
                    </a:lnTo>
                    <a:lnTo>
                      <a:pt x="24" y="92"/>
                    </a:lnTo>
                    <a:lnTo>
                      <a:pt x="6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6" y="70"/>
                    </a:lnTo>
                    <a:lnTo>
                      <a:pt x="12" y="66"/>
                    </a:lnTo>
                    <a:lnTo>
                      <a:pt x="24" y="62"/>
                    </a:lnTo>
                    <a:lnTo>
                      <a:pt x="52" y="54"/>
                    </a:lnTo>
                    <a:lnTo>
                      <a:pt x="92" y="46"/>
                    </a:lnTo>
                    <a:lnTo>
                      <a:pt x="142" y="40"/>
                    </a:lnTo>
                    <a:lnTo>
                      <a:pt x="200" y="34"/>
                    </a:lnTo>
                    <a:lnTo>
                      <a:pt x="344" y="22"/>
                    </a:lnTo>
                    <a:lnTo>
                      <a:pt x="520" y="12"/>
                    </a:lnTo>
                    <a:lnTo>
                      <a:pt x="720" y="6"/>
                    </a:lnTo>
                    <a:lnTo>
                      <a:pt x="940" y="0"/>
                    </a:lnTo>
                    <a:lnTo>
                      <a:pt x="1178" y="0"/>
                    </a:lnTo>
                    <a:lnTo>
                      <a:pt x="1178" y="0"/>
                    </a:lnTo>
                    <a:lnTo>
                      <a:pt x="1418" y="0"/>
                    </a:lnTo>
                    <a:lnTo>
                      <a:pt x="1640" y="6"/>
                    </a:lnTo>
                    <a:lnTo>
                      <a:pt x="1840" y="12"/>
                    </a:lnTo>
                    <a:lnTo>
                      <a:pt x="2014" y="22"/>
                    </a:lnTo>
                    <a:lnTo>
                      <a:pt x="2158" y="34"/>
                    </a:lnTo>
                    <a:lnTo>
                      <a:pt x="2218" y="40"/>
                    </a:lnTo>
                    <a:lnTo>
                      <a:pt x="2268" y="46"/>
                    </a:lnTo>
                    <a:lnTo>
                      <a:pt x="2306" y="54"/>
                    </a:lnTo>
                    <a:lnTo>
                      <a:pt x="2336" y="62"/>
                    </a:lnTo>
                    <a:lnTo>
                      <a:pt x="2346" y="66"/>
                    </a:lnTo>
                    <a:lnTo>
                      <a:pt x="2354" y="70"/>
                    </a:lnTo>
                    <a:lnTo>
                      <a:pt x="2358" y="74"/>
                    </a:lnTo>
                    <a:lnTo>
                      <a:pt x="2360" y="78"/>
                    </a:lnTo>
                    <a:lnTo>
                      <a:pt x="2360" y="78"/>
                    </a:lnTo>
                    <a:lnTo>
                      <a:pt x="2358" y="82"/>
                    </a:lnTo>
                    <a:lnTo>
                      <a:pt x="2354" y="86"/>
                    </a:lnTo>
                    <a:lnTo>
                      <a:pt x="2336" y="92"/>
                    </a:lnTo>
                    <a:lnTo>
                      <a:pt x="2306" y="100"/>
                    </a:lnTo>
                    <a:lnTo>
                      <a:pt x="2268" y="108"/>
                    </a:lnTo>
                    <a:lnTo>
                      <a:pt x="2218" y="114"/>
                    </a:lnTo>
                    <a:lnTo>
                      <a:pt x="2158" y="120"/>
                    </a:lnTo>
                    <a:lnTo>
                      <a:pt x="2014" y="132"/>
                    </a:lnTo>
                    <a:lnTo>
                      <a:pt x="1840" y="140"/>
                    </a:lnTo>
                    <a:lnTo>
                      <a:pt x="1640" y="148"/>
                    </a:lnTo>
                    <a:lnTo>
                      <a:pt x="1418" y="152"/>
                    </a:lnTo>
                    <a:lnTo>
                      <a:pt x="1178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5" name="Freeform 163"/>
              <p:cNvSpPr>
                <a:spLocks/>
              </p:cNvSpPr>
              <p:nvPr/>
            </p:nvSpPr>
            <p:spPr bwMode="auto">
              <a:xfrm>
                <a:off x="2664" y="4146"/>
                <a:ext cx="2370" cy="156"/>
              </a:xfrm>
              <a:custGeom>
                <a:avLst/>
                <a:gdLst>
                  <a:gd name="T0" fmla="*/ 1184 w 2370"/>
                  <a:gd name="T1" fmla="*/ 0 h 156"/>
                  <a:gd name="T2" fmla="*/ 1184 w 2370"/>
                  <a:gd name="T3" fmla="*/ 0 h 156"/>
                  <a:gd name="T4" fmla="*/ 946 w 2370"/>
                  <a:gd name="T5" fmla="*/ 2 h 156"/>
                  <a:gd name="T6" fmla="*/ 724 w 2370"/>
                  <a:gd name="T7" fmla="*/ 6 h 156"/>
                  <a:gd name="T8" fmla="*/ 522 w 2370"/>
                  <a:gd name="T9" fmla="*/ 14 h 156"/>
                  <a:gd name="T10" fmla="*/ 348 w 2370"/>
                  <a:gd name="T11" fmla="*/ 24 h 156"/>
                  <a:gd name="T12" fmla="*/ 202 w 2370"/>
                  <a:gd name="T13" fmla="*/ 36 h 156"/>
                  <a:gd name="T14" fmla="*/ 144 w 2370"/>
                  <a:gd name="T15" fmla="*/ 42 h 156"/>
                  <a:gd name="T16" fmla="*/ 94 w 2370"/>
                  <a:gd name="T17" fmla="*/ 48 h 156"/>
                  <a:gd name="T18" fmla="*/ 54 w 2370"/>
                  <a:gd name="T19" fmla="*/ 56 h 156"/>
                  <a:gd name="T20" fmla="*/ 24 w 2370"/>
                  <a:gd name="T21" fmla="*/ 64 h 156"/>
                  <a:gd name="T22" fmla="*/ 14 w 2370"/>
                  <a:gd name="T23" fmla="*/ 68 h 156"/>
                  <a:gd name="T24" fmla="*/ 6 w 2370"/>
                  <a:gd name="T25" fmla="*/ 72 h 156"/>
                  <a:gd name="T26" fmla="*/ 2 w 2370"/>
                  <a:gd name="T27" fmla="*/ 76 h 156"/>
                  <a:gd name="T28" fmla="*/ 0 w 2370"/>
                  <a:gd name="T29" fmla="*/ 80 h 156"/>
                  <a:gd name="T30" fmla="*/ 0 w 2370"/>
                  <a:gd name="T31" fmla="*/ 80 h 156"/>
                  <a:gd name="T32" fmla="*/ 2 w 2370"/>
                  <a:gd name="T33" fmla="*/ 84 h 156"/>
                  <a:gd name="T34" fmla="*/ 6 w 2370"/>
                  <a:gd name="T35" fmla="*/ 88 h 156"/>
                  <a:gd name="T36" fmla="*/ 24 w 2370"/>
                  <a:gd name="T37" fmla="*/ 94 h 156"/>
                  <a:gd name="T38" fmla="*/ 54 w 2370"/>
                  <a:gd name="T39" fmla="*/ 102 h 156"/>
                  <a:gd name="T40" fmla="*/ 94 w 2370"/>
                  <a:gd name="T41" fmla="*/ 110 h 156"/>
                  <a:gd name="T42" fmla="*/ 144 w 2370"/>
                  <a:gd name="T43" fmla="*/ 116 h 156"/>
                  <a:gd name="T44" fmla="*/ 202 w 2370"/>
                  <a:gd name="T45" fmla="*/ 122 h 156"/>
                  <a:gd name="T46" fmla="*/ 348 w 2370"/>
                  <a:gd name="T47" fmla="*/ 134 h 156"/>
                  <a:gd name="T48" fmla="*/ 522 w 2370"/>
                  <a:gd name="T49" fmla="*/ 144 h 156"/>
                  <a:gd name="T50" fmla="*/ 724 w 2370"/>
                  <a:gd name="T51" fmla="*/ 150 h 156"/>
                  <a:gd name="T52" fmla="*/ 946 w 2370"/>
                  <a:gd name="T53" fmla="*/ 154 h 156"/>
                  <a:gd name="T54" fmla="*/ 1184 w 2370"/>
                  <a:gd name="T55" fmla="*/ 156 h 156"/>
                  <a:gd name="T56" fmla="*/ 1184 w 2370"/>
                  <a:gd name="T57" fmla="*/ 156 h 156"/>
                  <a:gd name="T58" fmla="*/ 1424 w 2370"/>
                  <a:gd name="T59" fmla="*/ 154 h 156"/>
                  <a:gd name="T60" fmla="*/ 1648 w 2370"/>
                  <a:gd name="T61" fmla="*/ 150 h 156"/>
                  <a:gd name="T62" fmla="*/ 1850 w 2370"/>
                  <a:gd name="T63" fmla="*/ 144 h 156"/>
                  <a:gd name="T64" fmla="*/ 2024 w 2370"/>
                  <a:gd name="T65" fmla="*/ 134 h 156"/>
                  <a:gd name="T66" fmla="*/ 2168 w 2370"/>
                  <a:gd name="T67" fmla="*/ 122 h 156"/>
                  <a:gd name="T68" fmla="*/ 2228 w 2370"/>
                  <a:gd name="T69" fmla="*/ 116 h 156"/>
                  <a:gd name="T70" fmla="*/ 2278 w 2370"/>
                  <a:gd name="T71" fmla="*/ 110 h 156"/>
                  <a:gd name="T72" fmla="*/ 2318 w 2370"/>
                  <a:gd name="T73" fmla="*/ 102 h 156"/>
                  <a:gd name="T74" fmla="*/ 2346 w 2370"/>
                  <a:gd name="T75" fmla="*/ 94 h 156"/>
                  <a:gd name="T76" fmla="*/ 2364 w 2370"/>
                  <a:gd name="T77" fmla="*/ 88 h 156"/>
                  <a:gd name="T78" fmla="*/ 2368 w 2370"/>
                  <a:gd name="T79" fmla="*/ 84 h 156"/>
                  <a:gd name="T80" fmla="*/ 2370 w 2370"/>
                  <a:gd name="T81" fmla="*/ 80 h 156"/>
                  <a:gd name="T82" fmla="*/ 2370 w 2370"/>
                  <a:gd name="T83" fmla="*/ 80 h 156"/>
                  <a:gd name="T84" fmla="*/ 2368 w 2370"/>
                  <a:gd name="T85" fmla="*/ 76 h 156"/>
                  <a:gd name="T86" fmla="*/ 2364 w 2370"/>
                  <a:gd name="T87" fmla="*/ 72 h 156"/>
                  <a:gd name="T88" fmla="*/ 2356 w 2370"/>
                  <a:gd name="T89" fmla="*/ 68 h 156"/>
                  <a:gd name="T90" fmla="*/ 2346 w 2370"/>
                  <a:gd name="T91" fmla="*/ 64 h 156"/>
                  <a:gd name="T92" fmla="*/ 2318 w 2370"/>
                  <a:gd name="T93" fmla="*/ 56 h 156"/>
                  <a:gd name="T94" fmla="*/ 2278 w 2370"/>
                  <a:gd name="T95" fmla="*/ 48 h 156"/>
                  <a:gd name="T96" fmla="*/ 2228 w 2370"/>
                  <a:gd name="T97" fmla="*/ 42 h 156"/>
                  <a:gd name="T98" fmla="*/ 2168 w 2370"/>
                  <a:gd name="T99" fmla="*/ 36 h 156"/>
                  <a:gd name="T100" fmla="*/ 2024 w 2370"/>
                  <a:gd name="T101" fmla="*/ 24 h 156"/>
                  <a:gd name="T102" fmla="*/ 1850 w 2370"/>
                  <a:gd name="T103" fmla="*/ 14 h 156"/>
                  <a:gd name="T104" fmla="*/ 1648 w 2370"/>
                  <a:gd name="T105" fmla="*/ 6 h 156"/>
                  <a:gd name="T106" fmla="*/ 1424 w 2370"/>
                  <a:gd name="T107" fmla="*/ 2 h 156"/>
                  <a:gd name="T108" fmla="*/ 1184 w 2370"/>
                  <a:gd name="T10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70" h="156">
                    <a:moveTo>
                      <a:pt x="1184" y="0"/>
                    </a:moveTo>
                    <a:lnTo>
                      <a:pt x="1184" y="0"/>
                    </a:lnTo>
                    <a:lnTo>
                      <a:pt x="946" y="2"/>
                    </a:lnTo>
                    <a:lnTo>
                      <a:pt x="724" y="6"/>
                    </a:lnTo>
                    <a:lnTo>
                      <a:pt x="522" y="14"/>
                    </a:lnTo>
                    <a:lnTo>
                      <a:pt x="348" y="24"/>
                    </a:lnTo>
                    <a:lnTo>
                      <a:pt x="202" y="36"/>
                    </a:lnTo>
                    <a:lnTo>
                      <a:pt x="144" y="42"/>
                    </a:lnTo>
                    <a:lnTo>
                      <a:pt x="94" y="48"/>
                    </a:lnTo>
                    <a:lnTo>
                      <a:pt x="54" y="56"/>
                    </a:lnTo>
                    <a:lnTo>
                      <a:pt x="24" y="64"/>
                    </a:lnTo>
                    <a:lnTo>
                      <a:pt x="14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6" y="88"/>
                    </a:lnTo>
                    <a:lnTo>
                      <a:pt x="24" y="94"/>
                    </a:lnTo>
                    <a:lnTo>
                      <a:pt x="54" y="102"/>
                    </a:lnTo>
                    <a:lnTo>
                      <a:pt x="94" y="110"/>
                    </a:lnTo>
                    <a:lnTo>
                      <a:pt x="144" y="116"/>
                    </a:lnTo>
                    <a:lnTo>
                      <a:pt x="202" y="122"/>
                    </a:lnTo>
                    <a:lnTo>
                      <a:pt x="348" y="134"/>
                    </a:lnTo>
                    <a:lnTo>
                      <a:pt x="522" y="144"/>
                    </a:lnTo>
                    <a:lnTo>
                      <a:pt x="724" y="150"/>
                    </a:lnTo>
                    <a:lnTo>
                      <a:pt x="946" y="154"/>
                    </a:lnTo>
                    <a:lnTo>
                      <a:pt x="1184" y="156"/>
                    </a:lnTo>
                    <a:lnTo>
                      <a:pt x="1184" y="156"/>
                    </a:lnTo>
                    <a:lnTo>
                      <a:pt x="1424" y="154"/>
                    </a:lnTo>
                    <a:lnTo>
                      <a:pt x="1648" y="150"/>
                    </a:lnTo>
                    <a:lnTo>
                      <a:pt x="1850" y="144"/>
                    </a:lnTo>
                    <a:lnTo>
                      <a:pt x="2024" y="134"/>
                    </a:lnTo>
                    <a:lnTo>
                      <a:pt x="2168" y="122"/>
                    </a:lnTo>
                    <a:lnTo>
                      <a:pt x="2228" y="116"/>
                    </a:lnTo>
                    <a:lnTo>
                      <a:pt x="2278" y="110"/>
                    </a:lnTo>
                    <a:lnTo>
                      <a:pt x="2318" y="102"/>
                    </a:lnTo>
                    <a:lnTo>
                      <a:pt x="2346" y="94"/>
                    </a:lnTo>
                    <a:lnTo>
                      <a:pt x="2364" y="88"/>
                    </a:lnTo>
                    <a:lnTo>
                      <a:pt x="2368" y="84"/>
                    </a:lnTo>
                    <a:lnTo>
                      <a:pt x="2370" y="80"/>
                    </a:lnTo>
                    <a:lnTo>
                      <a:pt x="2370" y="80"/>
                    </a:lnTo>
                    <a:lnTo>
                      <a:pt x="2368" y="76"/>
                    </a:lnTo>
                    <a:lnTo>
                      <a:pt x="2364" y="72"/>
                    </a:lnTo>
                    <a:lnTo>
                      <a:pt x="2356" y="68"/>
                    </a:lnTo>
                    <a:lnTo>
                      <a:pt x="2346" y="64"/>
                    </a:lnTo>
                    <a:lnTo>
                      <a:pt x="2318" y="56"/>
                    </a:lnTo>
                    <a:lnTo>
                      <a:pt x="2278" y="48"/>
                    </a:lnTo>
                    <a:lnTo>
                      <a:pt x="2228" y="42"/>
                    </a:lnTo>
                    <a:lnTo>
                      <a:pt x="2168" y="36"/>
                    </a:lnTo>
                    <a:lnTo>
                      <a:pt x="2024" y="24"/>
                    </a:lnTo>
                    <a:lnTo>
                      <a:pt x="1850" y="14"/>
                    </a:lnTo>
                    <a:lnTo>
                      <a:pt x="1648" y="6"/>
                    </a:lnTo>
                    <a:lnTo>
                      <a:pt x="1424" y="2"/>
                    </a:lnTo>
                    <a:lnTo>
                      <a:pt x="1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6" name="Freeform 164"/>
              <p:cNvSpPr>
                <a:spLocks noEditPoints="1"/>
              </p:cNvSpPr>
              <p:nvPr/>
            </p:nvSpPr>
            <p:spPr bwMode="auto">
              <a:xfrm>
                <a:off x="2670" y="4148"/>
                <a:ext cx="2360" cy="154"/>
              </a:xfrm>
              <a:custGeom>
                <a:avLst/>
                <a:gdLst>
                  <a:gd name="T0" fmla="*/ 1178 w 2360"/>
                  <a:gd name="T1" fmla="*/ 154 h 154"/>
                  <a:gd name="T2" fmla="*/ 722 w 2360"/>
                  <a:gd name="T3" fmla="*/ 148 h 154"/>
                  <a:gd name="T4" fmla="*/ 348 w 2360"/>
                  <a:gd name="T5" fmla="*/ 132 h 154"/>
                  <a:gd name="T6" fmla="*/ 146 w 2360"/>
                  <a:gd name="T7" fmla="*/ 114 h 154"/>
                  <a:gd name="T8" fmla="*/ 58 w 2360"/>
                  <a:gd name="T9" fmla="*/ 100 h 154"/>
                  <a:gd name="T10" fmla="*/ 10 w 2360"/>
                  <a:gd name="T11" fmla="*/ 86 h 154"/>
                  <a:gd name="T12" fmla="*/ 4 w 2360"/>
                  <a:gd name="T13" fmla="*/ 78 h 154"/>
                  <a:gd name="T14" fmla="*/ 6 w 2360"/>
                  <a:gd name="T15" fmla="*/ 74 h 154"/>
                  <a:gd name="T16" fmla="*/ 18 w 2360"/>
                  <a:gd name="T17" fmla="*/ 66 h 154"/>
                  <a:gd name="T18" fmla="*/ 58 w 2360"/>
                  <a:gd name="T19" fmla="*/ 54 h 154"/>
                  <a:gd name="T20" fmla="*/ 146 w 2360"/>
                  <a:gd name="T21" fmla="*/ 40 h 154"/>
                  <a:gd name="T22" fmla="*/ 348 w 2360"/>
                  <a:gd name="T23" fmla="*/ 22 h 154"/>
                  <a:gd name="T24" fmla="*/ 722 w 2360"/>
                  <a:gd name="T25" fmla="*/ 6 h 154"/>
                  <a:gd name="T26" fmla="*/ 1178 w 2360"/>
                  <a:gd name="T27" fmla="*/ 0 h 154"/>
                  <a:gd name="T28" fmla="*/ 1416 w 2360"/>
                  <a:gd name="T29" fmla="*/ 0 h 154"/>
                  <a:gd name="T30" fmla="*/ 1838 w 2360"/>
                  <a:gd name="T31" fmla="*/ 12 h 154"/>
                  <a:gd name="T32" fmla="*/ 2154 w 2360"/>
                  <a:gd name="T33" fmla="*/ 34 h 154"/>
                  <a:gd name="T34" fmla="*/ 2262 w 2360"/>
                  <a:gd name="T35" fmla="*/ 46 h 154"/>
                  <a:gd name="T36" fmla="*/ 2330 w 2360"/>
                  <a:gd name="T37" fmla="*/ 62 h 154"/>
                  <a:gd name="T38" fmla="*/ 2348 w 2360"/>
                  <a:gd name="T39" fmla="*/ 70 h 154"/>
                  <a:gd name="T40" fmla="*/ 2354 w 2360"/>
                  <a:gd name="T41" fmla="*/ 78 h 154"/>
                  <a:gd name="T42" fmla="*/ 2352 w 2360"/>
                  <a:gd name="T43" fmla="*/ 82 h 154"/>
                  <a:gd name="T44" fmla="*/ 2330 w 2360"/>
                  <a:gd name="T45" fmla="*/ 92 h 154"/>
                  <a:gd name="T46" fmla="*/ 2262 w 2360"/>
                  <a:gd name="T47" fmla="*/ 106 h 154"/>
                  <a:gd name="T48" fmla="*/ 2154 w 2360"/>
                  <a:gd name="T49" fmla="*/ 120 h 154"/>
                  <a:gd name="T50" fmla="*/ 1838 w 2360"/>
                  <a:gd name="T51" fmla="*/ 140 h 154"/>
                  <a:gd name="T52" fmla="*/ 1416 w 2360"/>
                  <a:gd name="T53" fmla="*/ 152 h 154"/>
                  <a:gd name="T54" fmla="*/ 1178 w 2360"/>
                  <a:gd name="T55" fmla="*/ 0 h 154"/>
                  <a:gd name="T56" fmla="*/ 940 w 2360"/>
                  <a:gd name="T57" fmla="*/ 0 h 154"/>
                  <a:gd name="T58" fmla="*/ 520 w 2360"/>
                  <a:gd name="T59" fmla="*/ 12 h 154"/>
                  <a:gd name="T60" fmla="*/ 200 w 2360"/>
                  <a:gd name="T61" fmla="*/ 34 h 154"/>
                  <a:gd name="T62" fmla="*/ 92 w 2360"/>
                  <a:gd name="T63" fmla="*/ 46 h 154"/>
                  <a:gd name="T64" fmla="*/ 24 w 2360"/>
                  <a:gd name="T65" fmla="*/ 62 h 154"/>
                  <a:gd name="T66" fmla="*/ 6 w 2360"/>
                  <a:gd name="T67" fmla="*/ 70 h 154"/>
                  <a:gd name="T68" fmla="*/ 0 w 2360"/>
                  <a:gd name="T69" fmla="*/ 78 h 154"/>
                  <a:gd name="T70" fmla="*/ 0 w 2360"/>
                  <a:gd name="T71" fmla="*/ 82 h 154"/>
                  <a:gd name="T72" fmla="*/ 24 w 2360"/>
                  <a:gd name="T73" fmla="*/ 92 h 154"/>
                  <a:gd name="T74" fmla="*/ 92 w 2360"/>
                  <a:gd name="T75" fmla="*/ 108 h 154"/>
                  <a:gd name="T76" fmla="*/ 200 w 2360"/>
                  <a:gd name="T77" fmla="*/ 120 h 154"/>
                  <a:gd name="T78" fmla="*/ 520 w 2360"/>
                  <a:gd name="T79" fmla="*/ 140 h 154"/>
                  <a:gd name="T80" fmla="*/ 940 w 2360"/>
                  <a:gd name="T81" fmla="*/ 152 h 154"/>
                  <a:gd name="T82" fmla="*/ 1178 w 2360"/>
                  <a:gd name="T83" fmla="*/ 154 h 154"/>
                  <a:gd name="T84" fmla="*/ 1640 w 2360"/>
                  <a:gd name="T85" fmla="*/ 148 h 154"/>
                  <a:gd name="T86" fmla="*/ 2014 w 2360"/>
                  <a:gd name="T87" fmla="*/ 132 h 154"/>
                  <a:gd name="T88" fmla="*/ 2218 w 2360"/>
                  <a:gd name="T89" fmla="*/ 114 h 154"/>
                  <a:gd name="T90" fmla="*/ 2306 w 2360"/>
                  <a:gd name="T91" fmla="*/ 100 h 154"/>
                  <a:gd name="T92" fmla="*/ 2354 w 2360"/>
                  <a:gd name="T93" fmla="*/ 86 h 154"/>
                  <a:gd name="T94" fmla="*/ 2360 w 2360"/>
                  <a:gd name="T95" fmla="*/ 78 h 154"/>
                  <a:gd name="T96" fmla="*/ 2358 w 2360"/>
                  <a:gd name="T97" fmla="*/ 74 h 154"/>
                  <a:gd name="T98" fmla="*/ 2346 w 2360"/>
                  <a:gd name="T99" fmla="*/ 66 h 154"/>
                  <a:gd name="T100" fmla="*/ 2306 w 2360"/>
                  <a:gd name="T101" fmla="*/ 54 h 154"/>
                  <a:gd name="T102" fmla="*/ 2218 w 2360"/>
                  <a:gd name="T103" fmla="*/ 40 h 154"/>
                  <a:gd name="T104" fmla="*/ 2014 w 2360"/>
                  <a:gd name="T105" fmla="*/ 22 h 154"/>
                  <a:gd name="T106" fmla="*/ 1640 w 2360"/>
                  <a:gd name="T107" fmla="*/ 6 h 154"/>
                  <a:gd name="T108" fmla="*/ 1178 w 236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60" h="154">
                    <a:moveTo>
                      <a:pt x="1178" y="154"/>
                    </a:moveTo>
                    <a:lnTo>
                      <a:pt x="1178" y="154"/>
                    </a:lnTo>
                    <a:lnTo>
                      <a:pt x="942" y="152"/>
                    </a:lnTo>
                    <a:lnTo>
                      <a:pt x="722" y="148"/>
                    </a:lnTo>
                    <a:lnTo>
                      <a:pt x="522" y="140"/>
                    </a:lnTo>
                    <a:lnTo>
                      <a:pt x="348" y="132"/>
                    </a:lnTo>
                    <a:lnTo>
                      <a:pt x="206" y="120"/>
                    </a:lnTo>
                    <a:lnTo>
                      <a:pt x="146" y="114"/>
                    </a:lnTo>
                    <a:lnTo>
                      <a:pt x="96" y="106"/>
                    </a:lnTo>
                    <a:lnTo>
                      <a:pt x="58" y="100"/>
                    </a:lnTo>
                    <a:lnTo>
                      <a:pt x="28" y="92"/>
                    </a:lnTo>
                    <a:lnTo>
                      <a:pt x="10" y="86"/>
                    </a:lnTo>
                    <a:lnTo>
                      <a:pt x="6" y="82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8" y="66"/>
                    </a:lnTo>
                    <a:lnTo>
                      <a:pt x="28" y="62"/>
                    </a:lnTo>
                    <a:lnTo>
                      <a:pt x="58" y="54"/>
                    </a:lnTo>
                    <a:lnTo>
                      <a:pt x="96" y="46"/>
                    </a:lnTo>
                    <a:lnTo>
                      <a:pt x="146" y="40"/>
                    </a:lnTo>
                    <a:lnTo>
                      <a:pt x="206" y="34"/>
                    </a:lnTo>
                    <a:lnTo>
                      <a:pt x="348" y="22"/>
                    </a:lnTo>
                    <a:lnTo>
                      <a:pt x="522" y="12"/>
                    </a:lnTo>
                    <a:lnTo>
                      <a:pt x="722" y="6"/>
                    </a:lnTo>
                    <a:lnTo>
                      <a:pt x="942" y="0"/>
                    </a:lnTo>
                    <a:lnTo>
                      <a:pt x="1178" y="0"/>
                    </a:lnTo>
                    <a:lnTo>
                      <a:pt x="1178" y="0"/>
                    </a:lnTo>
                    <a:lnTo>
                      <a:pt x="1416" y="0"/>
                    </a:lnTo>
                    <a:lnTo>
                      <a:pt x="1638" y="6"/>
                    </a:lnTo>
                    <a:lnTo>
                      <a:pt x="1838" y="12"/>
                    </a:lnTo>
                    <a:lnTo>
                      <a:pt x="2012" y="22"/>
                    </a:lnTo>
                    <a:lnTo>
                      <a:pt x="2154" y="34"/>
                    </a:lnTo>
                    <a:lnTo>
                      <a:pt x="2214" y="40"/>
                    </a:lnTo>
                    <a:lnTo>
                      <a:pt x="2262" y="46"/>
                    </a:lnTo>
                    <a:lnTo>
                      <a:pt x="2302" y="54"/>
                    </a:lnTo>
                    <a:lnTo>
                      <a:pt x="2330" y="62"/>
                    </a:lnTo>
                    <a:lnTo>
                      <a:pt x="2340" y="66"/>
                    </a:lnTo>
                    <a:lnTo>
                      <a:pt x="2348" y="70"/>
                    </a:lnTo>
                    <a:lnTo>
                      <a:pt x="2352" y="74"/>
                    </a:lnTo>
                    <a:lnTo>
                      <a:pt x="2354" y="78"/>
                    </a:lnTo>
                    <a:lnTo>
                      <a:pt x="2354" y="78"/>
                    </a:lnTo>
                    <a:lnTo>
                      <a:pt x="2352" y="82"/>
                    </a:lnTo>
                    <a:lnTo>
                      <a:pt x="2348" y="86"/>
                    </a:lnTo>
                    <a:lnTo>
                      <a:pt x="2330" y="92"/>
                    </a:lnTo>
                    <a:lnTo>
                      <a:pt x="2302" y="100"/>
                    </a:lnTo>
                    <a:lnTo>
                      <a:pt x="2262" y="106"/>
                    </a:lnTo>
                    <a:lnTo>
                      <a:pt x="2214" y="114"/>
                    </a:lnTo>
                    <a:lnTo>
                      <a:pt x="2154" y="120"/>
                    </a:lnTo>
                    <a:lnTo>
                      <a:pt x="2012" y="132"/>
                    </a:lnTo>
                    <a:lnTo>
                      <a:pt x="1838" y="140"/>
                    </a:lnTo>
                    <a:lnTo>
                      <a:pt x="1638" y="148"/>
                    </a:lnTo>
                    <a:lnTo>
                      <a:pt x="1416" y="152"/>
                    </a:lnTo>
                    <a:lnTo>
                      <a:pt x="1178" y="154"/>
                    </a:lnTo>
                    <a:close/>
                    <a:moveTo>
                      <a:pt x="1178" y="0"/>
                    </a:moveTo>
                    <a:lnTo>
                      <a:pt x="1178" y="0"/>
                    </a:lnTo>
                    <a:lnTo>
                      <a:pt x="940" y="0"/>
                    </a:lnTo>
                    <a:lnTo>
                      <a:pt x="720" y="6"/>
                    </a:lnTo>
                    <a:lnTo>
                      <a:pt x="520" y="12"/>
                    </a:lnTo>
                    <a:lnTo>
                      <a:pt x="344" y="22"/>
                    </a:lnTo>
                    <a:lnTo>
                      <a:pt x="200" y="34"/>
                    </a:lnTo>
                    <a:lnTo>
                      <a:pt x="142" y="40"/>
                    </a:lnTo>
                    <a:lnTo>
                      <a:pt x="92" y="46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2" y="66"/>
                    </a:lnTo>
                    <a:lnTo>
                      <a:pt x="6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8"/>
                    </a:lnTo>
                    <a:lnTo>
                      <a:pt x="142" y="114"/>
                    </a:lnTo>
                    <a:lnTo>
                      <a:pt x="200" y="120"/>
                    </a:lnTo>
                    <a:lnTo>
                      <a:pt x="344" y="132"/>
                    </a:lnTo>
                    <a:lnTo>
                      <a:pt x="520" y="140"/>
                    </a:lnTo>
                    <a:lnTo>
                      <a:pt x="720" y="148"/>
                    </a:lnTo>
                    <a:lnTo>
                      <a:pt x="940" y="152"/>
                    </a:lnTo>
                    <a:lnTo>
                      <a:pt x="1178" y="154"/>
                    </a:lnTo>
                    <a:lnTo>
                      <a:pt x="1178" y="154"/>
                    </a:lnTo>
                    <a:lnTo>
                      <a:pt x="1418" y="152"/>
                    </a:lnTo>
                    <a:lnTo>
                      <a:pt x="1640" y="148"/>
                    </a:lnTo>
                    <a:lnTo>
                      <a:pt x="1840" y="140"/>
                    </a:lnTo>
                    <a:lnTo>
                      <a:pt x="2014" y="132"/>
                    </a:lnTo>
                    <a:lnTo>
                      <a:pt x="2158" y="120"/>
                    </a:lnTo>
                    <a:lnTo>
                      <a:pt x="2218" y="114"/>
                    </a:lnTo>
                    <a:lnTo>
                      <a:pt x="2268" y="108"/>
                    </a:lnTo>
                    <a:lnTo>
                      <a:pt x="2306" y="100"/>
                    </a:lnTo>
                    <a:lnTo>
                      <a:pt x="2336" y="92"/>
                    </a:lnTo>
                    <a:lnTo>
                      <a:pt x="2354" y="86"/>
                    </a:lnTo>
                    <a:lnTo>
                      <a:pt x="2358" y="82"/>
                    </a:lnTo>
                    <a:lnTo>
                      <a:pt x="2360" y="78"/>
                    </a:lnTo>
                    <a:lnTo>
                      <a:pt x="2360" y="78"/>
                    </a:lnTo>
                    <a:lnTo>
                      <a:pt x="2358" y="74"/>
                    </a:lnTo>
                    <a:lnTo>
                      <a:pt x="2354" y="70"/>
                    </a:lnTo>
                    <a:lnTo>
                      <a:pt x="2346" y="66"/>
                    </a:lnTo>
                    <a:lnTo>
                      <a:pt x="2336" y="62"/>
                    </a:lnTo>
                    <a:lnTo>
                      <a:pt x="2306" y="54"/>
                    </a:lnTo>
                    <a:lnTo>
                      <a:pt x="2268" y="46"/>
                    </a:lnTo>
                    <a:lnTo>
                      <a:pt x="2218" y="40"/>
                    </a:lnTo>
                    <a:lnTo>
                      <a:pt x="2158" y="34"/>
                    </a:lnTo>
                    <a:lnTo>
                      <a:pt x="2014" y="22"/>
                    </a:lnTo>
                    <a:lnTo>
                      <a:pt x="1840" y="12"/>
                    </a:lnTo>
                    <a:lnTo>
                      <a:pt x="1640" y="6"/>
                    </a:lnTo>
                    <a:lnTo>
                      <a:pt x="1418" y="0"/>
                    </a:lnTo>
                    <a:lnTo>
                      <a:pt x="1178" y="0"/>
                    </a:lnTo>
                    <a:close/>
                  </a:path>
                </a:pathLst>
              </a:custGeom>
              <a:solidFill>
                <a:srgbClr val="F7F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7" name="Freeform 165"/>
              <p:cNvSpPr>
                <a:spLocks/>
              </p:cNvSpPr>
              <p:nvPr/>
            </p:nvSpPr>
            <p:spPr bwMode="auto">
              <a:xfrm>
                <a:off x="2674" y="4148"/>
                <a:ext cx="2350" cy="154"/>
              </a:xfrm>
              <a:custGeom>
                <a:avLst/>
                <a:gdLst>
                  <a:gd name="T0" fmla="*/ 1174 w 2350"/>
                  <a:gd name="T1" fmla="*/ 154 h 154"/>
                  <a:gd name="T2" fmla="*/ 1174 w 2350"/>
                  <a:gd name="T3" fmla="*/ 154 h 154"/>
                  <a:gd name="T4" fmla="*/ 938 w 2350"/>
                  <a:gd name="T5" fmla="*/ 152 h 154"/>
                  <a:gd name="T6" fmla="*/ 718 w 2350"/>
                  <a:gd name="T7" fmla="*/ 148 h 154"/>
                  <a:gd name="T8" fmla="*/ 518 w 2350"/>
                  <a:gd name="T9" fmla="*/ 140 h 154"/>
                  <a:gd name="T10" fmla="*/ 344 w 2350"/>
                  <a:gd name="T11" fmla="*/ 132 h 154"/>
                  <a:gd name="T12" fmla="*/ 202 w 2350"/>
                  <a:gd name="T13" fmla="*/ 120 h 154"/>
                  <a:gd name="T14" fmla="*/ 142 w 2350"/>
                  <a:gd name="T15" fmla="*/ 114 h 154"/>
                  <a:gd name="T16" fmla="*/ 92 w 2350"/>
                  <a:gd name="T17" fmla="*/ 106 h 154"/>
                  <a:gd name="T18" fmla="*/ 54 w 2350"/>
                  <a:gd name="T19" fmla="*/ 100 h 154"/>
                  <a:gd name="T20" fmla="*/ 24 w 2350"/>
                  <a:gd name="T21" fmla="*/ 92 h 154"/>
                  <a:gd name="T22" fmla="*/ 6 w 2350"/>
                  <a:gd name="T23" fmla="*/ 86 h 154"/>
                  <a:gd name="T24" fmla="*/ 2 w 2350"/>
                  <a:gd name="T25" fmla="*/ 82 h 154"/>
                  <a:gd name="T26" fmla="*/ 0 w 2350"/>
                  <a:gd name="T27" fmla="*/ 78 h 154"/>
                  <a:gd name="T28" fmla="*/ 0 w 2350"/>
                  <a:gd name="T29" fmla="*/ 78 h 154"/>
                  <a:gd name="T30" fmla="*/ 2 w 2350"/>
                  <a:gd name="T31" fmla="*/ 74 h 154"/>
                  <a:gd name="T32" fmla="*/ 6 w 2350"/>
                  <a:gd name="T33" fmla="*/ 70 h 154"/>
                  <a:gd name="T34" fmla="*/ 14 w 2350"/>
                  <a:gd name="T35" fmla="*/ 66 h 154"/>
                  <a:gd name="T36" fmla="*/ 24 w 2350"/>
                  <a:gd name="T37" fmla="*/ 62 h 154"/>
                  <a:gd name="T38" fmla="*/ 54 w 2350"/>
                  <a:gd name="T39" fmla="*/ 54 h 154"/>
                  <a:gd name="T40" fmla="*/ 92 w 2350"/>
                  <a:gd name="T41" fmla="*/ 46 h 154"/>
                  <a:gd name="T42" fmla="*/ 142 w 2350"/>
                  <a:gd name="T43" fmla="*/ 40 h 154"/>
                  <a:gd name="T44" fmla="*/ 202 w 2350"/>
                  <a:gd name="T45" fmla="*/ 34 h 154"/>
                  <a:gd name="T46" fmla="*/ 344 w 2350"/>
                  <a:gd name="T47" fmla="*/ 22 h 154"/>
                  <a:gd name="T48" fmla="*/ 518 w 2350"/>
                  <a:gd name="T49" fmla="*/ 12 h 154"/>
                  <a:gd name="T50" fmla="*/ 718 w 2350"/>
                  <a:gd name="T51" fmla="*/ 6 h 154"/>
                  <a:gd name="T52" fmla="*/ 938 w 2350"/>
                  <a:gd name="T53" fmla="*/ 0 h 154"/>
                  <a:gd name="T54" fmla="*/ 1174 w 2350"/>
                  <a:gd name="T55" fmla="*/ 0 h 154"/>
                  <a:gd name="T56" fmla="*/ 1174 w 2350"/>
                  <a:gd name="T57" fmla="*/ 0 h 154"/>
                  <a:gd name="T58" fmla="*/ 1412 w 2350"/>
                  <a:gd name="T59" fmla="*/ 0 h 154"/>
                  <a:gd name="T60" fmla="*/ 1634 w 2350"/>
                  <a:gd name="T61" fmla="*/ 6 h 154"/>
                  <a:gd name="T62" fmla="*/ 1834 w 2350"/>
                  <a:gd name="T63" fmla="*/ 12 h 154"/>
                  <a:gd name="T64" fmla="*/ 2008 w 2350"/>
                  <a:gd name="T65" fmla="*/ 22 h 154"/>
                  <a:gd name="T66" fmla="*/ 2150 w 2350"/>
                  <a:gd name="T67" fmla="*/ 34 h 154"/>
                  <a:gd name="T68" fmla="*/ 2210 w 2350"/>
                  <a:gd name="T69" fmla="*/ 40 h 154"/>
                  <a:gd name="T70" fmla="*/ 2258 w 2350"/>
                  <a:gd name="T71" fmla="*/ 46 h 154"/>
                  <a:gd name="T72" fmla="*/ 2298 w 2350"/>
                  <a:gd name="T73" fmla="*/ 54 h 154"/>
                  <a:gd name="T74" fmla="*/ 2326 w 2350"/>
                  <a:gd name="T75" fmla="*/ 62 h 154"/>
                  <a:gd name="T76" fmla="*/ 2336 w 2350"/>
                  <a:gd name="T77" fmla="*/ 66 h 154"/>
                  <a:gd name="T78" fmla="*/ 2344 w 2350"/>
                  <a:gd name="T79" fmla="*/ 70 h 154"/>
                  <a:gd name="T80" fmla="*/ 2348 w 2350"/>
                  <a:gd name="T81" fmla="*/ 74 h 154"/>
                  <a:gd name="T82" fmla="*/ 2350 w 2350"/>
                  <a:gd name="T83" fmla="*/ 78 h 154"/>
                  <a:gd name="T84" fmla="*/ 2350 w 2350"/>
                  <a:gd name="T85" fmla="*/ 78 h 154"/>
                  <a:gd name="T86" fmla="*/ 2348 w 2350"/>
                  <a:gd name="T87" fmla="*/ 82 h 154"/>
                  <a:gd name="T88" fmla="*/ 2344 w 2350"/>
                  <a:gd name="T89" fmla="*/ 86 h 154"/>
                  <a:gd name="T90" fmla="*/ 2326 w 2350"/>
                  <a:gd name="T91" fmla="*/ 92 h 154"/>
                  <a:gd name="T92" fmla="*/ 2298 w 2350"/>
                  <a:gd name="T93" fmla="*/ 100 h 154"/>
                  <a:gd name="T94" fmla="*/ 2258 w 2350"/>
                  <a:gd name="T95" fmla="*/ 106 h 154"/>
                  <a:gd name="T96" fmla="*/ 2210 w 2350"/>
                  <a:gd name="T97" fmla="*/ 114 h 154"/>
                  <a:gd name="T98" fmla="*/ 2150 w 2350"/>
                  <a:gd name="T99" fmla="*/ 120 h 154"/>
                  <a:gd name="T100" fmla="*/ 2008 w 2350"/>
                  <a:gd name="T101" fmla="*/ 132 h 154"/>
                  <a:gd name="T102" fmla="*/ 1834 w 2350"/>
                  <a:gd name="T103" fmla="*/ 140 h 154"/>
                  <a:gd name="T104" fmla="*/ 1634 w 2350"/>
                  <a:gd name="T105" fmla="*/ 148 h 154"/>
                  <a:gd name="T106" fmla="*/ 1412 w 2350"/>
                  <a:gd name="T107" fmla="*/ 152 h 154"/>
                  <a:gd name="T108" fmla="*/ 1174 w 2350"/>
                  <a:gd name="T10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50" h="154">
                    <a:moveTo>
                      <a:pt x="1174" y="154"/>
                    </a:moveTo>
                    <a:lnTo>
                      <a:pt x="1174" y="154"/>
                    </a:lnTo>
                    <a:lnTo>
                      <a:pt x="938" y="152"/>
                    </a:lnTo>
                    <a:lnTo>
                      <a:pt x="718" y="148"/>
                    </a:lnTo>
                    <a:lnTo>
                      <a:pt x="518" y="140"/>
                    </a:lnTo>
                    <a:lnTo>
                      <a:pt x="344" y="132"/>
                    </a:lnTo>
                    <a:lnTo>
                      <a:pt x="202" y="120"/>
                    </a:lnTo>
                    <a:lnTo>
                      <a:pt x="142" y="114"/>
                    </a:lnTo>
                    <a:lnTo>
                      <a:pt x="92" y="106"/>
                    </a:lnTo>
                    <a:lnTo>
                      <a:pt x="54" y="100"/>
                    </a:lnTo>
                    <a:lnTo>
                      <a:pt x="24" y="92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4" y="66"/>
                    </a:lnTo>
                    <a:lnTo>
                      <a:pt x="24" y="62"/>
                    </a:lnTo>
                    <a:lnTo>
                      <a:pt x="54" y="54"/>
                    </a:lnTo>
                    <a:lnTo>
                      <a:pt x="92" y="46"/>
                    </a:lnTo>
                    <a:lnTo>
                      <a:pt x="142" y="40"/>
                    </a:lnTo>
                    <a:lnTo>
                      <a:pt x="202" y="34"/>
                    </a:lnTo>
                    <a:lnTo>
                      <a:pt x="344" y="22"/>
                    </a:lnTo>
                    <a:lnTo>
                      <a:pt x="518" y="12"/>
                    </a:lnTo>
                    <a:lnTo>
                      <a:pt x="718" y="6"/>
                    </a:lnTo>
                    <a:lnTo>
                      <a:pt x="938" y="0"/>
                    </a:lnTo>
                    <a:lnTo>
                      <a:pt x="1174" y="0"/>
                    </a:lnTo>
                    <a:lnTo>
                      <a:pt x="1174" y="0"/>
                    </a:lnTo>
                    <a:lnTo>
                      <a:pt x="1412" y="0"/>
                    </a:lnTo>
                    <a:lnTo>
                      <a:pt x="1634" y="6"/>
                    </a:lnTo>
                    <a:lnTo>
                      <a:pt x="1834" y="12"/>
                    </a:lnTo>
                    <a:lnTo>
                      <a:pt x="2008" y="22"/>
                    </a:lnTo>
                    <a:lnTo>
                      <a:pt x="2150" y="34"/>
                    </a:lnTo>
                    <a:lnTo>
                      <a:pt x="2210" y="40"/>
                    </a:lnTo>
                    <a:lnTo>
                      <a:pt x="2258" y="46"/>
                    </a:lnTo>
                    <a:lnTo>
                      <a:pt x="2298" y="54"/>
                    </a:lnTo>
                    <a:lnTo>
                      <a:pt x="2326" y="62"/>
                    </a:lnTo>
                    <a:lnTo>
                      <a:pt x="2336" y="66"/>
                    </a:lnTo>
                    <a:lnTo>
                      <a:pt x="2344" y="70"/>
                    </a:lnTo>
                    <a:lnTo>
                      <a:pt x="2348" y="74"/>
                    </a:lnTo>
                    <a:lnTo>
                      <a:pt x="2350" y="78"/>
                    </a:lnTo>
                    <a:lnTo>
                      <a:pt x="2350" y="78"/>
                    </a:lnTo>
                    <a:lnTo>
                      <a:pt x="2348" y="82"/>
                    </a:lnTo>
                    <a:lnTo>
                      <a:pt x="2344" y="86"/>
                    </a:lnTo>
                    <a:lnTo>
                      <a:pt x="2326" y="92"/>
                    </a:lnTo>
                    <a:lnTo>
                      <a:pt x="2298" y="100"/>
                    </a:lnTo>
                    <a:lnTo>
                      <a:pt x="2258" y="106"/>
                    </a:lnTo>
                    <a:lnTo>
                      <a:pt x="2210" y="114"/>
                    </a:lnTo>
                    <a:lnTo>
                      <a:pt x="2150" y="120"/>
                    </a:lnTo>
                    <a:lnTo>
                      <a:pt x="2008" y="132"/>
                    </a:lnTo>
                    <a:lnTo>
                      <a:pt x="1834" y="140"/>
                    </a:lnTo>
                    <a:lnTo>
                      <a:pt x="1634" y="148"/>
                    </a:lnTo>
                    <a:lnTo>
                      <a:pt x="1412" y="152"/>
                    </a:lnTo>
                    <a:lnTo>
                      <a:pt x="1174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8" name="Freeform 166"/>
              <p:cNvSpPr>
                <a:spLocks/>
              </p:cNvSpPr>
              <p:nvPr/>
            </p:nvSpPr>
            <p:spPr bwMode="auto">
              <a:xfrm>
                <a:off x="2670" y="4148"/>
                <a:ext cx="2360" cy="154"/>
              </a:xfrm>
              <a:custGeom>
                <a:avLst/>
                <a:gdLst>
                  <a:gd name="T0" fmla="*/ 1178 w 2360"/>
                  <a:gd name="T1" fmla="*/ 0 h 154"/>
                  <a:gd name="T2" fmla="*/ 1178 w 2360"/>
                  <a:gd name="T3" fmla="*/ 0 h 154"/>
                  <a:gd name="T4" fmla="*/ 940 w 2360"/>
                  <a:gd name="T5" fmla="*/ 0 h 154"/>
                  <a:gd name="T6" fmla="*/ 720 w 2360"/>
                  <a:gd name="T7" fmla="*/ 6 h 154"/>
                  <a:gd name="T8" fmla="*/ 520 w 2360"/>
                  <a:gd name="T9" fmla="*/ 12 h 154"/>
                  <a:gd name="T10" fmla="*/ 344 w 2360"/>
                  <a:gd name="T11" fmla="*/ 22 h 154"/>
                  <a:gd name="T12" fmla="*/ 200 w 2360"/>
                  <a:gd name="T13" fmla="*/ 34 h 154"/>
                  <a:gd name="T14" fmla="*/ 142 w 2360"/>
                  <a:gd name="T15" fmla="*/ 40 h 154"/>
                  <a:gd name="T16" fmla="*/ 92 w 2360"/>
                  <a:gd name="T17" fmla="*/ 46 h 154"/>
                  <a:gd name="T18" fmla="*/ 52 w 2360"/>
                  <a:gd name="T19" fmla="*/ 54 h 154"/>
                  <a:gd name="T20" fmla="*/ 24 w 2360"/>
                  <a:gd name="T21" fmla="*/ 62 h 154"/>
                  <a:gd name="T22" fmla="*/ 12 w 2360"/>
                  <a:gd name="T23" fmla="*/ 66 h 154"/>
                  <a:gd name="T24" fmla="*/ 6 w 2360"/>
                  <a:gd name="T25" fmla="*/ 70 h 154"/>
                  <a:gd name="T26" fmla="*/ 0 w 2360"/>
                  <a:gd name="T27" fmla="*/ 74 h 154"/>
                  <a:gd name="T28" fmla="*/ 0 w 2360"/>
                  <a:gd name="T29" fmla="*/ 78 h 154"/>
                  <a:gd name="T30" fmla="*/ 0 w 2360"/>
                  <a:gd name="T31" fmla="*/ 78 h 154"/>
                  <a:gd name="T32" fmla="*/ 0 w 2360"/>
                  <a:gd name="T33" fmla="*/ 82 h 154"/>
                  <a:gd name="T34" fmla="*/ 6 w 2360"/>
                  <a:gd name="T35" fmla="*/ 86 h 154"/>
                  <a:gd name="T36" fmla="*/ 24 w 2360"/>
                  <a:gd name="T37" fmla="*/ 92 h 154"/>
                  <a:gd name="T38" fmla="*/ 52 w 2360"/>
                  <a:gd name="T39" fmla="*/ 100 h 154"/>
                  <a:gd name="T40" fmla="*/ 92 w 2360"/>
                  <a:gd name="T41" fmla="*/ 108 h 154"/>
                  <a:gd name="T42" fmla="*/ 142 w 2360"/>
                  <a:gd name="T43" fmla="*/ 114 h 154"/>
                  <a:gd name="T44" fmla="*/ 200 w 2360"/>
                  <a:gd name="T45" fmla="*/ 120 h 154"/>
                  <a:gd name="T46" fmla="*/ 344 w 2360"/>
                  <a:gd name="T47" fmla="*/ 132 h 154"/>
                  <a:gd name="T48" fmla="*/ 520 w 2360"/>
                  <a:gd name="T49" fmla="*/ 140 h 154"/>
                  <a:gd name="T50" fmla="*/ 720 w 2360"/>
                  <a:gd name="T51" fmla="*/ 148 h 154"/>
                  <a:gd name="T52" fmla="*/ 940 w 2360"/>
                  <a:gd name="T53" fmla="*/ 152 h 154"/>
                  <a:gd name="T54" fmla="*/ 1178 w 2360"/>
                  <a:gd name="T55" fmla="*/ 154 h 154"/>
                  <a:gd name="T56" fmla="*/ 1178 w 2360"/>
                  <a:gd name="T57" fmla="*/ 154 h 154"/>
                  <a:gd name="T58" fmla="*/ 1418 w 2360"/>
                  <a:gd name="T59" fmla="*/ 152 h 154"/>
                  <a:gd name="T60" fmla="*/ 1640 w 2360"/>
                  <a:gd name="T61" fmla="*/ 148 h 154"/>
                  <a:gd name="T62" fmla="*/ 1840 w 2360"/>
                  <a:gd name="T63" fmla="*/ 140 h 154"/>
                  <a:gd name="T64" fmla="*/ 2014 w 2360"/>
                  <a:gd name="T65" fmla="*/ 132 h 154"/>
                  <a:gd name="T66" fmla="*/ 2158 w 2360"/>
                  <a:gd name="T67" fmla="*/ 120 h 154"/>
                  <a:gd name="T68" fmla="*/ 2218 w 2360"/>
                  <a:gd name="T69" fmla="*/ 114 h 154"/>
                  <a:gd name="T70" fmla="*/ 2268 w 2360"/>
                  <a:gd name="T71" fmla="*/ 108 h 154"/>
                  <a:gd name="T72" fmla="*/ 2306 w 2360"/>
                  <a:gd name="T73" fmla="*/ 100 h 154"/>
                  <a:gd name="T74" fmla="*/ 2336 w 2360"/>
                  <a:gd name="T75" fmla="*/ 92 h 154"/>
                  <a:gd name="T76" fmla="*/ 2354 w 2360"/>
                  <a:gd name="T77" fmla="*/ 86 h 154"/>
                  <a:gd name="T78" fmla="*/ 2358 w 2360"/>
                  <a:gd name="T79" fmla="*/ 82 h 154"/>
                  <a:gd name="T80" fmla="*/ 2360 w 2360"/>
                  <a:gd name="T81" fmla="*/ 78 h 154"/>
                  <a:gd name="T82" fmla="*/ 2360 w 2360"/>
                  <a:gd name="T83" fmla="*/ 78 h 154"/>
                  <a:gd name="T84" fmla="*/ 2358 w 2360"/>
                  <a:gd name="T85" fmla="*/ 74 h 154"/>
                  <a:gd name="T86" fmla="*/ 2354 w 2360"/>
                  <a:gd name="T87" fmla="*/ 70 h 154"/>
                  <a:gd name="T88" fmla="*/ 2346 w 2360"/>
                  <a:gd name="T89" fmla="*/ 66 h 154"/>
                  <a:gd name="T90" fmla="*/ 2336 w 2360"/>
                  <a:gd name="T91" fmla="*/ 62 h 154"/>
                  <a:gd name="T92" fmla="*/ 2306 w 2360"/>
                  <a:gd name="T93" fmla="*/ 54 h 154"/>
                  <a:gd name="T94" fmla="*/ 2268 w 2360"/>
                  <a:gd name="T95" fmla="*/ 46 h 154"/>
                  <a:gd name="T96" fmla="*/ 2218 w 2360"/>
                  <a:gd name="T97" fmla="*/ 40 h 154"/>
                  <a:gd name="T98" fmla="*/ 2158 w 2360"/>
                  <a:gd name="T99" fmla="*/ 34 h 154"/>
                  <a:gd name="T100" fmla="*/ 2014 w 2360"/>
                  <a:gd name="T101" fmla="*/ 22 h 154"/>
                  <a:gd name="T102" fmla="*/ 1840 w 2360"/>
                  <a:gd name="T103" fmla="*/ 12 h 154"/>
                  <a:gd name="T104" fmla="*/ 1640 w 2360"/>
                  <a:gd name="T105" fmla="*/ 6 h 154"/>
                  <a:gd name="T106" fmla="*/ 1418 w 2360"/>
                  <a:gd name="T107" fmla="*/ 0 h 154"/>
                  <a:gd name="T108" fmla="*/ 1178 w 236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60" h="154">
                    <a:moveTo>
                      <a:pt x="1178" y="0"/>
                    </a:moveTo>
                    <a:lnTo>
                      <a:pt x="1178" y="0"/>
                    </a:lnTo>
                    <a:lnTo>
                      <a:pt x="940" y="0"/>
                    </a:lnTo>
                    <a:lnTo>
                      <a:pt x="720" y="6"/>
                    </a:lnTo>
                    <a:lnTo>
                      <a:pt x="520" y="12"/>
                    </a:lnTo>
                    <a:lnTo>
                      <a:pt x="344" y="22"/>
                    </a:lnTo>
                    <a:lnTo>
                      <a:pt x="200" y="34"/>
                    </a:lnTo>
                    <a:lnTo>
                      <a:pt x="142" y="40"/>
                    </a:lnTo>
                    <a:lnTo>
                      <a:pt x="92" y="46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2" y="66"/>
                    </a:lnTo>
                    <a:lnTo>
                      <a:pt x="6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8"/>
                    </a:lnTo>
                    <a:lnTo>
                      <a:pt x="142" y="114"/>
                    </a:lnTo>
                    <a:lnTo>
                      <a:pt x="200" y="120"/>
                    </a:lnTo>
                    <a:lnTo>
                      <a:pt x="344" y="132"/>
                    </a:lnTo>
                    <a:lnTo>
                      <a:pt x="520" y="140"/>
                    </a:lnTo>
                    <a:lnTo>
                      <a:pt x="720" y="148"/>
                    </a:lnTo>
                    <a:lnTo>
                      <a:pt x="940" y="152"/>
                    </a:lnTo>
                    <a:lnTo>
                      <a:pt x="1178" y="154"/>
                    </a:lnTo>
                    <a:lnTo>
                      <a:pt x="1178" y="154"/>
                    </a:lnTo>
                    <a:lnTo>
                      <a:pt x="1418" y="152"/>
                    </a:lnTo>
                    <a:lnTo>
                      <a:pt x="1640" y="148"/>
                    </a:lnTo>
                    <a:lnTo>
                      <a:pt x="1840" y="140"/>
                    </a:lnTo>
                    <a:lnTo>
                      <a:pt x="2014" y="132"/>
                    </a:lnTo>
                    <a:lnTo>
                      <a:pt x="2158" y="120"/>
                    </a:lnTo>
                    <a:lnTo>
                      <a:pt x="2218" y="114"/>
                    </a:lnTo>
                    <a:lnTo>
                      <a:pt x="2268" y="108"/>
                    </a:lnTo>
                    <a:lnTo>
                      <a:pt x="2306" y="100"/>
                    </a:lnTo>
                    <a:lnTo>
                      <a:pt x="2336" y="92"/>
                    </a:lnTo>
                    <a:lnTo>
                      <a:pt x="2354" y="86"/>
                    </a:lnTo>
                    <a:lnTo>
                      <a:pt x="2358" y="82"/>
                    </a:lnTo>
                    <a:lnTo>
                      <a:pt x="2360" y="78"/>
                    </a:lnTo>
                    <a:lnTo>
                      <a:pt x="2360" y="78"/>
                    </a:lnTo>
                    <a:lnTo>
                      <a:pt x="2358" y="74"/>
                    </a:lnTo>
                    <a:lnTo>
                      <a:pt x="2354" y="70"/>
                    </a:lnTo>
                    <a:lnTo>
                      <a:pt x="2346" y="66"/>
                    </a:lnTo>
                    <a:lnTo>
                      <a:pt x="2336" y="62"/>
                    </a:lnTo>
                    <a:lnTo>
                      <a:pt x="2306" y="54"/>
                    </a:lnTo>
                    <a:lnTo>
                      <a:pt x="2268" y="46"/>
                    </a:lnTo>
                    <a:lnTo>
                      <a:pt x="2218" y="40"/>
                    </a:lnTo>
                    <a:lnTo>
                      <a:pt x="2158" y="34"/>
                    </a:lnTo>
                    <a:lnTo>
                      <a:pt x="2014" y="22"/>
                    </a:lnTo>
                    <a:lnTo>
                      <a:pt x="1840" y="12"/>
                    </a:lnTo>
                    <a:lnTo>
                      <a:pt x="1640" y="6"/>
                    </a:lnTo>
                    <a:lnTo>
                      <a:pt x="1418" y="0"/>
                    </a:lnTo>
                    <a:lnTo>
                      <a:pt x="11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9" name="Freeform 167"/>
              <p:cNvSpPr>
                <a:spLocks noEditPoints="1"/>
              </p:cNvSpPr>
              <p:nvPr/>
            </p:nvSpPr>
            <p:spPr bwMode="auto">
              <a:xfrm>
                <a:off x="2674" y="4148"/>
                <a:ext cx="2350" cy="154"/>
              </a:xfrm>
              <a:custGeom>
                <a:avLst/>
                <a:gdLst>
                  <a:gd name="T0" fmla="*/ 1174 w 2350"/>
                  <a:gd name="T1" fmla="*/ 154 h 154"/>
                  <a:gd name="T2" fmla="*/ 720 w 2350"/>
                  <a:gd name="T3" fmla="*/ 148 h 154"/>
                  <a:gd name="T4" fmla="*/ 348 w 2350"/>
                  <a:gd name="T5" fmla="*/ 130 h 154"/>
                  <a:gd name="T6" fmla="*/ 146 w 2350"/>
                  <a:gd name="T7" fmla="*/ 114 h 154"/>
                  <a:gd name="T8" fmla="*/ 58 w 2350"/>
                  <a:gd name="T9" fmla="*/ 100 h 154"/>
                  <a:gd name="T10" fmla="*/ 12 w 2350"/>
                  <a:gd name="T11" fmla="*/ 86 h 154"/>
                  <a:gd name="T12" fmla="*/ 6 w 2350"/>
                  <a:gd name="T13" fmla="*/ 78 h 154"/>
                  <a:gd name="T14" fmla="*/ 8 w 2350"/>
                  <a:gd name="T15" fmla="*/ 74 h 154"/>
                  <a:gd name="T16" fmla="*/ 18 w 2350"/>
                  <a:gd name="T17" fmla="*/ 66 h 154"/>
                  <a:gd name="T18" fmla="*/ 58 w 2350"/>
                  <a:gd name="T19" fmla="*/ 54 h 154"/>
                  <a:gd name="T20" fmla="*/ 146 w 2350"/>
                  <a:gd name="T21" fmla="*/ 40 h 154"/>
                  <a:gd name="T22" fmla="*/ 348 w 2350"/>
                  <a:gd name="T23" fmla="*/ 22 h 154"/>
                  <a:gd name="T24" fmla="*/ 720 w 2350"/>
                  <a:gd name="T25" fmla="*/ 6 h 154"/>
                  <a:gd name="T26" fmla="*/ 1174 w 2350"/>
                  <a:gd name="T27" fmla="*/ 0 h 154"/>
                  <a:gd name="T28" fmla="*/ 1412 w 2350"/>
                  <a:gd name="T29" fmla="*/ 2 h 154"/>
                  <a:gd name="T30" fmla="*/ 1830 w 2350"/>
                  <a:gd name="T31" fmla="*/ 12 h 154"/>
                  <a:gd name="T32" fmla="*/ 2146 w 2350"/>
                  <a:gd name="T33" fmla="*/ 34 h 154"/>
                  <a:gd name="T34" fmla="*/ 2254 w 2350"/>
                  <a:gd name="T35" fmla="*/ 48 h 154"/>
                  <a:gd name="T36" fmla="*/ 2322 w 2350"/>
                  <a:gd name="T37" fmla="*/ 62 h 154"/>
                  <a:gd name="T38" fmla="*/ 2340 w 2350"/>
                  <a:gd name="T39" fmla="*/ 70 h 154"/>
                  <a:gd name="T40" fmla="*/ 2346 w 2350"/>
                  <a:gd name="T41" fmla="*/ 78 h 154"/>
                  <a:gd name="T42" fmla="*/ 2344 w 2350"/>
                  <a:gd name="T43" fmla="*/ 82 h 154"/>
                  <a:gd name="T44" fmla="*/ 2322 w 2350"/>
                  <a:gd name="T45" fmla="*/ 92 h 154"/>
                  <a:gd name="T46" fmla="*/ 2254 w 2350"/>
                  <a:gd name="T47" fmla="*/ 106 h 154"/>
                  <a:gd name="T48" fmla="*/ 2146 w 2350"/>
                  <a:gd name="T49" fmla="*/ 120 h 154"/>
                  <a:gd name="T50" fmla="*/ 1830 w 2350"/>
                  <a:gd name="T51" fmla="*/ 140 h 154"/>
                  <a:gd name="T52" fmla="*/ 1412 w 2350"/>
                  <a:gd name="T53" fmla="*/ 152 h 154"/>
                  <a:gd name="T54" fmla="*/ 1174 w 2350"/>
                  <a:gd name="T55" fmla="*/ 0 h 154"/>
                  <a:gd name="T56" fmla="*/ 938 w 2350"/>
                  <a:gd name="T57" fmla="*/ 0 h 154"/>
                  <a:gd name="T58" fmla="*/ 518 w 2350"/>
                  <a:gd name="T59" fmla="*/ 12 h 154"/>
                  <a:gd name="T60" fmla="*/ 202 w 2350"/>
                  <a:gd name="T61" fmla="*/ 34 h 154"/>
                  <a:gd name="T62" fmla="*/ 92 w 2350"/>
                  <a:gd name="T63" fmla="*/ 46 h 154"/>
                  <a:gd name="T64" fmla="*/ 24 w 2350"/>
                  <a:gd name="T65" fmla="*/ 62 h 154"/>
                  <a:gd name="T66" fmla="*/ 6 w 2350"/>
                  <a:gd name="T67" fmla="*/ 70 h 154"/>
                  <a:gd name="T68" fmla="*/ 0 w 2350"/>
                  <a:gd name="T69" fmla="*/ 78 h 154"/>
                  <a:gd name="T70" fmla="*/ 2 w 2350"/>
                  <a:gd name="T71" fmla="*/ 82 h 154"/>
                  <a:gd name="T72" fmla="*/ 24 w 2350"/>
                  <a:gd name="T73" fmla="*/ 92 h 154"/>
                  <a:gd name="T74" fmla="*/ 92 w 2350"/>
                  <a:gd name="T75" fmla="*/ 106 h 154"/>
                  <a:gd name="T76" fmla="*/ 202 w 2350"/>
                  <a:gd name="T77" fmla="*/ 120 h 154"/>
                  <a:gd name="T78" fmla="*/ 518 w 2350"/>
                  <a:gd name="T79" fmla="*/ 140 h 154"/>
                  <a:gd name="T80" fmla="*/ 938 w 2350"/>
                  <a:gd name="T81" fmla="*/ 152 h 154"/>
                  <a:gd name="T82" fmla="*/ 1174 w 2350"/>
                  <a:gd name="T83" fmla="*/ 154 h 154"/>
                  <a:gd name="T84" fmla="*/ 1634 w 2350"/>
                  <a:gd name="T85" fmla="*/ 148 h 154"/>
                  <a:gd name="T86" fmla="*/ 2008 w 2350"/>
                  <a:gd name="T87" fmla="*/ 132 h 154"/>
                  <a:gd name="T88" fmla="*/ 2210 w 2350"/>
                  <a:gd name="T89" fmla="*/ 114 h 154"/>
                  <a:gd name="T90" fmla="*/ 2298 w 2350"/>
                  <a:gd name="T91" fmla="*/ 100 h 154"/>
                  <a:gd name="T92" fmla="*/ 2344 w 2350"/>
                  <a:gd name="T93" fmla="*/ 86 h 154"/>
                  <a:gd name="T94" fmla="*/ 2350 w 2350"/>
                  <a:gd name="T95" fmla="*/ 78 h 154"/>
                  <a:gd name="T96" fmla="*/ 2348 w 2350"/>
                  <a:gd name="T97" fmla="*/ 74 h 154"/>
                  <a:gd name="T98" fmla="*/ 2336 w 2350"/>
                  <a:gd name="T99" fmla="*/ 66 h 154"/>
                  <a:gd name="T100" fmla="*/ 2298 w 2350"/>
                  <a:gd name="T101" fmla="*/ 54 h 154"/>
                  <a:gd name="T102" fmla="*/ 2210 w 2350"/>
                  <a:gd name="T103" fmla="*/ 40 h 154"/>
                  <a:gd name="T104" fmla="*/ 2008 w 2350"/>
                  <a:gd name="T105" fmla="*/ 22 h 154"/>
                  <a:gd name="T106" fmla="*/ 1634 w 2350"/>
                  <a:gd name="T107" fmla="*/ 6 h 154"/>
                  <a:gd name="T108" fmla="*/ 1174 w 235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50" h="154">
                    <a:moveTo>
                      <a:pt x="1174" y="154"/>
                    </a:moveTo>
                    <a:lnTo>
                      <a:pt x="1174" y="154"/>
                    </a:lnTo>
                    <a:lnTo>
                      <a:pt x="938" y="152"/>
                    </a:lnTo>
                    <a:lnTo>
                      <a:pt x="720" y="148"/>
                    </a:lnTo>
                    <a:lnTo>
                      <a:pt x="522" y="140"/>
                    </a:lnTo>
                    <a:lnTo>
                      <a:pt x="348" y="130"/>
                    </a:lnTo>
                    <a:lnTo>
                      <a:pt x="206" y="120"/>
                    </a:lnTo>
                    <a:lnTo>
                      <a:pt x="146" y="114"/>
                    </a:lnTo>
                    <a:lnTo>
                      <a:pt x="98" y="106"/>
                    </a:lnTo>
                    <a:lnTo>
                      <a:pt x="58" y="100"/>
                    </a:lnTo>
                    <a:lnTo>
                      <a:pt x="30" y="92"/>
                    </a:lnTo>
                    <a:lnTo>
                      <a:pt x="12" y="86"/>
                    </a:lnTo>
                    <a:lnTo>
                      <a:pt x="8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4"/>
                    </a:lnTo>
                    <a:lnTo>
                      <a:pt x="12" y="70"/>
                    </a:lnTo>
                    <a:lnTo>
                      <a:pt x="18" y="66"/>
                    </a:lnTo>
                    <a:lnTo>
                      <a:pt x="30" y="62"/>
                    </a:lnTo>
                    <a:lnTo>
                      <a:pt x="58" y="54"/>
                    </a:lnTo>
                    <a:lnTo>
                      <a:pt x="98" y="48"/>
                    </a:lnTo>
                    <a:lnTo>
                      <a:pt x="146" y="40"/>
                    </a:lnTo>
                    <a:lnTo>
                      <a:pt x="206" y="34"/>
                    </a:lnTo>
                    <a:lnTo>
                      <a:pt x="348" y="22"/>
                    </a:lnTo>
                    <a:lnTo>
                      <a:pt x="522" y="12"/>
                    </a:lnTo>
                    <a:lnTo>
                      <a:pt x="720" y="6"/>
                    </a:lnTo>
                    <a:lnTo>
                      <a:pt x="938" y="2"/>
                    </a:lnTo>
                    <a:lnTo>
                      <a:pt x="1174" y="0"/>
                    </a:lnTo>
                    <a:lnTo>
                      <a:pt x="1174" y="0"/>
                    </a:lnTo>
                    <a:lnTo>
                      <a:pt x="1412" y="2"/>
                    </a:lnTo>
                    <a:lnTo>
                      <a:pt x="1632" y="6"/>
                    </a:lnTo>
                    <a:lnTo>
                      <a:pt x="1830" y="12"/>
                    </a:lnTo>
                    <a:lnTo>
                      <a:pt x="2004" y="22"/>
                    </a:lnTo>
                    <a:lnTo>
                      <a:pt x="2146" y="34"/>
                    </a:lnTo>
                    <a:lnTo>
                      <a:pt x="2204" y="40"/>
                    </a:lnTo>
                    <a:lnTo>
                      <a:pt x="2254" y="48"/>
                    </a:lnTo>
                    <a:lnTo>
                      <a:pt x="2292" y="54"/>
                    </a:lnTo>
                    <a:lnTo>
                      <a:pt x="2322" y="62"/>
                    </a:lnTo>
                    <a:lnTo>
                      <a:pt x="2332" y="66"/>
                    </a:lnTo>
                    <a:lnTo>
                      <a:pt x="2340" y="70"/>
                    </a:lnTo>
                    <a:lnTo>
                      <a:pt x="2344" y="74"/>
                    </a:lnTo>
                    <a:lnTo>
                      <a:pt x="2346" y="78"/>
                    </a:lnTo>
                    <a:lnTo>
                      <a:pt x="2346" y="78"/>
                    </a:lnTo>
                    <a:lnTo>
                      <a:pt x="2344" y="82"/>
                    </a:lnTo>
                    <a:lnTo>
                      <a:pt x="2340" y="86"/>
                    </a:lnTo>
                    <a:lnTo>
                      <a:pt x="2322" y="92"/>
                    </a:lnTo>
                    <a:lnTo>
                      <a:pt x="2292" y="100"/>
                    </a:lnTo>
                    <a:lnTo>
                      <a:pt x="2254" y="106"/>
                    </a:lnTo>
                    <a:lnTo>
                      <a:pt x="2204" y="114"/>
                    </a:lnTo>
                    <a:lnTo>
                      <a:pt x="2146" y="120"/>
                    </a:lnTo>
                    <a:lnTo>
                      <a:pt x="2004" y="130"/>
                    </a:lnTo>
                    <a:lnTo>
                      <a:pt x="1830" y="140"/>
                    </a:lnTo>
                    <a:lnTo>
                      <a:pt x="1632" y="148"/>
                    </a:lnTo>
                    <a:lnTo>
                      <a:pt x="1412" y="152"/>
                    </a:lnTo>
                    <a:lnTo>
                      <a:pt x="1174" y="154"/>
                    </a:lnTo>
                    <a:close/>
                    <a:moveTo>
                      <a:pt x="1174" y="0"/>
                    </a:moveTo>
                    <a:lnTo>
                      <a:pt x="1174" y="0"/>
                    </a:lnTo>
                    <a:lnTo>
                      <a:pt x="938" y="0"/>
                    </a:lnTo>
                    <a:lnTo>
                      <a:pt x="718" y="6"/>
                    </a:lnTo>
                    <a:lnTo>
                      <a:pt x="518" y="12"/>
                    </a:lnTo>
                    <a:lnTo>
                      <a:pt x="344" y="22"/>
                    </a:lnTo>
                    <a:lnTo>
                      <a:pt x="202" y="34"/>
                    </a:lnTo>
                    <a:lnTo>
                      <a:pt x="142" y="40"/>
                    </a:lnTo>
                    <a:lnTo>
                      <a:pt x="92" y="46"/>
                    </a:lnTo>
                    <a:lnTo>
                      <a:pt x="54" y="54"/>
                    </a:lnTo>
                    <a:lnTo>
                      <a:pt x="24" y="62"/>
                    </a:lnTo>
                    <a:lnTo>
                      <a:pt x="14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4" y="100"/>
                    </a:lnTo>
                    <a:lnTo>
                      <a:pt x="92" y="106"/>
                    </a:lnTo>
                    <a:lnTo>
                      <a:pt x="142" y="114"/>
                    </a:lnTo>
                    <a:lnTo>
                      <a:pt x="202" y="120"/>
                    </a:lnTo>
                    <a:lnTo>
                      <a:pt x="344" y="132"/>
                    </a:lnTo>
                    <a:lnTo>
                      <a:pt x="518" y="140"/>
                    </a:lnTo>
                    <a:lnTo>
                      <a:pt x="718" y="148"/>
                    </a:lnTo>
                    <a:lnTo>
                      <a:pt x="938" y="152"/>
                    </a:lnTo>
                    <a:lnTo>
                      <a:pt x="1174" y="154"/>
                    </a:lnTo>
                    <a:lnTo>
                      <a:pt x="1174" y="154"/>
                    </a:lnTo>
                    <a:lnTo>
                      <a:pt x="1412" y="152"/>
                    </a:lnTo>
                    <a:lnTo>
                      <a:pt x="1634" y="148"/>
                    </a:lnTo>
                    <a:lnTo>
                      <a:pt x="1834" y="140"/>
                    </a:lnTo>
                    <a:lnTo>
                      <a:pt x="2008" y="132"/>
                    </a:lnTo>
                    <a:lnTo>
                      <a:pt x="2150" y="120"/>
                    </a:lnTo>
                    <a:lnTo>
                      <a:pt x="2210" y="114"/>
                    </a:lnTo>
                    <a:lnTo>
                      <a:pt x="2258" y="106"/>
                    </a:lnTo>
                    <a:lnTo>
                      <a:pt x="2298" y="100"/>
                    </a:lnTo>
                    <a:lnTo>
                      <a:pt x="2326" y="92"/>
                    </a:lnTo>
                    <a:lnTo>
                      <a:pt x="2344" y="86"/>
                    </a:lnTo>
                    <a:lnTo>
                      <a:pt x="2348" y="82"/>
                    </a:lnTo>
                    <a:lnTo>
                      <a:pt x="2350" y="78"/>
                    </a:lnTo>
                    <a:lnTo>
                      <a:pt x="2350" y="78"/>
                    </a:lnTo>
                    <a:lnTo>
                      <a:pt x="2348" y="74"/>
                    </a:lnTo>
                    <a:lnTo>
                      <a:pt x="2344" y="70"/>
                    </a:lnTo>
                    <a:lnTo>
                      <a:pt x="2336" y="66"/>
                    </a:lnTo>
                    <a:lnTo>
                      <a:pt x="2326" y="62"/>
                    </a:lnTo>
                    <a:lnTo>
                      <a:pt x="2298" y="54"/>
                    </a:lnTo>
                    <a:lnTo>
                      <a:pt x="2258" y="46"/>
                    </a:lnTo>
                    <a:lnTo>
                      <a:pt x="2210" y="40"/>
                    </a:lnTo>
                    <a:lnTo>
                      <a:pt x="2150" y="34"/>
                    </a:lnTo>
                    <a:lnTo>
                      <a:pt x="2008" y="22"/>
                    </a:lnTo>
                    <a:lnTo>
                      <a:pt x="1834" y="12"/>
                    </a:lnTo>
                    <a:lnTo>
                      <a:pt x="1634" y="6"/>
                    </a:lnTo>
                    <a:lnTo>
                      <a:pt x="1412" y="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rgbClr val="F7F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0" name="Freeform 168"/>
              <p:cNvSpPr>
                <a:spLocks/>
              </p:cNvSpPr>
              <p:nvPr/>
            </p:nvSpPr>
            <p:spPr bwMode="auto">
              <a:xfrm>
                <a:off x="2680" y="4148"/>
                <a:ext cx="2340" cy="154"/>
              </a:xfrm>
              <a:custGeom>
                <a:avLst/>
                <a:gdLst>
                  <a:gd name="T0" fmla="*/ 1168 w 2340"/>
                  <a:gd name="T1" fmla="*/ 154 h 154"/>
                  <a:gd name="T2" fmla="*/ 1168 w 2340"/>
                  <a:gd name="T3" fmla="*/ 154 h 154"/>
                  <a:gd name="T4" fmla="*/ 932 w 2340"/>
                  <a:gd name="T5" fmla="*/ 152 h 154"/>
                  <a:gd name="T6" fmla="*/ 714 w 2340"/>
                  <a:gd name="T7" fmla="*/ 148 h 154"/>
                  <a:gd name="T8" fmla="*/ 516 w 2340"/>
                  <a:gd name="T9" fmla="*/ 140 h 154"/>
                  <a:gd name="T10" fmla="*/ 342 w 2340"/>
                  <a:gd name="T11" fmla="*/ 130 h 154"/>
                  <a:gd name="T12" fmla="*/ 200 w 2340"/>
                  <a:gd name="T13" fmla="*/ 120 h 154"/>
                  <a:gd name="T14" fmla="*/ 140 w 2340"/>
                  <a:gd name="T15" fmla="*/ 114 h 154"/>
                  <a:gd name="T16" fmla="*/ 92 w 2340"/>
                  <a:gd name="T17" fmla="*/ 106 h 154"/>
                  <a:gd name="T18" fmla="*/ 52 w 2340"/>
                  <a:gd name="T19" fmla="*/ 100 h 154"/>
                  <a:gd name="T20" fmla="*/ 24 w 2340"/>
                  <a:gd name="T21" fmla="*/ 92 h 154"/>
                  <a:gd name="T22" fmla="*/ 6 w 2340"/>
                  <a:gd name="T23" fmla="*/ 86 h 154"/>
                  <a:gd name="T24" fmla="*/ 2 w 2340"/>
                  <a:gd name="T25" fmla="*/ 82 h 154"/>
                  <a:gd name="T26" fmla="*/ 0 w 2340"/>
                  <a:gd name="T27" fmla="*/ 78 h 154"/>
                  <a:gd name="T28" fmla="*/ 0 w 2340"/>
                  <a:gd name="T29" fmla="*/ 78 h 154"/>
                  <a:gd name="T30" fmla="*/ 2 w 2340"/>
                  <a:gd name="T31" fmla="*/ 74 h 154"/>
                  <a:gd name="T32" fmla="*/ 6 w 2340"/>
                  <a:gd name="T33" fmla="*/ 70 h 154"/>
                  <a:gd name="T34" fmla="*/ 12 w 2340"/>
                  <a:gd name="T35" fmla="*/ 66 h 154"/>
                  <a:gd name="T36" fmla="*/ 24 w 2340"/>
                  <a:gd name="T37" fmla="*/ 62 h 154"/>
                  <a:gd name="T38" fmla="*/ 52 w 2340"/>
                  <a:gd name="T39" fmla="*/ 54 h 154"/>
                  <a:gd name="T40" fmla="*/ 92 w 2340"/>
                  <a:gd name="T41" fmla="*/ 48 h 154"/>
                  <a:gd name="T42" fmla="*/ 140 w 2340"/>
                  <a:gd name="T43" fmla="*/ 40 h 154"/>
                  <a:gd name="T44" fmla="*/ 200 w 2340"/>
                  <a:gd name="T45" fmla="*/ 34 h 154"/>
                  <a:gd name="T46" fmla="*/ 342 w 2340"/>
                  <a:gd name="T47" fmla="*/ 22 h 154"/>
                  <a:gd name="T48" fmla="*/ 516 w 2340"/>
                  <a:gd name="T49" fmla="*/ 12 h 154"/>
                  <a:gd name="T50" fmla="*/ 714 w 2340"/>
                  <a:gd name="T51" fmla="*/ 6 h 154"/>
                  <a:gd name="T52" fmla="*/ 932 w 2340"/>
                  <a:gd name="T53" fmla="*/ 2 h 154"/>
                  <a:gd name="T54" fmla="*/ 1168 w 2340"/>
                  <a:gd name="T55" fmla="*/ 0 h 154"/>
                  <a:gd name="T56" fmla="*/ 1168 w 2340"/>
                  <a:gd name="T57" fmla="*/ 0 h 154"/>
                  <a:gd name="T58" fmla="*/ 1406 w 2340"/>
                  <a:gd name="T59" fmla="*/ 2 h 154"/>
                  <a:gd name="T60" fmla="*/ 1626 w 2340"/>
                  <a:gd name="T61" fmla="*/ 6 h 154"/>
                  <a:gd name="T62" fmla="*/ 1824 w 2340"/>
                  <a:gd name="T63" fmla="*/ 12 h 154"/>
                  <a:gd name="T64" fmla="*/ 1998 w 2340"/>
                  <a:gd name="T65" fmla="*/ 22 h 154"/>
                  <a:gd name="T66" fmla="*/ 2140 w 2340"/>
                  <a:gd name="T67" fmla="*/ 34 h 154"/>
                  <a:gd name="T68" fmla="*/ 2198 w 2340"/>
                  <a:gd name="T69" fmla="*/ 40 h 154"/>
                  <a:gd name="T70" fmla="*/ 2248 w 2340"/>
                  <a:gd name="T71" fmla="*/ 48 h 154"/>
                  <a:gd name="T72" fmla="*/ 2286 w 2340"/>
                  <a:gd name="T73" fmla="*/ 54 h 154"/>
                  <a:gd name="T74" fmla="*/ 2316 w 2340"/>
                  <a:gd name="T75" fmla="*/ 62 h 154"/>
                  <a:gd name="T76" fmla="*/ 2326 w 2340"/>
                  <a:gd name="T77" fmla="*/ 66 h 154"/>
                  <a:gd name="T78" fmla="*/ 2334 w 2340"/>
                  <a:gd name="T79" fmla="*/ 70 h 154"/>
                  <a:gd name="T80" fmla="*/ 2338 w 2340"/>
                  <a:gd name="T81" fmla="*/ 74 h 154"/>
                  <a:gd name="T82" fmla="*/ 2340 w 2340"/>
                  <a:gd name="T83" fmla="*/ 78 h 154"/>
                  <a:gd name="T84" fmla="*/ 2340 w 2340"/>
                  <a:gd name="T85" fmla="*/ 78 h 154"/>
                  <a:gd name="T86" fmla="*/ 2338 w 2340"/>
                  <a:gd name="T87" fmla="*/ 82 h 154"/>
                  <a:gd name="T88" fmla="*/ 2334 w 2340"/>
                  <a:gd name="T89" fmla="*/ 86 h 154"/>
                  <a:gd name="T90" fmla="*/ 2316 w 2340"/>
                  <a:gd name="T91" fmla="*/ 92 h 154"/>
                  <a:gd name="T92" fmla="*/ 2286 w 2340"/>
                  <a:gd name="T93" fmla="*/ 100 h 154"/>
                  <a:gd name="T94" fmla="*/ 2248 w 2340"/>
                  <a:gd name="T95" fmla="*/ 106 h 154"/>
                  <a:gd name="T96" fmla="*/ 2198 w 2340"/>
                  <a:gd name="T97" fmla="*/ 114 h 154"/>
                  <a:gd name="T98" fmla="*/ 2140 w 2340"/>
                  <a:gd name="T99" fmla="*/ 120 h 154"/>
                  <a:gd name="T100" fmla="*/ 1998 w 2340"/>
                  <a:gd name="T101" fmla="*/ 130 h 154"/>
                  <a:gd name="T102" fmla="*/ 1824 w 2340"/>
                  <a:gd name="T103" fmla="*/ 140 h 154"/>
                  <a:gd name="T104" fmla="*/ 1626 w 2340"/>
                  <a:gd name="T105" fmla="*/ 148 h 154"/>
                  <a:gd name="T106" fmla="*/ 1406 w 2340"/>
                  <a:gd name="T107" fmla="*/ 152 h 154"/>
                  <a:gd name="T108" fmla="*/ 1168 w 2340"/>
                  <a:gd name="T10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0" h="154">
                    <a:moveTo>
                      <a:pt x="1168" y="154"/>
                    </a:moveTo>
                    <a:lnTo>
                      <a:pt x="1168" y="154"/>
                    </a:lnTo>
                    <a:lnTo>
                      <a:pt x="932" y="152"/>
                    </a:lnTo>
                    <a:lnTo>
                      <a:pt x="714" y="148"/>
                    </a:lnTo>
                    <a:lnTo>
                      <a:pt x="516" y="140"/>
                    </a:lnTo>
                    <a:lnTo>
                      <a:pt x="342" y="130"/>
                    </a:lnTo>
                    <a:lnTo>
                      <a:pt x="200" y="120"/>
                    </a:lnTo>
                    <a:lnTo>
                      <a:pt x="140" y="114"/>
                    </a:lnTo>
                    <a:lnTo>
                      <a:pt x="92" y="106"/>
                    </a:lnTo>
                    <a:lnTo>
                      <a:pt x="52" y="100"/>
                    </a:lnTo>
                    <a:lnTo>
                      <a:pt x="24" y="92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2" y="66"/>
                    </a:lnTo>
                    <a:lnTo>
                      <a:pt x="24" y="62"/>
                    </a:lnTo>
                    <a:lnTo>
                      <a:pt x="52" y="54"/>
                    </a:lnTo>
                    <a:lnTo>
                      <a:pt x="92" y="48"/>
                    </a:lnTo>
                    <a:lnTo>
                      <a:pt x="140" y="40"/>
                    </a:lnTo>
                    <a:lnTo>
                      <a:pt x="200" y="34"/>
                    </a:lnTo>
                    <a:lnTo>
                      <a:pt x="342" y="22"/>
                    </a:lnTo>
                    <a:lnTo>
                      <a:pt x="516" y="12"/>
                    </a:lnTo>
                    <a:lnTo>
                      <a:pt x="714" y="6"/>
                    </a:lnTo>
                    <a:lnTo>
                      <a:pt x="932" y="2"/>
                    </a:lnTo>
                    <a:lnTo>
                      <a:pt x="1168" y="0"/>
                    </a:lnTo>
                    <a:lnTo>
                      <a:pt x="1168" y="0"/>
                    </a:lnTo>
                    <a:lnTo>
                      <a:pt x="1406" y="2"/>
                    </a:lnTo>
                    <a:lnTo>
                      <a:pt x="1626" y="6"/>
                    </a:lnTo>
                    <a:lnTo>
                      <a:pt x="1824" y="12"/>
                    </a:lnTo>
                    <a:lnTo>
                      <a:pt x="1998" y="22"/>
                    </a:lnTo>
                    <a:lnTo>
                      <a:pt x="2140" y="34"/>
                    </a:lnTo>
                    <a:lnTo>
                      <a:pt x="2198" y="40"/>
                    </a:lnTo>
                    <a:lnTo>
                      <a:pt x="2248" y="48"/>
                    </a:lnTo>
                    <a:lnTo>
                      <a:pt x="2286" y="54"/>
                    </a:lnTo>
                    <a:lnTo>
                      <a:pt x="2316" y="62"/>
                    </a:lnTo>
                    <a:lnTo>
                      <a:pt x="2326" y="66"/>
                    </a:lnTo>
                    <a:lnTo>
                      <a:pt x="2334" y="70"/>
                    </a:lnTo>
                    <a:lnTo>
                      <a:pt x="2338" y="74"/>
                    </a:lnTo>
                    <a:lnTo>
                      <a:pt x="2340" y="78"/>
                    </a:lnTo>
                    <a:lnTo>
                      <a:pt x="2340" y="78"/>
                    </a:lnTo>
                    <a:lnTo>
                      <a:pt x="2338" y="82"/>
                    </a:lnTo>
                    <a:lnTo>
                      <a:pt x="2334" y="86"/>
                    </a:lnTo>
                    <a:lnTo>
                      <a:pt x="2316" y="92"/>
                    </a:lnTo>
                    <a:lnTo>
                      <a:pt x="2286" y="100"/>
                    </a:lnTo>
                    <a:lnTo>
                      <a:pt x="2248" y="106"/>
                    </a:lnTo>
                    <a:lnTo>
                      <a:pt x="2198" y="114"/>
                    </a:lnTo>
                    <a:lnTo>
                      <a:pt x="2140" y="120"/>
                    </a:lnTo>
                    <a:lnTo>
                      <a:pt x="1998" y="130"/>
                    </a:lnTo>
                    <a:lnTo>
                      <a:pt x="1824" y="140"/>
                    </a:lnTo>
                    <a:lnTo>
                      <a:pt x="1626" y="148"/>
                    </a:lnTo>
                    <a:lnTo>
                      <a:pt x="1406" y="152"/>
                    </a:lnTo>
                    <a:lnTo>
                      <a:pt x="1168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1" name="Freeform 169"/>
              <p:cNvSpPr>
                <a:spLocks/>
              </p:cNvSpPr>
              <p:nvPr/>
            </p:nvSpPr>
            <p:spPr bwMode="auto">
              <a:xfrm>
                <a:off x="2674" y="4148"/>
                <a:ext cx="2350" cy="154"/>
              </a:xfrm>
              <a:custGeom>
                <a:avLst/>
                <a:gdLst>
                  <a:gd name="T0" fmla="*/ 1174 w 2350"/>
                  <a:gd name="T1" fmla="*/ 0 h 154"/>
                  <a:gd name="T2" fmla="*/ 1174 w 2350"/>
                  <a:gd name="T3" fmla="*/ 0 h 154"/>
                  <a:gd name="T4" fmla="*/ 938 w 2350"/>
                  <a:gd name="T5" fmla="*/ 0 h 154"/>
                  <a:gd name="T6" fmla="*/ 718 w 2350"/>
                  <a:gd name="T7" fmla="*/ 6 h 154"/>
                  <a:gd name="T8" fmla="*/ 518 w 2350"/>
                  <a:gd name="T9" fmla="*/ 12 h 154"/>
                  <a:gd name="T10" fmla="*/ 344 w 2350"/>
                  <a:gd name="T11" fmla="*/ 22 h 154"/>
                  <a:gd name="T12" fmla="*/ 202 w 2350"/>
                  <a:gd name="T13" fmla="*/ 34 h 154"/>
                  <a:gd name="T14" fmla="*/ 142 w 2350"/>
                  <a:gd name="T15" fmla="*/ 40 h 154"/>
                  <a:gd name="T16" fmla="*/ 92 w 2350"/>
                  <a:gd name="T17" fmla="*/ 46 h 154"/>
                  <a:gd name="T18" fmla="*/ 54 w 2350"/>
                  <a:gd name="T19" fmla="*/ 54 h 154"/>
                  <a:gd name="T20" fmla="*/ 24 w 2350"/>
                  <a:gd name="T21" fmla="*/ 62 h 154"/>
                  <a:gd name="T22" fmla="*/ 14 w 2350"/>
                  <a:gd name="T23" fmla="*/ 66 h 154"/>
                  <a:gd name="T24" fmla="*/ 6 w 2350"/>
                  <a:gd name="T25" fmla="*/ 70 h 154"/>
                  <a:gd name="T26" fmla="*/ 2 w 2350"/>
                  <a:gd name="T27" fmla="*/ 74 h 154"/>
                  <a:gd name="T28" fmla="*/ 0 w 2350"/>
                  <a:gd name="T29" fmla="*/ 78 h 154"/>
                  <a:gd name="T30" fmla="*/ 0 w 2350"/>
                  <a:gd name="T31" fmla="*/ 78 h 154"/>
                  <a:gd name="T32" fmla="*/ 2 w 2350"/>
                  <a:gd name="T33" fmla="*/ 82 h 154"/>
                  <a:gd name="T34" fmla="*/ 6 w 2350"/>
                  <a:gd name="T35" fmla="*/ 86 h 154"/>
                  <a:gd name="T36" fmla="*/ 24 w 2350"/>
                  <a:gd name="T37" fmla="*/ 92 h 154"/>
                  <a:gd name="T38" fmla="*/ 54 w 2350"/>
                  <a:gd name="T39" fmla="*/ 100 h 154"/>
                  <a:gd name="T40" fmla="*/ 92 w 2350"/>
                  <a:gd name="T41" fmla="*/ 106 h 154"/>
                  <a:gd name="T42" fmla="*/ 142 w 2350"/>
                  <a:gd name="T43" fmla="*/ 114 h 154"/>
                  <a:gd name="T44" fmla="*/ 202 w 2350"/>
                  <a:gd name="T45" fmla="*/ 120 h 154"/>
                  <a:gd name="T46" fmla="*/ 344 w 2350"/>
                  <a:gd name="T47" fmla="*/ 132 h 154"/>
                  <a:gd name="T48" fmla="*/ 518 w 2350"/>
                  <a:gd name="T49" fmla="*/ 140 h 154"/>
                  <a:gd name="T50" fmla="*/ 718 w 2350"/>
                  <a:gd name="T51" fmla="*/ 148 h 154"/>
                  <a:gd name="T52" fmla="*/ 938 w 2350"/>
                  <a:gd name="T53" fmla="*/ 152 h 154"/>
                  <a:gd name="T54" fmla="*/ 1174 w 2350"/>
                  <a:gd name="T55" fmla="*/ 154 h 154"/>
                  <a:gd name="T56" fmla="*/ 1174 w 2350"/>
                  <a:gd name="T57" fmla="*/ 154 h 154"/>
                  <a:gd name="T58" fmla="*/ 1412 w 2350"/>
                  <a:gd name="T59" fmla="*/ 152 h 154"/>
                  <a:gd name="T60" fmla="*/ 1634 w 2350"/>
                  <a:gd name="T61" fmla="*/ 148 h 154"/>
                  <a:gd name="T62" fmla="*/ 1834 w 2350"/>
                  <a:gd name="T63" fmla="*/ 140 h 154"/>
                  <a:gd name="T64" fmla="*/ 2008 w 2350"/>
                  <a:gd name="T65" fmla="*/ 132 h 154"/>
                  <a:gd name="T66" fmla="*/ 2150 w 2350"/>
                  <a:gd name="T67" fmla="*/ 120 h 154"/>
                  <a:gd name="T68" fmla="*/ 2210 w 2350"/>
                  <a:gd name="T69" fmla="*/ 114 h 154"/>
                  <a:gd name="T70" fmla="*/ 2258 w 2350"/>
                  <a:gd name="T71" fmla="*/ 106 h 154"/>
                  <a:gd name="T72" fmla="*/ 2298 w 2350"/>
                  <a:gd name="T73" fmla="*/ 100 h 154"/>
                  <a:gd name="T74" fmla="*/ 2326 w 2350"/>
                  <a:gd name="T75" fmla="*/ 92 h 154"/>
                  <a:gd name="T76" fmla="*/ 2344 w 2350"/>
                  <a:gd name="T77" fmla="*/ 86 h 154"/>
                  <a:gd name="T78" fmla="*/ 2348 w 2350"/>
                  <a:gd name="T79" fmla="*/ 82 h 154"/>
                  <a:gd name="T80" fmla="*/ 2350 w 2350"/>
                  <a:gd name="T81" fmla="*/ 78 h 154"/>
                  <a:gd name="T82" fmla="*/ 2350 w 2350"/>
                  <a:gd name="T83" fmla="*/ 78 h 154"/>
                  <a:gd name="T84" fmla="*/ 2348 w 2350"/>
                  <a:gd name="T85" fmla="*/ 74 h 154"/>
                  <a:gd name="T86" fmla="*/ 2344 w 2350"/>
                  <a:gd name="T87" fmla="*/ 70 h 154"/>
                  <a:gd name="T88" fmla="*/ 2336 w 2350"/>
                  <a:gd name="T89" fmla="*/ 66 h 154"/>
                  <a:gd name="T90" fmla="*/ 2326 w 2350"/>
                  <a:gd name="T91" fmla="*/ 62 h 154"/>
                  <a:gd name="T92" fmla="*/ 2298 w 2350"/>
                  <a:gd name="T93" fmla="*/ 54 h 154"/>
                  <a:gd name="T94" fmla="*/ 2258 w 2350"/>
                  <a:gd name="T95" fmla="*/ 46 h 154"/>
                  <a:gd name="T96" fmla="*/ 2210 w 2350"/>
                  <a:gd name="T97" fmla="*/ 40 h 154"/>
                  <a:gd name="T98" fmla="*/ 2150 w 2350"/>
                  <a:gd name="T99" fmla="*/ 34 h 154"/>
                  <a:gd name="T100" fmla="*/ 2008 w 2350"/>
                  <a:gd name="T101" fmla="*/ 22 h 154"/>
                  <a:gd name="T102" fmla="*/ 1834 w 2350"/>
                  <a:gd name="T103" fmla="*/ 12 h 154"/>
                  <a:gd name="T104" fmla="*/ 1634 w 2350"/>
                  <a:gd name="T105" fmla="*/ 6 h 154"/>
                  <a:gd name="T106" fmla="*/ 1412 w 2350"/>
                  <a:gd name="T107" fmla="*/ 0 h 154"/>
                  <a:gd name="T108" fmla="*/ 1174 w 235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50" h="154">
                    <a:moveTo>
                      <a:pt x="1174" y="0"/>
                    </a:moveTo>
                    <a:lnTo>
                      <a:pt x="1174" y="0"/>
                    </a:lnTo>
                    <a:lnTo>
                      <a:pt x="938" y="0"/>
                    </a:lnTo>
                    <a:lnTo>
                      <a:pt x="718" y="6"/>
                    </a:lnTo>
                    <a:lnTo>
                      <a:pt x="518" y="12"/>
                    </a:lnTo>
                    <a:lnTo>
                      <a:pt x="344" y="22"/>
                    </a:lnTo>
                    <a:lnTo>
                      <a:pt x="202" y="34"/>
                    </a:lnTo>
                    <a:lnTo>
                      <a:pt x="142" y="40"/>
                    </a:lnTo>
                    <a:lnTo>
                      <a:pt x="92" y="46"/>
                    </a:lnTo>
                    <a:lnTo>
                      <a:pt x="54" y="54"/>
                    </a:lnTo>
                    <a:lnTo>
                      <a:pt x="24" y="62"/>
                    </a:lnTo>
                    <a:lnTo>
                      <a:pt x="14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4" y="100"/>
                    </a:lnTo>
                    <a:lnTo>
                      <a:pt x="92" y="106"/>
                    </a:lnTo>
                    <a:lnTo>
                      <a:pt x="142" y="114"/>
                    </a:lnTo>
                    <a:lnTo>
                      <a:pt x="202" y="120"/>
                    </a:lnTo>
                    <a:lnTo>
                      <a:pt x="344" y="132"/>
                    </a:lnTo>
                    <a:lnTo>
                      <a:pt x="518" y="140"/>
                    </a:lnTo>
                    <a:lnTo>
                      <a:pt x="718" y="148"/>
                    </a:lnTo>
                    <a:lnTo>
                      <a:pt x="938" y="152"/>
                    </a:lnTo>
                    <a:lnTo>
                      <a:pt x="1174" y="154"/>
                    </a:lnTo>
                    <a:lnTo>
                      <a:pt x="1174" y="154"/>
                    </a:lnTo>
                    <a:lnTo>
                      <a:pt x="1412" y="152"/>
                    </a:lnTo>
                    <a:lnTo>
                      <a:pt x="1634" y="148"/>
                    </a:lnTo>
                    <a:lnTo>
                      <a:pt x="1834" y="140"/>
                    </a:lnTo>
                    <a:lnTo>
                      <a:pt x="2008" y="132"/>
                    </a:lnTo>
                    <a:lnTo>
                      <a:pt x="2150" y="120"/>
                    </a:lnTo>
                    <a:lnTo>
                      <a:pt x="2210" y="114"/>
                    </a:lnTo>
                    <a:lnTo>
                      <a:pt x="2258" y="106"/>
                    </a:lnTo>
                    <a:lnTo>
                      <a:pt x="2298" y="100"/>
                    </a:lnTo>
                    <a:lnTo>
                      <a:pt x="2326" y="92"/>
                    </a:lnTo>
                    <a:lnTo>
                      <a:pt x="2344" y="86"/>
                    </a:lnTo>
                    <a:lnTo>
                      <a:pt x="2348" y="82"/>
                    </a:lnTo>
                    <a:lnTo>
                      <a:pt x="2350" y="78"/>
                    </a:lnTo>
                    <a:lnTo>
                      <a:pt x="2350" y="78"/>
                    </a:lnTo>
                    <a:lnTo>
                      <a:pt x="2348" y="74"/>
                    </a:lnTo>
                    <a:lnTo>
                      <a:pt x="2344" y="70"/>
                    </a:lnTo>
                    <a:lnTo>
                      <a:pt x="2336" y="66"/>
                    </a:lnTo>
                    <a:lnTo>
                      <a:pt x="2326" y="62"/>
                    </a:lnTo>
                    <a:lnTo>
                      <a:pt x="2298" y="54"/>
                    </a:lnTo>
                    <a:lnTo>
                      <a:pt x="2258" y="46"/>
                    </a:lnTo>
                    <a:lnTo>
                      <a:pt x="2210" y="40"/>
                    </a:lnTo>
                    <a:lnTo>
                      <a:pt x="2150" y="34"/>
                    </a:lnTo>
                    <a:lnTo>
                      <a:pt x="2008" y="22"/>
                    </a:lnTo>
                    <a:lnTo>
                      <a:pt x="1834" y="12"/>
                    </a:lnTo>
                    <a:lnTo>
                      <a:pt x="1634" y="6"/>
                    </a:lnTo>
                    <a:lnTo>
                      <a:pt x="1412" y="0"/>
                    </a:lnTo>
                    <a:lnTo>
                      <a:pt x="11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2" name="Freeform 170"/>
              <p:cNvSpPr>
                <a:spLocks noEditPoints="1"/>
              </p:cNvSpPr>
              <p:nvPr/>
            </p:nvSpPr>
            <p:spPr bwMode="auto">
              <a:xfrm>
                <a:off x="2680" y="4148"/>
                <a:ext cx="2340" cy="154"/>
              </a:xfrm>
              <a:custGeom>
                <a:avLst/>
                <a:gdLst>
                  <a:gd name="T0" fmla="*/ 1168 w 2340"/>
                  <a:gd name="T1" fmla="*/ 154 h 154"/>
                  <a:gd name="T2" fmla="*/ 716 w 2340"/>
                  <a:gd name="T3" fmla="*/ 148 h 154"/>
                  <a:gd name="T4" fmla="*/ 346 w 2340"/>
                  <a:gd name="T5" fmla="*/ 130 h 154"/>
                  <a:gd name="T6" fmla="*/ 146 w 2340"/>
                  <a:gd name="T7" fmla="*/ 114 h 154"/>
                  <a:gd name="T8" fmla="*/ 56 w 2340"/>
                  <a:gd name="T9" fmla="*/ 100 h 154"/>
                  <a:gd name="T10" fmla="*/ 10 w 2340"/>
                  <a:gd name="T11" fmla="*/ 86 h 154"/>
                  <a:gd name="T12" fmla="*/ 4 w 2340"/>
                  <a:gd name="T13" fmla="*/ 78 h 154"/>
                  <a:gd name="T14" fmla="*/ 6 w 2340"/>
                  <a:gd name="T15" fmla="*/ 74 h 154"/>
                  <a:gd name="T16" fmla="*/ 18 w 2340"/>
                  <a:gd name="T17" fmla="*/ 66 h 154"/>
                  <a:gd name="T18" fmla="*/ 56 w 2340"/>
                  <a:gd name="T19" fmla="*/ 54 h 154"/>
                  <a:gd name="T20" fmla="*/ 146 w 2340"/>
                  <a:gd name="T21" fmla="*/ 40 h 154"/>
                  <a:gd name="T22" fmla="*/ 346 w 2340"/>
                  <a:gd name="T23" fmla="*/ 22 h 154"/>
                  <a:gd name="T24" fmla="*/ 716 w 2340"/>
                  <a:gd name="T25" fmla="*/ 6 h 154"/>
                  <a:gd name="T26" fmla="*/ 1168 w 2340"/>
                  <a:gd name="T27" fmla="*/ 0 h 154"/>
                  <a:gd name="T28" fmla="*/ 1404 w 2340"/>
                  <a:gd name="T29" fmla="*/ 2 h 154"/>
                  <a:gd name="T30" fmla="*/ 1822 w 2340"/>
                  <a:gd name="T31" fmla="*/ 14 h 154"/>
                  <a:gd name="T32" fmla="*/ 2136 w 2340"/>
                  <a:gd name="T33" fmla="*/ 34 h 154"/>
                  <a:gd name="T34" fmla="*/ 2244 w 2340"/>
                  <a:gd name="T35" fmla="*/ 48 h 154"/>
                  <a:gd name="T36" fmla="*/ 2310 w 2340"/>
                  <a:gd name="T37" fmla="*/ 62 h 154"/>
                  <a:gd name="T38" fmla="*/ 2328 w 2340"/>
                  <a:gd name="T39" fmla="*/ 70 h 154"/>
                  <a:gd name="T40" fmla="*/ 2334 w 2340"/>
                  <a:gd name="T41" fmla="*/ 78 h 154"/>
                  <a:gd name="T42" fmla="*/ 2332 w 2340"/>
                  <a:gd name="T43" fmla="*/ 82 h 154"/>
                  <a:gd name="T44" fmla="*/ 2310 w 2340"/>
                  <a:gd name="T45" fmla="*/ 92 h 154"/>
                  <a:gd name="T46" fmla="*/ 2244 w 2340"/>
                  <a:gd name="T47" fmla="*/ 106 h 154"/>
                  <a:gd name="T48" fmla="*/ 2136 w 2340"/>
                  <a:gd name="T49" fmla="*/ 120 h 154"/>
                  <a:gd name="T50" fmla="*/ 1822 w 2340"/>
                  <a:gd name="T51" fmla="*/ 140 h 154"/>
                  <a:gd name="T52" fmla="*/ 1404 w 2340"/>
                  <a:gd name="T53" fmla="*/ 152 h 154"/>
                  <a:gd name="T54" fmla="*/ 1168 w 2340"/>
                  <a:gd name="T55" fmla="*/ 0 h 154"/>
                  <a:gd name="T56" fmla="*/ 932 w 2340"/>
                  <a:gd name="T57" fmla="*/ 2 h 154"/>
                  <a:gd name="T58" fmla="*/ 516 w 2340"/>
                  <a:gd name="T59" fmla="*/ 12 h 154"/>
                  <a:gd name="T60" fmla="*/ 200 w 2340"/>
                  <a:gd name="T61" fmla="*/ 34 h 154"/>
                  <a:gd name="T62" fmla="*/ 92 w 2340"/>
                  <a:gd name="T63" fmla="*/ 48 h 154"/>
                  <a:gd name="T64" fmla="*/ 24 w 2340"/>
                  <a:gd name="T65" fmla="*/ 62 h 154"/>
                  <a:gd name="T66" fmla="*/ 6 w 2340"/>
                  <a:gd name="T67" fmla="*/ 70 h 154"/>
                  <a:gd name="T68" fmla="*/ 0 w 2340"/>
                  <a:gd name="T69" fmla="*/ 78 h 154"/>
                  <a:gd name="T70" fmla="*/ 2 w 2340"/>
                  <a:gd name="T71" fmla="*/ 82 h 154"/>
                  <a:gd name="T72" fmla="*/ 24 w 2340"/>
                  <a:gd name="T73" fmla="*/ 92 h 154"/>
                  <a:gd name="T74" fmla="*/ 92 w 2340"/>
                  <a:gd name="T75" fmla="*/ 106 h 154"/>
                  <a:gd name="T76" fmla="*/ 200 w 2340"/>
                  <a:gd name="T77" fmla="*/ 120 h 154"/>
                  <a:gd name="T78" fmla="*/ 516 w 2340"/>
                  <a:gd name="T79" fmla="*/ 140 h 154"/>
                  <a:gd name="T80" fmla="*/ 932 w 2340"/>
                  <a:gd name="T81" fmla="*/ 152 h 154"/>
                  <a:gd name="T82" fmla="*/ 1168 w 2340"/>
                  <a:gd name="T83" fmla="*/ 154 h 154"/>
                  <a:gd name="T84" fmla="*/ 1626 w 2340"/>
                  <a:gd name="T85" fmla="*/ 148 h 154"/>
                  <a:gd name="T86" fmla="*/ 1998 w 2340"/>
                  <a:gd name="T87" fmla="*/ 130 h 154"/>
                  <a:gd name="T88" fmla="*/ 2198 w 2340"/>
                  <a:gd name="T89" fmla="*/ 114 h 154"/>
                  <a:gd name="T90" fmla="*/ 2286 w 2340"/>
                  <a:gd name="T91" fmla="*/ 100 h 154"/>
                  <a:gd name="T92" fmla="*/ 2334 w 2340"/>
                  <a:gd name="T93" fmla="*/ 86 h 154"/>
                  <a:gd name="T94" fmla="*/ 2340 w 2340"/>
                  <a:gd name="T95" fmla="*/ 78 h 154"/>
                  <a:gd name="T96" fmla="*/ 2338 w 2340"/>
                  <a:gd name="T97" fmla="*/ 74 h 154"/>
                  <a:gd name="T98" fmla="*/ 2326 w 2340"/>
                  <a:gd name="T99" fmla="*/ 66 h 154"/>
                  <a:gd name="T100" fmla="*/ 2286 w 2340"/>
                  <a:gd name="T101" fmla="*/ 54 h 154"/>
                  <a:gd name="T102" fmla="*/ 2198 w 2340"/>
                  <a:gd name="T103" fmla="*/ 40 h 154"/>
                  <a:gd name="T104" fmla="*/ 1998 w 2340"/>
                  <a:gd name="T105" fmla="*/ 22 h 154"/>
                  <a:gd name="T106" fmla="*/ 1626 w 2340"/>
                  <a:gd name="T107" fmla="*/ 6 h 154"/>
                  <a:gd name="T108" fmla="*/ 1168 w 234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0" h="154">
                    <a:moveTo>
                      <a:pt x="1168" y="154"/>
                    </a:moveTo>
                    <a:lnTo>
                      <a:pt x="1168" y="154"/>
                    </a:lnTo>
                    <a:lnTo>
                      <a:pt x="934" y="152"/>
                    </a:lnTo>
                    <a:lnTo>
                      <a:pt x="716" y="148"/>
                    </a:lnTo>
                    <a:lnTo>
                      <a:pt x="518" y="140"/>
                    </a:lnTo>
                    <a:lnTo>
                      <a:pt x="346" y="130"/>
                    </a:lnTo>
                    <a:lnTo>
                      <a:pt x="204" y="120"/>
                    </a:lnTo>
                    <a:lnTo>
                      <a:pt x="146" y="114"/>
                    </a:lnTo>
                    <a:lnTo>
                      <a:pt x="96" y="106"/>
                    </a:lnTo>
                    <a:lnTo>
                      <a:pt x="56" y="100"/>
                    </a:lnTo>
                    <a:lnTo>
                      <a:pt x="28" y="92"/>
                    </a:lnTo>
                    <a:lnTo>
                      <a:pt x="10" y="86"/>
                    </a:lnTo>
                    <a:lnTo>
                      <a:pt x="6" y="82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8" y="66"/>
                    </a:lnTo>
                    <a:lnTo>
                      <a:pt x="28" y="62"/>
                    </a:lnTo>
                    <a:lnTo>
                      <a:pt x="56" y="54"/>
                    </a:lnTo>
                    <a:lnTo>
                      <a:pt x="96" y="48"/>
                    </a:lnTo>
                    <a:lnTo>
                      <a:pt x="146" y="40"/>
                    </a:lnTo>
                    <a:lnTo>
                      <a:pt x="204" y="34"/>
                    </a:lnTo>
                    <a:lnTo>
                      <a:pt x="346" y="22"/>
                    </a:lnTo>
                    <a:lnTo>
                      <a:pt x="518" y="14"/>
                    </a:lnTo>
                    <a:lnTo>
                      <a:pt x="716" y="6"/>
                    </a:lnTo>
                    <a:lnTo>
                      <a:pt x="934" y="2"/>
                    </a:lnTo>
                    <a:lnTo>
                      <a:pt x="1168" y="0"/>
                    </a:lnTo>
                    <a:lnTo>
                      <a:pt x="1168" y="0"/>
                    </a:lnTo>
                    <a:lnTo>
                      <a:pt x="1404" y="2"/>
                    </a:lnTo>
                    <a:lnTo>
                      <a:pt x="1624" y="6"/>
                    </a:lnTo>
                    <a:lnTo>
                      <a:pt x="1822" y="14"/>
                    </a:lnTo>
                    <a:lnTo>
                      <a:pt x="1994" y="22"/>
                    </a:lnTo>
                    <a:lnTo>
                      <a:pt x="2136" y="34"/>
                    </a:lnTo>
                    <a:lnTo>
                      <a:pt x="2194" y="40"/>
                    </a:lnTo>
                    <a:lnTo>
                      <a:pt x="2244" y="48"/>
                    </a:lnTo>
                    <a:lnTo>
                      <a:pt x="2282" y="54"/>
                    </a:lnTo>
                    <a:lnTo>
                      <a:pt x="2310" y="62"/>
                    </a:lnTo>
                    <a:lnTo>
                      <a:pt x="2320" y="66"/>
                    </a:lnTo>
                    <a:lnTo>
                      <a:pt x="2328" y="70"/>
                    </a:lnTo>
                    <a:lnTo>
                      <a:pt x="2332" y="74"/>
                    </a:lnTo>
                    <a:lnTo>
                      <a:pt x="2334" y="78"/>
                    </a:lnTo>
                    <a:lnTo>
                      <a:pt x="2334" y="78"/>
                    </a:lnTo>
                    <a:lnTo>
                      <a:pt x="2332" y="82"/>
                    </a:lnTo>
                    <a:lnTo>
                      <a:pt x="2328" y="86"/>
                    </a:lnTo>
                    <a:lnTo>
                      <a:pt x="2310" y="92"/>
                    </a:lnTo>
                    <a:lnTo>
                      <a:pt x="2282" y="100"/>
                    </a:lnTo>
                    <a:lnTo>
                      <a:pt x="2244" y="106"/>
                    </a:lnTo>
                    <a:lnTo>
                      <a:pt x="2194" y="114"/>
                    </a:lnTo>
                    <a:lnTo>
                      <a:pt x="2136" y="120"/>
                    </a:lnTo>
                    <a:lnTo>
                      <a:pt x="1994" y="130"/>
                    </a:lnTo>
                    <a:lnTo>
                      <a:pt x="1822" y="140"/>
                    </a:lnTo>
                    <a:lnTo>
                      <a:pt x="1624" y="148"/>
                    </a:lnTo>
                    <a:lnTo>
                      <a:pt x="1404" y="152"/>
                    </a:lnTo>
                    <a:lnTo>
                      <a:pt x="1168" y="154"/>
                    </a:lnTo>
                    <a:close/>
                    <a:moveTo>
                      <a:pt x="1168" y="0"/>
                    </a:moveTo>
                    <a:lnTo>
                      <a:pt x="1168" y="0"/>
                    </a:lnTo>
                    <a:lnTo>
                      <a:pt x="932" y="2"/>
                    </a:lnTo>
                    <a:lnTo>
                      <a:pt x="714" y="6"/>
                    </a:lnTo>
                    <a:lnTo>
                      <a:pt x="516" y="12"/>
                    </a:lnTo>
                    <a:lnTo>
                      <a:pt x="342" y="22"/>
                    </a:lnTo>
                    <a:lnTo>
                      <a:pt x="200" y="34"/>
                    </a:lnTo>
                    <a:lnTo>
                      <a:pt x="140" y="40"/>
                    </a:lnTo>
                    <a:lnTo>
                      <a:pt x="92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2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6"/>
                    </a:lnTo>
                    <a:lnTo>
                      <a:pt x="140" y="114"/>
                    </a:lnTo>
                    <a:lnTo>
                      <a:pt x="200" y="120"/>
                    </a:lnTo>
                    <a:lnTo>
                      <a:pt x="342" y="130"/>
                    </a:lnTo>
                    <a:lnTo>
                      <a:pt x="516" y="140"/>
                    </a:lnTo>
                    <a:lnTo>
                      <a:pt x="714" y="148"/>
                    </a:lnTo>
                    <a:lnTo>
                      <a:pt x="932" y="152"/>
                    </a:lnTo>
                    <a:lnTo>
                      <a:pt x="1168" y="154"/>
                    </a:lnTo>
                    <a:lnTo>
                      <a:pt x="1168" y="154"/>
                    </a:lnTo>
                    <a:lnTo>
                      <a:pt x="1406" y="152"/>
                    </a:lnTo>
                    <a:lnTo>
                      <a:pt x="1626" y="148"/>
                    </a:lnTo>
                    <a:lnTo>
                      <a:pt x="1824" y="140"/>
                    </a:lnTo>
                    <a:lnTo>
                      <a:pt x="1998" y="130"/>
                    </a:lnTo>
                    <a:lnTo>
                      <a:pt x="2140" y="120"/>
                    </a:lnTo>
                    <a:lnTo>
                      <a:pt x="2198" y="114"/>
                    </a:lnTo>
                    <a:lnTo>
                      <a:pt x="2248" y="106"/>
                    </a:lnTo>
                    <a:lnTo>
                      <a:pt x="2286" y="100"/>
                    </a:lnTo>
                    <a:lnTo>
                      <a:pt x="2316" y="92"/>
                    </a:lnTo>
                    <a:lnTo>
                      <a:pt x="2334" y="86"/>
                    </a:lnTo>
                    <a:lnTo>
                      <a:pt x="2338" y="82"/>
                    </a:lnTo>
                    <a:lnTo>
                      <a:pt x="2340" y="78"/>
                    </a:lnTo>
                    <a:lnTo>
                      <a:pt x="2340" y="78"/>
                    </a:lnTo>
                    <a:lnTo>
                      <a:pt x="2338" y="74"/>
                    </a:lnTo>
                    <a:lnTo>
                      <a:pt x="2334" y="70"/>
                    </a:lnTo>
                    <a:lnTo>
                      <a:pt x="2326" y="66"/>
                    </a:lnTo>
                    <a:lnTo>
                      <a:pt x="2316" y="62"/>
                    </a:lnTo>
                    <a:lnTo>
                      <a:pt x="2286" y="54"/>
                    </a:lnTo>
                    <a:lnTo>
                      <a:pt x="2248" y="48"/>
                    </a:lnTo>
                    <a:lnTo>
                      <a:pt x="2198" y="40"/>
                    </a:lnTo>
                    <a:lnTo>
                      <a:pt x="2140" y="34"/>
                    </a:lnTo>
                    <a:lnTo>
                      <a:pt x="1998" y="22"/>
                    </a:lnTo>
                    <a:lnTo>
                      <a:pt x="1824" y="12"/>
                    </a:lnTo>
                    <a:lnTo>
                      <a:pt x="1626" y="6"/>
                    </a:lnTo>
                    <a:lnTo>
                      <a:pt x="1406" y="2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F7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3" name="Freeform 171"/>
              <p:cNvSpPr>
                <a:spLocks/>
              </p:cNvSpPr>
              <p:nvPr/>
            </p:nvSpPr>
            <p:spPr bwMode="auto">
              <a:xfrm>
                <a:off x="2684" y="4148"/>
                <a:ext cx="2330" cy="154"/>
              </a:xfrm>
              <a:custGeom>
                <a:avLst/>
                <a:gdLst>
                  <a:gd name="T0" fmla="*/ 1164 w 2330"/>
                  <a:gd name="T1" fmla="*/ 154 h 154"/>
                  <a:gd name="T2" fmla="*/ 1164 w 2330"/>
                  <a:gd name="T3" fmla="*/ 154 h 154"/>
                  <a:gd name="T4" fmla="*/ 930 w 2330"/>
                  <a:gd name="T5" fmla="*/ 152 h 154"/>
                  <a:gd name="T6" fmla="*/ 712 w 2330"/>
                  <a:gd name="T7" fmla="*/ 148 h 154"/>
                  <a:gd name="T8" fmla="*/ 514 w 2330"/>
                  <a:gd name="T9" fmla="*/ 140 h 154"/>
                  <a:gd name="T10" fmla="*/ 342 w 2330"/>
                  <a:gd name="T11" fmla="*/ 130 h 154"/>
                  <a:gd name="T12" fmla="*/ 200 w 2330"/>
                  <a:gd name="T13" fmla="*/ 120 h 154"/>
                  <a:gd name="T14" fmla="*/ 142 w 2330"/>
                  <a:gd name="T15" fmla="*/ 114 h 154"/>
                  <a:gd name="T16" fmla="*/ 92 w 2330"/>
                  <a:gd name="T17" fmla="*/ 106 h 154"/>
                  <a:gd name="T18" fmla="*/ 52 w 2330"/>
                  <a:gd name="T19" fmla="*/ 100 h 154"/>
                  <a:gd name="T20" fmla="*/ 24 w 2330"/>
                  <a:gd name="T21" fmla="*/ 92 h 154"/>
                  <a:gd name="T22" fmla="*/ 6 w 2330"/>
                  <a:gd name="T23" fmla="*/ 86 h 154"/>
                  <a:gd name="T24" fmla="*/ 2 w 2330"/>
                  <a:gd name="T25" fmla="*/ 82 h 154"/>
                  <a:gd name="T26" fmla="*/ 0 w 2330"/>
                  <a:gd name="T27" fmla="*/ 78 h 154"/>
                  <a:gd name="T28" fmla="*/ 0 w 2330"/>
                  <a:gd name="T29" fmla="*/ 78 h 154"/>
                  <a:gd name="T30" fmla="*/ 2 w 2330"/>
                  <a:gd name="T31" fmla="*/ 74 h 154"/>
                  <a:gd name="T32" fmla="*/ 6 w 2330"/>
                  <a:gd name="T33" fmla="*/ 70 h 154"/>
                  <a:gd name="T34" fmla="*/ 14 w 2330"/>
                  <a:gd name="T35" fmla="*/ 66 h 154"/>
                  <a:gd name="T36" fmla="*/ 24 w 2330"/>
                  <a:gd name="T37" fmla="*/ 62 h 154"/>
                  <a:gd name="T38" fmla="*/ 52 w 2330"/>
                  <a:gd name="T39" fmla="*/ 54 h 154"/>
                  <a:gd name="T40" fmla="*/ 92 w 2330"/>
                  <a:gd name="T41" fmla="*/ 48 h 154"/>
                  <a:gd name="T42" fmla="*/ 142 w 2330"/>
                  <a:gd name="T43" fmla="*/ 40 h 154"/>
                  <a:gd name="T44" fmla="*/ 200 w 2330"/>
                  <a:gd name="T45" fmla="*/ 34 h 154"/>
                  <a:gd name="T46" fmla="*/ 342 w 2330"/>
                  <a:gd name="T47" fmla="*/ 22 h 154"/>
                  <a:gd name="T48" fmla="*/ 514 w 2330"/>
                  <a:gd name="T49" fmla="*/ 14 h 154"/>
                  <a:gd name="T50" fmla="*/ 712 w 2330"/>
                  <a:gd name="T51" fmla="*/ 6 h 154"/>
                  <a:gd name="T52" fmla="*/ 930 w 2330"/>
                  <a:gd name="T53" fmla="*/ 2 h 154"/>
                  <a:gd name="T54" fmla="*/ 1164 w 2330"/>
                  <a:gd name="T55" fmla="*/ 0 h 154"/>
                  <a:gd name="T56" fmla="*/ 1164 w 2330"/>
                  <a:gd name="T57" fmla="*/ 0 h 154"/>
                  <a:gd name="T58" fmla="*/ 1400 w 2330"/>
                  <a:gd name="T59" fmla="*/ 2 h 154"/>
                  <a:gd name="T60" fmla="*/ 1620 w 2330"/>
                  <a:gd name="T61" fmla="*/ 6 h 154"/>
                  <a:gd name="T62" fmla="*/ 1818 w 2330"/>
                  <a:gd name="T63" fmla="*/ 14 h 154"/>
                  <a:gd name="T64" fmla="*/ 1990 w 2330"/>
                  <a:gd name="T65" fmla="*/ 22 h 154"/>
                  <a:gd name="T66" fmla="*/ 2132 w 2330"/>
                  <a:gd name="T67" fmla="*/ 34 h 154"/>
                  <a:gd name="T68" fmla="*/ 2190 w 2330"/>
                  <a:gd name="T69" fmla="*/ 40 h 154"/>
                  <a:gd name="T70" fmla="*/ 2240 w 2330"/>
                  <a:gd name="T71" fmla="*/ 48 h 154"/>
                  <a:gd name="T72" fmla="*/ 2278 w 2330"/>
                  <a:gd name="T73" fmla="*/ 54 h 154"/>
                  <a:gd name="T74" fmla="*/ 2306 w 2330"/>
                  <a:gd name="T75" fmla="*/ 62 h 154"/>
                  <a:gd name="T76" fmla="*/ 2316 w 2330"/>
                  <a:gd name="T77" fmla="*/ 66 h 154"/>
                  <a:gd name="T78" fmla="*/ 2324 w 2330"/>
                  <a:gd name="T79" fmla="*/ 70 h 154"/>
                  <a:gd name="T80" fmla="*/ 2328 w 2330"/>
                  <a:gd name="T81" fmla="*/ 74 h 154"/>
                  <a:gd name="T82" fmla="*/ 2330 w 2330"/>
                  <a:gd name="T83" fmla="*/ 78 h 154"/>
                  <a:gd name="T84" fmla="*/ 2330 w 2330"/>
                  <a:gd name="T85" fmla="*/ 78 h 154"/>
                  <a:gd name="T86" fmla="*/ 2328 w 2330"/>
                  <a:gd name="T87" fmla="*/ 82 h 154"/>
                  <a:gd name="T88" fmla="*/ 2324 w 2330"/>
                  <a:gd name="T89" fmla="*/ 86 h 154"/>
                  <a:gd name="T90" fmla="*/ 2306 w 2330"/>
                  <a:gd name="T91" fmla="*/ 92 h 154"/>
                  <a:gd name="T92" fmla="*/ 2278 w 2330"/>
                  <a:gd name="T93" fmla="*/ 100 h 154"/>
                  <a:gd name="T94" fmla="*/ 2240 w 2330"/>
                  <a:gd name="T95" fmla="*/ 106 h 154"/>
                  <a:gd name="T96" fmla="*/ 2190 w 2330"/>
                  <a:gd name="T97" fmla="*/ 114 h 154"/>
                  <a:gd name="T98" fmla="*/ 2132 w 2330"/>
                  <a:gd name="T99" fmla="*/ 120 h 154"/>
                  <a:gd name="T100" fmla="*/ 1990 w 2330"/>
                  <a:gd name="T101" fmla="*/ 130 h 154"/>
                  <a:gd name="T102" fmla="*/ 1818 w 2330"/>
                  <a:gd name="T103" fmla="*/ 140 h 154"/>
                  <a:gd name="T104" fmla="*/ 1620 w 2330"/>
                  <a:gd name="T105" fmla="*/ 148 h 154"/>
                  <a:gd name="T106" fmla="*/ 1400 w 2330"/>
                  <a:gd name="T107" fmla="*/ 152 h 154"/>
                  <a:gd name="T108" fmla="*/ 1164 w 2330"/>
                  <a:gd name="T10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30" h="154">
                    <a:moveTo>
                      <a:pt x="1164" y="154"/>
                    </a:moveTo>
                    <a:lnTo>
                      <a:pt x="1164" y="154"/>
                    </a:lnTo>
                    <a:lnTo>
                      <a:pt x="930" y="152"/>
                    </a:lnTo>
                    <a:lnTo>
                      <a:pt x="712" y="148"/>
                    </a:lnTo>
                    <a:lnTo>
                      <a:pt x="514" y="140"/>
                    </a:lnTo>
                    <a:lnTo>
                      <a:pt x="342" y="130"/>
                    </a:lnTo>
                    <a:lnTo>
                      <a:pt x="200" y="120"/>
                    </a:lnTo>
                    <a:lnTo>
                      <a:pt x="142" y="114"/>
                    </a:lnTo>
                    <a:lnTo>
                      <a:pt x="92" y="106"/>
                    </a:lnTo>
                    <a:lnTo>
                      <a:pt x="52" y="100"/>
                    </a:lnTo>
                    <a:lnTo>
                      <a:pt x="24" y="92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4" y="66"/>
                    </a:lnTo>
                    <a:lnTo>
                      <a:pt x="24" y="62"/>
                    </a:lnTo>
                    <a:lnTo>
                      <a:pt x="52" y="54"/>
                    </a:lnTo>
                    <a:lnTo>
                      <a:pt x="92" y="48"/>
                    </a:lnTo>
                    <a:lnTo>
                      <a:pt x="142" y="40"/>
                    </a:lnTo>
                    <a:lnTo>
                      <a:pt x="200" y="34"/>
                    </a:lnTo>
                    <a:lnTo>
                      <a:pt x="342" y="22"/>
                    </a:lnTo>
                    <a:lnTo>
                      <a:pt x="514" y="14"/>
                    </a:lnTo>
                    <a:lnTo>
                      <a:pt x="712" y="6"/>
                    </a:lnTo>
                    <a:lnTo>
                      <a:pt x="930" y="2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400" y="2"/>
                    </a:lnTo>
                    <a:lnTo>
                      <a:pt x="1620" y="6"/>
                    </a:lnTo>
                    <a:lnTo>
                      <a:pt x="1818" y="14"/>
                    </a:lnTo>
                    <a:lnTo>
                      <a:pt x="1990" y="22"/>
                    </a:lnTo>
                    <a:lnTo>
                      <a:pt x="2132" y="34"/>
                    </a:lnTo>
                    <a:lnTo>
                      <a:pt x="2190" y="40"/>
                    </a:lnTo>
                    <a:lnTo>
                      <a:pt x="2240" y="48"/>
                    </a:lnTo>
                    <a:lnTo>
                      <a:pt x="2278" y="54"/>
                    </a:lnTo>
                    <a:lnTo>
                      <a:pt x="2306" y="62"/>
                    </a:lnTo>
                    <a:lnTo>
                      <a:pt x="2316" y="66"/>
                    </a:lnTo>
                    <a:lnTo>
                      <a:pt x="2324" y="70"/>
                    </a:lnTo>
                    <a:lnTo>
                      <a:pt x="2328" y="74"/>
                    </a:lnTo>
                    <a:lnTo>
                      <a:pt x="2330" y="78"/>
                    </a:lnTo>
                    <a:lnTo>
                      <a:pt x="2330" y="78"/>
                    </a:lnTo>
                    <a:lnTo>
                      <a:pt x="2328" y="82"/>
                    </a:lnTo>
                    <a:lnTo>
                      <a:pt x="2324" y="86"/>
                    </a:lnTo>
                    <a:lnTo>
                      <a:pt x="2306" y="92"/>
                    </a:lnTo>
                    <a:lnTo>
                      <a:pt x="2278" y="100"/>
                    </a:lnTo>
                    <a:lnTo>
                      <a:pt x="2240" y="106"/>
                    </a:lnTo>
                    <a:lnTo>
                      <a:pt x="2190" y="114"/>
                    </a:lnTo>
                    <a:lnTo>
                      <a:pt x="2132" y="120"/>
                    </a:lnTo>
                    <a:lnTo>
                      <a:pt x="1990" y="130"/>
                    </a:lnTo>
                    <a:lnTo>
                      <a:pt x="1818" y="140"/>
                    </a:lnTo>
                    <a:lnTo>
                      <a:pt x="1620" y="148"/>
                    </a:lnTo>
                    <a:lnTo>
                      <a:pt x="1400" y="152"/>
                    </a:lnTo>
                    <a:lnTo>
                      <a:pt x="1164" y="1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4" name="Freeform 172"/>
              <p:cNvSpPr>
                <a:spLocks/>
              </p:cNvSpPr>
              <p:nvPr/>
            </p:nvSpPr>
            <p:spPr bwMode="auto">
              <a:xfrm>
                <a:off x="2680" y="4148"/>
                <a:ext cx="2340" cy="154"/>
              </a:xfrm>
              <a:custGeom>
                <a:avLst/>
                <a:gdLst>
                  <a:gd name="T0" fmla="*/ 1168 w 2340"/>
                  <a:gd name="T1" fmla="*/ 0 h 154"/>
                  <a:gd name="T2" fmla="*/ 1168 w 2340"/>
                  <a:gd name="T3" fmla="*/ 0 h 154"/>
                  <a:gd name="T4" fmla="*/ 932 w 2340"/>
                  <a:gd name="T5" fmla="*/ 2 h 154"/>
                  <a:gd name="T6" fmla="*/ 714 w 2340"/>
                  <a:gd name="T7" fmla="*/ 6 h 154"/>
                  <a:gd name="T8" fmla="*/ 516 w 2340"/>
                  <a:gd name="T9" fmla="*/ 12 h 154"/>
                  <a:gd name="T10" fmla="*/ 342 w 2340"/>
                  <a:gd name="T11" fmla="*/ 22 h 154"/>
                  <a:gd name="T12" fmla="*/ 200 w 2340"/>
                  <a:gd name="T13" fmla="*/ 34 h 154"/>
                  <a:gd name="T14" fmla="*/ 140 w 2340"/>
                  <a:gd name="T15" fmla="*/ 40 h 154"/>
                  <a:gd name="T16" fmla="*/ 92 w 2340"/>
                  <a:gd name="T17" fmla="*/ 48 h 154"/>
                  <a:gd name="T18" fmla="*/ 52 w 2340"/>
                  <a:gd name="T19" fmla="*/ 54 h 154"/>
                  <a:gd name="T20" fmla="*/ 24 w 2340"/>
                  <a:gd name="T21" fmla="*/ 62 h 154"/>
                  <a:gd name="T22" fmla="*/ 12 w 2340"/>
                  <a:gd name="T23" fmla="*/ 66 h 154"/>
                  <a:gd name="T24" fmla="*/ 6 w 2340"/>
                  <a:gd name="T25" fmla="*/ 70 h 154"/>
                  <a:gd name="T26" fmla="*/ 2 w 2340"/>
                  <a:gd name="T27" fmla="*/ 74 h 154"/>
                  <a:gd name="T28" fmla="*/ 0 w 2340"/>
                  <a:gd name="T29" fmla="*/ 78 h 154"/>
                  <a:gd name="T30" fmla="*/ 0 w 2340"/>
                  <a:gd name="T31" fmla="*/ 78 h 154"/>
                  <a:gd name="T32" fmla="*/ 2 w 2340"/>
                  <a:gd name="T33" fmla="*/ 82 h 154"/>
                  <a:gd name="T34" fmla="*/ 6 w 2340"/>
                  <a:gd name="T35" fmla="*/ 86 h 154"/>
                  <a:gd name="T36" fmla="*/ 24 w 2340"/>
                  <a:gd name="T37" fmla="*/ 92 h 154"/>
                  <a:gd name="T38" fmla="*/ 52 w 2340"/>
                  <a:gd name="T39" fmla="*/ 100 h 154"/>
                  <a:gd name="T40" fmla="*/ 92 w 2340"/>
                  <a:gd name="T41" fmla="*/ 106 h 154"/>
                  <a:gd name="T42" fmla="*/ 140 w 2340"/>
                  <a:gd name="T43" fmla="*/ 114 h 154"/>
                  <a:gd name="T44" fmla="*/ 200 w 2340"/>
                  <a:gd name="T45" fmla="*/ 120 h 154"/>
                  <a:gd name="T46" fmla="*/ 342 w 2340"/>
                  <a:gd name="T47" fmla="*/ 130 h 154"/>
                  <a:gd name="T48" fmla="*/ 516 w 2340"/>
                  <a:gd name="T49" fmla="*/ 140 h 154"/>
                  <a:gd name="T50" fmla="*/ 714 w 2340"/>
                  <a:gd name="T51" fmla="*/ 148 h 154"/>
                  <a:gd name="T52" fmla="*/ 932 w 2340"/>
                  <a:gd name="T53" fmla="*/ 152 h 154"/>
                  <a:gd name="T54" fmla="*/ 1168 w 2340"/>
                  <a:gd name="T55" fmla="*/ 154 h 154"/>
                  <a:gd name="T56" fmla="*/ 1168 w 2340"/>
                  <a:gd name="T57" fmla="*/ 154 h 154"/>
                  <a:gd name="T58" fmla="*/ 1406 w 2340"/>
                  <a:gd name="T59" fmla="*/ 152 h 154"/>
                  <a:gd name="T60" fmla="*/ 1626 w 2340"/>
                  <a:gd name="T61" fmla="*/ 148 h 154"/>
                  <a:gd name="T62" fmla="*/ 1824 w 2340"/>
                  <a:gd name="T63" fmla="*/ 140 h 154"/>
                  <a:gd name="T64" fmla="*/ 1998 w 2340"/>
                  <a:gd name="T65" fmla="*/ 130 h 154"/>
                  <a:gd name="T66" fmla="*/ 2140 w 2340"/>
                  <a:gd name="T67" fmla="*/ 120 h 154"/>
                  <a:gd name="T68" fmla="*/ 2198 w 2340"/>
                  <a:gd name="T69" fmla="*/ 114 h 154"/>
                  <a:gd name="T70" fmla="*/ 2248 w 2340"/>
                  <a:gd name="T71" fmla="*/ 106 h 154"/>
                  <a:gd name="T72" fmla="*/ 2286 w 2340"/>
                  <a:gd name="T73" fmla="*/ 100 h 154"/>
                  <a:gd name="T74" fmla="*/ 2316 w 2340"/>
                  <a:gd name="T75" fmla="*/ 92 h 154"/>
                  <a:gd name="T76" fmla="*/ 2334 w 2340"/>
                  <a:gd name="T77" fmla="*/ 86 h 154"/>
                  <a:gd name="T78" fmla="*/ 2338 w 2340"/>
                  <a:gd name="T79" fmla="*/ 82 h 154"/>
                  <a:gd name="T80" fmla="*/ 2340 w 2340"/>
                  <a:gd name="T81" fmla="*/ 78 h 154"/>
                  <a:gd name="T82" fmla="*/ 2340 w 2340"/>
                  <a:gd name="T83" fmla="*/ 78 h 154"/>
                  <a:gd name="T84" fmla="*/ 2338 w 2340"/>
                  <a:gd name="T85" fmla="*/ 74 h 154"/>
                  <a:gd name="T86" fmla="*/ 2334 w 2340"/>
                  <a:gd name="T87" fmla="*/ 70 h 154"/>
                  <a:gd name="T88" fmla="*/ 2326 w 2340"/>
                  <a:gd name="T89" fmla="*/ 66 h 154"/>
                  <a:gd name="T90" fmla="*/ 2316 w 2340"/>
                  <a:gd name="T91" fmla="*/ 62 h 154"/>
                  <a:gd name="T92" fmla="*/ 2286 w 2340"/>
                  <a:gd name="T93" fmla="*/ 54 h 154"/>
                  <a:gd name="T94" fmla="*/ 2248 w 2340"/>
                  <a:gd name="T95" fmla="*/ 48 h 154"/>
                  <a:gd name="T96" fmla="*/ 2198 w 2340"/>
                  <a:gd name="T97" fmla="*/ 40 h 154"/>
                  <a:gd name="T98" fmla="*/ 2140 w 2340"/>
                  <a:gd name="T99" fmla="*/ 34 h 154"/>
                  <a:gd name="T100" fmla="*/ 1998 w 2340"/>
                  <a:gd name="T101" fmla="*/ 22 h 154"/>
                  <a:gd name="T102" fmla="*/ 1824 w 2340"/>
                  <a:gd name="T103" fmla="*/ 12 h 154"/>
                  <a:gd name="T104" fmla="*/ 1626 w 2340"/>
                  <a:gd name="T105" fmla="*/ 6 h 154"/>
                  <a:gd name="T106" fmla="*/ 1406 w 2340"/>
                  <a:gd name="T107" fmla="*/ 2 h 154"/>
                  <a:gd name="T108" fmla="*/ 1168 w 234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0" h="154">
                    <a:moveTo>
                      <a:pt x="1168" y="0"/>
                    </a:moveTo>
                    <a:lnTo>
                      <a:pt x="1168" y="0"/>
                    </a:lnTo>
                    <a:lnTo>
                      <a:pt x="932" y="2"/>
                    </a:lnTo>
                    <a:lnTo>
                      <a:pt x="714" y="6"/>
                    </a:lnTo>
                    <a:lnTo>
                      <a:pt x="516" y="12"/>
                    </a:lnTo>
                    <a:lnTo>
                      <a:pt x="342" y="22"/>
                    </a:lnTo>
                    <a:lnTo>
                      <a:pt x="200" y="34"/>
                    </a:lnTo>
                    <a:lnTo>
                      <a:pt x="140" y="40"/>
                    </a:lnTo>
                    <a:lnTo>
                      <a:pt x="92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2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6"/>
                    </a:lnTo>
                    <a:lnTo>
                      <a:pt x="140" y="114"/>
                    </a:lnTo>
                    <a:lnTo>
                      <a:pt x="200" y="120"/>
                    </a:lnTo>
                    <a:lnTo>
                      <a:pt x="342" y="130"/>
                    </a:lnTo>
                    <a:lnTo>
                      <a:pt x="516" y="140"/>
                    </a:lnTo>
                    <a:lnTo>
                      <a:pt x="714" y="148"/>
                    </a:lnTo>
                    <a:lnTo>
                      <a:pt x="932" y="152"/>
                    </a:lnTo>
                    <a:lnTo>
                      <a:pt x="1168" y="154"/>
                    </a:lnTo>
                    <a:lnTo>
                      <a:pt x="1168" y="154"/>
                    </a:lnTo>
                    <a:lnTo>
                      <a:pt x="1406" y="152"/>
                    </a:lnTo>
                    <a:lnTo>
                      <a:pt x="1626" y="148"/>
                    </a:lnTo>
                    <a:lnTo>
                      <a:pt x="1824" y="140"/>
                    </a:lnTo>
                    <a:lnTo>
                      <a:pt x="1998" y="130"/>
                    </a:lnTo>
                    <a:lnTo>
                      <a:pt x="2140" y="120"/>
                    </a:lnTo>
                    <a:lnTo>
                      <a:pt x="2198" y="114"/>
                    </a:lnTo>
                    <a:lnTo>
                      <a:pt x="2248" y="106"/>
                    </a:lnTo>
                    <a:lnTo>
                      <a:pt x="2286" y="100"/>
                    </a:lnTo>
                    <a:lnTo>
                      <a:pt x="2316" y="92"/>
                    </a:lnTo>
                    <a:lnTo>
                      <a:pt x="2334" y="86"/>
                    </a:lnTo>
                    <a:lnTo>
                      <a:pt x="2338" y="82"/>
                    </a:lnTo>
                    <a:lnTo>
                      <a:pt x="2340" y="78"/>
                    </a:lnTo>
                    <a:lnTo>
                      <a:pt x="2340" y="78"/>
                    </a:lnTo>
                    <a:lnTo>
                      <a:pt x="2338" y="74"/>
                    </a:lnTo>
                    <a:lnTo>
                      <a:pt x="2334" y="70"/>
                    </a:lnTo>
                    <a:lnTo>
                      <a:pt x="2326" y="66"/>
                    </a:lnTo>
                    <a:lnTo>
                      <a:pt x="2316" y="62"/>
                    </a:lnTo>
                    <a:lnTo>
                      <a:pt x="2286" y="54"/>
                    </a:lnTo>
                    <a:lnTo>
                      <a:pt x="2248" y="48"/>
                    </a:lnTo>
                    <a:lnTo>
                      <a:pt x="2198" y="40"/>
                    </a:lnTo>
                    <a:lnTo>
                      <a:pt x="2140" y="34"/>
                    </a:lnTo>
                    <a:lnTo>
                      <a:pt x="1998" y="22"/>
                    </a:lnTo>
                    <a:lnTo>
                      <a:pt x="1824" y="12"/>
                    </a:lnTo>
                    <a:lnTo>
                      <a:pt x="1626" y="6"/>
                    </a:lnTo>
                    <a:lnTo>
                      <a:pt x="1406" y="2"/>
                    </a:lnTo>
                    <a:lnTo>
                      <a:pt x="1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5" name="Freeform 173"/>
              <p:cNvSpPr>
                <a:spLocks noEditPoints="1"/>
              </p:cNvSpPr>
              <p:nvPr/>
            </p:nvSpPr>
            <p:spPr bwMode="auto">
              <a:xfrm>
                <a:off x="2684" y="4148"/>
                <a:ext cx="2330" cy="154"/>
              </a:xfrm>
              <a:custGeom>
                <a:avLst/>
                <a:gdLst>
                  <a:gd name="T0" fmla="*/ 1164 w 2330"/>
                  <a:gd name="T1" fmla="*/ 152 h 154"/>
                  <a:gd name="T2" fmla="*/ 714 w 2330"/>
                  <a:gd name="T3" fmla="*/ 146 h 154"/>
                  <a:gd name="T4" fmla="*/ 346 w 2330"/>
                  <a:gd name="T5" fmla="*/ 130 h 154"/>
                  <a:gd name="T6" fmla="*/ 146 w 2330"/>
                  <a:gd name="T7" fmla="*/ 114 h 154"/>
                  <a:gd name="T8" fmla="*/ 58 w 2330"/>
                  <a:gd name="T9" fmla="*/ 100 h 154"/>
                  <a:gd name="T10" fmla="*/ 12 w 2330"/>
                  <a:gd name="T11" fmla="*/ 86 h 154"/>
                  <a:gd name="T12" fmla="*/ 6 w 2330"/>
                  <a:gd name="T13" fmla="*/ 78 h 154"/>
                  <a:gd name="T14" fmla="*/ 8 w 2330"/>
                  <a:gd name="T15" fmla="*/ 74 h 154"/>
                  <a:gd name="T16" fmla="*/ 20 w 2330"/>
                  <a:gd name="T17" fmla="*/ 66 h 154"/>
                  <a:gd name="T18" fmla="*/ 58 w 2330"/>
                  <a:gd name="T19" fmla="*/ 54 h 154"/>
                  <a:gd name="T20" fmla="*/ 146 w 2330"/>
                  <a:gd name="T21" fmla="*/ 40 h 154"/>
                  <a:gd name="T22" fmla="*/ 346 w 2330"/>
                  <a:gd name="T23" fmla="*/ 22 h 154"/>
                  <a:gd name="T24" fmla="*/ 714 w 2330"/>
                  <a:gd name="T25" fmla="*/ 6 h 154"/>
                  <a:gd name="T26" fmla="*/ 1164 w 2330"/>
                  <a:gd name="T27" fmla="*/ 0 h 154"/>
                  <a:gd name="T28" fmla="*/ 1398 w 2330"/>
                  <a:gd name="T29" fmla="*/ 2 h 154"/>
                  <a:gd name="T30" fmla="*/ 1814 w 2330"/>
                  <a:gd name="T31" fmla="*/ 14 h 154"/>
                  <a:gd name="T32" fmla="*/ 2128 w 2330"/>
                  <a:gd name="T33" fmla="*/ 34 h 154"/>
                  <a:gd name="T34" fmla="*/ 2234 w 2330"/>
                  <a:gd name="T35" fmla="*/ 48 h 154"/>
                  <a:gd name="T36" fmla="*/ 2302 w 2330"/>
                  <a:gd name="T37" fmla="*/ 62 h 154"/>
                  <a:gd name="T38" fmla="*/ 2320 w 2330"/>
                  <a:gd name="T39" fmla="*/ 70 h 154"/>
                  <a:gd name="T40" fmla="*/ 2324 w 2330"/>
                  <a:gd name="T41" fmla="*/ 78 h 154"/>
                  <a:gd name="T42" fmla="*/ 2324 w 2330"/>
                  <a:gd name="T43" fmla="*/ 82 h 154"/>
                  <a:gd name="T44" fmla="*/ 2302 w 2330"/>
                  <a:gd name="T45" fmla="*/ 92 h 154"/>
                  <a:gd name="T46" fmla="*/ 2234 w 2330"/>
                  <a:gd name="T47" fmla="*/ 106 h 154"/>
                  <a:gd name="T48" fmla="*/ 2128 w 2330"/>
                  <a:gd name="T49" fmla="*/ 120 h 154"/>
                  <a:gd name="T50" fmla="*/ 1814 w 2330"/>
                  <a:gd name="T51" fmla="*/ 140 h 154"/>
                  <a:gd name="T52" fmla="*/ 1398 w 2330"/>
                  <a:gd name="T53" fmla="*/ 152 h 154"/>
                  <a:gd name="T54" fmla="*/ 1164 w 2330"/>
                  <a:gd name="T55" fmla="*/ 0 h 154"/>
                  <a:gd name="T56" fmla="*/ 930 w 2330"/>
                  <a:gd name="T57" fmla="*/ 2 h 154"/>
                  <a:gd name="T58" fmla="*/ 514 w 2330"/>
                  <a:gd name="T59" fmla="*/ 14 h 154"/>
                  <a:gd name="T60" fmla="*/ 200 w 2330"/>
                  <a:gd name="T61" fmla="*/ 34 h 154"/>
                  <a:gd name="T62" fmla="*/ 92 w 2330"/>
                  <a:gd name="T63" fmla="*/ 48 h 154"/>
                  <a:gd name="T64" fmla="*/ 24 w 2330"/>
                  <a:gd name="T65" fmla="*/ 62 h 154"/>
                  <a:gd name="T66" fmla="*/ 6 w 2330"/>
                  <a:gd name="T67" fmla="*/ 70 h 154"/>
                  <a:gd name="T68" fmla="*/ 0 w 2330"/>
                  <a:gd name="T69" fmla="*/ 78 h 154"/>
                  <a:gd name="T70" fmla="*/ 2 w 2330"/>
                  <a:gd name="T71" fmla="*/ 82 h 154"/>
                  <a:gd name="T72" fmla="*/ 24 w 2330"/>
                  <a:gd name="T73" fmla="*/ 92 h 154"/>
                  <a:gd name="T74" fmla="*/ 92 w 2330"/>
                  <a:gd name="T75" fmla="*/ 106 h 154"/>
                  <a:gd name="T76" fmla="*/ 200 w 2330"/>
                  <a:gd name="T77" fmla="*/ 120 h 154"/>
                  <a:gd name="T78" fmla="*/ 514 w 2330"/>
                  <a:gd name="T79" fmla="*/ 140 h 154"/>
                  <a:gd name="T80" fmla="*/ 930 w 2330"/>
                  <a:gd name="T81" fmla="*/ 152 h 154"/>
                  <a:gd name="T82" fmla="*/ 1164 w 2330"/>
                  <a:gd name="T83" fmla="*/ 154 h 154"/>
                  <a:gd name="T84" fmla="*/ 1620 w 2330"/>
                  <a:gd name="T85" fmla="*/ 148 h 154"/>
                  <a:gd name="T86" fmla="*/ 1990 w 2330"/>
                  <a:gd name="T87" fmla="*/ 130 h 154"/>
                  <a:gd name="T88" fmla="*/ 2190 w 2330"/>
                  <a:gd name="T89" fmla="*/ 114 h 154"/>
                  <a:gd name="T90" fmla="*/ 2278 w 2330"/>
                  <a:gd name="T91" fmla="*/ 100 h 154"/>
                  <a:gd name="T92" fmla="*/ 2324 w 2330"/>
                  <a:gd name="T93" fmla="*/ 86 h 154"/>
                  <a:gd name="T94" fmla="*/ 2330 w 2330"/>
                  <a:gd name="T95" fmla="*/ 78 h 154"/>
                  <a:gd name="T96" fmla="*/ 2328 w 2330"/>
                  <a:gd name="T97" fmla="*/ 74 h 154"/>
                  <a:gd name="T98" fmla="*/ 2316 w 2330"/>
                  <a:gd name="T99" fmla="*/ 66 h 154"/>
                  <a:gd name="T100" fmla="*/ 2278 w 2330"/>
                  <a:gd name="T101" fmla="*/ 54 h 154"/>
                  <a:gd name="T102" fmla="*/ 2190 w 2330"/>
                  <a:gd name="T103" fmla="*/ 40 h 154"/>
                  <a:gd name="T104" fmla="*/ 1990 w 2330"/>
                  <a:gd name="T105" fmla="*/ 22 h 154"/>
                  <a:gd name="T106" fmla="*/ 1620 w 2330"/>
                  <a:gd name="T107" fmla="*/ 6 h 154"/>
                  <a:gd name="T108" fmla="*/ 1164 w 233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30" h="154">
                    <a:moveTo>
                      <a:pt x="1164" y="152"/>
                    </a:moveTo>
                    <a:lnTo>
                      <a:pt x="1164" y="152"/>
                    </a:lnTo>
                    <a:lnTo>
                      <a:pt x="930" y="152"/>
                    </a:lnTo>
                    <a:lnTo>
                      <a:pt x="714" y="146"/>
                    </a:lnTo>
                    <a:lnTo>
                      <a:pt x="516" y="140"/>
                    </a:lnTo>
                    <a:lnTo>
                      <a:pt x="346" y="130"/>
                    </a:lnTo>
                    <a:lnTo>
                      <a:pt x="204" y="120"/>
                    </a:lnTo>
                    <a:lnTo>
                      <a:pt x="146" y="114"/>
                    </a:lnTo>
                    <a:lnTo>
                      <a:pt x="96" y="106"/>
                    </a:lnTo>
                    <a:lnTo>
                      <a:pt x="58" y="100"/>
                    </a:lnTo>
                    <a:lnTo>
                      <a:pt x="30" y="92"/>
                    </a:lnTo>
                    <a:lnTo>
                      <a:pt x="12" y="86"/>
                    </a:lnTo>
                    <a:lnTo>
                      <a:pt x="8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4"/>
                    </a:lnTo>
                    <a:lnTo>
                      <a:pt x="12" y="70"/>
                    </a:lnTo>
                    <a:lnTo>
                      <a:pt x="20" y="66"/>
                    </a:lnTo>
                    <a:lnTo>
                      <a:pt x="30" y="62"/>
                    </a:lnTo>
                    <a:lnTo>
                      <a:pt x="58" y="54"/>
                    </a:lnTo>
                    <a:lnTo>
                      <a:pt x="96" y="48"/>
                    </a:lnTo>
                    <a:lnTo>
                      <a:pt x="146" y="40"/>
                    </a:lnTo>
                    <a:lnTo>
                      <a:pt x="204" y="34"/>
                    </a:lnTo>
                    <a:lnTo>
                      <a:pt x="346" y="22"/>
                    </a:lnTo>
                    <a:lnTo>
                      <a:pt x="516" y="14"/>
                    </a:lnTo>
                    <a:lnTo>
                      <a:pt x="714" y="6"/>
                    </a:lnTo>
                    <a:lnTo>
                      <a:pt x="930" y="2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398" y="2"/>
                    </a:lnTo>
                    <a:lnTo>
                      <a:pt x="1618" y="6"/>
                    </a:lnTo>
                    <a:lnTo>
                      <a:pt x="1814" y="14"/>
                    </a:lnTo>
                    <a:lnTo>
                      <a:pt x="1986" y="22"/>
                    </a:lnTo>
                    <a:lnTo>
                      <a:pt x="2128" y="34"/>
                    </a:lnTo>
                    <a:lnTo>
                      <a:pt x="2186" y="40"/>
                    </a:lnTo>
                    <a:lnTo>
                      <a:pt x="2234" y="48"/>
                    </a:lnTo>
                    <a:lnTo>
                      <a:pt x="2274" y="54"/>
                    </a:lnTo>
                    <a:lnTo>
                      <a:pt x="2302" y="62"/>
                    </a:lnTo>
                    <a:lnTo>
                      <a:pt x="2312" y="66"/>
                    </a:lnTo>
                    <a:lnTo>
                      <a:pt x="2320" y="70"/>
                    </a:lnTo>
                    <a:lnTo>
                      <a:pt x="2324" y="74"/>
                    </a:lnTo>
                    <a:lnTo>
                      <a:pt x="2324" y="78"/>
                    </a:lnTo>
                    <a:lnTo>
                      <a:pt x="2324" y="78"/>
                    </a:lnTo>
                    <a:lnTo>
                      <a:pt x="2324" y="82"/>
                    </a:lnTo>
                    <a:lnTo>
                      <a:pt x="2320" y="86"/>
                    </a:lnTo>
                    <a:lnTo>
                      <a:pt x="2302" y="92"/>
                    </a:lnTo>
                    <a:lnTo>
                      <a:pt x="2274" y="100"/>
                    </a:lnTo>
                    <a:lnTo>
                      <a:pt x="2234" y="106"/>
                    </a:lnTo>
                    <a:lnTo>
                      <a:pt x="2186" y="114"/>
                    </a:lnTo>
                    <a:lnTo>
                      <a:pt x="2128" y="120"/>
                    </a:lnTo>
                    <a:lnTo>
                      <a:pt x="1986" y="130"/>
                    </a:lnTo>
                    <a:lnTo>
                      <a:pt x="1814" y="140"/>
                    </a:lnTo>
                    <a:lnTo>
                      <a:pt x="1618" y="146"/>
                    </a:lnTo>
                    <a:lnTo>
                      <a:pt x="1398" y="152"/>
                    </a:lnTo>
                    <a:lnTo>
                      <a:pt x="1164" y="152"/>
                    </a:lnTo>
                    <a:close/>
                    <a:moveTo>
                      <a:pt x="1164" y="0"/>
                    </a:moveTo>
                    <a:lnTo>
                      <a:pt x="1164" y="0"/>
                    </a:lnTo>
                    <a:lnTo>
                      <a:pt x="930" y="2"/>
                    </a:lnTo>
                    <a:lnTo>
                      <a:pt x="712" y="6"/>
                    </a:lnTo>
                    <a:lnTo>
                      <a:pt x="514" y="14"/>
                    </a:lnTo>
                    <a:lnTo>
                      <a:pt x="342" y="22"/>
                    </a:lnTo>
                    <a:lnTo>
                      <a:pt x="200" y="34"/>
                    </a:lnTo>
                    <a:lnTo>
                      <a:pt x="142" y="40"/>
                    </a:lnTo>
                    <a:lnTo>
                      <a:pt x="92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4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6"/>
                    </a:lnTo>
                    <a:lnTo>
                      <a:pt x="142" y="114"/>
                    </a:lnTo>
                    <a:lnTo>
                      <a:pt x="200" y="120"/>
                    </a:lnTo>
                    <a:lnTo>
                      <a:pt x="342" y="130"/>
                    </a:lnTo>
                    <a:lnTo>
                      <a:pt x="514" y="140"/>
                    </a:lnTo>
                    <a:lnTo>
                      <a:pt x="712" y="148"/>
                    </a:lnTo>
                    <a:lnTo>
                      <a:pt x="930" y="152"/>
                    </a:lnTo>
                    <a:lnTo>
                      <a:pt x="1164" y="154"/>
                    </a:lnTo>
                    <a:lnTo>
                      <a:pt x="1164" y="154"/>
                    </a:lnTo>
                    <a:lnTo>
                      <a:pt x="1400" y="152"/>
                    </a:lnTo>
                    <a:lnTo>
                      <a:pt x="1620" y="148"/>
                    </a:lnTo>
                    <a:lnTo>
                      <a:pt x="1818" y="140"/>
                    </a:lnTo>
                    <a:lnTo>
                      <a:pt x="1990" y="130"/>
                    </a:lnTo>
                    <a:lnTo>
                      <a:pt x="2132" y="120"/>
                    </a:lnTo>
                    <a:lnTo>
                      <a:pt x="2190" y="114"/>
                    </a:lnTo>
                    <a:lnTo>
                      <a:pt x="2240" y="106"/>
                    </a:lnTo>
                    <a:lnTo>
                      <a:pt x="2278" y="100"/>
                    </a:lnTo>
                    <a:lnTo>
                      <a:pt x="2306" y="92"/>
                    </a:lnTo>
                    <a:lnTo>
                      <a:pt x="2324" y="86"/>
                    </a:lnTo>
                    <a:lnTo>
                      <a:pt x="2328" y="82"/>
                    </a:lnTo>
                    <a:lnTo>
                      <a:pt x="2330" y="78"/>
                    </a:lnTo>
                    <a:lnTo>
                      <a:pt x="2330" y="78"/>
                    </a:lnTo>
                    <a:lnTo>
                      <a:pt x="2328" y="74"/>
                    </a:lnTo>
                    <a:lnTo>
                      <a:pt x="2324" y="70"/>
                    </a:lnTo>
                    <a:lnTo>
                      <a:pt x="2316" y="66"/>
                    </a:lnTo>
                    <a:lnTo>
                      <a:pt x="2306" y="62"/>
                    </a:lnTo>
                    <a:lnTo>
                      <a:pt x="2278" y="54"/>
                    </a:lnTo>
                    <a:lnTo>
                      <a:pt x="2240" y="48"/>
                    </a:lnTo>
                    <a:lnTo>
                      <a:pt x="2190" y="40"/>
                    </a:lnTo>
                    <a:lnTo>
                      <a:pt x="2132" y="34"/>
                    </a:lnTo>
                    <a:lnTo>
                      <a:pt x="1990" y="22"/>
                    </a:lnTo>
                    <a:lnTo>
                      <a:pt x="1818" y="14"/>
                    </a:lnTo>
                    <a:lnTo>
                      <a:pt x="1620" y="6"/>
                    </a:lnTo>
                    <a:lnTo>
                      <a:pt x="1400" y="2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F7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6" name="Freeform 174"/>
              <p:cNvSpPr>
                <a:spLocks/>
              </p:cNvSpPr>
              <p:nvPr/>
            </p:nvSpPr>
            <p:spPr bwMode="auto">
              <a:xfrm>
                <a:off x="2690" y="4148"/>
                <a:ext cx="2318" cy="152"/>
              </a:xfrm>
              <a:custGeom>
                <a:avLst/>
                <a:gdLst>
                  <a:gd name="T0" fmla="*/ 1158 w 2318"/>
                  <a:gd name="T1" fmla="*/ 152 h 152"/>
                  <a:gd name="T2" fmla="*/ 1158 w 2318"/>
                  <a:gd name="T3" fmla="*/ 152 h 152"/>
                  <a:gd name="T4" fmla="*/ 924 w 2318"/>
                  <a:gd name="T5" fmla="*/ 152 h 152"/>
                  <a:gd name="T6" fmla="*/ 708 w 2318"/>
                  <a:gd name="T7" fmla="*/ 146 h 152"/>
                  <a:gd name="T8" fmla="*/ 510 w 2318"/>
                  <a:gd name="T9" fmla="*/ 140 h 152"/>
                  <a:gd name="T10" fmla="*/ 340 w 2318"/>
                  <a:gd name="T11" fmla="*/ 130 h 152"/>
                  <a:gd name="T12" fmla="*/ 198 w 2318"/>
                  <a:gd name="T13" fmla="*/ 120 h 152"/>
                  <a:gd name="T14" fmla="*/ 140 w 2318"/>
                  <a:gd name="T15" fmla="*/ 114 h 152"/>
                  <a:gd name="T16" fmla="*/ 90 w 2318"/>
                  <a:gd name="T17" fmla="*/ 106 h 152"/>
                  <a:gd name="T18" fmla="*/ 52 w 2318"/>
                  <a:gd name="T19" fmla="*/ 100 h 152"/>
                  <a:gd name="T20" fmla="*/ 24 w 2318"/>
                  <a:gd name="T21" fmla="*/ 92 h 152"/>
                  <a:gd name="T22" fmla="*/ 6 w 2318"/>
                  <a:gd name="T23" fmla="*/ 86 h 152"/>
                  <a:gd name="T24" fmla="*/ 2 w 2318"/>
                  <a:gd name="T25" fmla="*/ 82 h 152"/>
                  <a:gd name="T26" fmla="*/ 0 w 2318"/>
                  <a:gd name="T27" fmla="*/ 78 h 152"/>
                  <a:gd name="T28" fmla="*/ 0 w 2318"/>
                  <a:gd name="T29" fmla="*/ 78 h 152"/>
                  <a:gd name="T30" fmla="*/ 2 w 2318"/>
                  <a:gd name="T31" fmla="*/ 74 h 152"/>
                  <a:gd name="T32" fmla="*/ 6 w 2318"/>
                  <a:gd name="T33" fmla="*/ 70 h 152"/>
                  <a:gd name="T34" fmla="*/ 14 w 2318"/>
                  <a:gd name="T35" fmla="*/ 66 h 152"/>
                  <a:gd name="T36" fmla="*/ 24 w 2318"/>
                  <a:gd name="T37" fmla="*/ 62 h 152"/>
                  <a:gd name="T38" fmla="*/ 52 w 2318"/>
                  <a:gd name="T39" fmla="*/ 54 h 152"/>
                  <a:gd name="T40" fmla="*/ 90 w 2318"/>
                  <a:gd name="T41" fmla="*/ 48 h 152"/>
                  <a:gd name="T42" fmla="*/ 140 w 2318"/>
                  <a:gd name="T43" fmla="*/ 40 h 152"/>
                  <a:gd name="T44" fmla="*/ 198 w 2318"/>
                  <a:gd name="T45" fmla="*/ 34 h 152"/>
                  <a:gd name="T46" fmla="*/ 340 w 2318"/>
                  <a:gd name="T47" fmla="*/ 22 h 152"/>
                  <a:gd name="T48" fmla="*/ 510 w 2318"/>
                  <a:gd name="T49" fmla="*/ 14 h 152"/>
                  <a:gd name="T50" fmla="*/ 708 w 2318"/>
                  <a:gd name="T51" fmla="*/ 6 h 152"/>
                  <a:gd name="T52" fmla="*/ 924 w 2318"/>
                  <a:gd name="T53" fmla="*/ 2 h 152"/>
                  <a:gd name="T54" fmla="*/ 1158 w 2318"/>
                  <a:gd name="T55" fmla="*/ 0 h 152"/>
                  <a:gd name="T56" fmla="*/ 1158 w 2318"/>
                  <a:gd name="T57" fmla="*/ 0 h 152"/>
                  <a:gd name="T58" fmla="*/ 1392 w 2318"/>
                  <a:gd name="T59" fmla="*/ 2 h 152"/>
                  <a:gd name="T60" fmla="*/ 1612 w 2318"/>
                  <a:gd name="T61" fmla="*/ 6 h 152"/>
                  <a:gd name="T62" fmla="*/ 1808 w 2318"/>
                  <a:gd name="T63" fmla="*/ 14 h 152"/>
                  <a:gd name="T64" fmla="*/ 1980 w 2318"/>
                  <a:gd name="T65" fmla="*/ 22 h 152"/>
                  <a:gd name="T66" fmla="*/ 2122 w 2318"/>
                  <a:gd name="T67" fmla="*/ 34 h 152"/>
                  <a:gd name="T68" fmla="*/ 2180 w 2318"/>
                  <a:gd name="T69" fmla="*/ 40 h 152"/>
                  <a:gd name="T70" fmla="*/ 2228 w 2318"/>
                  <a:gd name="T71" fmla="*/ 48 h 152"/>
                  <a:gd name="T72" fmla="*/ 2268 w 2318"/>
                  <a:gd name="T73" fmla="*/ 54 h 152"/>
                  <a:gd name="T74" fmla="*/ 2296 w 2318"/>
                  <a:gd name="T75" fmla="*/ 62 h 152"/>
                  <a:gd name="T76" fmla="*/ 2306 w 2318"/>
                  <a:gd name="T77" fmla="*/ 66 h 152"/>
                  <a:gd name="T78" fmla="*/ 2314 w 2318"/>
                  <a:gd name="T79" fmla="*/ 70 h 152"/>
                  <a:gd name="T80" fmla="*/ 2318 w 2318"/>
                  <a:gd name="T81" fmla="*/ 74 h 152"/>
                  <a:gd name="T82" fmla="*/ 2318 w 2318"/>
                  <a:gd name="T83" fmla="*/ 78 h 152"/>
                  <a:gd name="T84" fmla="*/ 2318 w 2318"/>
                  <a:gd name="T85" fmla="*/ 78 h 152"/>
                  <a:gd name="T86" fmla="*/ 2318 w 2318"/>
                  <a:gd name="T87" fmla="*/ 82 h 152"/>
                  <a:gd name="T88" fmla="*/ 2314 w 2318"/>
                  <a:gd name="T89" fmla="*/ 86 h 152"/>
                  <a:gd name="T90" fmla="*/ 2296 w 2318"/>
                  <a:gd name="T91" fmla="*/ 92 h 152"/>
                  <a:gd name="T92" fmla="*/ 2268 w 2318"/>
                  <a:gd name="T93" fmla="*/ 100 h 152"/>
                  <a:gd name="T94" fmla="*/ 2228 w 2318"/>
                  <a:gd name="T95" fmla="*/ 106 h 152"/>
                  <a:gd name="T96" fmla="*/ 2180 w 2318"/>
                  <a:gd name="T97" fmla="*/ 114 h 152"/>
                  <a:gd name="T98" fmla="*/ 2122 w 2318"/>
                  <a:gd name="T99" fmla="*/ 120 h 152"/>
                  <a:gd name="T100" fmla="*/ 1980 w 2318"/>
                  <a:gd name="T101" fmla="*/ 130 h 152"/>
                  <a:gd name="T102" fmla="*/ 1808 w 2318"/>
                  <a:gd name="T103" fmla="*/ 140 h 152"/>
                  <a:gd name="T104" fmla="*/ 1612 w 2318"/>
                  <a:gd name="T105" fmla="*/ 146 h 152"/>
                  <a:gd name="T106" fmla="*/ 1392 w 2318"/>
                  <a:gd name="T107" fmla="*/ 152 h 152"/>
                  <a:gd name="T108" fmla="*/ 1158 w 2318"/>
                  <a:gd name="T10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18" h="152">
                    <a:moveTo>
                      <a:pt x="1158" y="152"/>
                    </a:moveTo>
                    <a:lnTo>
                      <a:pt x="1158" y="152"/>
                    </a:lnTo>
                    <a:lnTo>
                      <a:pt x="924" y="152"/>
                    </a:lnTo>
                    <a:lnTo>
                      <a:pt x="708" y="146"/>
                    </a:lnTo>
                    <a:lnTo>
                      <a:pt x="510" y="140"/>
                    </a:lnTo>
                    <a:lnTo>
                      <a:pt x="340" y="130"/>
                    </a:lnTo>
                    <a:lnTo>
                      <a:pt x="198" y="120"/>
                    </a:lnTo>
                    <a:lnTo>
                      <a:pt x="140" y="114"/>
                    </a:lnTo>
                    <a:lnTo>
                      <a:pt x="90" y="106"/>
                    </a:lnTo>
                    <a:lnTo>
                      <a:pt x="52" y="100"/>
                    </a:lnTo>
                    <a:lnTo>
                      <a:pt x="24" y="92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4" y="66"/>
                    </a:lnTo>
                    <a:lnTo>
                      <a:pt x="24" y="62"/>
                    </a:lnTo>
                    <a:lnTo>
                      <a:pt x="52" y="54"/>
                    </a:lnTo>
                    <a:lnTo>
                      <a:pt x="90" y="48"/>
                    </a:lnTo>
                    <a:lnTo>
                      <a:pt x="140" y="40"/>
                    </a:lnTo>
                    <a:lnTo>
                      <a:pt x="198" y="34"/>
                    </a:lnTo>
                    <a:lnTo>
                      <a:pt x="340" y="22"/>
                    </a:lnTo>
                    <a:lnTo>
                      <a:pt x="510" y="14"/>
                    </a:lnTo>
                    <a:lnTo>
                      <a:pt x="708" y="6"/>
                    </a:lnTo>
                    <a:lnTo>
                      <a:pt x="924" y="2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392" y="2"/>
                    </a:lnTo>
                    <a:lnTo>
                      <a:pt x="1612" y="6"/>
                    </a:lnTo>
                    <a:lnTo>
                      <a:pt x="1808" y="14"/>
                    </a:lnTo>
                    <a:lnTo>
                      <a:pt x="1980" y="22"/>
                    </a:lnTo>
                    <a:lnTo>
                      <a:pt x="2122" y="34"/>
                    </a:lnTo>
                    <a:lnTo>
                      <a:pt x="2180" y="40"/>
                    </a:lnTo>
                    <a:lnTo>
                      <a:pt x="2228" y="48"/>
                    </a:lnTo>
                    <a:lnTo>
                      <a:pt x="2268" y="54"/>
                    </a:lnTo>
                    <a:lnTo>
                      <a:pt x="2296" y="62"/>
                    </a:lnTo>
                    <a:lnTo>
                      <a:pt x="2306" y="66"/>
                    </a:lnTo>
                    <a:lnTo>
                      <a:pt x="2314" y="70"/>
                    </a:lnTo>
                    <a:lnTo>
                      <a:pt x="2318" y="74"/>
                    </a:lnTo>
                    <a:lnTo>
                      <a:pt x="2318" y="78"/>
                    </a:lnTo>
                    <a:lnTo>
                      <a:pt x="2318" y="78"/>
                    </a:lnTo>
                    <a:lnTo>
                      <a:pt x="2318" y="82"/>
                    </a:lnTo>
                    <a:lnTo>
                      <a:pt x="2314" y="86"/>
                    </a:lnTo>
                    <a:lnTo>
                      <a:pt x="2296" y="92"/>
                    </a:lnTo>
                    <a:lnTo>
                      <a:pt x="2268" y="100"/>
                    </a:lnTo>
                    <a:lnTo>
                      <a:pt x="2228" y="106"/>
                    </a:lnTo>
                    <a:lnTo>
                      <a:pt x="2180" y="114"/>
                    </a:lnTo>
                    <a:lnTo>
                      <a:pt x="2122" y="120"/>
                    </a:lnTo>
                    <a:lnTo>
                      <a:pt x="1980" y="130"/>
                    </a:lnTo>
                    <a:lnTo>
                      <a:pt x="1808" y="140"/>
                    </a:lnTo>
                    <a:lnTo>
                      <a:pt x="1612" y="146"/>
                    </a:lnTo>
                    <a:lnTo>
                      <a:pt x="1392" y="152"/>
                    </a:lnTo>
                    <a:lnTo>
                      <a:pt x="1158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" name="Freeform 175"/>
              <p:cNvSpPr>
                <a:spLocks/>
              </p:cNvSpPr>
              <p:nvPr/>
            </p:nvSpPr>
            <p:spPr bwMode="auto">
              <a:xfrm>
                <a:off x="2684" y="4148"/>
                <a:ext cx="2330" cy="154"/>
              </a:xfrm>
              <a:custGeom>
                <a:avLst/>
                <a:gdLst>
                  <a:gd name="T0" fmla="*/ 1164 w 2330"/>
                  <a:gd name="T1" fmla="*/ 0 h 154"/>
                  <a:gd name="T2" fmla="*/ 1164 w 2330"/>
                  <a:gd name="T3" fmla="*/ 0 h 154"/>
                  <a:gd name="T4" fmla="*/ 930 w 2330"/>
                  <a:gd name="T5" fmla="*/ 2 h 154"/>
                  <a:gd name="T6" fmla="*/ 712 w 2330"/>
                  <a:gd name="T7" fmla="*/ 6 h 154"/>
                  <a:gd name="T8" fmla="*/ 514 w 2330"/>
                  <a:gd name="T9" fmla="*/ 14 h 154"/>
                  <a:gd name="T10" fmla="*/ 342 w 2330"/>
                  <a:gd name="T11" fmla="*/ 22 h 154"/>
                  <a:gd name="T12" fmla="*/ 200 w 2330"/>
                  <a:gd name="T13" fmla="*/ 34 h 154"/>
                  <a:gd name="T14" fmla="*/ 142 w 2330"/>
                  <a:gd name="T15" fmla="*/ 40 h 154"/>
                  <a:gd name="T16" fmla="*/ 92 w 2330"/>
                  <a:gd name="T17" fmla="*/ 48 h 154"/>
                  <a:gd name="T18" fmla="*/ 52 w 2330"/>
                  <a:gd name="T19" fmla="*/ 54 h 154"/>
                  <a:gd name="T20" fmla="*/ 24 w 2330"/>
                  <a:gd name="T21" fmla="*/ 62 h 154"/>
                  <a:gd name="T22" fmla="*/ 14 w 2330"/>
                  <a:gd name="T23" fmla="*/ 66 h 154"/>
                  <a:gd name="T24" fmla="*/ 6 w 2330"/>
                  <a:gd name="T25" fmla="*/ 70 h 154"/>
                  <a:gd name="T26" fmla="*/ 2 w 2330"/>
                  <a:gd name="T27" fmla="*/ 74 h 154"/>
                  <a:gd name="T28" fmla="*/ 0 w 2330"/>
                  <a:gd name="T29" fmla="*/ 78 h 154"/>
                  <a:gd name="T30" fmla="*/ 0 w 2330"/>
                  <a:gd name="T31" fmla="*/ 78 h 154"/>
                  <a:gd name="T32" fmla="*/ 2 w 2330"/>
                  <a:gd name="T33" fmla="*/ 82 h 154"/>
                  <a:gd name="T34" fmla="*/ 6 w 2330"/>
                  <a:gd name="T35" fmla="*/ 86 h 154"/>
                  <a:gd name="T36" fmla="*/ 24 w 2330"/>
                  <a:gd name="T37" fmla="*/ 92 h 154"/>
                  <a:gd name="T38" fmla="*/ 52 w 2330"/>
                  <a:gd name="T39" fmla="*/ 100 h 154"/>
                  <a:gd name="T40" fmla="*/ 92 w 2330"/>
                  <a:gd name="T41" fmla="*/ 106 h 154"/>
                  <a:gd name="T42" fmla="*/ 142 w 2330"/>
                  <a:gd name="T43" fmla="*/ 114 h 154"/>
                  <a:gd name="T44" fmla="*/ 200 w 2330"/>
                  <a:gd name="T45" fmla="*/ 120 h 154"/>
                  <a:gd name="T46" fmla="*/ 342 w 2330"/>
                  <a:gd name="T47" fmla="*/ 130 h 154"/>
                  <a:gd name="T48" fmla="*/ 514 w 2330"/>
                  <a:gd name="T49" fmla="*/ 140 h 154"/>
                  <a:gd name="T50" fmla="*/ 712 w 2330"/>
                  <a:gd name="T51" fmla="*/ 148 h 154"/>
                  <a:gd name="T52" fmla="*/ 930 w 2330"/>
                  <a:gd name="T53" fmla="*/ 152 h 154"/>
                  <a:gd name="T54" fmla="*/ 1164 w 2330"/>
                  <a:gd name="T55" fmla="*/ 154 h 154"/>
                  <a:gd name="T56" fmla="*/ 1164 w 2330"/>
                  <a:gd name="T57" fmla="*/ 154 h 154"/>
                  <a:gd name="T58" fmla="*/ 1400 w 2330"/>
                  <a:gd name="T59" fmla="*/ 152 h 154"/>
                  <a:gd name="T60" fmla="*/ 1620 w 2330"/>
                  <a:gd name="T61" fmla="*/ 148 h 154"/>
                  <a:gd name="T62" fmla="*/ 1818 w 2330"/>
                  <a:gd name="T63" fmla="*/ 140 h 154"/>
                  <a:gd name="T64" fmla="*/ 1990 w 2330"/>
                  <a:gd name="T65" fmla="*/ 130 h 154"/>
                  <a:gd name="T66" fmla="*/ 2132 w 2330"/>
                  <a:gd name="T67" fmla="*/ 120 h 154"/>
                  <a:gd name="T68" fmla="*/ 2190 w 2330"/>
                  <a:gd name="T69" fmla="*/ 114 h 154"/>
                  <a:gd name="T70" fmla="*/ 2240 w 2330"/>
                  <a:gd name="T71" fmla="*/ 106 h 154"/>
                  <a:gd name="T72" fmla="*/ 2278 w 2330"/>
                  <a:gd name="T73" fmla="*/ 100 h 154"/>
                  <a:gd name="T74" fmla="*/ 2306 w 2330"/>
                  <a:gd name="T75" fmla="*/ 92 h 154"/>
                  <a:gd name="T76" fmla="*/ 2324 w 2330"/>
                  <a:gd name="T77" fmla="*/ 86 h 154"/>
                  <a:gd name="T78" fmla="*/ 2328 w 2330"/>
                  <a:gd name="T79" fmla="*/ 82 h 154"/>
                  <a:gd name="T80" fmla="*/ 2330 w 2330"/>
                  <a:gd name="T81" fmla="*/ 78 h 154"/>
                  <a:gd name="T82" fmla="*/ 2330 w 2330"/>
                  <a:gd name="T83" fmla="*/ 78 h 154"/>
                  <a:gd name="T84" fmla="*/ 2328 w 2330"/>
                  <a:gd name="T85" fmla="*/ 74 h 154"/>
                  <a:gd name="T86" fmla="*/ 2324 w 2330"/>
                  <a:gd name="T87" fmla="*/ 70 h 154"/>
                  <a:gd name="T88" fmla="*/ 2316 w 2330"/>
                  <a:gd name="T89" fmla="*/ 66 h 154"/>
                  <a:gd name="T90" fmla="*/ 2306 w 2330"/>
                  <a:gd name="T91" fmla="*/ 62 h 154"/>
                  <a:gd name="T92" fmla="*/ 2278 w 2330"/>
                  <a:gd name="T93" fmla="*/ 54 h 154"/>
                  <a:gd name="T94" fmla="*/ 2240 w 2330"/>
                  <a:gd name="T95" fmla="*/ 48 h 154"/>
                  <a:gd name="T96" fmla="*/ 2190 w 2330"/>
                  <a:gd name="T97" fmla="*/ 40 h 154"/>
                  <a:gd name="T98" fmla="*/ 2132 w 2330"/>
                  <a:gd name="T99" fmla="*/ 34 h 154"/>
                  <a:gd name="T100" fmla="*/ 1990 w 2330"/>
                  <a:gd name="T101" fmla="*/ 22 h 154"/>
                  <a:gd name="T102" fmla="*/ 1818 w 2330"/>
                  <a:gd name="T103" fmla="*/ 14 h 154"/>
                  <a:gd name="T104" fmla="*/ 1620 w 2330"/>
                  <a:gd name="T105" fmla="*/ 6 h 154"/>
                  <a:gd name="T106" fmla="*/ 1400 w 2330"/>
                  <a:gd name="T107" fmla="*/ 2 h 154"/>
                  <a:gd name="T108" fmla="*/ 1164 w 2330"/>
                  <a:gd name="T10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30" h="154">
                    <a:moveTo>
                      <a:pt x="1164" y="0"/>
                    </a:moveTo>
                    <a:lnTo>
                      <a:pt x="1164" y="0"/>
                    </a:lnTo>
                    <a:lnTo>
                      <a:pt x="930" y="2"/>
                    </a:lnTo>
                    <a:lnTo>
                      <a:pt x="712" y="6"/>
                    </a:lnTo>
                    <a:lnTo>
                      <a:pt x="514" y="14"/>
                    </a:lnTo>
                    <a:lnTo>
                      <a:pt x="342" y="22"/>
                    </a:lnTo>
                    <a:lnTo>
                      <a:pt x="200" y="34"/>
                    </a:lnTo>
                    <a:lnTo>
                      <a:pt x="142" y="40"/>
                    </a:lnTo>
                    <a:lnTo>
                      <a:pt x="92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4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6"/>
                    </a:lnTo>
                    <a:lnTo>
                      <a:pt x="142" y="114"/>
                    </a:lnTo>
                    <a:lnTo>
                      <a:pt x="200" y="120"/>
                    </a:lnTo>
                    <a:lnTo>
                      <a:pt x="342" y="130"/>
                    </a:lnTo>
                    <a:lnTo>
                      <a:pt x="514" y="140"/>
                    </a:lnTo>
                    <a:lnTo>
                      <a:pt x="712" y="148"/>
                    </a:lnTo>
                    <a:lnTo>
                      <a:pt x="930" y="152"/>
                    </a:lnTo>
                    <a:lnTo>
                      <a:pt x="1164" y="154"/>
                    </a:lnTo>
                    <a:lnTo>
                      <a:pt x="1164" y="154"/>
                    </a:lnTo>
                    <a:lnTo>
                      <a:pt x="1400" y="152"/>
                    </a:lnTo>
                    <a:lnTo>
                      <a:pt x="1620" y="148"/>
                    </a:lnTo>
                    <a:lnTo>
                      <a:pt x="1818" y="140"/>
                    </a:lnTo>
                    <a:lnTo>
                      <a:pt x="1990" y="130"/>
                    </a:lnTo>
                    <a:lnTo>
                      <a:pt x="2132" y="120"/>
                    </a:lnTo>
                    <a:lnTo>
                      <a:pt x="2190" y="114"/>
                    </a:lnTo>
                    <a:lnTo>
                      <a:pt x="2240" y="106"/>
                    </a:lnTo>
                    <a:lnTo>
                      <a:pt x="2278" y="100"/>
                    </a:lnTo>
                    <a:lnTo>
                      <a:pt x="2306" y="92"/>
                    </a:lnTo>
                    <a:lnTo>
                      <a:pt x="2324" y="86"/>
                    </a:lnTo>
                    <a:lnTo>
                      <a:pt x="2328" y="82"/>
                    </a:lnTo>
                    <a:lnTo>
                      <a:pt x="2330" y="78"/>
                    </a:lnTo>
                    <a:lnTo>
                      <a:pt x="2330" y="78"/>
                    </a:lnTo>
                    <a:lnTo>
                      <a:pt x="2328" y="74"/>
                    </a:lnTo>
                    <a:lnTo>
                      <a:pt x="2324" y="70"/>
                    </a:lnTo>
                    <a:lnTo>
                      <a:pt x="2316" y="66"/>
                    </a:lnTo>
                    <a:lnTo>
                      <a:pt x="2306" y="62"/>
                    </a:lnTo>
                    <a:lnTo>
                      <a:pt x="2278" y="54"/>
                    </a:lnTo>
                    <a:lnTo>
                      <a:pt x="2240" y="48"/>
                    </a:lnTo>
                    <a:lnTo>
                      <a:pt x="2190" y="40"/>
                    </a:lnTo>
                    <a:lnTo>
                      <a:pt x="2132" y="34"/>
                    </a:lnTo>
                    <a:lnTo>
                      <a:pt x="1990" y="22"/>
                    </a:lnTo>
                    <a:lnTo>
                      <a:pt x="1818" y="14"/>
                    </a:lnTo>
                    <a:lnTo>
                      <a:pt x="1620" y="6"/>
                    </a:lnTo>
                    <a:lnTo>
                      <a:pt x="1400" y="2"/>
                    </a:lnTo>
                    <a:lnTo>
                      <a:pt x="1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" name="Freeform 176"/>
              <p:cNvSpPr>
                <a:spLocks noEditPoints="1"/>
              </p:cNvSpPr>
              <p:nvPr/>
            </p:nvSpPr>
            <p:spPr bwMode="auto">
              <a:xfrm>
                <a:off x="2690" y="4148"/>
                <a:ext cx="2318" cy="152"/>
              </a:xfrm>
              <a:custGeom>
                <a:avLst/>
                <a:gdLst>
                  <a:gd name="T0" fmla="*/ 1158 w 2318"/>
                  <a:gd name="T1" fmla="*/ 152 h 152"/>
                  <a:gd name="T2" fmla="*/ 710 w 2318"/>
                  <a:gd name="T3" fmla="*/ 146 h 152"/>
                  <a:gd name="T4" fmla="*/ 342 w 2318"/>
                  <a:gd name="T5" fmla="*/ 130 h 152"/>
                  <a:gd name="T6" fmla="*/ 144 w 2318"/>
                  <a:gd name="T7" fmla="*/ 112 h 152"/>
                  <a:gd name="T8" fmla="*/ 56 w 2318"/>
                  <a:gd name="T9" fmla="*/ 100 h 152"/>
                  <a:gd name="T10" fmla="*/ 10 w 2318"/>
                  <a:gd name="T11" fmla="*/ 86 h 152"/>
                  <a:gd name="T12" fmla="*/ 4 w 2318"/>
                  <a:gd name="T13" fmla="*/ 78 h 152"/>
                  <a:gd name="T14" fmla="*/ 6 w 2318"/>
                  <a:gd name="T15" fmla="*/ 74 h 152"/>
                  <a:gd name="T16" fmla="*/ 28 w 2318"/>
                  <a:gd name="T17" fmla="*/ 62 h 152"/>
                  <a:gd name="T18" fmla="*/ 96 w 2318"/>
                  <a:gd name="T19" fmla="*/ 48 h 152"/>
                  <a:gd name="T20" fmla="*/ 202 w 2318"/>
                  <a:gd name="T21" fmla="*/ 34 h 152"/>
                  <a:gd name="T22" fmla="*/ 514 w 2318"/>
                  <a:gd name="T23" fmla="*/ 14 h 152"/>
                  <a:gd name="T24" fmla="*/ 926 w 2318"/>
                  <a:gd name="T25" fmla="*/ 2 h 152"/>
                  <a:gd name="T26" fmla="*/ 1158 w 2318"/>
                  <a:gd name="T27" fmla="*/ 0 h 152"/>
                  <a:gd name="T28" fmla="*/ 1610 w 2318"/>
                  <a:gd name="T29" fmla="*/ 6 h 152"/>
                  <a:gd name="T30" fmla="*/ 1976 w 2318"/>
                  <a:gd name="T31" fmla="*/ 24 h 152"/>
                  <a:gd name="T32" fmla="*/ 2176 w 2318"/>
                  <a:gd name="T33" fmla="*/ 40 h 152"/>
                  <a:gd name="T34" fmla="*/ 2262 w 2318"/>
                  <a:gd name="T35" fmla="*/ 54 h 152"/>
                  <a:gd name="T36" fmla="*/ 2308 w 2318"/>
                  <a:gd name="T37" fmla="*/ 70 h 152"/>
                  <a:gd name="T38" fmla="*/ 2314 w 2318"/>
                  <a:gd name="T39" fmla="*/ 78 h 152"/>
                  <a:gd name="T40" fmla="*/ 2312 w 2318"/>
                  <a:gd name="T41" fmla="*/ 82 h 152"/>
                  <a:gd name="T42" fmla="*/ 2290 w 2318"/>
                  <a:gd name="T43" fmla="*/ 92 h 152"/>
                  <a:gd name="T44" fmla="*/ 2224 w 2318"/>
                  <a:gd name="T45" fmla="*/ 106 h 152"/>
                  <a:gd name="T46" fmla="*/ 2118 w 2318"/>
                  <a:gd name="T47" fmla="*/ 120 h 152"/>
                  <a:gd name="T48" fmla="*/ 1806 w 2318"/>
                  <a:gd name="T49" fmla="*/ 140 h 152"/>
                  <a:gd name="T50" fmla="*/ 1392 w 2318"/>
                  <a:gd name="T51" fmla="*/ 150 h 152"/>
                  <a:gd name="T52" fmla="*/ 1158 w 2318"/>
                  <a:gd name="T53" fmla="*/ 0 h 152"/>
                  <a:gd name="T54" fmla="*/ 924 w 2318"/>
                  <a:gd name="T55" fmla="*/ 2 h 152"/>
                  <a:gd name="T56" fmla="*/ 510 w 2318"/>
                  <a:gd name="T57" fmla="*/ 14 h 152"/>
                  <a:gd name="T58" fmla="*/ 198 w 2318"/>
                  <a:gd name="T59" fmla="*/ 34 h 152"/>
                  <a:gd name="T60" fmla="*/ 90 w 2318"/>
                  <a:gd name="T61" fmla="*/ 48 h 152"/>
                  <a:gd name="T62" fmla="*/ 24 w 2318"/>
                  <a:gd name="T63" fmla="*/ 62 h 152"/>
                  <a:gd name="T64" fmla="*/ 6 w 2318"/>
                  <a:gd name="T65" fmla="*/ 70 h 152"/>
                  <a:gd name="T66" fmla="*/ 0 w 2318"/>
                  <a:gd name="T67" fmla="*/ 78 h 152"/>
                  <a:gd name="T68" fmla="*/ 2 w 2318"/>
                  <a:gd name="T69" fmla="*/ 82 h 152"/>
                  <a:gd name="T70" fmla="*/ 24 w 2318"/>
                  <a:gd name="T71" fmla="*/ 92 h 152"/>
                  <a:gd name="T72" fmla="*/ 90 w 2318"/>
                  <a:gd name="T73" fmla="*/ 106 h 152"/>
                  <a:gd name="T74" fmla="*/ 198 w 2318"/>
                  <a:gd name="T75" fmla="*/ 120 h 152"/>
                  <a:gd name="T76" fmla="*/ 510 w 2318"/>
                  <a:gd name="T77" fmla="*/ 140 h 152"/>
                  <a:gd name="T78" fmla="*/ 924 w 2318"/>
                  <a:gd name="T79" fmla="*/ 152 h 152"/>
                  <a:gd name="T80" fmla="*/ 1158 w 2318"/>
                  <a:gd name="T81" fmla="*/ 152 h 152"/>
                  <a:gd name="T82" fmla="*/ 1612 w 2318"/>
                  <a:gd name="T83" fmla="*/ 146 h 152"/>
                  <a:gd name="T84" fmla="*/ 1980 w 2318"/>
                  <a:gd name="T85" fmla="*/ 130 h 152"/>
                  <a:gd name="T86" fmla="*/ 2180 w 2318"/>
                  <a:gd name="T87" fmla="*/ 114 h 152"/>
                  <a:gd name="T88" fmla="*/ 2268 w 2318"/>
                  <a:gd name="T89" fmla="*/ 100 h 152"/>
                  <a:gd name="T90" fmla="*/ 2314 w 2318"/>
                  <a:gd name="T91" fmla="*/ 86 h 152"/>
                  <a:gd name="T92" fmla="*/ 2318 w 2318"/>
                  <a:gd name="T93" fmla="*/ 78 h 152"/>
                  <a:gd name="T94" fmla="*/ 2318 w 2318"/>
                  <a:gd name="T95" fmla="*/ 74 h 152"/>
                  <a:gd name="T96" fmla="*/ 2306 w 2318"/>
                  <a:gd name="T97" fmla="*/ 66 h 152"/>
                  <a:gd name="T98" fmla="*/ 2268 w 2318"/>
                  <a:gd name="T99" fmla="*/ 54 h 152"/>
                  <a:gd name="T100" fmla="*/ 2180 w 2318"/>
                  <a:gd name="T101" fmla="*/ 40 h 152"/>
                  <a:gd name="T102" fmla="*/ 1980 w 2318"/>
                  <a:gd name="T103" fmla="*/ 22 h 152"/>
                  <a:gd name="T104" fmla="*/ 1612 w 2318"/>
                  <a:gd name="T105" fmla="*/ 6 h 152"/>
                  <a:gd name="T106" fmla="*/ 1158 w 2318"/>
                  <a:gd name="T10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8" h="152">
                    <a:moveTo>
                      <a:pt x="1158" y="152"/>
                    </a:moveTo>
                    <a:lnTo>
                      <a:pt x="1158" y="152"/>
                    </a:lnTo>
                    <a:lnTo>
                      <a:pt x="926" y="150"/>
                    </a:lnTo>
                    <a:lnTo>
                      <a:pt x="710" y="146"/>
                    </a:lnTo>
                    <a:lnTo>
                      <a:pt x="514" y="140"/>
                    </a:lnTo>
                    <a:lnTo>
                      <a:pt x="342" y="130"/>
                    </a:lnTo>
                    <a:lnTo>
                      <a:pt x="202" y="120"/>
                    </a:lnTo>
                    <a:lnTo>
                      <a:pt x="144" y="112"/>
                    </a:lnTo>
                    <a:lnTo>
                      <a:pt x="96" y="106"/>
                    </a:lnTo>
                    <a:lnTo>
                      <a:pt x="56" y="100"/>
                    </a:lnTo>
                    <a:lnTo>
                      <a:pt x="28" y="92"/>
                    </a:lnTo>
                    <a:lnTo>
                      <a:pt x="10" y="86"/>
                    </a:lnTo>
                    <a:lnTo>
                      <a:pt x="6" y="82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28" y="62"/>
                    </a:lnTo>
                    <a:lnTo>
                      <a:pt x="56" y="54"/>
                    </a:lnTo>
                    <a:lnTo>
                      <a:pt x="96" y="48"/>
                    </a:lnTo>
                    <a:lnTo>
                      <a:pt x="144" y="40"/>
                    </a:lnTo>
                    <a:lnTo>
                      <a:pt x="202" y="34"/>
                    </a:lnTo>
                    <a:lnTo>
                      <a:pt x="342" y="24"/>
                    </a:lnTo>
                    <a:lnTo>
                      <a:pt x="514" y="14"/>
                    </a:lnTo>
                    <a:lnTo>
                      <a:pt x="710" y="6"/>
                    </a:lnTo>
                    <a:lnTo>
                      <a:pt x="926" y="2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392" y="2"/>
                    </a:lnTo>
                    <a:lnTo>
                      <a:pt x="1610" y="6"/>
                    </a:lnTo>
                    <a:lnTo>
                      <a:pt x="1806" y="14"/>
                    </a:lnTo>
                    <a:lnTo>
                      <a:pt x="1976" y="24"/>
                    </a:lnTo>
                    <a:lnTo>
                      <a:pt x="2118" y="34"/>
                    </a:lnTo>
                    <a:lnTo>
                      <a:pt x="2176" y="40"/>
                    </a:lnTo>
                    <a:lnTo>
                      <a:pt x="2224" y="48"/>
                    </a:lnTo>
                    <a:lnTo>
                      <a:pt x="2262" y="54"/>
                    </a:lnTo>
                    <a:lnTo>
                      <a:pt x="2290" y="62"/>
                    </a:lnTo>
                    <a:lnTo>
                      <a:pt x="2308" y="70"/>
                    </a:lnTo>
                    <a:lnTo>
                      <a:pt x="2312" y="74"/>
                    </a:lnTo>
                    <a:lnTo>
                      <a:pt x="2314" y="78"/>
                    </a:lnTo>
                    <a:lnTo>
                      <a:pt x="2314" y="78"/>
                    </a:lnTo>
                    <a:lnTo>
                      <a:pt x="2312" y="82"/>
                    </a:lnTo>
                    <a:lnTo>
                      <a:pt x="2308" y="86"/>
                    </a:lnTo>
                    <a:lnTo>
                      <a:pt x="2290" y="92"/>
                    </a:lnTo>
                    <a:lnTo>
                      <a:pt x="2262" y="100"/>
                    </a:lnTo>
                    <a:lnTo>
                      <a:pt x="2224" y="106"/>
                    </a:lnTo>
                    <a:lnTo>
                      <a:pt x="2176" y="112"/>
                    </a:lnTo>
                    <a:lnTo>
                      <a:pt x="2118" y="120"/>
                    </a:lnTo>
                    <a:lnTo>
                      <a:pt x="1976" y="130"/>
                    </a:lnTo>
                    <a:lnTo>
                      <a:pt x="1806" y="140"/>
                    </a:lnTo>
                    <a:lnTo>
                      <a:pt x="1610" y="146"/>
                    </a:lnTo>
                    <a:lnTo>
                      <a:pt x="1392" y="150"/>
                    </a:lnTo>
                    <a:lnTo>
                      <a:pt x="1158" y="152"/>
                    </a:lnTo>
                    <a:close/>
                    <a:moveTo>
                      <a:pt x="1158" y="0"/>
                    </a:moveTo>
                    <a:lnTo>
                      <a:pt x="1158" y="0"/>
                    </a:lnTo>
                    <a:lnTo>
                      <a:pt x="924" y="2"/>
                    </a:lnTo>
                    <a:lnTo>
                      <a:pt x="708" y="6"/>
                    </a:lnTo>
                    <a:lnTo>
                      <a:pt x="510" y="14"/>
                    </a:lnTo>
                    <a:lnTo>
                      <a:pt x="340" y="22"/>
                    </a:lnTo>
                    <a:lnTo>
                      <a:pt x="198" y="34"/>
                    </a:lnTo>
                    <a:lnTo>
                      <a:pt x="140" y="40"/>
                    </a:lnTo>
                    <a:lnTo>
                      <a:pt x="90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4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0" y="106"/>
                    </a:lnTo>
                    <a:lnTo>
                      <a:pt x="140" y="114"/>
                    </a:lnTo>
                    <a:lnTo>
                      <a:pt x="198" y="120"/>
                    </a:lnTo>
                    <a:lnTo>
                      <a:pt x="340" y="130"/>
                    </a:lnTo>
                    <a:lnTo>
                      <a:pt x="510" y="140"/>
                    </a:lnTo>
                    <a:lnTo>
                      <a:pt x="708" y="146"/>
                    </a:lnTo>
                    <a:lnTo>
                      <a:pt x="924" y="152"/>
                    </a:lnTo>
                    <a:lnTo>
                      <a:pt x="1158" y="152"/>
                    </a:lnTo>
                    <a:lnTo>
                      <a:pt x="1158" y="152"/>
                    </a:lnTo>
                    <a:lnTo>
                      <a:pt x="1392" y="152"/>
                    </a:lnTo>
                    <a:lnTo>
                      <a:pt x="1612" y="146"/>
                    </a:lnTo>
                    <a:lnTo>
                      <a:pt x="1808" y="140"/>
                    </a:lnTo>
                    <a:lnTo>
                      <a:pt x="1980" y="130"/>
                    </a:lnTo>
                    <a:lnTo>
                      <a:pt x="2122" y="120"/>
                    </a:lnTo>
                    <a:lnTo>
                      <a:pt x="2180" y="114"/>
                    </a:lnTo>
                    <a:lnTo>
                      <a:pt x="2228" y="106"/>
                    </a:lnTo>
                    <a:lnTo>
                      <a:pt x="2268" y="100"/>
                    </a:lnTo>
                    <a:lnTo>
                      <a:pt x="2296" y="92"/>
                    </a:lnTo>
                    <a:lnTo>
                      <a:pt x="2314" y="86"/>
                    </a:lnTo>
                    <a:lnTo>
                      <a:pt x="2318" y="82"/>
                    </a:lnTo>
                    <a:lnTo>
                      <a:pt x="2318" y="78"/>
                    </a:lnTo>
                    <a:lnTo>
                      <a:pt x="2318" y="78"/>
                    </a:lnTo>
                    <a:lnTo>
                      <a:pt x="2318" y="74"/>
                    </a:lnTo>
                    <a:lnTo>
                      <a:pt x="2314" y="70"/>
                    </a:lnTo>
                    <a:lnTo>
                      <a:pt x="2306" y="66"/>
                    </a:lnTo>
                    <a:lnTo>
                      <a:pt x="2296" y="62"/>
                    </a:lnTo>
                    <a:lnTo>
                      <a:pt x="2268" y="54"/>
                    </a:lnTo>
                    <a:lnTo>
                      <a:pt x="2228" y="48"/>
                    </a:lnTo>
                    <a:lnTo>
                      <a:pt x="2180" y="40"/>
                    </a:lnTo>
                    <a:lnTo>
                      <a:pt x="2122" y="34"/>
                    </a:lnTo>
                    <a:lnTo>
                      <a:pt x="1980" y="22"/>
                    </a:lnTo>
                    <a:lnTo>
                      <a:pt x="1808" y="14"/>
                    </a:lnTo>
                    <a:lnTo>
                      <a:pt x="1612" y="6"/>
                    </a:lnTo>
                    <a:lnTo>
                      <a:pt x="1392" y="2"/>
                    </a:lnTo>
                    <a:lnTo>
                      <a:pt x="1158" y="0"/>
                    </a:lnTo>
                    <a:close/>
                  </a:path>
                </a:pathLst>
              </a:custGeom>
              <a:solidFill>
                <a:srgbClr val="F6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" name="Freeform 177"/>
              <p:cNvSpPr>
                <a:spLocks/>
              </p:cNvSpPr>
              <p:nvPr/>
            </p:nvSpPr>
            <p:spPr bwMode="auto">
              <a:xfrm>
                <a:off x="2694" y="4148"/>
                <a:ext cx="2310" cy="152"/>
              </a:xfrm>
              <a:custGeom>
                <a:avLst/>
                <a:gdLst>
                  <a:gd name="T0" fmla="*/ 1154 w 2310"/>
                  <a:gd name="T1" fmla="*/ 152 h 152"/>
                  <a:gd name="T2" fmla="*/ 1154 w 2310"/>
                  <a:gd name="T3" fmla="*/ 152 h 152"/>
                  <a:gd name="T4" fmla="*/ 922 w 2310"/>
                  <a:gd name="T5" fmla="*/ 150 h 152"/>
                  <a:gd name="T6" fmla="*/ 706 w 2310"/>
                  <a:gd name="T7" fmla="*/ 146 h 152"/>
                  <a:gd name="T8" fmla="*/ 510 w 2310"/>
                  <a:gd name="T9" fmla="*/ 140 h 152"/>
                  <a:gd name="T10" fmla="*/ 338 w 2310"/>
                  <a:gd name="T11" fmla="*/ 130 h 152"/>
                  <a:gd name="T12" fmla="*/ 198 w 2310"/>
                  <a:gd name="T13" fmla="*/ 120 h 152"/>
                  <a:gd name="T14" fmla="*/ 140 w 2310"/>
                  <a:gd name="T15" fmla="*/ 112 h 152"/>
                  <a:gd name="T16" fmla="*/ 92 w 2310"/>
                  <a:gd name="T17" fmla="*/ 106 h 152"/>
                  <a:gd name="T18" fmla="*/ 52 w 2310"/>
                  <a:gd name="T19" fmla="*/ 100 h 152"/>
                  <a:gd name="T20" fmla="*/ 24 w 2310"/>
                  <a:gd name="T21" fmla="*/ 92 h 152"/>
                  <a:gd name="T22" fmla="*/ 6 w 2310"/>
                  <a:gd name="T23" fmla="*/ 86 h 152"/>
                  <a:gd name="T24" fmla="*/ 2 w 2310"/>
                  <a:gd name="T25" fmla="*/ 82 h 152"/>
                  <a:gd name="T26" fmla="*/ 0 w 2310"/>
                  <a:gd name="T27" fmla="*/ 78 h 152"/>
                  <a:gd name="T28" fmla="*/ 0 w 2310"/>
                  <a:gd name="T29" fmla="*/ 78 h 152"/>
                  <a:gd name="T30" fmla="*/ 2 w 2310"/>
                  <a:gd name="T31" fmla="*/ 74 h 152"/>
                  <a:gd name="T32" fmla="*/ 6 w 2310"/>
                  <a:gd name="T33" fmla="*/ 70 h 152"/>
                  <a:gd name="T34" fmla="*/ 24 w 2310"/>
                  <a:gd name="T35" fmla="*/ 62 h 152"/>
                  <a:gd name="T36" fmla="*/ 52 w 2310"/>
                  <a:gd name="T37" fmla="*/ 54 h 152"/>
                  <a:gd name="T38" fmla="*/ 92 w 2310"/>
                  <a:gd name="T39" fmla="*/ 48 h 152"/>
                  <a:gd name="T40" fmla="*/ 140 w 2310"/>
                  <a:gd name="T41" fmla="*/ 40 h 152"/>
                  <a:gd name="T42" fmla="*/ 198 w 2310"/>
                  <a:gd name="T43" fmla="*/ 34 h 152"/>
                  <a:gd name="T44" fmla="*/ 338 w 2310"/>
                  <a:gd name="T45" fmla="*/ 24 h 152"/>
                  <a:gd name="T46" fmla="*/ 510 w 2310"/>
                  <a:gd name="T47" fmla="*/ 14 h 152"/>
                  <a:gd name="T48" fmla="*/ 706 w 2310"/>
                  <a:gd name="T49" fmla="*/ 6 h 152"/>
                  <a:gd name="T50" fmla="*/ 922 w 2310"/>
                  <a:gd name="T51" fmla="*/ 2 h 152"/>
                  <a:gd name="T52" fmla="*/ 1154 w 2310"/>
                  <a:gd name="T53" fmla="*/ 0 h 152"/>
                  <a:gd name="T54" fmla="*/ 1154 w 2310"/>
                  <a:gd name="T55" fmla="*/ 0 h 152"/>
                  <a:gd name="T56" fmla="*/ 1388 w 2310"/>
                  <a:gd name="T57" fmla="*/ 2 h 152"/>
                  <a:gd name="T58" fmla="*/ 1606 w 2310"/>
                  <a:gd name="T59" fmla="*/ 6 h 152"/>
                  <a:gd name="T60" fmla="*/ 1802 w 2310"/>
                  <a:gd name="T61" fmla="*/ 14 h 152"/>
                  <a:gd name="T62" fmla="*/ 1972 w 2310"/>
                  <a:gd name="T63" fmla="*/ 24 h 152"/>
                  <a:gd name="T64" fmla="*/ 2114 w 2310"/>
                  <a:gd name="T65" fmla="*/ 34 h 152"/>
                  <a:gd name="T66" fmla="*/ 2172 w 2310"/>
                  <a:gd name="T67" fmla="*/ 40 h 152"/>
                  <a:gd name="T68" fmla="*/ 2220 w 2310"/>
                  <a:gd name="T69" fmla="*/ 48 h 152"/>
                  <a:gd name="T70" fmla="*/ 2258 w 2310"/>
                  <a:gd name="T71" fmla="*/ 54 h 152"/>
                  <a:gd name="T72" fmla="*/ 2286 w 2310"/>
                  <a:gd name="T73" fmla="*/ 62 h 152"/>
                  <a:gd name="T74" fmla="*/ 2304 w 2310"/>
                  <a:gd name="T75" fmla="*/ 70 h 152"/>
                  <a:gd name="T76" fmla="*/ 2308 w 2310"/>
                  <a:gd name="T77" fmla="*/ 74 h 152"/>
                  <a:gd name="T78" fmla="*/ 2310 w 2310"/>
                  <a:gd name="T79" fmla="*/ 78 h 152"/>
                  <a:gd name="T80" fmla="*/ 2310 w 2310"/>
                  <a:gd name="T81" fmla="*/ 78 h 152"/>
                  <a:gd name="T82" fmla="*/ 2308 w 2310"/>
                  <a:gd name="T83" fmla="*/ 82 h 152"/>
                  <a:gd name="T84" fmla="*/ 2304 w 2310"/>
                  <a:gd name="T85" fmla="*/ 86 h 152"/>
                  <a:gd name="T86" fmla="*/ 2286 w 2310"/>
                  <a:gd name="T87" fmla="*/ 92 h 152"/>
                  <a:gd name="T88" fmla="*/ 2258 w 2310"/>
                  <a:gd name="T89" fmla="*/ 100 h 152"/>
                  <a:gd name="T90" fmla="*/ 2220 w 2310"/>
                  <a:gd name="T91" fmla="*/ 106 h 152"/>
                  <a:gd name="T92" fmla="*/ 2172 w 2310"/>
                  <a:gd name="T93" fmla="*/ 112 h 152"/>
                  <a:gd name="T94" fmla="*/ 2114 w 2310"/>
                  <a:gd name="T95" fmla="*/ 120 h 152"/>
                  <a:gd name="T96" fmla="*/ 1972 w 2310"/>
                  <a:gd name="T97" fmla="*/ 130 h 152"/>
                  <a:gd name="T98" fmla="*/ 1802 w 2310"/>
                  <a:gd name="T99" fmla="*/ 140 h 152"/>
                  <a:gd name="T100" fmla="*/ 1606 w 2310"/>
                  <a:gd name="T101" fmla="*/ 146 h 152"/>
                  <a:gd name="T102" fmla="*/ 1388 w 2310"/>
                  <a:gd name="T103" fmla="*/ 150 h 152"/>
                  <a:gd name="T104" fmla="*/ 1154 w 2310"/>
                  <a:gd name="T10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10" h="152">
                    <a:moveTo>
                      <a:pt x="1154" y="152"/>
                    </a:moveTo>
                    <a:lnTo>
                      <a:pt x="1154" y="152"/>
                    </a:lnTo>
                    <a:lnTo>
                      <a:pt x="922" y="150"/>
                    </a:lnTo>
                    <a:lnTo>
                      <a:pt x="706" y="146"/>
                    </a:lnTo>
                    <a:lnTo>
                      <a:pt x="510" y="140"/>
                    </a:lnTo>
                    <a:lnTo>
                      <a:pt x="338" y="130"/>
                    </a:lnTo>
                    <a:lnTo>
                      <a:pt x="198" y="120"/>
                    </a:lnTo>
                    <a:lnTo>
                      <a:pt x="140" y="112"/>
                    </a:lnTo>
                    <a:lnTo>
                      <a:pt x="92" y="106"/>
                    </a:lnTo>
                    <a:lnTo>
                      <a:pt x="52" y="100"/>
                    </a:lnTo>
                    <a:lnTo>
                      <a:pt x="24" y="92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24" y="62"/>
                    </a:lnTo>
                    <a:lnTo>
                      <a:pt x="52" y="54"/>
                    </a:lnTo>
                    <a:lnTo>
                      <a:pt x="92" y="48"/>
                    </a:lnTo>
                    <a:lnTo>
                      <a:pt x="140" y="40"/>
                    </a:lnTo>
                    <a:lnTo>
                      <a:pt x="198" y="34"/>
                    </a:lnTo>
                    <a:lnTo>
                      <a:pt x="338" y="24"/>
                    </a:lnTo>
                    <a:lnTo>
                      <a:pt x="510" y="14"/>
                    </a:lnTo>
                    <a:lnTo>
                      <a:pt x="706" y="6"/>
                    </a:lnTo>
                    <a:lnTo>
                      <a:pt x="922" y="2"/>
                    </a:lnTo>
                    <a:lnTo>
                      <a:pt x="1154" y="0"/>
                    </a:lnTo>
                    <a:lnTo>
                      <a:pt x="1154" y="0"/>
                    </a:lnTo>
                    <a:lnTo>
                      <a:pt x="1388" y="2"/>
                    </a:lnTo>
                    <a:lnTo>
                      <a:pt x="1606" y="6"/>
                    </a:lnTo>
                    <a:lnTo>
                      <a:pt x="1802" y="14"/>
                    </a:lnTo>
                    <a:lnTo>
                      <a:pt x="1972" y="24"/>
                    </a:lnTo>
                    <a:lnTo>
                      <a:pt x="2114" y="34"/>
                    </a:lnTo>
                    <a:lnTo>
                      <a:pt x="2172" y="40"/>
                    </a:lnTo>
                    <a:lnTo>
                      <a:pt x="2220" y="48"/>
                    </a:lnTo>
                    <a:lnTo>
                      <a:pt x="2258" y="54"/>
                    </a:lnTo>
                    <a:lnTo>
                      <a:pt x="2286" y="62"/>
                    </a:lnTo>
                    <a:lnTo>
                      <a:pt x="2304" y="70"/>
                    </a:lnTo>
                    <a:lnTo>
                      <a:pt x="2308" y="74"/>
                    </a:lnTo>
                    <a:lnTo>
                      <a:pt x="2310" y="78"/>
                    </a:lnTo>
                    <a:lnTo>
                      <a:pt x="2310" y="78"/>
                    </a:lnTo>
                    <a:lnTo>
                      <a:pt x="2308" y="82"/>
                    </a:lnTo>
                    <a:lnTo>
                      <a:pt x="2304" y="86"/>
                    </a:lnTo>
                    <a:lnTo>
                      <a:pt x="2286" y="92"/>
                    </a:lnTo>
                    <a:lnTo>
                      <a:pt x="2258" y="100"/>
                    </a:lnTo>
                    <a:lnTo>
                      <a:pt x="2220" y="106"/>
                    </a:lnTo>
                    <a:lnTo>
                      <a:pt x="2172" y="112"/>
                    </a:lnTo>
                    <a:lnTo>
                      <a:pt x="2114" y="120"/>
                    </a:lnTo>
                    <a:lnTo>
                      <a:pt x="1972" y="130"/>
                    </a:lnTo>
                    <a:lnTo>
                      <a:pt x="1802" y="140"/>
                    </a:lnTo>
                    <a:lnTo>
                      <a:pt x="1606" y="146"/>
                    </a:lnTo>
                    <a:lnTo>
                      <a:pt x="1388" y="150"/>
                    </a:lnTo>
                    <a:lnTo>
                      <a:pt x="1154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" name="Freeform 178"/>
              <p:cNvSpPr>
                <a:spLocks/>
              </p:cNvSpPr>
              <p:nvPr/>
            </p:nvSpPr>
            <p:spPr bwMode="auto">
              <a:xfrm>
                <a:off x="2690" y="4148"/>
                <a:ext cx="2318" cy="152"/>
              </a:xfrm>
              <a:custGeom>
                <a:avLst/>
                <a:gdLst>
                  <a:gd name="T0" fmla="*/ 1158 w 2318"/>
                  <a:gd name="T1" fmla="*/ 0 h 152"/>
                  <a:gd name="T2" fmla="*/ 1158 w 2318"/>
                  <a:gd name="T3" fmla="*/ 0 h 152"/>
                  <a:gd name="T4" fmla="*/ 924 w 2318"/>
                  <a:gd name="T5" fmla="*/ 2 h 152"/>
                  <a:gd name="T6" fmla="*/ 708 w 2318"/>
                  <a:gd name="T7" fmla="*/ 6 h 152"/>
                  <a:gd name="T8" fmla="*/ 510 w 2318"/>
                  <a:gd name="T9" fmla="*/ 14 h 152"/>
                  <a:gd name="T10" fmla="*/ 340 w 2318"/>
                  <a:gd name="T11" fmla="*/ 22 h 152"/>
                  <a:gd name="T12" fmla="*/ 198 w 2318"/>
                  <a:gd name="T13" fmla="*/ 34 h 152"/>
                  <a:gd name="T14" fmla="*/ 140 w 2318"/>
                  <a:gd name="T15" fmla="*/ 40 h 152"/>
                  <a:gd name="T16" fmla="*/ 90 w 2318"/>
                  <a:gd name="T17" fmla="*/ 48 h 152"/>
                  <a:gd name="T18" fmla="*/ 52 w 2318"/>
                  <a:gd name="T19" fmla="*/ 54 h 152"/>
                  <a:gd name="T20" fmla="*/ 24 w 2318"/>
                  <a:gd name="T21" fmla="*/ 62 h 152"/>
                  <a:gd name="T22" fmla="*/ 14 w 2318"/>
                  <a:gd name="T23" fmla="*/ 66 h 152"/>
                  <a:gd name="T24" fmla="*/ 6 w 2318"/>
                  <a:gd name="T25" fmla="*/ 70 h 152"/>
                  <a:gd name="T26" fmla="*/ 2 w 2318"/>
                  <a:gd name="T27" fmla="*/ 74 h 152"/>
                  <a:gd name="T28" fmla="*/ 0 w 2318"/>
                  <a:gd name="T29" fmla="*/ 78 h 152"/>
                  <a:gd name="T30" fmla="*/ 0 w 2318"/>
                  <a:gd name="T31" fmla="*/ 78 h 152"/>
                  <a:gd name="T32" fmla="*/ 2 w 2318"/>
                  <a:gd name="T33" fmla="*/ 82 h 152"/>
                  <a:gd name="T34" fmla="*/ 6 w 2318"/>
                  <a:gd name="T35" fmla="*/ 86 h 152"/>
                  <a:gd name="T36" fmla="*/ 24 w 2318"/>
                  <a:gd name="T37" fmla="*/ 92 h 152"/>
                  <a:gd name="T38" fmla="*/ 52 w 2318"/>
                  <a:gd name="T39" fmla="*/ 100 h 152"/>
                  <a:gd name="T40" fmla="*/ 90 w 2318"/>
                  <a:gd name="T41" fmla="*/ 106 h 152"/>
                  <a:gd name="T42" fmla="*/ 140 w 2318"/>
                  <a:gd name="T43" fmla="*/ 114 h 152"/>
                  <a:gd name="T44" fmla="*/ 198 w 2318"/>
                  <a:gd name="T45" fmla="*/ 120 h 152"/>
                  <a:gd name="T46" fmla="*/ 340 w 2318"/>
                  <a:gd name="T47" fmla="*/ 130 h 152"/>
                  <a:gd name="T48" fmla="*/ 510 w 2318"/>
                  <a:gd name="T49" fmla="*/ 140 h 152"/>
                  <a:gd name="T50" fmla="*/ 708 w 2318"/>
                  <a:gd name="T51" fmla="*/ 146 h 152"/>
                  <a:gd name="T52" fmla="*/ 924 w 2318"/>
                  <a:gd name="T53" fmla="*/ 152 h 152"/>
                  <a:gd name="T54" fmla="*/ 1158 w 2318"/>
                  <a:gd name="T55" fmla="*/ 152 h 152"/>
                  <a:gd name="T56" fmla="*/ 1158 w 2318"/>
                  <a:gd name="T57" fmla="*/ 152 h 152"/>
                  <a:gd name="T58" fmla="*/ 1392 w 2318"/>
                  <a:gd name="T59" fmla="*/ 152 h 152"/>
                  <a:gd name="T60" fmla="*/ 1612 w 2318"/>
                  <a:gd name="T61" fmla="*/ 146 h 152"/>
                  <a:gd name="T62" fmla="*/ 1808 w 2318"/>
                  <a:gd name="T63" fmla="*/ 140 h 152"/>
                  <a:gd name="T64" fmla="*/ 1980 w 2318"/>
                  <a:gd name="T65" fmla="*/ 130 h 152"/>
                  <a:gd name="T66" fmla="*/ 2122 w 2318"/>
                  <a:gd name="T67" fmla="*/ 120 h 152"/>
                  <a:gd name="T68" fmla="*/ 2180 w 2318"/>
                  <a:gd name="T69" fmla="*/ 114 h 152"/>
                  <a:gd name="T70" fmla="*/ 2228 w 2318"/>
                  <a:gd name="T71" fmla="*/ 106 h 152"/>
                  <a:gd name="T72" fmla="*/ 2268 w 2318"/>
                  <a:gd name="T73" fmla="*/ 100 h 152"/>
                  <a:gd name="T74" fmla="*/ 2296 w 2318"/>
                  <a:gd name="T75" fmla="*/ 92 h 152"/>
                  <a:gd name="T76" fmla="*/ 2314 w 2318"/>
                  <a:gd name="T77" fmla="*/ 86 h 152"/>
                  <a:gd name="T78" fmla="*/ 2318 w 2318"/>
                  <a:gd name="T79" fmla="*/ 82 h 152"/>
                  <a:gd name="T80" fmla="*/ 2318 w 2318"/>
                  <a:gd name="T81" fmla="*/ 78 h 152"/>
                  <a:gd name="T82" fmla="*/ 2318 w 2318"/>
                  <a:gd name="T83" fmla="*/ 78 h 152"/>
                  <a:gd name="T84" fmla="*/ 2318 w 2318"/>
                  <a:gd name="T85" fmla="*/ 74 h 152"/>
                  <a:gd name="T86" fmla="*/ 2314 w 2318"/>
                  <a:gd name="T87" fmla="*/ 70 h 152"/>
                  <a:gd name="T88" fmla="*/ 2306 w 2318"/>
                  <a:gd name="T89" fmla="*/ 66 h 152"/>
                  <a:gd name="T90" fmla="*/ 2296 w 2318"/>
                  <a:gd name="T91" fmla="*/ 62 h 152"/>
                  <a:gd name="T92" fmla="*/ 2268 w 2318"/>
                  <a:gd name="T93" fmla="*/ 54 h 152"/>
                  <a:gd name="T94" fmla="*/ 2228 w 2318"/>
                  <a:gd name="T95" fmla="*/ 48 h 152"/>
                  <a:gd name="T96" fmla="*/ 2180 w 2318"/>
                  <a:gd name="T97" fmla="*/ 40 h 152"/>
                  <a:gd name="T98" fmla="*/ 2122 w 2318"/>
                  <a:gd name="T99" fmla="*/ 34 h 152"/>
                  <a:gd name="T100" fmla="*/ 1980 w 2318"/>
                  <a:gd name="T101" fmla="*/ 22 h 152"/>
                  <a:gd name="T102" fmla="*/ 1808 w 2318"/>
                  <a:gd name="T103" fmla="*/ 14 h 152"/>
                  <a:gd name="T104" fmla="*/ 1612 w 2318"/>
                  <a:gd name="T105" fmla="*/ 6 h 152"/>
                  <a:gd name="T106" fmla="*/ 1392 w 2318"/>
                  <a:gd name="T107" fmla="*/ 2 h 152"/>
                  <a:gd name="T108" fmla="*/ 1158 w 2318"/>
                  <a:gd name="T10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18" h="152">
                    <a:moveTo>
                      <a:pt x="1158" y="0"/>
                    </a:moveTo>
                    <a:lnTo>
                      <a:pt x="1158" y="0"/>
                    </a:lnTo>
                    <a:lnTo>
                      <a:pt x="924" y="2"/>
                    </a:lnTo>
                    <a:lnTo>
                      <a:pt x="708" y="6"/>
                    </a:lnTo>
                    <a:lnTo>
                      <a:pt x="510" y="14"/>
                    </a:lnTo>
                    <a:lnTo>
                      <a:pt x="340" y="22"/>
                    </a:lnTo>
                    <a:lnTo>
                      <a:pt x="198" y="34"/>
                    </a:lnTo>
                    <a:lnTo>
                      <a:pt x="140" y="40"/>
                    </a:lnTo>
                    <a:lnTo>
                      <a:pt x="90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14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0" y="106"/>
                    </a:lnTo>
                    <a:lnTo>
                      <a:pt x="140" y="114"/>
                    </a:lnTo>
                    <a:lnTo>
                      <a:pt x="198" y="120"/>
                    </a:lnTo>
                    <a:lnTo>
                      <a:pt x="340" y="130"/>
                    </a:lnTo>
                    <a:lnTo>
                      <a:pt x="510" y="140"/>
                    </a:lnTo>
                    <a:lnTo>
                      <a:pt x="708" y="146"/>
                    </a:lnTo>
                    <a:lnTo>
                      <a:pt x="924" y="152"/>
                    </a:lnTo>
                    <a:lnTo>
                      <a:pt x="1158" y="152"/>
                    </a:lnTo>
                    <a:lnTo>
                      <a:pt x="1158" y="152"/>
                    </a:lnTo>
                    <a:lnTo>
                      <a:pt x="1392" y="152"/>
                    </a:lnTo>
                    <a:lnTo>
                      <a:pt x="1612" y="146"/>
                    </a:lnTo>
                    <a:lnTo>
                      <a:pt x="1808" y="140"/>
                    </a:lnTo>
                    <a:lnTo>
                      <a:pt x="1980" y="130"/>
                    </a:lnTo>
                    <a:lnTo>
                      <a:pt x="2122" y="120"/>
                    </a:lnTo>
                    <a:lnTo>
                      <a:pt x="2180" y="114"/>
                    </a:lnTo>
                    <a:lnTo>
                      <a:pt x="2228" y="106"/>
                    </a:lnTo>
                    <a:lnTo>
                      <a:pt x="2268" y="100"/>
                    </a:lnTo>
                    <a:lnTo>
                      <a:pt x="2296" y="92"/>
                    </a:lnTo>
                    <a:lnTo>
                      <a:pt x="2314" y="86"/>
                    </a:lnTo>
                    <a:lnTo>
                      <a:pt x="2318" y="82"/>
                    </a:lnTo>
                    <a:lnTo>
                      <a:pt x="2318" y="78"/>
                    </a:lnTo>
                    <a:lnTo>
                      <a:pt x="2318" y="78"/>
                    </a:lnTo>
                    <a:lnTo>
                      <a:pt x="2318" y="74"/>
                    </a:lnTo>
                    <a:lnTo>
                      <a:pt x="2314" y="70"/>
                    </a:lnTo>
                    <a:lnTo>
                      <a:pt x="2306" y="66"/>
                    </a:lnTo>
                    <a:lnTo>
                      <a:pt x="2296" y="62"/>
                    </a:lnTo>
                    <a:lnTo>
                      <a:pt x="2268" y="54"/>
                    </a:lnTo>
                    <a:lnTo>
                      <a:pt x="2228" y="48"/>
                    </a:lnTo>
                    <a:lnTo>
                      <a:pt x="2180" y="40"/>
                    </a:lnTo>
                    <a:lnTo>
                      <a:pt x="2122" y="34"/>
                    </a:lnTo>
                    <a:lnTo>
                      <a:pt x="1980" y="22"/>
                    </a:lnTo>
                    <a:lnTo>
                      <a:pt x="1808" y="14"/>
                    </a:lnTo>
                    <a:lnTo>
                      <a:pt x="1612" y="6"/>
                    </a:lnTo>
                    <a:lnTo>
                      <a:pt x="1392" y="2"/>
                    </a:lnTo>
                    <a:lnTo>
                      <a:pt x="1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1" name="Freeform 179"/>
              <p:cNvSpPr>
                <a:spLocks noEditPoints="1"/>
              </p:cNvSpPr>
              <p:nvPr/>
            </p:nvSpPr>
            <p:spPr bwMode="auto">
              <a:xfrm>
                <a:off x="2694" y="4148"/>
                <a:ext cx="2310" cy="152"/>
              </a:xfrm>
              <a:custGeom>
                <a:avLst/>
                <a:gdLst>
                  <a:gd name="T0" fmla="*/ 1154 w 2310"/>
                  <a:gd name="T1" fmla="*/ 152 h 152"/>
                  <a:gd name="T2" fmla="*/ 708 w 2310"/>
                  <a:gd name="T3" fmla="*/ 146 h 152"/>
                  <a:gd name="T4" fmla="*/ 342 w 2310"/>
                  <a:gd name="T5" fmla="*/ 130 h 152"/>
                  <a:gd name="T6" fmla="*/ 144 w 2310"/>
                  <a:gd name="T7" fmla="*/ 112 h 152"/>
                  <a:gd name="T8" fmla="*/ 58 w 2310"/>
                  <a:gd name="T9" fmla="*/ 100 h 152"/>
                  <a:gd name="T10" fmla="*/ 12 w 2310"/>
                  <a:gd name="T11" fmla="*/ 86 h 152"/>
                  <a:gd name="T12" fmla="*/ 6 w 2310"/>
                  <a:gd name="T13" fmla="*/ 78 h 152"/>
                  <a:gd name="T14" fmla="*/ 8 w 2310"/>
                  <a:gd name="T15" fmla="*/ 74 h 152"/>
                  <a:gd name="T16" fmla="*/ 30 w 2310"/>
                  <a:gd name="T17" fmla="*/ 62 h 152"/>
                  <a:gd name="T18" fmla="*/ 96 w 2310"/>
                  <a:gd name="T19" fmla="*/ 48 h 152"/>
                  <a:gd name="T20" fmla="*/ 202 w 2310"/>
                  <a:gd name="T21" fmla="*/ 34 h 152"/>
                  <a:gd name="T22" fmla="*/ 512 w 2310"/>
                  <a:gd name="T23" fmla="*/ 14 h 152"/>
                  <a:gd name="T24" fmla="*/ 922 w 2310"/>
                  <a:gd name="T25" fmla="*/ 2 h 152"/>
                  <a:gd name="T26" fmla="*/ 1154 w 2310"/>
                  <a:gd name="T27" fmla="*/ 2 h 152"/>
                  <a:gd name="T28" fmla="*/ 1604 w 2310"/>
                  <a:gd name="T29" fmla="*/ 8 h 152"/>
                  <a:gd name="T30" fmla="*/ 1970 w 2310"/>
                  <a:gd name="T31" fmla="*/ 24 h 152"/>
                  <a:gd name="T32" fmla="*/ 2166 w 2310"/>
                  <a:gd name="T33" fmla="*/ 40 h 152"/>
                  <a:gd name="T34" fmla="*/ 2254 w 2310"/>
                  <a:gd name="T35" fmla="*/ 54 h 152"/>
                  <a:gd name="T36" fmla="*/ 2298 w 2310"/>
                  <a:gd name="T37" fmla="*/ 70 h 152"/>
                  <a:gd name="T38" fmla="*/ 2304 w 2310"/>
                  <a:gd name="T39" fmla="*/ 78 h 152"/>
                  <a:gd name="T40" fmla="*/ 2304 w 2310"/>
                  <a:gd name="T41" fmla="*/ 82 h 152"/>
                  <a:gd name="T42" fmla="*/ 2282 w 2310"/>
                  <a:gd name="T43" fmla="*/ 92 h 152"/>
                  <a:gd name="T44" fmla="*/ 2214 w 2310"/>
                  <a:gd name="T45" fmla="*/ 106 h 152"/>
                  <a:gd name="T46" fmla="*/ 2110 w 2310"/>
                  <a:gd name="T47" fmla="*/ 118 h 152"/>
                  <a:gd name="T48" fmla="*/ 1800 w 2310"/>
                  <a:gd name="T49" fmla="*/ 140 h 152"/>
                  <a:gd name="T50" fmla="*/ 1386 w 2310"/>
                  <a:gd name="T51" fmla="*/ 150 h 152"/>
                  <a:gd name="T52" fmla="*/ 1154 w 2310"/>
                  <a:gd name="T53" fmla="*/ 0 h 152"/>
                  <a:gd name="T54" fmla="*/ 922 w 2310"/>
                  <a:gd name="T55" fmla="*/ 2 h 152"/>
                  <a:gd name="T56" fmla="*/ 510 w 2310"/>
                  <a:gd name="T57" fmla="*/ 14 h 152"/>
                  <a:gd name="T58" fmla="*/ 198 w 2310"/>
                  <a:gd name="T59" fmla="*/ 34 h 152"/>
                  <a:gd name="T60" fmla="*/ 92 w 2310"/>
                  <a:gd name="T61" fmla="*/ 48 h 152"/>
                  <a:gd name="T62" fmla="*/ 24 w 2310"/>
                  <a:gd name="T63" fmla="*/ 62 h 152"/>
                  <a:gd name="T64" fmla="*/ 2 w 2310"/>
                  <a:gd name="T65" fmla="*/ 74 h 152"/>
                  <a:gd name="T66" fmla="*/ 0 w 2310"/>
                  <a:gd name="T67" fmla="*/ 78 h 152"/>
                  <a:gd name="T68" fmla="*/ 6 w 2310"/>
                  <a:gd name="T69" fmla="*/ 86 h 152"/>
                  <a:gd name="T70" fmla="*/ 52 w 2310"/>
                  <a:gd name="T71" fmla="*/ 100 h 152"/>
                  <a:gd name="T72" fmla="*/ 140 w 2310"/>
                  <a:gd name="T73" fmla="*/ 112 h 152"/>
                  <a:gd name="T74" fmla="*/ 338 w 2310"/>
                  <a:gd name="T75" fmla="*/ 130 h 152"/>
                  <a:gd name="T76" fmla="*/ 706 w 2310"/>
                  <a:gd name="T77" fmla="*/ 146 h 152"/>
                  <a:gd name="T78" fmla="*/ 1154 w 2310"/>
                  <a:gd name="T79" fmla="*/ 152 h 152"/>
                  <a:gd name="T80" fmla="*/ 1388 w 2310"/>
                  <a:gd name="T81" fmla="*/ 150 h 152"/>
                  <a:gd name="T82" fmla="*/ 1802 w 2310"/>
                  <a:gd name="T83" fmla="*/ 140 h 152"/>
                  <a:gd name="T84" fmla="*/ 2114 w 2310"/>
                  <a:gd name="T85" fmla="*/ 120 h 152"/>
                  <a:gd name="T86" fmla="*/ 2220 w 2310"/>
                  <a:gd name="T87" fmla="*/ 106 h 152"/>
                  <a:gd name="T88" fmla="*/ 2286 w 2310"/>
                  <a:gd name="T89" fmla="*/ 92 h 152"/>
                  <a:gd name="T90" fmla="*/ 2308 w 2310"/>
                  <a:gd name="T91" fmla="*/ 82 h 152"/>
                  <a:gd name="T92" fmla="*/ 2310 w 2310"/>
                  <a:gd name="T93" fmla="*/ 78 h 152"/>
                  <a:gd name="T94" fmla="*/ 2304 w 2310"/>
                  <a:gd name="T95" fmla="*/ 70 h 152"/>
                  <a:gd name="T96" fmla="*/ 2258 w 2310"/>
                  <a:gd name="T97" fmla="*/ 54 h 152"/>
                  <a:gd name="T98" fmla="*/ 2172 w 2310"/>
                  <a:gd name="T99" fmla="*/ 40 h 152"/>
                  <a:gd name="T100" fmla="*/ 1972 w 2310"/>
                  <a:gd name="T101" fmla="*/ 24 h 152"/>
                  <a:gd name="T102" fmla="*/ 1606 w 2310"/>
                  <a:gd name="T103" fmla="*/ 6 h 152"/>
                  <a:gd name="T104" fmla="*/ 1154 w 2310"/>
                  <a:gd name="T10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10" h="152">
                    <a:moveTo>
                      <a:pt x="1154" y="152"/>
                    </a:moveTo>
                    <a:lnTo>
                      <a:pt x="1154" y="152"/>
                    </a:lnTo>
                    <a:lnTo>
                      <a:pt x="922" y="150"/>
                    </a:lnTo>
                    <a:lnTo>
                      <a:pt x="708" y="146"/>
                    </a:lnTo>
                    <a:lnTo>
                      <a:pt x="512" y="140"/>
                    </a:lnTo>
                    <a:lnTo>
                      <a:pt x="342" y="130"/>
                    </a:lnTo>
                    <a:lnTo>
                      <a:pt x="202" y="118"/>
                    </a:lnTo>
                    <a:lnTo>
                      <a:pt x="144" y="112"/>
                    </a:lnTo>
                    <a:lnTo>
                      <a:pt x="96" y="106"/>
                    </a:lnTo>
                    <a:lnTo>
                      <a:pt x="58" y="100"/>
                    </a:lnTo>
                    <a:lnTo>
                      <a:pt x="30" y="92"/>
                    </a:lnTo>
                    <a:lnTo>
                      <a:pt x="12" y="86"/>
                    </a:lnTo>
                    <a:lnTo>
                      <a:pt x="8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4"/>
                    </a:lnTo>
                    <a:lnTo>
                      <a:pt x="12" y="70"/>
                    </a:lnTo>
                    <a:lnTo>
                      <a:pt x="30" y="62"/>
                    </a:lnTo>
                    <a:lnTo>
                      <a:pt x="58" y="54"/>
                    </a:lnTo>
                    <a:lnTo>
                      <a:pt x="96" y="48"/>
                    </a:lnTo>
                    <a:lnTo>
                      <a:pt x="144" y="40"/>
                    </a:lnTo>
                    <a:lnTo>
                      <a:pt x="202" y="34"/>
                    </a:lnTo>
                    <a:lnTo>
                      <a:pt x="342" y="24"/>
                    </a:lnTo>
                    <a:lnTo>
                      <a:pt x="512" y="14"/>
                    </a:lnTo>
                    <a:lnTo>
                      <a:pt x="708" y="8"/>
                    </a:lnTo>
                    <a:lnTo>
                      <a:pt x="922" y="2"/>
                    </a:lnTo>
                    <a:lnTo>
                      <a:pt x="1154" y="2"/>
                    </a:lnTo>
                    <a:lnTo>
                      <a:pt x="1154" y="2"/>
                    </a:lnTo>
                    <a:lnTo>
                      <a:pt x="1386" y="2"/>
                    </a:lnTo>
                    <a:lnTo>
                      <a:pt x="1604" y="8"/>
                    </a:lnTo>
                    <a:lnTo>
                      <a:pt x="1800" y="14"/>
                    </a:lnTo>
                    <a:lnTo>
                      <a:pt x="1970" y="24"/>
                    </a:lnTo>
                    <a:lnTo>
                      <a:pt x="2110" y="34"/>
                    </a:lnTo>
                    <a:lnTo>
                      <a:pt x="2166" y="40"/>
                    </a:lnTo>
                    <a:lnTo>
                      <a:pt x="2214" y="48"/>
                    </a:lnTo>
                    <a:lnTo>
                      <a:pt x="2254" y="54"/>
                    </a:lnTo>
                    <a:lnTo>
                      <a:pt x="2282" y="62"/>
                    </a:lnTo>
                    <a:lnTo>
                      <a:pt x="2298" y="70"/>
                    </a:lnTo>
                    <a:lnTo>
                      <a:pt x="2304" y="74"/>
                    </a:lnTo>
                    <a:lnTo>
                      <a:pt x="2304" y="78"/>
                    </a:lnTo>
                    <a:lnTo>
                      <a:pt x="2304" y="78"/>
                    </a:lnTo>
                    <a:lnTo>
                      <a:pt x="2304" y="82"/>
                    </a:lnTo>
                    <a:lnTo>
                      <a:pt x="2298" y="86"/>
                    </a:lnTo>
                    <a:lnTo>
                      <a:pt x="2282" y="92"/>
                    </a:lnTo>
                    <a:lnTo>
                      <a:pt x="2254" y="100"/>
                    </a:lnTo>
                    <a:lnTo>
                      <a:pt x="2214" y="106"/>
                    </a:lnTo>
                    <a:lnTo>
                      <a:pt x="2166" y="112"/>
                    </a:lnTo>
                    <a:lnTo>
                      <a:pt x="2110" y="118"/>
                    </a:lnTo>
                    <a:lnTo>
                      <a:pt x="1970" y="130"/>
                    </a:lnTo>
                    <a:lnTo>
                      <a:pt x="1800" y="140"/>
                    </a:lnTo>
                    <a:lnTo>
                      <a:pt x="1604" y="146"/>
                    </a:lnTo>
                    <a:lnTo>
                      <a:pt x="1386" y="150"/>
                    </a:lnTo>
                    <a:lnTo>
                      <a:pt x="1154" y="152"/>
                    </a:lnTo>
                    <a:close/>
                    <a:moveTo>
                      <a:pt x="1154" y="0"/>
                    </a:moveTo>
                    <a:lnTo>
                      <a:pt x="1154" y="0"/>
                    </a:lnTo>
                    <a:lnTo>
                      <a:pt x="922" y="2"/>
                    </a:lnTo>
                    <a:lnTo>
                      <a:pt x="706" y="6"/>
                    </a:lnTo>
                    <a:lnTo>
                      <a:pt x="510" y="14"/>
                    </a:lnTo>
                    <a:lnTo>
                      <a:pt x="338" y="24"/>
                    </a:lnTo>
                    <a:lnTo>
                      <a:pt x="198" y="34"/>
                    </a:lnTo>
                    <a:lnTo>
                      <a:pt x="140" y="40"/>
                    </a:lnTo>
                    <a:lnTo>
                      <a:pt x="92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6"/>
                    </a:lnTo>
                    <a:lnTo>
                      <a:pt x="140" y="112"/>
                    </a:lnTo>
                    <a:lnTo>
                      <a:pt x="198" y="120"/>
                    </a:lnTo>
                    <a:lnTo>
                      <a:pt x="338" y="130"/>
                    </a:lnTo>
                    <a:lnTo>
                      <a:pt x="510" y="140"/>
                    </a:lnTo>
                    <a:lnTo>
                      <a:pt x="706" y="146"/>
                    </a:lnTo>
                    <a:lnTo>
                      <a:pt x="922" y="150"/>
                    </a:lnTo>
                    <a:lnTo>
                      <a:pt x="1154" y="152"/>
                    </a:lnTo>
                    <a:lnTo>
                      <a:pt x="1154" y="152"/>
                    </a:lnTo>
                    <a:lnTo>
                      <a:pt x="1388" y="150"/>
                    </a:lnTo>
                    <a:lnTo>
                      <a:pt x="1606" y="146"/>
                    </a:lnTo>
                    <a:lnTo>
                      <a:pt x="1802" y="140"/>
                    </a:lnTo>
                    <a:lnTo>
                      <a:pt x="1972" y="130"/>
                    </a:lnTo>
                    <a:lnTo>
                      <a:pt x="2114" y="120"/>
                    </a:lnTo>
                    <a:lnTo>
                      <a:pt x="2172" y="112"/>
                    </a:lnTo>
                    <a:lnTo>
                      <a:pt x="2220" y="106"/>
                    </a:lnTo>
                    <a:lnTo>
                      <a:pt x="2258" y="100"/>
                    </a:lnTo>
                    <a:lnTo>
                      <a:pt x="2286" y="92"/>
                    </a:lnTo>
                    <a:lnTo>
                      <a:pt x="2304" y="86"/>
                    </a:lnTo>
                    <a:lnTo>
                      <a:pt x="2308" y="82"/>
                    </a:lnTo>
                    <a:lnTo>
                      <a:pt x="2310" y="78"/>
                    </a:lnTo>
                    <a:lnTo>
                      <a:pt x="2310" y="78"/>
                    </a:lnTo>
                    <a:lnTo>
                      <a:pt x="2308" y="74"/>
                    </a:lnTo>
                    <a:lnTo>
                      <a:pt x="2304" y="70"/>
                    </a:lnTo>
                    <a:lnTo>
                      <a:pt x="2286" y="62"/>
                    </a:lnTo>
                    <a:lnTo>
                      <a:pt x="2258" y="54"/>
                    </a:lnTo>
                    <a:lnTo>
                      <a:pt x="2220" y="48"/>
                    </a:lnTo>
                    <a:lnTo>
                      <a:pt x="2172" y="40"/>
                    </a:lnTo>
                    <a:lnTo>
                      <a:pt x="2114" y="34"/>
                    </a:lnTo>
                    <a:lnTo>
                      <a:pt x="1972" y="24"/>
                    </a:lnTo>
                    <a:lnTo>
                      <a:pt x="1802" y="14"/>
                    </a:lnTo>
                    <a:lnTo>
                      <a:pt x="1606" y="6"/>
                    </a:lnTo>
                    <a:lnTo>
                      <a:pt x="1388" y="2"/>
                    </a:ln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F6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2" name="Freeform 180"/>
              <p:cNvSpPr>
                <a:spLocks/>
              </p:cNvSpPr>
              <p:nvPr/>
            </p:nvSpPr>
            <p:spPr bwMode="auto">
              <a:xfrm>
                <a:off x="2700" y="4150"/>
                <a:ext cx="2298" cy="150"/>
              </a:xfrm>
              <a:custGeom>
                <a:avLst/>
                <a:gdLst>
                  <a:gd name="T0" fmla="*/ 1148 w 2298"/>
                  <a:gd name="T1" fmla="*/ 150 h 150"/>
                  <a:gd name="T2" fmla="*/ 1148 w 2298"/>
                  <a:gd name="T3" fmla="*/ 150 h 150"/>
                  <a:gd name="T4" fmla="*/ 916 w 2298"/>
                  <a:gd name="T5" fmla="*/ 148 h 150"/>
                  <a:gd name="T6" fmla="*/ 702 w 2298"/>
                  <a:gd name="T7" fmla="*/ 144 h 150"/>
                  <a:gd name="T8" fmla="*/ 506 w 2298"/>
                  <a:gd name="T9" fmla="*/ 138 h 150"/>
                  <a:gd name="T10" fmla="*/ 336 w 2298"/>
                  <a:gd name="T11" fmla="*/ 128 h 150"/>
                  <a:gd name="T12" fmla="*/ 196 w 2298"/>
                  <a:gd name="T13" fmla="*/ 116 h 150"/>
                  <a:gd name="T14" fmla="*/ 138 w 2298"/>
                  <a:gd name="T15" fmla="*/ 110 h 150"/>
                  <a:gd name="T16" fmla="*/ 90 w 2298"/>
                  <a:gd name="T17" fmla="*/ 104 h 150"/>
                  <a:gd name="T18" fmla="*/ 52 w 2298"/>
                  <a:gd name="T19" fmla="*/ 98 h 150"/>
                  <a:gd name="T20" fmla="*/ 24 w 2298"/>
                  <a:gd name="T21" fmla="*/ 90 h 150"/>
                  <a:gd name="T22" fmla="*/ 6 w 2298"/>
                  <a:gd name="T23" fmla="*/ 84 h 150"/>
                  <a:gd name="T24" fmla="*/ 2 w 2298"/>
                  <a:gd name="T25" fmla="*/ 80 h 150"/>
                  <a:gd name="T26" fmla="*/ 0 w 2298"/>
                  <a:gd name="T27" fmla="*/ 76 h 150"/>
                  <a:gd name="T28" fmla="*/ 0 w 2298"/>
                  <a:gd name="T29" fmla="*/ 76 h 150"/>
                  <a:gd name="T30" fmla="*/ 2 w 2298"/>
                  <a:gd name="T31" fmla="*/ 72 h 150"/>
                  <a:gd name="T32" fmla="*/ 6 w 2298"/>
                  <a:gd name="T33" fmla="*/ 68 h 150"/>
                  <a:gd name="T34" fmla="*/ 24 w 2298"/>
                  <a:gd name="T35" fmla="*/ 60 h 150"/>
                  <a:gd name="T36" fmla="*/ 52 w 2298"/>
                  <a:gd name="T37" fmla="*/ 52 h 150"/>
                  <a:gd name="T38" fmla="*/ 90 w 2298"/>
                  <a:gd name="T39" fmla="*/ 46 h 150"/>
                  <a:gd name="T40" fmla="*/ 138 w 2298"/>
                  <a:gd name="T41" fmla="*/ 38 h 150"/>
                  <a:gd name="T42" fmla="*/ 196 w 2298"/>
                  <a:gd name="T43" fmla="*/ 32 h 150"/>
                  <a:gd name="T44" fmla="*/ 336 w 2298"/>
                  <a:gd name="T45" fmla="*/ 22 h 150"/>
                  <a:gd name="T46" fmla="*/ 506 w 2298"/>
                  <a:gd name="T47" fmla="*/ 12 h 150"/>
                  <a:gd name="T48" fmla="*/ 702 w 2298"/>
                  <a:gd name="T49" fmla="*/ 6 h 150"/>
                  <a:gd name="T50" fmla="*/ 916 w 2298"/>
                  <a:gd name="T51" fmla="*/ 0 h 150"/>
                  <a:gd name="T52" fmla="*/ 1148 w 2298"/>
                  <a:gd name="T53" fmla="*/ 0 h 150"/>
                  <a:gd name="T54" fmla="*/ 1148 w 2298"/>
                  <a:gd name="T55" fmla="*/ 0 h 150"/>
                  <a:gd name="T56" fmla="*/ 1380 w 2298"/>
                  <a:gd name="T57" fmla="*/ 0 h 150"/>
                  <a:gd name="T58" fmla="*/ 1598 w 2298"/>
                  <a:gd name="T59" fmla="*/ 6 h 150"/>
                  <a:gd name="T60" fmla="*/ 1794 w 2298"/>
                  <a:gd name="T61" fmla="*/ 12 h 150"/>
                  <a:gd name="T62" fmla="*/ 1964 w 2298"/>
                  <a:gd name="T63" fmla="*/ 22 h 150"/>
                  <a:gd name="T64" fmla="*/ 2104 w 2298"/>
                  <a:gd name="T65" fmla="*/ 32 h 150"/>
                  <a:gd name="T66" fmla="*/ 2160 w 2298"/>
                  <a:gd name="T67" fmla="*/ 38 h 150"/>
                  <a:gd name="T68" fmla="*/ 2208 w 2298"/>
                  <a:gd name="T69" fmla="*/ 46 h 150"/>
                  <a:gd name="T70" fmla="*/ 2248 w 2298"/>
                  <a:gd name="T71" fmla="*/ 52 h 150"/>
                  <a:gd name="T72" fmla="*/ 2276 w 2298"/>
                  <a:gd name="T73" fmla="*/ 60 h 150"/>
                  <a:gd name="T74" fmla="*/ 2292 w 2298"/>
                  <a:gd name="T75" fmla="*/ 68 h 150"/>
                  <a:gd name="T76" fmla="*/ 2298 w 2298"/>
                  <a:gd name="T77" fmla="*/ 72 h 150"/>
                  <a:gd name="T78" fmla="*/ 2298 w 2298"/>
                  <a:gd name="T79" fmla="*/ 76 h 150"/>
                  <a:gd name="T80" fmla="*/ 2298 w 2298"/>
                  <a:gd name="T81" fmla="*/ 76 h 150"/>
                  <a:gd name="T82" fmla="*/ 2298 w 2298"/>
                  <a:gd name="T83" fmla="*/ 80 h 150"/>
                  <a:gd name="T84" fmla="*/ 2292 w 2298"/>
                  <a:gd name="T85" fmla="*/ 84 h 150"/>
                  <a:gd name="T86" fmla="*/ 2276 w 2298"/>
                  <a:gd name="T87" fmla="*/ 90 h 150"/>
                  <a:gd name="T88" fmla="*/ 2248 w 2298"/>
                  <a:gd name="T89" fmla="*/ 98 h 150"/>
                  <a:gd name="T90" fmla="*/ 2208 w 2298"/>
                  <a:gd name="T91" fmla="*/ 104 h 150"/>
                  <a:gd name="T92" fmla="*/ 2160 w 2298"/>
                  <a:gd name="T93" fmla="*/ 110 h 150"/>
                  <a:gd name="T94" fmla="*/ 2104 w 2298"/>
                  <a:gd name="T95" fmla="*/ 116 h 150"/>
                  <a:gd name="T96" fmla="*/ 1964 w 2298"/>
                  <a:gd name="T97" fmla="*/ 128 h 150"/>
                  <a:gd name="T98" fmla="*/ 1794 w 2298"/>
                  <a:gd name="T99" fmla="*/ 138 h 150"/>
                  <a:gd name="T100" fmla="*/ 1598 w 2298"/>
                  <a:gd name="T101" fmla="*/ 144 h 150"/>
                  <a:gd name="T102" fmla="*/ 1380 w 2298"/>
                  <a:gd name="T103" fmla="*/ 148 h 150"/>
                  <a:gd name="T104" fmla="*/ 1148 w 2298"/>
                  <a:gd name="T10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8" h="150">
                    <a:moveTo>
                      <a:pt x="1148" y="150"/>
                    </a:moveTo>
                    <a:lnTo>
                      <a:pt x="1148" y="150"/>
                    </a:lnTo>
                    <a:lnTo>
                      <a:pt x="916" y="148"/>
                    </a:lnTo>
                    <a:lnTo>
                      <a:pt x="702" y="144"/>
                    </a:lnTo>
                    <a:lnTo>
                      <a:pt x="506" y="138"/>
                    </a:lnTo>
                    <a:lnTo>
                      <a:pt x="336" y="128"/>
                    </a:lnTo>
                    <a:lnTo>
                      <a:pt x="196" y="116"/>
                    </a:lnTo>
                    <a:lnTo>
                      <a:pt x="138" y="110"/>
                    </a:lnTo>
                    <a:lnTo>
                      <a:pt x="90" y="104"/>
                    </a:lnTo>
                    <a:lnTo>
                      <a:pt x="52" y="98"/>
                    </a:lnTo>
                    <a:lnTo>
                      <a:pt x="24" y="90"/>
                    </a:lnTo>
                    <a:lnTo>
                      <a:pt x="6" y="84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6" y="68"/>
                    </a:lnTo>
                    <a:lnTo>
                      <a:pt x="24" y="60"/>
                    </a:lnTo>
                    <a:lnTo>
                      <a:pt x="52" y="52"/>
                    </a:lnTo>
                    <a:lnTo>
                      <a:pt x="90" y="46"/>
                    </a:lnTo>
                    <a:lnTo>
                      <a:pt x="138" y="38"/>
                    </a:lnTo>
                    <a:lnTo>
                      <a:pt x="196" y="32"/>
                    </a:lnTo>
                    <a:lnTo>
                      <a:pt x="336" y="22"/>
                    </a:lnTo>
                    <a:lnTo>
                      <a:pt x="506" y="12"/>
                    </a:lnTo>
                    <a:lnTo>
                      <a:pt x="702" y="6"/>
                    </a:lnTo>
                    <a:lnTo>
                      <a:pt x="916" y="0"/>
                    </a:lnTo>
                    <a:lnTo>
                      <a:pt x="1148" y="0"/>
                    </a:lnTo>
                    <a:lnTo>
                      <a:pt x="1148" y="0"/>
                    </a:lnTo>
                    <a:lnTo>
                      <a:pt x="1380" y="0"/>
                    </a:lnTo>
                    <a:lnTo>
                      <a:pt x="1598" y="6"/>
                    </a:lnTo>
                    <a:lnTo>
                      <a:pt x="1794" y="12"/>
                    </a:lnTo>
                    <a:lnTo>
                      <a:pt x="1964" y="22"/>
                    </a:lnTo>
                    <a:lnTo>
                      <a:pt x="2104" y="32"/>
                    </a:lnTo>
                    <a:lnTo>
                      <a:pt x="2160" y="38"/>
                    </a:lnTo>
                    <a:lnTo>
                      <a:pt x="2208" y="46"/>
                    </a:lnTo>
                    <a:lnTo>
                      <a:pt x="2248" y="52"/>
                    </a:lnTo>
                    <a:lnTo>
                      <a:pt x="2276" y="60"/>
                    </a:lnTo>
                    <a:lnTo>
                      <a:pt x="2292" y="68"/>
                    </a:lnTo>
                    <a:lnTo>
                      <a:pt x="2298" y="72"/>
                    </a:lnTo>
                    <a:lnTo>
                      <a:pt x="2298" y="76"/>
                    </a:lnTo>
                    <a:lnTo>
                      <a:pt x="2298" y="76"/>
                    </a:lnTo>
                    <a:lnTo>
                      <a:pt x="2298" y="80"/>
                    </a:lnTo>
                    <a:lnTo>
                      <a:pt x="2292" y="84"/>
                    </a:lnTo>
                    <a:lnTo>
                      <a:pt x="2276" y="90"/>
                    </a:lnTo>
                    <a:lnTo>
                      <a:pt x="2248" y="98"/>
                    </a:lnTo>
                    <a:lnTo>
                      <a:pt x="2208" y="104"/>
                    </a:lnTo>
                    <a:lnTo>
                      <a:pt x="2160" y="110"/>
                    </a:lnTo>
                    <a:lnTo>
                      <a:pt x="2104" y="116"/>
                    </a:lnTo>
                    <a:lnTo>
                      <a:pt x="1964" y="128"/>
                    </a:lnTo>
                    <a:lnTo>
                      <a:pt x="1794" y="138"/>
                    </a:lnTo>
                    <a:lnTo>
                      <a:pt x="1598" y="144"/>
                    </a:lnTo>
                    <a:lnTo>
                      <a:pt x="1380" y="148"/>
                    </a:lnTo>
                    <a:lnTo>
                      <a:pt x="1148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3" name="Freeform 181"/>
              <p:cNvSpPr>
                <a:spLocks/>
              </p:cNvSpPr>
              <p:nvPr/>
            </p:nvSpPr>
            <p:spPr bwMode="auto">
              <a:xfrm>
                <a:off x="2694" y="4148"/>
                <a:ext cx="2310" cy="152"/>
              </a:xfrm>
              <a:custGeom>
                <a:avLst/>
                <a:gdLst>
                  <a:gd name="T0" fmla="*/ 1154 w 2310"/>
                  <a:gd name="T1" fmla="*/ 0 h 152"/>
                  <a:gd name="T2" fmla="*/ 1154 w 2310"/>
                  <a:gd name="T3" fmla="*/ 0 h 152"/>
                  <a:gd name="T4" fmla="*/ 922 w 2310"/>
                  <a:gd name="T5" fmla="*/ 2 h 152"/>
                  <a:gd name="T6" fmla="*/ 706 w 2310"/>
                  <a:gd name="T7" fmla="*/ 6 h 152"/>
                  <a:gd name="T8" fmla="*/ 510 w 2310"/>
                  <a:gd name="T9" fmla="*/ 14 h 152"/>
                  <a:gd name="T10" fmla="*/ 338 w 2310"/>
                  <a:gd name="T11" fmla="*/ 24 h 152"/>
                  <a:gd name="T12" fmla="*/ 198 w 2310"/>
                  <a:gd name="T13" fmla="*/ 34 h 152"/>
                  <a:gd name="T14" fmla="*/ 140 w 2310"/>
                  <a:gd name="T15" fmla="*/ 40 h 152"/>
                  <a:gd name="T16" fmla="*/ 92 w 2310"/>
                  <a:gd name="T17" fmla="*/ 48 h 152"/>
                  <a:gd name="T18" fmla="*/ 52 w 2310"/>
                  <a:gd name="T19" fmla="*/ 54 h 152"/>
                  <a:gd name="T20" fmla="*/ 24 w 2310"/>
                  <a:gd name="T21" fmla="*/ 62 h 152"/>
                  <a:gd name="T22" fmla="*/ 6 w 2310"/>
                  <a:gd name="T23" fmla="*/ 70 h 152"/>
                  <a:gd name="T24" fmla="*/ 2 w 2310"/>
                  <a:gd name="T25" fmla="*/ 74 h 152"/>
                  <a:gd name="T26" fmla="*/ 0 w 2310"/>
                  <a:gd name="T27" fmla="*/ 78 h 152"/>
                  <a:gd name="T28" fmla="*/ 0 w 2310"/>
                  <a:gd name="T29" fmla="*/ 78 h 152"/>
                  <a:gd name="T30" fmla="*/ 2 w 2310"/>
                  <a:gd name="T31" fmla="*/ 82 h 152"/>
                  <a:gd name="T32" fmla="*/ 6 w 2310"/>
                  <a:gd name="T33" fmla="*/ 86 h 152"/>
                  <a:gd name="T34" fmla="*/ 24 w 2310"/>
                  <a:gd name="T35" fmla="*/ 92 h 152"/>
                  <a:gd name="T36" fmla="*/ 52 w 2310"/>
                  <a:gd name="T37" fmla="*/ 100 h 152"/>
                  <a:gd name="T38" fmla="*/ 92 w 2310"/>
                  <a:gd name="T39" fmla="*/ 106 h 152"/>
                  <a:gd name="T40" fmla="*/ 140 w 2310"/>
                  <a:gd name="T41" fmla="*/ 112 h 152"/>
                  <a:gd name="T42" fmla="*/ 198 w 2310"/>
                  <a:gd name="T43" fmla="*/ 120 h 152"/>
                  <a:gd name="T44" fmla="*/ 338 w 2310"/>
                  <a:gd name="T45" fmla="*/ 130 h 152"/>
                  <a:gd name="T46" fmla="*/ 510 w 2310"/>
                  <a:gd name="T47" fmla="*/ 140 h 152"/>
                  <a:gd name="T48" fmla="*/ 706 w 2310"/>
                  <a:gd name="T49" fmla="*/ 146 h 152"/>
                  <a:gd name="T50" fmla="*/ 922 w 2310"/>
                  <a:gd name="T51" fmla="*/ 150 h 152"/>
                  <a:gd name="T52" fmla="*/ 1154 w 2310"/>
                  <a:gd name="T53" fmla="*/ 152 h 152"/>
                  <a:gd name="T54" fmla="*/ 1154 w 2310"/>
                  <a:gd name="T55" fmla="*/ 152 h 152"/>
                  <a:gd name="T56" fmla="*/ 1388 w 2310"/>
                  <a:gd name="T57" fmla="*/ 150 h 152"/>
                  <a:gd name="T58" fmla="*/ 1606 w 2310"/>
                  <a:gd name="T59" fmla="*/ 146 h 152"/>
                  <a:gd name="T60" fmla="*/ 1802 w 2310"/>
                  <a:gd name="T61" fmla="*/ 140 h 152"/>
                  <a:gd name="T62" fmla="*/ 1972 w 2310"/>
                  <a:gd name="T63" fmla="*/ 130 h 152"/>
                  <a:gd name="T64" fmla="*/ 2114 w 2310"/>
                  <a:gd name="T65" fmla="*/ 120 h 152"/>
                  <a:gd name="T66" fmla="*/ 2172 w 2310"/>
                  <a:gd name="T67" fmla="*/ 112 h 152"/>
                  <a:gd name="T68" fmla="*/ 2220 w 2310"/>
                  <a:gd name="T69" fmla="*/ 106 h 152"/>
                  <a:gd name="T70" fmla="*/ 2258 w 2310"/>
                  <a:gd name="T71" fmla="*/ 100 h 152"/>
                  <a:gd name="T72" fmla="*/ 2286 w 2310"/>
                  <a:gd name="T73" fmla="*/ 92 h 152"/>
                  <a:gd name="T74" fmla="*/ 2304 w 2310"/>
                  <a:gd name="T75" fmla="*/ 86 h 152"/>
                  <a:gd name="T76" fmla="*/ 2308 w 2310"/>
                  <a:gd name="T77" fmla="*/ 82 h 152"/>
                  <a:gd name="T78" fmla="*/ 2310 w 2310"/>
                  <a:gd name="T79" fmla="*/ 78 h 152"/>
                  <a:gd name="T80" fmla="*/ 2310 w 2310"/>
                  <a:gd name="T81" fmla="*/ 78 h 152"/>
                  <a:gd name="T82" fmla="*/ 2308 w 2310"/>
                  <a:gd name="T83" fmla="*/ 74 h 152"/>
                  <a:gd name="T84" fmla="*/ 2304 w 2310"/>
                  <a:gd name="T85" fmla="*/ 70 h 152"/>
                  <a:gd name="T86" fmla="*/ 2286 w 2310"/>
                  <a:gd name="T87" fmla="*/ 62 h 152"/>
                  <a:gd name="T88" fmla="*/ 2258 w 2310"/>
                  <a:gd name="T89" fmla="*/ 54 h 152"/>
                  <a:gd name="T90" fmla="*/ 2220 w 2310"/>
                  <a:gd name="T91" fmla="*/ 48 h 152"/>
                  <a:gd name="T92" fmla="*/ 2172 w 2310"/>
                  <a:gd name="T93" fmla="*/ 40 h 152"/>
                  <a:gd name="T94" fmla="*/ 2114 w 2310"/>
                  <a:gd name="T95" fmla="*/ 34 h 152"/>
                  <a:gd name="T96" fmla="*/ 1972 w 2310"/>
                  <a:gd name="T97" fmla="*/ 24 h 152"/>
                  <a:gd name="T98" fmla="*/ 1802 w 2310"/>
                  <a:gd name="T99" fmla="*/ 14 h 152"/>
                  <a:gd name="T100" fmla="*/ 1606 w 2310"/>
                  <a:gd name="T101" fmla="*/ 6 h 152"/>
                  <a:gd name="T102" fmla="*/ 1388 w 2310"/>
                  <a:gd name="T103" fmla="*/ 2 h 152"/>
                  <a:gd name="T104" fmla="*/ 1154 w 2310"/>
                  <a:gd name="T10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10" h="152">
                    <a:moveTo>
                      <a:pt x="1154" y="0"/>
                    </a:moveTo>
                    <a:lnTo>
                      <a:pt x="1154" y="0"/>
                    </a:lnTo>
                    <a:lnTo>
                      <a:pt x="922" y="2"/>
                    </a:lnTo>
                    <a:lnTo>
                      <a:pt x="706" y="6"/>
                    </a:lnTo>
                    <a:lnTo>
                      <a:pt x="510" y="14"/>
                    </a:lnTo>
                    <a:lnTo>
                      <a:pt x="338" y="24"/>
                    </a:lnTo>
                    <a:lnTo>
                      <a:pt x="198" y="34"/>
                    </a:lnTo>
                    <a:lnTo>
                      <a:pt x="140" y="40"/>
                    </a:lnTo>
                    <a:lnTo>
                      <a:pt x="92" y="48"/>
                    </a:lnTo>
                    <a:lnTo>
                      <a:pt x="52" y="54"/>
                    </a:lnTo>
                    <a:lnTo>
                      <a:pt x="24" y="62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6"/>
                    </a:lnTo>
                    <a:lnTo>
                      <a:pt x="24" y="92"/>
                    </a:lnTo>
                    <a:lnTo>
                      <a:pt x="52" y="100"/>
                    </a:lnTo>
                    <a:lnTo>
                      <a:pt x="92" y="106"/>
                    </a:lnTo>
                    <a:lnTo>
                      <a:pt x="140" y="112"/>
                    </a:lnTo>
                    <a:lnTo>
                      <a:pt x="198" y="120"/>
                    </a:lnTo>
                    <a:lnTo>
                      <a:pt x="338" y="130"/>
                    </a:lnTo>
                    <a:lnTo>
                      <a:pt x="510" y="140"/>
                    </a:lnTo>
                    <a:lnTo>
                      <a:pt x="706" y="146"/>
                    </a:lnTo>
                    <a:lnTo>
                      <a:pt x="922" y="150"/>
                    </a:lnTo>
                    <a:lnTo>
                      <a:pt x="1154" y="152"/>
                    </a:lnTo>
                    <a:lnTo>
                      <a:pt x="1154" y="152"/>
                    </a:lnTo>
                    <a:lnTo>
                      <a:pt x="1388" y="150"/>
                    </a:lnTo>
                    <a:lnTo>
                      <a:pt x="1606" y="146"/>
                    </a:lnTo>
                    <a:lnTo>
                      <a:pt x="1802" y="140"/>
                    </a:lnTo>
                    <a:lnTo>
                      <a:pt x="1972" y="130"/>
                    </a:lnTo>
                    <a:lnTo>
                      <a:pt x="2114" y="120"/>
                    </a:lnTo>
                    <a:lnTo>
                      <a:pt x="2172" y="112"/>
                    </a:lnTo>
                    <a:lnTo>
                      <a:pt x="2220" y="106"/>
                    </a:lnTo>
                    <a:lnTo>
                      <a:pt x="2258" y="100"/>
                    </a:lnTo>
                    <a:lnTo>
                      <a:pt x="2286" y="92"/>
                    </a:lnTo>
                    <a:lnTo>
                      <a:pt x="2304" y="86"/>
                    </a:lnTo>
                    <a:lnTo>
                      <a:pt x="2308" y="82"/>
                    </a:lnTo>
                    <a:lnTo>
                      <a:pt x="2310" y="78"/>
                    </a:lnTo>
                    <a:lnTo>
                      <a:pt x="2310" y="78"/>
                    </a:lnTo>
                    <a:lnTo>
                      <a:pt x="2308" y="74"/>
                    </a:lnTo>
                    <a:lnTo>
                      <a:pt x="2304" y="70"/>
                    </a:lnTo>
                    <a:lnTo>
                      <a:pt x="2286" y="62"/>
                    </a:lnTo>
                    <a:lnTo>
                      <a:pt x="2258" y="54"/>
                    </a:lnTo>
                    <a:lnTo>
                      <a:pt x="2220" y="48"/>
                    </a:lnTo>
                    <a:lnTo>
                      <a:pt x="2172" y="40"/>
                    </a:lnTo>
                    <a:lnTo>
                      <a:pt x="2114" y="34"/>
                    </a:lnTo>
                    <a:lnTo>
                      <a:pt x="1972" y="24"/>
                    </a:lnTo>
                    <a:lnTo>
                      <a:pt x="1802" y="14"/>
                    </a:lnTo>
                    <a:lnTo>
                      <a:pt x="1606" y="6"/>
                    </a:lnTo>
                    <a:lnTo>
                      <a:pt x="1388" y="2"/>
                    </a:lnTo>
                    <a:lnTo>
                      <a:pt x="1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4" name="Freeform 182"/>
              <p:cNvSpPr>
                <a:spLocks noEditPoints="1"/>
              </p:cNvSpPr>
              <p:nvPr/>
            </p:nvSpPr>
            <p:spPr bwMode="auto">
              <a:xfrm>
                <a:off x="2700" y="4150"/>
                <a:ext cx="2298" cy="150"/>
              </a:xfrm>
              <a:custGeom>
                <a:avLst/>
                <a:gdLst>
                  <a:gd name="T0" fmla="*/ 1148 w 2298"/>
                  <a:gd name="T1" fmla="*/ 150 h 150"/>
                  <a:gd name="T2" fmla="*/ 704 w 2298"/>
                  <a:gd name="T3" fmla="*/ 144 h 150"/>
                  <a:gd name="T4" fmla="*/ 340 w 2298"/>
                  <a:gd name="T5" fmla="*/ 128 h 150"/>
                  <a:gd name="T6" fmla="*/ 144 w 2298"/>
                  <a:gd name="T7" fmla="*/ 110 h 150"/>
                  <a:gd name="T8" fmla="*/ 56 w 2298"/>
                  <a:gd name="T9" fmla="*/ 98 h 150"/>
                  <a:gd name="T10" fmla="*/ 10 w 2298"/>
                  <a:gd name="T11" fmla="*/ 82 h 150"/>
                  <a:gd name="T12" fmla="*/ 6 w 2298"/>
                  <a:gd name="T13" fmla="*/ 76 h 150"/>
                  <a:gd name="T14" fmla="*/ 6 w 2298"/>
                  <a:gd name="T15" fmla="*/ 72 h 150"/>
                  <a:gd name="T16" fmla="*/ 28 w 2298"/>
                  <a:gd name="T17" fmla="*/ 60 h 150"/>
                  <a:gd name="T18" fmla="*/ 96 w 2298"/>
                  <a:gd name="T19" fmla="*/ 46 h 150"/>
                  <a:gd name="T20" fmla="*/ 200 w 2298"/>
                  <a:gd name="T21" fmla="*/ 32 h 150"/>
                  <a:gd name="T22" fmla="*/ 510 w 2298"/>
                  <a:gd name="T23" fmla="*/ 12 h 150"/>
                  <a:gd name="T24" fmla="*/ 918 w 2298"/>
                  <a:gd name="T25" fmla="*/ 0 h 150"/>
                  <a:gd name="T26" fmla="*/ 1148 w 2298"/>
                  <a:gd name="T27" fmla="*/ 0 h 150"/>
                  <a:gd name="T28" fmla="*/ 1596 w 2298"/>
                  <a:gd name="T29" fmla="*/ 6 h 150"/>
                  <a:gd name="T30" fmla="*/ 1960 w 2298"/>
                  <a:gd name="T31" fmla="*/ 22 h 150"/>
                  <a:gd name="T32" fmla="*/ 2156 w 2298"/>
                  <a:gd name="T33" fmla="*/ 40 h 150"/>
                  <a:gd name="T34" fmla="*/ 2242 w 2298"/>
                  <a:gd name="T35" fmla="*/ 52 h 150"/>
                  <a:gd name="T36" fmla="*/ 2288 w 2298"/>
                  <a:gd name="T37" fmla="*/ 68 h 150"/>
                  <a:gd name="T38" fmla="*/ 2294 w 2298"/>
                  <a:gd name="T39" fmla="*/ 76 h 150"/>
                  <a:gd name="T40" fmla="*/ 2292 w 2298"/>
                  <a:gd name="T41" fmla="*/ 80 h 150"/>
                  <a:gd name="T42" fmla="*/ 2270 w 2298"/>
                  <a:gd name="T43" fmla="*/ 90 h 150"/>
                  <a:gd name="T44" fmla="*/ 2204 w 2298"/>
                  <a:gd name="T45" fmla="*/ 104 h 150"/>
                  <a:gd name="T46" fmla="*/ 2100 w 2298"/>
                  <a:gd name="T47" fmla="*/ 116 h 150"/>
                  <a:gd name="T48" fmla="*/ 1790 w 2298"/>
                  <a:gd name="T49" fmla="*/ 136 h 150"/>
                  <a:gd name="T50" fmla="*/ 1380 w 2298"/>
                  <a:gd name="T51" fmla="*/ 148 h 150"/>
                  <a:gd name="T52" fmla="*/ 1148 w 2298"/>
                  <a:gd name="T53" fmla="*/ 0 h 150"/>
                  <a:gd name="T54" fmla="*/ 916 w 2298"/>
                  <a:gd name="T55" fmla="*/ 0 h 150"/>
                  <a:gd name="T56" fmla="*/ 506 w 2298"/>
                  <a:gd name="T57" fmla="*/ 12 h 150"/>
                  <a:gd name="T58" fmla="*/ 196 w 2298"/>
                  <a:gd name="T59" fmla="*/ 32 h 150"/>
                  <a:gd name="T60" fmla="*/ 90 w 2298"/>
                  <a:gd name="T61" fmla="*/ 46 h 150"/>
                  <a:gd name="T62" fmla="*/ 24 w 2298"/>
                  <a:gd name="T63" fmla="*/ 60 h 150"/>
                  <a:gd name="T64" fmla="*/ 2 w 2298"/>
                  <a:gd name="T65" fmla="*/ 72 h 150"/>
                  <a:gd name="T66" fmla="*/ 0 w 2298"/>
                  <a:gd name="T67" fmla="*/ 76 h 150"/>
                  <a:gd name="T68" fmla="*/ 6 w 2298"/>
                  <a:gd name="T69" fmla="*/ 84 h 150"/>
                  <a:gd name="T70" fmla="*/ 52 w 2298"/>
                  <a:gd name="T71" fmla="*/ 98 h 150"/>
                  <a:gd name="T72" fmla="*/ 138 w 2298"/>
                  <a:gd name="T73" fmla="*/ 110 h 150"/>
                  <a:gd name="T74" fmla="*/ 336 w 2298"/>
                  <a:gd name="T75" fmla="*/ 128 h 150"/>
                  <a:gd name="T76" fmla="*/ 702 w 2298"/>
                  <a:gd name="T77" fmla="*/ 144 h 150"/>
                  <a:gd name="T78" fmla="*/ 1148 w 2298"/>
                  <a:gd name="T79" fmla="*/ 150 h 150"/>
                  <a:gd name="T80" fmla="*/ 1380 w 2298"/>
                  <a:gd name="T81" fmla="*/ 148 h 150"/>
                  <a:gd name="T82" fmla="*/ 1794 w 2298"/>
                  <a:gd name="T83" fmla="*/ 138 h 150"/>
                  <a:gd name="T84" fmla="*/ 2104 w 2298"/>
                  <a:gd name="T85" fmla="*/ 116 h 150"/>
                  <a:gd name="T86" fmla="*/ 2208 w 2298"/>
                  <a:gd name="T87" fmla="*/ 104 h 150"/>
                  <a:gd name="T88" fmla="*/ 2276 w 2298"/>
                  <a:gd name="T89" fmla="*/ 90 h 150"/>
                  <a:gd name="T90" fmla="*/ 2298 w 2298"/>
                  <a:gd name="T91" fmla="*/ 80 h 150"/>
                  <a:gd name="T92" fmla="*/ 2298 w 2298"/>
                  <a:gd name="T93" fmla="*/ 76 h 150"/>
                  <a:gd name="T94" fmla="*/ 2292 w 2298"/>
                  <a:gd name="T95" fmla="*/ 68 h 150"/>
                  <a:gd name="T96" fmla="*/ 2248 w 2298"/>
                  <a:gd name="T97" fmla="*/ 52 h 150"/>
                  <a:gd name="T98" fmla="*/ 2160 w 2298"/>
                  <a:gd name="T99" fmla="*/ 38 h 150"/>
                  <a:gd name="T100" fmla="*/ 1964 w 2298"/>
                  <a:gd name="T101" fmla="*/ 22 h 150"/>
                  <a:gd name="T102" fmla="*/ 1598 w 2298"/>
                  <a:gd name="T103" fmla="*/ 6 h 150"/>
                  <a:gd name="T104" fmla="*/ 1148 w 229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8" h="150">
                    <a:moveTo>
                      <a:pt x="1148" y="150"/>
                    </a:moveTo>
                    <a:lnTo>
                      <a:pt x="1148" y="150"/>
                    </a:lnTo>
                    <a:lnTo>
                      <a:pt x="918" y="148"/>
                    </a:lnTo>
                    <a:lnTo>
                      <a:pt x="704" y="144"/>
                    </a:lnTo>
                    <a:lnTo>
                      <a:pt x="510" y="136"/>
                    </a:lnTo>
                    <a:lnTo>
                      <a:pt x="340" y="128"/>
                    </a:lnTo>
                    <a:lnTo>
                      <a:pt x="200" y="116"/>
                    </a:lnTo>
                    <a:lnTo>
                      <a:pt x="144" y="110"/>
                    </a:lnTo>
                    <a:lnTo>
                      <a:pt x="96" y="104"/>
                    </a:lnTo>
                    <a:lnTo>
                      <a:pt x="56" y="98"/>
                    </a:lnTo>
                    <a:lnTo>
                      <a:pt x="28" y="90"/>
                    </a:lnTo>
                    <a:lnTo>
                      <a:pt x="10" y="82"/>
                    </a:lnTo>
                    <a:lnTo>
                      <a:pt x="6" y="80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28" y="60"/>
                    </a:lnTo>
                    <a:lnTo>
                      <a:pt x="56" y="52"/>
                    </a:lnTo>
                    <a:lnTo>
                      <a:pt x="96" y="46"/>
                    </a:lnTo>
                    <a:lnTo>
                      <a:pt x="144" y="40"/>
                    </a:lnTo>
                    <a:lnTo>
                      <a:pt x="200" y="32"/>
                    </a:lnTo>
                    <a:lnTo>
                      <a:pt x="340" y="22"/>
                    </a:lnTo>
                    <a:lnTo>
                      <a:pt x="510" y="12"/>
                    </a:lnTo>
                    <a:lnTo>
                      <a:pt x="704" y="6"/>
                    </a:lnTo>
                    <a:lnTo>
                      <a:pt x="918" y="0"/>
                    </a:lnTo>
                    <a:lnTo>
                      <a:pt x="1148" y="0"/>
                    </a:lnTo>
                    <a:lnTo>
                      <a:pt x="1148" y="0"/>
                    </a:lnTo>
                    <a:lnTo>
                      <a:pt x="1380" y="0"/>
                    </a:lnTo>
                    <a:lnTo>
                      <a:pt x="1596" y="6"/>
                    </a:lnTo>
                    <a:lnTo>
                      <a:pt x="1790" y="12"/>
                    </a:lnTo>
                    <a:lnTo>
                      <a:pt x="1960" y="22"/>
                    </a:lnTo>
                    <a:lnTo>
                      <a:pt x="2100" y="32"/>
                    </a:lnTo>
                    <a:lnTo>
                      <a:pt x="2156" y="40"/>
                    </a:lnTo>
                    <a:lnTo>
                      <a:pt x="2204" y="46"/>
                    </a:lnTo>
                    <a:lnTo>
                      <a:pt x="2242" y="52"/>
                    </a:lnTo>
                    <a:lnTo>
                      <a:pt x="2270" y="60"/>
                    </a:lnTo>
                    <a:lnTo>
                      <a:pt x="2288" y="68"/>
                    </a:lnTo>
                    <a:lnTo>
                      <a:pt x="2292" y="72"/>
                    </a:lnTo>
                    <a:lnTo>
                      <a:pt x="2294" y="76"/>
                    </a:lnTo>
                    <a:lnTo>
                      <a:pt x="2294" y="76"/>
                    </a:lnTo>
                    <a:lnTo>
                      <a:pt x="2292" y="80"/>
                    </a:lnTo>
                    <a:lnTo>
                      <a:pt x="2288" y="82"/>
                    </a:lnTo>
                    <a:lnTo>
                      <a:pt x="2270" y="90"/>
                    </a:lnTo>
                    <a:lnTo>
                      <a:pt x="2242" y="98"/>
                    </a:lnTo>
                    <a:lnTo>
                      <a:pt x="2204" y="104"/>
                    </a:lnTo>
                    <a:lnTo>
                      <a:pt x="2156" y="110"/>
                    </a:lnTo>
                    <a:lnTo>
                      <a:pt x="2100" y="116"/>
                    </a:lnTo>
                    <a:lnTo>
                      <a:pt x="1960" y="128"/>
                    </a:lnTo>
                    <a:lnTo>
                      <a:pt x="1790" y="136"/>
                    </a:lnTo>
                    <a:lnTo>
                      <a:pt x="1596" y="144"/>
                    </a:lnTo>
                    <a:lnTo>
                      <a:pt x="1380" y="148"/>
                    </a:lnTo>
                    <a:lnTo>
                      <a:pt x="1148" y="150"/>
                    </a:lnTo>
                    <a:close/>
                    <a:moveTo>
                      <a:pt x="1148" y="0"/>
                    </a:moveTo>
                    <a:lnTo>
                      <a:pt x="1148" y="0"/>
                    </a:lnTo>
                    <a:lnTo>
                      <a:pt x="916" y="0"/>
                    </a:lnTo>
                    <a:lnTo>
                      <a:pt x="702" y="6"/>
                    </a:lnTo>
                    <a:lnTo>
                      <a:pt x="506" y="12"/>
                    </a:lnTo>
                    <a:lnTo>
                      <a:pt x="336" y="22"/>
                    </a:lnTo>
                    <a:lnTo>
                      <a:pt x="196" y="32"/>
                    </a:lnTo>
                    <a:lnTo>
                      <a:pt x="138" y="38"/>
                    </a:lnTo>
                    <a:lnTo>
                      <a:pt x="90" y="46"/>
                    </a:lnTo>
                    <a:lnTo>
                      <a:pt x="52" y="52"/>
                    </a:lnTo>
                    <a:lnTo>
                      <a:pt x="24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24" y="90"/>
                    </a:lnTo>
                    <a:lnTo>
                      <a:pt x="52" y="98"/>
                    </a:lnTo>
                    <a:lnTo>
                      <a:pt x="90" y="104"/>
                    </a:lnTo>
                    <a:lnTo>
                      <a:pt x="138" y="110"/>
                    </a:lnTo>
                    <a:lnTo>
                      <a:pt x="196" y="116"/>
                    </a:lnTo>
                    <a:lnTo>
                      <a:pt x="336" y="128"/>
                    </a:lnTo>
                    <a:lnTo>
                      <a:pt x="506" y="138"/>
                    </a:lnTo>
                    <a:lnTo>
                      <a:pt x="702" y="144"/>
                    </a:lnTo>
                    <a:lnTo>
                      <a:pt x="916" y="148"/>
                    </a:lnTo>
                    <a:lnTo>
                      <a:pt x="1148" y="150"/>
                    </a:lnTo>
                    <a:lnTo>
                      <a:pt x="1148" y="150"/>
                    </a:lnTo>
                    <a:lnTo>
                      <a:pt x="1380" y="148"/>
                    </a:lnTo>
                    <a:lnTo>
                      <a:pt x="1598" y="144"/>
                    </a:lnTo>
                    <a:lnTo>
                      <a:pt x="1794" y="138"/>
                    </a:lnTo>
                    <a:lnTo>
                      <a:pt x="1964" y="128"/>
                    </a:lnTo>
                    <a:lnTo>
                      <a:pt x="2104" y="116"/>
                    </a:lnTo>
                    <a:lnTo>
                      <a:pt x="2160" y="110"/>
                    </a:lnTo>
                    <a:lnTo>
                      <a:pt x="2208" y="104"/>
                    </a:lnTo>
                    <a:lnTo>
                      <a:pt x="2248" y="98"/>
                    </a:lnTo>
                    <a:lnTo>
                      <a:pt x="2276" y="90"/>
                    </a:lnTo>
                    <a:lnTo>
                      <a:pt x="2292" y="84"/>
                    </a:lnTo>
                    <a:lnTo>
                      <a:pt x="2298" y="80"/>
                    </a:lnTo>
                    <a:lnTo>
                      <a:pt x="2298" y="76"/>
                    </a:lnTo>
                    <a:lnTo>
                      <a:pt x="2298" y="76"/>
                    </a:lnTo>
                    <a:lnTo>
                      <a:pt x="2298" y="72"/>
                    </a:lnTo>
                    <a:lnTo>
                      <a:pt x="2292" y="68"/>
                    </a:lnTo>
                    <a:lnTo>
                      <a:pt x="2276" y="60"/>
                    </a:lnTo>
                    <a:lnTo>
                      <a:pt x="2248" y="52"/>
                    </a:lnTo>
                    <a:lnTo>
                      <a:pt x="2208" y="46"/>
                    </a:lnTo>
                    <a:lnTo>
                      <a:pt x="2160" y="38"/>
                    </a:lnTo>
                    <a:lnTo>
                      <a:pt x="2104" y="32"/>
                    </a:lnTo>
                    <a:lnTo>
                      <a:pt x="1964" y="22"/>
                    </a:lnTo>
                    <a:lnTo>
                      <a:pt x="1794" y="12"/>
                    </a:lnTo>
                    <a:lnTo>
                      <a:pt x="1598" y="6"/>
                    </a:lnTo>
                    <a:lnTo>
                      <a:pt x="1380" y="0"/>
                    </a:lnTo>
                    <a:lnTo>
                      <a:pt x="1148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5" name="Freeform 183"/>
              <p:cNvSpPr>
                <a:spLocks/>
              </p:cNvSpPr>
              <p:nvPr/>
            </p:nvSpPr>
            <p:spPr bwMode="auto">
              <a:xfrm>
                <a:off x="2706" y="4150"/>
                <a:ext cx="2288" cy="150"/>
              </a:xfrm>
              <a:custGeom>
                <a:avLst/>
                <a:gdLst>
                  <a:gd name="T0" fmla="*/ 1142 w 2288"/>
                  <a:gd name="T1" fmla="*/ 150 h 150"/>
                  <a:gd name="T2" fmla="*/ 1142 w 2288"/>
                  <a:gd name="T3" fmla="*/ 150 h 150"/>
                  <a:gd name="T4" fmla="*/ 912 w 2288"/>
                  <a:gd name="T5" fmla="*/ 148 h 150"/>
                  <a:gd name="T6" fmla="*/ 698 w 2288"/>
                  <a:gd name="T7" fmla="*/ 144 h 150"/>
                  <a:gd name="T8" fmla="*/ 504 w 2288"/>
                  <a:gd name="T9" fmla="*/ 136 h 150"/>
                  <a:gd name="T10" fmla="*/ 334 w 2288"/>
                  <a:gd name="T11" fmla="*/ 128 h 150"/>
                  <a:gd name="T12" fmla="*/ 194 w 2288"/>
                  <a:gd name="T13" fmla="*/ 116 h 150"/>
                  <a:gd name="T14" fmla="*/ 138 w 2288"/>
                  <a:gd name="T15" fmla="*/ 110 h 150"/>
                  <a:gd name="T16" fmla="*/ 90 w 2288"/>
                  <a:gd name="T17" fmla="*/ 104 h 150"/>
                  <a:gd name="T18" fmla="*/ 50 w 2288"/>
                  <a:gd name="T19" fmla="*/ 98 h 150"/>
                  <a:gd name="T20" fmla="*/ 22 w 2288"/>
                  <a:gd name="T21" fmla="*/ 90 h 150"/>
                  <a:gd name="T22" fmla="*/ 4 w 2288"/>
                  <a:gd name="T23" fmla="*/ 82 h 150"/>
                  <a:gd name="T24" fmla="*/ 0 w 2288"/>
                  <a:gd name="T25" fmla="*/ 80 h 150"/>
                  <a:gd name="T26" fmla="*/ 0 w 2288"/>
                  <a:gd name="T27" fmla="*/ 76 h 150"/>
                  <a:gd name="T28" fmla="*/ 0 w 2288"/>
                  <a:gd name="T29" fmla="*/ 76 h 150"/>
                  <a:gd name="T30" fmla="*/ 0 w 2288"/>
                  <a:gd name="T31" fmla="*/ 72 h 150"/>
                  <a:gd name="T32" fmla="*/ 4 w 2288"/>
                  <a:gd name="T33" fmla="*/ 68 h 150"/>
                  <a:gd name="T34" fmla="*/ 22 w 2288"/>
                  <a:gd name="T35" fmla="*/ 60 h 150"/>
                  <a:gd name="T36" fmla="*/ 50 w 2288"/>
                  <a:gd name="T37" fmla="*/ 52 h 150"/>
                  <a:gd name="T38" fmla="*/ 90 w 2288"/>
                  <a:gd name="T39" fmla="*/ 46 h 150"/>
                  <a:gd name="T40" fmla="*/ 138 w 2288"/>
                  <a:gd name="T41" fmla="*/ 40 h 150"/>
                  <a:gd name="T42" fmla="*/ 194 w 2288"/>
                  <a:gd name="T43" fmla="*/ 32 h 150"/>
                  <a:gd name="T44" fmla="*/ 334 w 2288"/>
                  <a:gd name="T45" fmla="*/ 22 h 150"/>
                  <a:gd name="T46" fmla="*/ 504 w 2288"/>
                  <a:gd name="T47" fmla="*/ 12 h 150"/>
                  <a:gd name="T48" fmla="*/ 698 w 2288"/>
                  <a:gd name="T49" fmla="*/ 6 h 150"/>
                  <a:gd name="T50" fmla="*/ 912 w 2288"/>
                  <a:gd name="T51" fmla="*/ 0 h 150"/>
                  <a:gd name="T52" fmla="*/ 1142 w 2288"/>
                  <a:gd name="T53" fmla="*/ 0 h 150"/>
                  <a:gd name="T54" fmla="*/ 1142 w 2288"/>
                  <a:gd name="T55" fmla="*/ 0 h 150"/>
                  <a:gd name="T56" fmla="*/ 1374 w 2288"/>
                  <a:gd name="T57" fmla="*/ 0 h 150"/>
                  <a:gd name="T58" fmla="*/ 1590 w 2288"/>
                  <a:gd name="T59" fmla="*/ 6 h 150"/>
                  <a:gd name="T60" fmla="*/ 1784 w 2288"/>
                  <a:gd name="T61" fmla="*/ 12 h 150"/>
                  <a:gd name="T62" fmla="*/ 1954 w 2288"/>
                  <a:gd name="T63" fmla="*/ 22 h 150"/>
                  <a:gd name="T64" fmla="*/ 2094 w 2288"/>
                  <a:gd name="T65" fmla="*/ 32 h 150"/>
                  <a:gd name="T66" fmla="*/ 2150 w 2288"/>
                  <a:gd name="T67" fmla="*/ 40 h 150"/>
                  <a:gd name="T68" fmla="*/ 2198 w 2288"/>
                  <a:gd name="T69" fmla="*/ 46 h 150"/>
                  <a:gd name="T70" fmla="*/ 2236 w 2288"/>
                  <a:gd name="T71" fmla="*/ 52 h 150"/>
                  <a:gd name="T72" fmla="*/ 2264 w 2288"/>
                  <a:gd name="T73" fmla="*/ 60 h 150"/>
                  <a:gd name="T74" fmla="*/ 2282 w 2288"/>
                  <a:gd name="T75" fmla="*/ 68 h 150"/>
                  <a:gd name="T76" fmla="*/ 2286 w 2288"/>
                  <a:gd name="T77" fmla="*/ 72 h 150"/>
                  <a:gd name="T78" fmla="*/ 2288 w 2288"/>
                  <a:gd name="T79" fmla="*/ 76 h 150"/>
                  <a:gd name="T80" fmla="*/ 2288 w 2288"/>
                  <a:gd name="T81" fmla="*/ 76 h 150"/>
                  <a:gd name="T82" fmla="*/ 2286 w 2288"/>
                  <a:gd name="T83" fmla="*/ 80 h 150"/>
                  <a:gd name="T84" fmla="*/ 2282 w 2288"/>
                  <a:gd name="T85" fmla="*/ 82 h 150"/>
                  <a:gd name="T86" fmla="*/ 2264 w 2288"/>
                  <a:gd name="T87" fmla="*/ 90 h 150"/>
                  <a:gd name="T88" fmla="*/ 2236 w 2288"/>
                  <a:gd name="T89" fmla="*/ 98 h 150"/>
                  <a:gd name="T90" fmla="*/ 2198 w 2288"/>
                  <a:gd name="T91" fmla="*/ 104 h 150"/>
                  <a:gd name="T92" fmla="*/ 2150 w 2288"/>
                  <a:gd name="T93" fmla="*/ 110 h 150"/>
                  <a:gd name="T94" fmla="*/ 2094 w 2288"/>
                  <a:gd name="T95" fmla="*/ 116 h 150"/>
                  <a:gd name="T96" fmla="*/ 1954 w 2288"/>
                  <a:gd name="T97" fmla="*/ 128 h 150"/>
                  <a:gd name="T98" fmla="*/ 1784 w 2288"/>
                  <a:gd name="T99" fmla="*/ 136 h 150"/>
                  <a:gd name="T100" fmla="*/ 1590 w 2288"/>
                  <a:gd name="T101" fmla="*/ 144 h 150"/>
                  <a:gd name="T102" fmla="*/ 1374 w 2288"/>
                  <a:gd name="T103" fmla="*/ 148 h 150"/>
                  <a:gd name="T104" fmla="*/ 1142 w 2288"/>
                  <a:gd name="T10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88" h="150">
                    <a:moveTo>
                      <a:pt x="1142" y="150"/>
                    </a:moveTo>
                    <a:lnTo>
                      <a:pt x="1142" y="150"/>
                    </a:lnTo>
                    <a:lnTo>
                      <a:pt x="912" y="148"/>
                    </a:lnTo>
                    <a:lnTo>
                      <a:pt x="698" y="144"/>
                    </a:lnTo>
                    <a:lnTo>
                      <a:pt x="504" y="136"/>
                    </a:lnTo>
                    <a:lnTo>
                      <a:pt x="334" y="128"/>
                    </a:lnTo>
                    <a:lnTo>
                      <a:pt x="194" y="116"/>
                    </a:lnTo>
                    <a:lnTo>
                      <a:pt x="138" y="110"/>
                    </a:lnTo>
                    <a:lnTo>
                      <a:pt x="90" y="104"/>
                    </a:lnTo>
                    <a:lnTo>
                      <a:pt x="50" y="98"/>
                    </a:lnTo>
                    <a:lnTo>
                      <a:pt x="22" y="90"/>
                    </a:lnTo>
                    <a:lnTo>
                      <a:pt x="4" y="82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4" y="68"/>
                    </a:lnTo>
                    <a:lnTo>
                      <a:pt x="22" y="60"/>
                    </a:lnTo>
                    <a:lnTo>
                      <a:pt x="50" y="52"/>
                    </a:lnTo>
                    <a:lnTo>
                      <a:pt x="90" y="46"/>
                    </a:lnTo>
                    <a:lnTo>
                      <a:pt x="138" y="40"/>
                    </a:lnTo>
                    <a:lnTo>
                      <a:pt x="194" y="32"/>
                    </a:lnTo>
                    <a:lnTo>
                      <a:pt x="334" y="22"/>
                    </a:lnTo>
                    <a:lnTo>
                      <a:pt x="504" y="12"/>
                    </a:lnTo>
                    <a:lnTo>
                      <a:pt x="698" y="6"/>
                    </a:lnTo>
                    <a:lnTo>
                      <a:pt x="912" y="0"/>
                    </a:lnTo>
                    <a:lnTo>
                      <a:pt x="1142" y="0"/>
                    </a:lnTo>
                    <a:lnTo>
                      <a:pt x="1142" y="0"/>
                    </a:lnTo>
                    <a:lnTo>
                      <a:pt x="1374" y="0"/>
                    </a:lnTo>
                    <a:lnTo>
                      <a:pt x="1590" y="6"/>
                    </a:lnTo>
                    <a:lnTo>
                      <a:pt x="1784" y="12"/>
                    </a:lnTo>
                    <a:lnTo>
                      <a:pt x="1954" y="22"/>
                    </a:lnTo>
                    <a:lnTo>
                      <a:pt x="2094" y="32"/>
                    </a:lnTo>
                    <a:lnTo>
                      <a:pt x="2150" y="40"/>
                    </a:lnTo>
                    <a:lnTo>
                      <a:pt x="2198" y="46"/>
                    </a:lnTo>
                    <a:lnTo>
                      <a:pt x="2236" y="52"/>
                    </a:lnTo>
                    <a:lnTo>
                      <a:pt x="2264" y="60"/>
                    </a:lnTo>
                    <a:lnTo>
                      <a:pt x="2282" y="68"/>
                    </a:lnTo>
                    <a:lnTo>
                      <a:pt x="2286" y="72"/>
                    </a:lnTo>
                    <a:lnTo>
                      <a:pt x="2288" y="76"/>
                    </a:lnTo>
                    <a:lnTo>
                      <a:pt x="2288" y="76"/>
                    </a:lnTo>
                    <a:lnTo>
                      <a:pt x="2286" y="80"/>
                    </a:lnTo>
                    <a:lnTo>
                      <a:pt x="2282" y="82"/>
                    </a:lnTo>
                    <a:lnTo>
                      <a:pt x="2264" y="90"/>
                    </a:lnTo>
                    <a:lnTo>
                      <a:pt x="2236" y="98"/>
                    </a:lnTo>
                    <a:lnTo>
                      <a:pt x="2198" y="104"/>
                    </a:lnTo>
                    <a:lnTo>
                      <a:pt x="2150" y="110"/>
                    </a:lnTo>
                    <a:lnTo>
                      <a:pt x="2094" y="116"/>
                    </a:lnTo>
                    <a:lnTo>
                      <a:pt x="1954" y="128"/>
                    </a:lnTo>
                    <a:lnTo>
                      <a:pt x="1784" y="136"/>
                    </a:lnTo>
                    <a:lnTo>
                      <a:pt x="1590" y="144"/>
                    </a:lnTo>
                    <a:lnTo>
                      <a:pt x="1374" y="148"/>
                    </a:lnTo>
                    <a:lnTo>
                      <a:pt x="1142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6" name="Freeform 184"/>
              <p:cNvSpPr>
                <a:spLocks/>
              </p:cNvSpPr>
              <p:nvPr/>
            </p:nvSpPr>
            <p:spPr bwMode="auto">
              <a:xfrm>
                <a:off x="2700" y="4150"/>
                <a:ext cx="2298" cy="150"/>
              </a:xfrm>
              <a:custGeom>
                <a:avLst/>
                <a:gdLst>
                  <a:gd name="T0" fmla="*/ 1148 w 2298"/>
                  <a:gd name="T1" fmla="*/ 0 h 150"/>
                  <a:gd name="T2" fmla="*/ 1148 w 2298"/>
                  <a:gd name="T3" fmla="*/ 0 h 150"/>
                  <a:gd name="T4" fmla="*/ 916 w 2298"/>
                  <a:gd name="T5" fmla="*/ 0 h 150"/>
                  <a:gd name="T6" fmla="*/ 702 w 2298"/>
                  <a:gd name="T7" fmla="*/ 6 h 150"/>
                  <a:gd name="T8" fmla="*/ 506 w 2298"/>
                  <a:gd name="T9" fmla="*/ 12 h 150"/>
                  <a:gd name="T10" fmla="*/ 336 w 2298"/>
                  <a:gd name="T11" fmla="*/ 22 h 150"/>
                  <a:gd name="T12" fmla="*/ 196 w 2298"/>
                  <a:gd name="T13" fmla="*/ 32 h 150"/>
                  <a:gd name="T14" fmla="*/ 138 w 2298"/>
                  <a:gd name="T15" fmla="*/ 38 h 150"/>
                  <a:gd name="T16" fmla="*/ 90 w 2298"/>
                  <a:gd name="T17" fmla="*/ 46 h 150"/>
                  <a:gd name="T18" fmla="*/ 52 w 2298"/>
                  <a:gd name="T19" fmla="*/ 52 h 150"/>
                  <a:gd name="T20" fmla="*/ 24 w 2298"/>
                  <a:gd name="T21" fmla="*/ 60 h 150"/>
                  <a:gd name="T22" fmla="*/ 6 w 2298"/>
                  <a:gd name="T23" fmla="*/ 68 h 150"/>
                  <a:gd name="T24" fmla="*/ 2 w 2298"/>
                  <a:gd name="T25" fmla="*/ 72 h 150"/>
                  <a:gd name="T26" fmla="*/ 0 w 2298"/>
                  <a:gd name="T27" fmla="*/ 76 h 150"/>
                  <a:gd name="T28" fmla="*/ 0 w 2298"/>
                  <a:gd name="T29" fmla="*/ 76 h 150"/>
                  <a:gd name="T30" fmla="*/ 2 w 2298"/>
                  <a:gd name="T31" fmla="*/ 80 h 150"/>
                  <a:gd name="T32" fmla="*/ 6 w 2298"/>
                  <a:gd name="T33" fmla="*/ 84 h 150"/>
                  <a:gd name="T34" fmla="*/ 24 w 2298"/>
                  <a:gd name="T35" fmla="*/ 90 h 150"/>
                  <a:gd name="T36" fmla="*/ 52 w 2298"/>
                  <a:gd name="T37" fmla="*/ 98 h 150"/>
                  <a:gd name="T38" fmla="*/ 90 w 2298"/>
                  <a:gd name="T39" fmla="*/ 104 h 150"/>
                  <a:gd name="T40" fmla="*/ 138 w 2298"/>
                  <a:gd name="T41" fmla="*/ 110 h 150"/>
                  <a:gd name="T42" fmla="*/ 196 w 2298"/>
                  <a:gd name="T43" fmla="*/ 116 h 150"/>
                  <a:gd name="T44" fmla="*/ 336 w 2298"/>
                  <a:gd name="T45" fmla="*/ 128 h 150"/>
                  <a:gd name="T46" fmla="*/ 506 w 2298"/>
                  <a:gd name="T47" fmla="*/ 138 h 150"/>
                  <a:gd name="T48" fmla="*/ 702 w 2298"/>
                  <a:gd name="T49" fmla="*/ 144 h 150"/>
                  <a:gd name="T50" fmla="*/ 916 w 2298"/>
                  <a:gd name="T51" fmla="*/ 148 h 150"/>
                  <a:gd name="T52" fmla="*/ 1148 w 2298"/>
                  <a:gd name="T53" fmla="*/ 150 h 150"/>
                  <a:gd name="T54" fmla="*/ 1148 w 2298"/>
                  <a:gd name="T55" fmla="*/ 150 h 150"/>
                  <a:gd name="T56" fmla="*/ 1380 w 2298"/>
                  <a:gd name="T57" fmla="*/ 148 h 150"/>
                  <a:gd name="T58" fmla="*/ 1598 w 2298"/>
                  <a:gd name="T59" fmla="*/ 144 h 150"/>
                  <a:gd name="T60" fmla="*/ 1794 w 2298"/>
                  <a:gd name="T61" fmla="*/ 138 h 150"/>
                  <a:gd name="T62" fmla="*/ 1964 w 2298"/>
                  <a:gd name="T63" fmla="*/ 128 h 150"/>
                  <a:gd name="T64" fmla="*/ 2104 w 2298"/>
                  <a:gd name="T65" fmla="*/ 116 h 150"/>
                  <a:gd name="T66" fmla="*/ 2160 w 2298"/>
                  <a:gd name="T67" fmla="*/ 110 h 150"/>
                  <a:gd name="T68" fmla="*/ 2208 w 2298"/>
                  <a:gd name="T69" fmla="*/ 104 h 150"/>
                  <a:gd name="T70" fmla="*/ 2248 w 2298"/>
                  <a:gd name="T71" fmla="*/ 98 h 150"/>
                  <a:gd name="T72" fmla="*/ 2276 w 2298"/>
                  <a:gd name="T73" fmla="*/ 90 h 150"/>
                  <a:gd name="T74" fmla="*/ 2292 w 2298"/>
                  <a:gd name="T75" fmla="*/ 84 h 150"/>
                  <a:gd name="T76" fmla="*/ 2298 w 2298"/>
                  <a:gd name="T77" fmla="*/ 80 h 150"/>
                  <a:gd name="T78" fmla="*/ 2298 w 2298"/>
                  <a:gd name="T79" fmla="*/ 76 h 150"/>
                  <a:gd name="T80" fmla="*/ 2298 w 2298"/>
                  <a:gd name="T81" fmla="*/ 76 h 150"/>
                  <a:gd name="T82" fmla="*/ 2298 w 2298"/>
                  <a:gd name="T83" fmla="*/ 72 h 150"/>
                  <a:gd name="T84" fmla="*/ 2292 w 2298"/>
                  <a:gd name="T85" fmla="*/ 68 h 150"/>
                  <a:gd name="T86" fmla="*/ 2276 w 2298"/>
                  <a:gd name="T87" fmla="*/ 60 h 150"/>
                  <a:gd name="T88" fmla="*/ 2248 w 2298"/>
                  <a:gd name="T89" fmla="*/ 52 h 150"/>
                  <a:gd name="T90" fmla="*/ 2208 w 2298"/>
                  <a:gd name="T91" fmla="*/ 46 h 150"/>
                  <a:gd name="T92" fmla="*/ 2160 w 2298"/>
                  <a:gd name="T93" fmla="*/ 38 h 150"/>
                  <a:gd name="T94" fmla="*/ 2104 w 2298"/>
                  <a:gd name="T95" fmla="*/ 32 h 150"/>
                  <a:gd name="T96" fmla="*/ 1964 w 2298"/>
                  <a:gd name="T97" fmla="*/ 22 h 150"/>
                  <a:gd name="T98" fmla="*/ 1794 w 2298"/>
                  <a:gd name="T99" fmla="*/ 12 h 150"/>
                  <a:gd name="T100" fmla="*/ 1598 w 2298"/>
                  <a:gd name="T101" fmla="*/ 6 h 150"/>
                  <a:gd name="T102" fmla="*/ 1380 w 2298"/>
                  <a:gd name="T103" fmla="*/ 0 h 150"/>
                  <a:gd name="T104" fmla="*/ 1148 w 229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8" h="150">
                    <a:moveTo>
                      <a:pt x="1148" y="0"/>
                    </a:moveTo>
                    <a:lnTo>
                      <a:pt x="1148" y="0"/>
                    </a:lnTo>
                    <a:lnTo>
                      <a:pt x="916" y="0"/>
                    </a:lnTo>
                    <a:lnTo>
                      <a:pt x="702" y="6"/>
                    </a:lnTo>
                    <a:lnTo>
                      <a:pt x="506" y="12"/>
                    </a:lnTo>
                    <a:lnTo>
                      <a:pt x="336" y="22"/>
                    </a:lnTo>
                    <a:lnTo>
                      <a:pt x="196" y="32"/>
                    </a:lnTo>
                    <a:lnTo>
                      <a:pt x="138" y="38"/>
                    </a:lnTo>
                    <a:lnTo>
                      <a:pt x="90" y="46"/>
                    </a:lnTo>
                    <a:lnTo>
                      <a:pt x="52" y="52"/>
                    </a:lnTo>
                    <a:lnTo>
                      <a:pt x="24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24" y="90"/>
                    </a:lnTo>
                    <a:lnTo>
                      <a:pt x="52" y="98"/>
                    </a:lnTo>
                    <a:lnTo>
                      <a:pt x="90" y="104"/>
                    </a:lnTo>
                    <a:lnTo>
                      <a:pt x="138" y="110"/>
                    </a:lnTo>
                    <a:lnTo>
                      <a:pt x="196" y="116"/>
                    </a:lnTo>
                    <a:lnTo>
                      <a:pt x="336" y="128"/>
                    </a:lnTo>
                    <a:lnTo>
                      <a:pt x="506" y="138"/>
                    </a:lnTo>
                    <a:lnTo>
                      <a:pt x="702" y="144"/>
                    </a:lnTo>
                    <a:lnTo>
                      <a:pt x="916" y="148"/>
                    </a:lnTo>
                    <a:lnTo>
                      <a:pt x="1148" y="150"/>
                    </a:lnTo>
                    <a:lnTo>
                      <a:pt x="1148" y="150"/>
                    </a:lnTo>
                    <a:lnTo>
                      <a:pt x="1380" y="148"/>
                    </a:lnTo>
                    <a:lnTo>
                      <a:pt x="1598" y="144"/>
                    </a:lnTo>
                    <a:lnTo>
                      <a:pt x="1794" y="138"/>
                    </a:lnTo>
                    <a:lnTo>
                      <a:pt x="1964" y="128"/>
                    </a:lnTo>
                    <a:lnTo>
                      <a:pt x="2104" y="116"/>
                    </a:lnTo>
                    <a:lnTo>
                      <a:pt x="2160" y="110"/>
                    </a:lnTo>
                    <a:lnTo>
                      <a:pt x="2208" y="104"/>
                    </a:lnTo>
                    <a:lnTo>
                      <a:pt x="2248" y="98"/>
                    </a:lnTo>
                    <a:lnTo>
                      <a:pt x="2276" y="90"/>
                    </a:lnTo>
                    <a:lnTo>
                      <a:pt x="2292" y="84"/>
                    </a:lnTo>
                    <a:lnTo>
                      <a:pt x="2298" y="80"/>
                    </a:lnTo>
                    <a:lnTo>
                      <a:pt x="2298" y="76"/>
                    </a:lnTo>
                    <a:lnTo>
                      <a:pt x="2298" y="76"/>
                    </a:lnTo>
                    <a:lnTo>
                      <a:pt x="2298" y="72"/>
                    </a:lnTo>
                    <a:lnTo>
                      <a:pt x="2292" y="68"/>
                    </a:lnTo>
                    <a:lnTo>
                      <a:pt x="2276" y="60"/>
                    </a:lnTo>
                    <a:lnTo>
                      <a:pt x="2248" y="52"/>
                    </a:lnTo>
                    <a:lnTo>
                      <a:pt x="2208" y="46"/>
                    </a:lnTo>
                    <a:lnTo>
                      <a:pt x="2160" y="38"/>
                    </a:lnTo>
                    <a:lnTo>
                      <a:pt x="2104" y="32"/>
                    </a:lnTo>
                    <a:lnTo>
                      <a:pt x="1964" y="22"/>
                    </a:lnTo>
                    <a:lnTo>
                      <a:pt x="1794" y="12"/>
                    </a:lnTo>
                    <a:lnTo>
                      <a:pt x="1598" y="6"/>
                    </a:lnTo>
                    <a:lnTo>
                      <a:pt x="1380" y="0"/>
                    </a:lnTo>
                    <a:lnTo>
                      <a:pt x="1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7" name="Freeform 185"/>
              <p:cNvSpPr>
                <a:spLocks noEditPoints="1"/>
              </p:cNvSpPr>
              <p:nvPr/>
            </p:nvSpPr>
            <p:spPr bwMode="auto">
              <a:xfrm>
                <a:off x="2706" y="4150"/>
                <a:ext cx="2288" cy="150"/>
              </a:xfrm>
              <a:custGeom>
                <a:avLst/>
                <a:gdLst>
                  <a:gd name="T0" fmla="*/ 1142 w 2288"/>
                  <a:gd name="T1" fmla="*/ 150 h 150"/>
                  <a:gd name="T2" fmla="*/ 700 w 2288"/>
                  <a:gd name="T3" fmla="*/ 144 h 150"/>
                  <a:gd name="T4" fmla="*/ 338 w 2288"/>
                  <a:gd name="T5" fmla="*/ 128 h 150"/>
                  <a:gd name="T6" fmla="*/ 142 w 2288"/>
                  <a:gd name="T7" fmla="*/ 110 h 150"/>
                  <a:gd name="T8" fmla="*/ 56 w 2288"/>
                  <a:gd name="T9" fmla="*/ 98 h 150"/>
                  <a:gd name="T10" fmla="*/ 10 w 2288"/>
                  <a:gd name="T11" fmla="*/ 82 h 150"/>
                  <a:gd name="T12" fmla="*/ 4 w 2288"/>
                  <a:gd name="T13" fmla="*/ 76 h 150"/>
                  <a:gd name="T14" fmla="*/ 6 w 2288"/>
                  <a:gd name="T15" fmla="*/ 72 h 150"/>
                  <a:gd name="T16" fmla="*/ 28 w 2288"/>
                  <a:gd name="T17" fmla="*/ 60 h 150"/>
                  <a:gd name="T18" fmla="*/ 94 w 2288"/>
                  <a:gd name="T19" fmla="*/ 46 h 150"/>
                  <a:gd name="T20" fmla="*/ 198 w 2288"/>
                  <a:gd name="T21" fmla="*/ 32 h 150"/>
                  <a:gd name="T22" fmla="*/ 506 w 2288"/>
                  <a:gd name="T23" fmla="*/ 12 h 150"/>
                  <a:gd name="T24" fmla="*/ 912 w 2288"/>
                  <a:gd name="T25" fmla="*/ 2 h 150"/>
                  <a:gd name="T26" fmla="*/ 1142 w 2288"/>
                  <a:gd name="T27" fmla="*/ 0 h 150"/>
                  <a:gd name="T28" fmla="*/ 1588 w 2288"/>
                  <a:gd name="T29" fmla="*/ 6 h 150"/>
                  <a:gd name="T30" fmla="*/ 1950 w 2288"/>
                  <a:gd name="T31" fmla="*/ 22 h 150"/>
                  <a:gd name="T32" fmla="*/ 2146 w 2288"/>
                  <a:gd name="T33" fmla="*/ 40 h 150"/>
                  <a:gd name="T34" fmla="*/ 2232 w 2288"/>
                  <a:gd name="T35" fmla="*/ 52 h 150"/>
                  <a:gd name="T36" fmla="*/ 2276 w 2288"/>
                  <a:gd name="T37" fmla="*/ 68 h 150"/>
                  <a:gd name="T38" fmla="*/ 2282 w 2288"/>
                  <a:gd name="T39" fmla="*/ 76 h 150"/>
                  <a:gd name="T40" fmla="*/ 2282 w 2288"/>
                  <a:gd name="T41" fmla="*/ 80 h 150"/>
                  <a:gd name="T42" fmla="*/ 2260 w 2288"/>
                  <a:gd name="T43" fmla="*/ 90 h 150"/>
                  <a:gd name="T44" fmla="*/ 2194 w 2288"/>
                  <a:gd name="T45" fmla="*/ 104 h 150"/>
                  <a:gd name="T46" fmla="*/ 2088 w 2288"/>
                  <a:gd name="T47" fmla="*/ 116 h 150"/>
                  <a:gd name="T48" fmla="*/ 1782 w 2288"/>
                  <a:gd name="T49" fmla="*/ 136 h 150"/>
                  <a:gd name="T50" fmla="*/ 1372 w 2288"/>
                  <a:gd name="T51" fmla="*/ 148 h 150"/>
                  <a:gd name="T52" fmla="*/ 1142 w 2288"/>
                  <a:gd name="T53" fmla="*/ 0 h 150"/>
                  <a:gd name="T54" fmla="*/ 912 w 2288"/>
                  <a:gd name="T55" fmla="*/ 0 h 150"/>
                  <a:gd name="T56" fmla="*/ 504 w 2288"/>
                  <a:gd name="T57" fmla="*/ 12 h 150"/>
                  <a:gd name="T58" fmla="*/ 194 w 2288"/>
                  <a:gd name="T59" fmla="*/ 32 h 150"/>
                  <a:gd name="T60" fmla="*/ 90 w 2288"/>
                  <a:gd name="T61" fmla="*/ 46 h 150"/>
                  <a:gd name="T62" fmla="*/ 22 w 2288"/>
                  <a:gd name="T63" fmla="*/ 60 h 150"/>
                  <a:gd name="T64" fmla="*/ 0 w 2288"/>
                  <a:gd name="T65" fmla="*/ 72 h 150"/>
                  <a:gd name="T66" fmla="*/ 0 w 2288"/>
                  <a:gd name="T67" fmla="*/ 76 h 150"/>
                  <a:gd name="T68" fmla="*/ 4 w 2288"/>
                  <a:gd name="T69" fmla="*/ 82 h 150"/>
                  <a:gd name="T70" fmla="*/ 50 w 2288"/>
                  <a:gd name="T71" fmla="*/ 98 h 150"/>
                  <a:gd name="T72" fmla="*/ 138 w 2288"/>
                  <a:gd name="T73" fmla="*/ 110 h 150"/>
                  <a:gd name="T74" fmla="*/ 334 w 2288"/>
                  <a:gd name="T75" fmla="*/ 128 h 150"/>
                  <a:gd name="T76" fmla="*/ 698 w 2288"/>
                  <a:gd name="T77" fmla="*/ 144 h 150"/>
                  <a:gd name="T78" fmla="*/ 1142 w 2288"/>
                  <a:gd name="T79" fmla="*/ 150 h 150"/>
                  <a:gd name="T80" fmla="*/ 1374 w 2288"/>
                  <a:gd name="T81" fmla="*/ 148 h 150"/>
                  <a:gd name="T82" fmla="*/ 1784 w 2288"/>
                  <a:gd name="T83" fmla="*/ 136 h 150"/>
                  <a:gd name="T84" fmla="*/ 2094 w 2288"/>
                  <a:gd name="T85" fmla="*/ 116 h 150"/>
                  <a:gd name="T86" fmla="*/ 2198 w 2288"/>
                  <a:gd name="T87" fmla="*/ 104 h 150"/>
                  <a:gd name="T88" fmla="*/ 2264 w 2288"/>
                  <a:gd name="T89" fmla="*/ 90 h 150"/>
                  <a:gd name="T90" fmla="*/ 2286 w 2288"/>
                  <a:gd name="T91" fmla="*/ 80 h 150"/>
                  <a:gd name="T92" fmla="*/ 2288 w 2288"/>
                  <a:gd name="T93" fmla="*/ 76 h 150"/>
                  <a:gd name="T94" fmla="*/ 2282 w 2288"/>
                  <a:gd name="T95" fmla="*/ 68 h 150"/>
                  <a:gd name="T96" fmla="*/ 2236 w 2288"/>
                  <a:gd name="T97" fmla="*/ 52 h 150"/>
                  <a:gd name="T98" fmla="*/ 2150 w 2288"/>
                  <a:gd name="T99" fmla="*/ 40 h 150"/>
                  <a:gd name="T100" fmla="*/ 1954 w 2288"/>
                  <a:gd name="T101" fmla="*/ 22 h 150"/>
                  <a:gd name="T102" fmla="*/ 1590 w 2288"/>
                  <a:gd name="T103" fmla="*/ 6 h 150"/>
                  <a:gd name="T104" fmla="*/ 1142 w 228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88" h="150">
                    <a:moveTo>
                      <a:pt x="1142" y="150"/>
                    </a:moveTo>
                    <a:lnTo>
                      <a:pt x="1142" y="150"/>
                    </a:lnTo>
                    <a:lnTo>
                      <a:pt x="912" y="148"/>
                    </a:lnTo>
                    <a:lnTo>
                      <a:pt x="700" y="144"/>
                    </a:lnTo>
                    <a:lnTo>
                      <a:pt x="506" y="136"/>
                    </a:lnTo>
                    <a:lnTo>
                      <a:pt x="338" y="128"/>
                    </a:lnTo>
                    <a:lnTo>
                      <a:pt x="198" y="116"/>
                    </a:lnTo>
                    <a:lnTo>
                      <a:pt x="142" y="110"/>
                    </a:lnTo>
                    <a:lnTo>
                      <a:pt x="94" y="104"/>
                    </a:lnTo>
                    <a:lnTo>
                      <a:pt x="56" y="98"/>
                    </a:lnTo>
                    <a:lnTo>
                      <a:pt x="28" y="90"/>
                    </a:lnTo>
                    <a:lnTo>
                      <a:pt x="10" y="82"/>
                    </a:lnTo>
                    <a:lnTo>
                      <a:pt x="6" y="80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28" y="60"/>
                    </a:lnTo>
                    <a:lnTo>
                      <a:pt x="56" y="52"/>
                    </a:lnTo>
                    <a:lnTo>
                      <a:pt x="94" y="46"/>
                    </a:lnTo>
                    <a:lnTo>
                      <a:pt x="142" y="40"/>
                    </a:lnTo>
                    <a:lnTo>
                      <a:pt x="198" y="32"/>
                    </a:lnTo>
                    <a:lnTo>
                      <a:pt x="338" y="22"/>
                    </a:lnTo>
                    <a:lnTo>
                      <a:pt x="506" y="12"/>
                    </a:lnTo>
                    <a:lnTo>
                      <a:pt x="700" y="6"/>
                    </a:lnTo>
                    <a:lnTo>
                      <a:pt x="912" y="2"/>
                    </a:lnTo>
                    <a:lnTo>
                      <a:pt x="1142" y="0"/>
                    </a:lnTo>
                    <a:lnTo>
                      <a:pt x="1142" y="0"/>
                    </a:lnTo>
                    <a:lnTo>
                      <a:pt x="1372" y="2"/>
                    </a:lnTo>
                    <a:lnTo>
                      <a:pt x="1588" y="6"/>
                    </a:lnTo>
                    <a:lnTo>
                      <a:pt x="1782" y="12"/>
                    </a:lnTo>
                    <a:lnTo>
                      <a:pt x="1950" y="22"/>
                    </a:lnTo>
                    <a:lnTo>
                      <a:pt x="2088" y="32"/>
                    </a:lnTo>
                    <a:lnTo>
                      <a:pt x="2146" y="40"/>
                    </a:lnTo>
                    <a:lnTo>
                      <a:pt x="2194" y="46"/>
                    </a:lnTo>
                    <a:lnTo>
                      <a:pt x="2232" y="52"/>
                    </a:lnTo>
                    <a:lnTo>
                      <a:pt x="2260" y="60"/>
                    </a:lnTo>
                    <a:lnTo>
                      <a:pt x="2276" y="68"/>
                    </a:lnTo>
                    <a:lnTo>
                      <a:pt x="2282" y="72"/>
                    </a:lnTo>
                    <a:lnTo>
                      <a:pt x="2282" y="76"/>
                    </a:lnTo>
                    <a:lnTo>
                      <a:pt x="2282" y="76"/>
                    </a:lnTo>
                    <a:lnTo>
                      <a:pt x="2282" y="80"/>
                    </a:lnTo>
                    <a:lnTo>
                      <a:pt x="2276" y="82"/>
                    </a:lnTo>
                    <a:lnTo>
                      <a:pt x="2260" y="90"/>
                    </a:lnTo>
                    <a:lnTo>
                      <a:pt x="2232" y="98"/>
                    </a:lnTo>
                    <a:lnTo>
                      <a:pt x="2194" y="104"/>
                    </a:lnTo>
                    <a:lnTo>
                      <a:pt x="2146" y="110"/>
                    </a:lnTo>
                    <a:lnTo>
                      <a:pt x="2088" y="116"/>
                    </a:lnTo>
                    <a:lnTo>
                      <a:pt x="1950" y="128"/>
                    </a:lnTo>
                    <a:lnTo>
                      <a:pt x="1782" y="136"/>
                    </a:lnTo>
                    <a:lnTo>
                      <a:pt x="1588" y="144"/>
                    </a:lnTo>
                    <a:lnTo>
                      <a:pt x="1372" y="148"/>
                    </a:lnTo>
                    <a:lnTo>
                      <a:pt x="1142" y="150"/>
                    </a:lnTo>
                    <a:close/>
                    <a:moveTo>
                      <a:pt x="1142" y="0"/>
                    </a:moveTo>
                    <a:lnTo>
                      <a:pt x="1142" y="0"/>
                    </a:lnTo>
                    <a:lnTo>
                      <a:pt x="912" y="0"/>
                    </a:lnTo>
                    <a:lnTo>
                      <a:pt x="698" y="6"/>
                    </a:lnTo>
                    <a:lnTo>
                      <a:pt x="504" y="12"/>
                    </a:lnTo>
                    <a:lnTo>
                      <a:pt x="334" y="22"/>
                    </a:lnTo>
                    <a:lnTo>
                      <a:pt x="194" y="32"/>
                    </a:lnTo>
                    <a:lnTo>
                      <a:pt x="138" y="40"/>
                    </a:lnTo>
                    <a:lnTo>
                      <a:pt x="90" y="46"/>
                    </a:lnTo>
                    <a:lnTo>
                      <a:pt x="50" y="52"/>
                    </a:lnTo>
                    <a:lnTo>
                      <a:pt x="22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4" y="82"/>
                    </a:lnTo>
                    <a:lnTo>
                      <a:pt x="22" y="90"/>
                    </a:lnTo>
                    <a:lnTo>
                      <a:pt x="50" y="98"/>
                    </a:lnTo>
                    <a:lnTo>
                      <a:pt x="90" y="104"/>
                    </a:lnTo>
                    <a:lnTo>
                      <a:pt x="138" y="110"/>
                    </a:lnTo>
                    <a:lnTo>
                      <a:pt x="194" y="116"/>
                    </a:lnTo>
                    <a:lnTo>
                      <a:pt x="334" y="128"/>
                    </a:lnTo>
                    <a:lnTo>
                      <a:pt x="504" y="136"/>
                    </a:lnTo>
                    <a:lnTo>
                      <a:pt x="698" y="144"/>
                    </a:lnTo>
                    <a:lnTo>
                      <a:pt x="912" y="148"/>
                    </a:lnTo>
                    <a:lnTo>
                      <a:pt x="1142" y="150"/>
                    </a:lnTo>
                    <a:lnTo>
                      <a:pt x="1142" y="150"/>
                    </a:lnTo>
                    <a:lnTo>
                      <a:pt x="1374" y="148"/>
                    </a:lnTo>
                    <a:lnTo>
                      <a:pt x="1590" y="144"/>
                    </a:lnTo>
                    <a:lnTo>
                      <a:pt x="1784" y="136"/>
                    </a:lnTo>
                    <a:lnTo>
                      <a:pt x="1954" y="128"/>
                    </a:lnTo>
                    <a:lnTo>
                      <a:pt x="2094" y="116"/>
                    </a:lnTo>
                    <a:lnTo>
                      <a:pt x="2150" y="110"/>
                    </a:lnTo>
                    <a:lnTo>
                      <a:pt x="2198" y="104"/>
                    </a:lnTo>
                    <a:lnTo>
                      <a:pt x="2236" y="98"/>
                    </a:lnTo>
                    <a:lnTo>
                      <a:pt x="2264" y="90"/>
                    </a:lnTo>
                    <a:lnTo>
                      <a:pt x="2282" y="82"/>
                    </a:lnTo>
                    <a:lnTo>
                      <a:pt x="2286" y="80"/>
                    </a:lnTo>
                    <a:lnTo>
                      <a:pt x="2288" y="76"/>
                    </a:lnTo>
                    <a:lnTo>
                      <a:pt x="2288" y="76"/>
                    </a:lnTo>
                    <a:lnTo>
                      <a:pt x="2286" y="72"/>
                    </a:lnTo>
                    <a:lnTo>
                      <a:pt x="2282" y="68"/>
                    </a:lnTo>
                    <a:lnTo>
                      <a:pt x="2264" y="60"/>
                    </a:lnTo>
                    <a:lnTo>
                      <a:pt x="2236" y="52"/>
                    </a:lnTo>
                    <a:lnTo>
                      <a:pt x="2198" y="46"/>
                    </a:lnTo>
                    <a:lnTo>
                      <a:pt x="2150" y="40"/>
                    </a:lnTo>
                    <a:lnTo>
                      <a:pt x="2094" y="32"/>
                    </a:lnTo>
                    <a:lnTo>
                      <a:pt x="1954" y="22"/>
                    </a:lnTo>
                    <a:lnTo>
                      <a:pt x="1784" y="12"/>
                    </a:lnTo>
                    <a:lnTo>
                      <a:pt x="1590" y="6"/>
                    </a:lnTo>
                    <a:lnTo>
                      <a:pt x="1374" y="0"/>
                    </a:lnTo>
                    <a:lnTo>
                      <a:pt x="1142" y="0"/>
                    </a:lnTo>
                    <a:close/>
                  </a:path>
                </a:pathLst>
              </a:custGeom>
              <a:solidFill>
                <a:srgbClr val="F5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8" name="Freeform 186"/>
              <p:cNvSpPr>
                <a:spLocks/>
              </p:cNvSpPr>
              <p:nvPr/>
            </p:nvSpPr>
            <p:spPr bwMode="auto">
              <a:xfrm>
                <a:off x="2710" y="4150"/>
                <a:ext cx="2278" cy="150"/>
              </a:xfrm>
              <a:custGeom>
                <a:avLst/>
                <a:gdLst>
                  <a:gd name="T0" fmla="*/ 1138 w 2278"/>
                  <a:gd name="T1" fmla="*/ 150 h 150"/>
                  <a:gd name="T2" fmla="*/ 1138 w 2278"/>
                  <a:gd name="T3" fmla="*/ 150 h 150"/>
                  <a:gd name="T4" fmla="*/ 908 w 2278"/>
                  <a:gd name="T5" fmla="*/ 148 h 150"/>
                  <a:gd name="T6" fmla="*/ 696 w 2278"/>
                  <a:gd name="T7" fmla="*/ 144 h 150"/>
                  <a:gd name="T8" fmla="*/ 502 w 2278"/>
                  <a:gd name="T9" fmla="*/ 136 h 150"/>
                  <a:gd name="T10" fmla="*/ 334 w 2278"/>
                  <a:gd name="T11" fmla="*/ 128 h 150"/>
                  <a:gd name="T12" fmla="*/ 194 w 2278"/>
                  <a:gd name="T13" fmla="*/ 116 h 150"/>
                  <a:gd name="T14" fmla="*/ 138 w 2278"/>
                  <a:gd name="T15" fmla="*/ 110 h 150"/>
                  <a:gd name="T16" fmla="*/ 90 w 2278"/>
                  <a:gd name="T17" fmla="*/ 104 h 150"/>
                  <a:gd name="T18" fmla="*/ 52 w 2278"/>
                  <a:gd name="T19" fmla="*/ 98 h 150"/>
                  <a:gd name="T20" fmla="*/ 24 w 2278"/>
                  <a:gd name="T21" fmla="*/ 90 h 150"/>
                  <a:gd name="T22" fmla="*/ 6 w 2278"/>
                  <a:gd name="T23" fmla="*/ 82 h 150"/>
                  <a:gd name="T24" fmla="*/ 2 w 2278"/>
                  <a:gd name="T25" fmla="*/ 80 h 150"/>
                  <a:gd name="T26" fmla="*/ 0 w 2278"/>
                  <a:gd name="T27" fmla="*/ 76 h 150"/>
                  <a:gd name="T28" fmla="*/ 0 w 2278"/>
                  <a:gd name="T29" fmla="*/ 76 h 150"/>
                  <a:gd name="T30" fmla="*/ 2 w 2278"/>
                  <a:gd name="T31" fmla="*/ 72 h 150"/>
                  <a:gd name="T32" fmla="*/ 6 w 2278"/>
                  <a:gd name="T33" fmla="*/ 68 h 150"/>
                  <a:gd name="T34" fmla="*/ 24 w 2278"/>
                  <a:gd name="T35" fmla="*/ 60 h 150"/>
                  <a:gd name="T36" fmla="*/ 52 w 2278"/>
                  <a:gd name="T37" fmla="*/ 52 h 150"/>
                  <a:gd name="T38" fmla="*/ 90 w 2278"/>
                  <a:gd name="T39" fmla="*/ 46 h 150"/>
                  <a:gd name="T40" fmla="*/ 138 w 2278"/>
                  <a:gd name="T41" fmla="*/ 40 h 150"/>
                  <a:gd name="T42" fmla="*/ 194 w 2278"/>
                  <a:gd name="T43" fmla="*/ 32 h 150"/>
                  <a:gd name="T44" fmla="*/ 334 w 2278"/>
                  <a:gd name="T45" fmla="*/ 22 h 150"/>
                  <a:gd name="T46" fmla="*/ 502 w 2278"/>
                  <a:gd name="T47" fmla="*/ 12 h 150"/>
                  <a:gd name="T48" fmla="*/ 696 w 2278"/>
                  <a:gd name="T49" fmla="*/ 6 h 150"/>
                  <a:gd name="T50" fmla="*/ 908 w 2278"/>
                  <a:gd name="T51" fmla="*/ 2 h 150"/>
                  <a:gd name="T52" fmla="*/ 1138 w 2278"/>
                  <a:gd name="T53" fmla="*/ 0 h 150"/>
                  <a:gd name="T54" fmla="*/ 1138 w 2278"/>
                  <a:gd name="T55" fmla="*/ 0 h 150"/>
                  <a:gd name="T56" fmla="*/ 1368 w 2278"/>
                  <a:gd name="T57" fmla="*/ 2 h 150"/>
                  <a:gd name="T58" fmla="*/ 1584 w 2278"/>
                  <a:gd name="T59" fmla="*/ 6 h 150"/>
                  <a:gd name="T60" fmla="*/ 1778 w 2278"/>
                  <a:gd name="T61" fmla="*/ 12 h 150"/>
                  <a:gd name="T62" fmla="*/ 1946 w 2278"/>
                  <a:gd name="T63" fmla="*/ 22 h 150"/>
                  <a:gd name="T64" fmla="*/ 2084 w 2278"/>
                  <a:gd name="T65" fmla="*/ 32 h 150"/>
                  <a:gd name="T66" fmla="*/ 2142 w 2278"/>
                  <a:gd name="T67" fmla="*/ 40 h 150"/>
                  <a:gd name="T68" fmla="*/ 2190 w 2278"/>
                  <a:gd name="T69" fmla="*/ 46 h 150"/>
                  <a:gd name="T70" fmla="*/ 2228 w 2278"/>
                  <a:gd name="T71" fmla="*/ 52 h 150"/>
                  <a:gd name="T72" fmla="*/ 2256 w 2278"/>
                  <a:gd name="T73" fmla="*/ 60 h 150"/>
                  <a:gd name="T74" fmla="*/ 2272 w 2278"/>
                  <a:gd name="T75" fmla="*/ 68 h 150"/>
                  <a:gd name="T76" fmla="*/ 2278 w 2278"/>
                  <a:gd name="T77" fmla="*/ 72 h 150"/>
                  <a:gd name="T78" fmla="*/ 2278 w 2278"/>
                  <a:gd name="T79" fmla="*/ 76 h 150"/>
                  <a:gd name="T80" fmla="*/ 2278 w 2278"/>
                  <a:gd name="T81" fmla="*/ 76 h 150"/>
                  <a:gd name="T82" fmla="*/ 2278 w 2278"/>
                  <a:gd name="T83" fmla="*/ 80 h 150"/>
                  <a:gd name="T84" fmla="*/ 2272 w 2278"/>
                  <a:gd name="T85" fmla="*/ 82 h 150"/>
                  <a:gd name="T86" fmla="*/ 2256 w 2278"/>
                  <a:gd name="T87" fmla="*/ 90 h 150"/>
                  <a:gd name="T88" fmla="*/ 2228 w 2278"/>
                  <a:gd name="T89" fmla="*/ 98 h 150"/>
                  <a:gd name="T90" fmla="*/ 2190 w 2278"/>
                  <a:gd name="T91" fmla="*/ 104 h 150"/>
                  <a:gd name="T92" fmla="*/ 2142 w 2278"/>
                  <a:gd name="T93" fmla="*/ 110 h 150"/>
                  <a:gd name="T94" fmla="*/ 2084 w 2278"/>
                  <a:gd name="T95" fmla="*/ 116 h 150"/>
                  <a:gd name="T96" fmla="*/ 1946 w 2278"/>
                  <a:gd name="T97" fmla="*/ 128 h 150"/>
                  <a:gd name="T98" fmla="*/ 1778 w 2278"/>
                  <a:gd name="T99" fmla="*/ 136 h 150"/>
                  <a:gd name="T100" fmla="*/ 1584 w 2278"/>
                  <a:gd name="T101" fmla="*/ 144 h 150"/>
                  <a:gd name="T102" fmla="*/ 1368 w 2278"/>
                  <a:gd name="T103" fmla="*/ 148 h 150"/>
                  <a:gd name="T104" fmla="*/ 1138 w 2278"/>
                  <a:gd name="T10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8" h="150">
                    <a:moveTo>
                      <a:pt x="1138" y="150"/>
                    </a:moveTo>
                    <a:lnTo>
                      <a:pt x="1138" y="150"/>
                    </a:lnTo>
                    <a:lnTo>
                      <a:pt x="908" y="148"/>
                    </a:lnTo>
                    <a:lnTo>
                      <a:pt x="696" y="144"/>
                    </a:lnTo>
                    <a:lnTo>
                      <a:pt x="502" y="136"/>
                    </a:lnTo>
                    <a:lnTo>
                      <a:pt x="334" y="128"/>
                    </a:lnTo>
                    <a:lnTo>
                      <a:pt x="194" y="116"/>
                    </a:lnTo>
                    <a:lnTo>
                      <a:pt x="138" y="110"/>
                    </a:lnTo>
                    <a:lnTo>
                      <a:pt x="90" y="104"/>
                    </a:lnTo>
                    <a:lnTo>
                      <a:pt x="52" y="98"/>
                    </a:lnTo>
                    <a:lnTo>
                      <a:pt x="24" y="90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6" y="68"/>
                    </a:lnTo>
                    <a:lnTo>
                      <a:pt x="24" y="60"/>
                    </a:lnTo>
                    <a:lnTo>
                      <a:pt x="52" y="52"/>
                    </a:lnTo>
                    <a:lnTo>
                      <a:pt x="90" y="46"/>
                    </a:lnTo>
                    <a:lnTo>
                      <a:pt x="138" y="40"/>
                    </a:lnTo>
                    <a:lnTo>
                      <a:pt x="194" y="32"/>
                    </a:lnTo>
                    <a:lnTo>
                      <a:pt x="334" y="22"/>
                    </a:lnTo>
                    <a:lnTo>
                      <a:pt x="502" y="12"/>
                    </a:lnTo>
                    <a:lnTo>
                      <a:pt x="696" y="6"/>
                    </a:lnTo>
                    <a:lnTo>
                      <a:pt x="908" y="2"/>
                    </a:lnTo>
                    <a:lnTo>
                      <a:pt x="1138" y="0"/>
                    </a:lnTo>
                    <a:lnTo>
                      <a:pt x="1138" y="0"/>
                    </a:lnTo>
                    <a:lnTo>
                      <a:pt x="1368" y="2"/>
                    </a:lnTo>
                    <a:lnTo>
                      <a:pt x="1584" y="6"/>
                    </a:lnTo>
                    <a:lnTo>
                      <a:pt x="1778" y="12"/>
                    </a:lnTo>
                    <a:lnTo>
                      <a:pt x="1946" y="22"/>
                    </a:lnTo>
                    <a:lnTo>
                      <a:pt x="2084" y="32"/>
                    </a:lnTo>
                    <a:lnTo>
                      <a:pt x="2142" y="40"/>
                    </a:lnTo>
                    <a:lnTo>
                      <a:pt x="2190" y="46"/>
                    </a:lnTo>
                    <a:lnTo>
                      <a:pt x="2228" y="52"/>
                    </a:lnTo>
                    <a:lnTo>
                      <a:pt x="2256" y="60"/>
                    </a:lnTo>
                    <a:lnTo>
                      <a:pt x="2272" y="68"/>
                    </a:lnTo>
                    <a:lnTo>
                      <a:pt x="2278" y="72"/>
                    </a:lnTo>
                    <a:lnTo>
                      <a:pt x="2278" y="76"/>
                    </a:lnTo>
                    <a:lnTo>
                      <a:pt x="2278" y="76"/>
                    </a:lnTo>
                    <a:lnTo>
                      <a:pt x="2278" y="80"/>
                    </a:lnTo>
                    <a:lnTo>
                      <a:pt x="2272" y="82"/>
                    </a:lnTo>
                    <a:lnTo>
                      <a:pt x="2256" y="90"/>
                    </a:lnTo>
                    <a:lnTo>
                      <a:pt x="2228" y="98"/>
                    </a:lnTo>
                    <a:lnTo>
                      <a:pt x="2190" y="104"/>
                    </a:lnTo>
                    <a:lnTo>
                      <a:pt x="2142" y="110"/>
                    </a:lnTo>
                    <a:lnTo>
                      <a:pt x="2084" y="116"/>
                    </a:lnTo>
                    <a:lnTo>
                      <a:pt x="1946" y="128"/>
                    </a:lnTo>
                    <a:lnTo>
                      <a:pt x="1778" y="136"/>
                    </a:lnTo>
                    <a:lnTo>
                      <a:pt x="1584" y="144"/>
                    </a:lnTo>
                    <a:lnTo>
                      <a:pt x="1368" y="148"/>
                    </a:lnTo>
                    <a:lnTo>
                      <a:pt x="1138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9" name="Freeform 187"/>
              <p:cNvSpPr>
                <a:spLocks/>
              </p:cNvSpPr>
              <p:nvPr/>
            </p:nvSpPr>
            <p:spPr bwMode="auto">
              <a:xfrm>
                <a:off x="2706" y="4150"/>
                <a:ext cx="2288" cy="150"/>
              </a:xfrm>
              <a:custGeom>
                <a:avLst/>
                <a:gdLst>
                  <a:gd name="T0" fmla="*/ 1142 w 2288"/>
                  <a:gd name="T1" fmla="*/ 0 h 150"/>
                  <a:gd name="T2" fmla="*/ 1142 w 2288"/>
                  <a:gd name="T3" fmla="*/ 0 h 150"/>
                  <a:gd name="T4" fmla="*/ 912 w 2288"/>
                  <a:gd name="T5" fmla="*/ 0 h 150"/>
                  <a:gd name="T6" fmla="*/ 698 w 2288"/>
                  <a:gd name="T7" fmla="*/ 6 h 150"/>
                  <a:gd name="T8" fmla="*/ 504 w 2288"/>
                  <a:gd name="T9" fmla="*/ 12 h 150"/>
                  <a:gd name="T10" fmla="*/ 334 w 2288"/>
                  <a:gd name="T11" fmla="*/ 22 h 150"/>
                  <a:gd name="T12" fmla="*/ 194 w 2288"/>
                  <a:gd name="T13" fmla="*/ 32 h 150"/>
                  <a:gd name="T14" fmla="*/ 138 w 2288"/>
                  <a:gd name="T15" fmla="*/ 40 h 150"/>
                  <a:gd name="T16" fmla="*/ 90 w 2288"/>
                  <a:gd name="T17" fmla="*/ 46 h 150"/>
                  <a:gd name="T18" fmla="*/ 50 w 2288"/>
                  <a:gd name="T19" fmla="*/ 52 h 150"/>
                  <a:gd name="T20" fmla="*/ 22 w 2288"/>
                  <a:gd name="T21" fmla="*/ 60 h 150"/>
                  <a:gd name="T22" fmla="*/ 4 w 2288"/>
                  <a:gd name="T23" fmla="*/ 68 h 150"/>
                  <a:gd name="T24" fmla="*/ 0 w 2288"/>
                  <a:gd name="T25" fmla="*/ 72 h 150"/>
                  <a:gd name="T26" fmla="*/ 0 w 2288"/>
                  <a:gd name="T27" fmla="*/ 76 h 150"/>
                  <a:gd name="T28" fmla="*/ 0 w 2288"/>
                  <a:gd name="T29" fmla="*/ 76 h 150"/>
                  <a:gd name="T30" fmla="*/ 0 w 2288"/>
                  <a:gd name="T31" fmla="*/ 80 h 150"/>
                  <a:gd name="T32" fmla="*/ 4 w 2288"/>
                  <a:gd name="T33" fmla="*/ 82 h 150"/>
                  <a:gd name="T34" fmla="*/ 22 w 2288"/>
                  <a:gd name="T35" fmla="*/ 90 h 150"/>
                  <a:gd name="T36" fmla="*/ 50 w 2288"/>
                  <a:gd name="T37" fmla="*/ 98 h 150"/>
                  <a:gd name="T38" fmla="*/ 90 w 2288"/>
                  <a:gd name="T39" fmla="*/ 104 h 150"/>
                  <a:gd name="T40" fmla="*/ 138 w 2288"/>
                  <a:gd name="T41" fmla="*/ 110 h 150"/>
                  <a:gd name="T42" fmla="*/ 194 w 2288"/>
                  <a:gd name="T43" fmla="*/ 116 h 150"/>
                  <a:gd name="T44" fmla="*/ 334 w 2288"/>
                  <a:gd name="T45" fmla="*/ 128 h 150"/>
                  <a:gd name="T46" fmla="*/ 504 w 2288"/>
                  <a:gd name="T47" fmla="*/ 136 h 150"/>
                  <a:gd name="T48" fmla="*/ 698 w 2288"/>
                  <a:gd name="T49" fmla="*/ 144 h 150"/>
                  <a:gd name="T50" fmla="*/ 912 w 2288"/>
                  <a:gd name="T51" fmla="*/ 148 h 150"/>
                  <a:gd name="T52" fmla="*/ 1142 w 2288"/>
                  <a:gd name="T53" fmla="*/ 150 h 150"/>
                  <a:gd name="T54" fmla="*/ 1142 w 2288"/>
                  <a:gd name="T55" fmla="*/ 150 h 150"/>
                  <a:gd name="T56" fmla="*/ 1374 w 2288"/>
                  <a:gd name="T57" fmla="*/ 148 h 150"/>
                  <a:gd name="T58" fmla="*/ 1590 w 2288"/>
                  <a:gd name="T59" fmla="*/ 144 h 150"/>
                  <a:gd name="T60" fmla="*/ 1784 w 2288"/>
                  <a:gd name="T61" fmla="*/ 136 h 150"/>
                  <a:gd name="T62" fmla="*/ 1954 w 2288"/>
                  <a:gd name="T63" fmla="*/ 128 h 150"/>
                  <a:gd name="T64" fmla="*/ 2094 w 2288"/>
                  <a:gd name="T65" fmla="*/ 116 h 150"/>
                  <a:gd name="T66" fmla="*/ 2150 w 2288"/>
                  <a:gd name="T67" fmla="*/ 110 h 150"/>
                  <a:gd name="T68" fmla="*/ 2198 w 2288"/>
                  <a:gd name="T69" fmla="*/ 104 h 150"/>
                  <a:gd name="T70" fmla="*/ 2236 w 2288"/>
                  <a:gd name="T71" fmla="*/ 98 h 150"/>
                  <a:gd name="T72" fmla="*/ 2264 w 2288"/>
                  <a:gd name="T73" fmla="*/ 90 h 150"/>
                  <a:gd name="T74" fmla="*/ 2282 w 2288"/>
                  <a:gd name="T75" fmla="*/ 82 h 150"/>
                  <a:gd name="T76" fmla="*/ 2286 w 2288"/>
                  <a:gd name="T77" fmla="*/ 80 h 150"/>
                  <a:gd name="T78" fmla="*/ 2288 w 2288"/>
                  <a:gd name="T79" fmla="*/ 76 h 150"/>
                  <a:gd name="T80" fmla="*/ 2288 w 2288"/>
                  <a:gd name="T81" fmla="*/ 76 h 150"/>
                  <a:gd name="T82" fmla="*/ 2286 w 2288"/>
                  <a:gd name="T83" fmla="*/ 72 h 150"/>
                  <a:gd name="T84" fmla="*/ 2282 w 2288"/>
                  <a:gd name="T85" fmla="*/ 68 h 150"/>
                  <a:gd name="T86" fmla="*/ 2264 w 2288"/>
                  <a:gd name="T87" fmla="*/ 60 h 150"/>
                  <a:gd name="T88" fmla="*/ 2236 w 2288"/>
                  <a:gd name="T89" fmla="*/ 52 h 150"/>
                  <a:gd name="T90" fmla="*/ 2198 w 2288"/>
                  <a:gd name="T91" fmla="*/ 46 h 150"/>
                  <a:gd name="T92" fmla="*/ 2150 w 2288"/>
                  <a:gd name="T93" fmla="*/ 40 h 150"/>
                  <a:gd name="T94" fmla="*/ 2094 w 2288"/>
                  <a:gd name="T95" fmla="*/ 32 h 150"/>
                  <a:gd name="T96" fmla="*/ 1954 w 2288"/>
                  <a:gd name="T97" fmla="*/ 22 h 150"/>
                  <a:gd name="T98" fmla="*/ 1784 w 2288"/>
                  <a:gd name="T99" fmla="*/ 12 h 150"/>
                  <a:gd name="T100" fmla="*/ 1590 w 2288"/>
                  <a:gd name="T101" fmla="*/ 6 h 150"/>
                  <a:gd name="T102" fmla="*/ 1374 w 2288"/>
                  <a:gd name="T103" fmla="*/ 0 h 150"/>
                  <a:gd name="T104" fmla="*/ 1142 w 228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88" h="150">
                    <a:moveTo>
                      <a:pt x="1142" y="0"/>
                    </a:moveTo>
                    <a:lnTo>
                      <a:pt x="1142" y="0"/>
                    </a:lnTo>
                    <a:lnTo>
                      <a:pt x="912" y="0"/>
                    </a:lnTo>
                    <a:lnTo>
                      <a:pt x="698" y="6"/>
                    </a:lnTo>
                    <a:lnTo>
                      <a:pt x="504" y="12"/>
                    </a:lnTo>
                    <a:lnTo>
                      <a:pt x="334" y="22"/>
                    </a:lnTo>
                    <a:lnTo>
                      <a:pt x="194" y="32"/>
                    </a:lnTo>
                    <a:lnTo>
                      <a:pt x="138" y="40"/>
                    </a:lnTo>
                    <a:lnTo>
                      <a:pt x="90" y="46"/>
                    </a:lnTo>
                    <a:lnTo>
                      <a:pt x="50" y="52"/>
                    </a:lnTo>
                    <a:lnTo>
                      <a:pt x="22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4" y="82"/>
                    </a:lnTo>
                    <a:lnTo>
                      <a:pt x="22" y="90"/>
                    </a:lnTo>
                    <a:lnTo>
                      <a:pt x="50" y="98"/>
                    </a:lnTo>
                    <a:lnTo>
                      <a:pt x="90" y="104"/>
                    </a:lnTo>
                    <a:lnTo>
                      <a:pt x="138" y="110"/>
                    </a:lnTo>
                    <a:lnTo>
                      <a:pt x="194" y="116"/>
                    </a:lnTo>
                    <a:lnTo>
                      <a:pt x="334" y="128"/>
                    </a:lnTo>
                    <a:lnTo>
                      <a:pt x="504" y="136"/>
                    </a:lnTo>
                    <a:lnTo>
                      <a:pt x="698" y="144"/>
                    </a:lnTo>
                    <a:lnTo>
                      <a:pt x="912" y="148"/>
                    </a:lnTo>
                    <a:lnTo>
                      <a:pt x="1142" y="150"/>
                    </a:lnTo>
                    <a:lnTo>
                      <a:pt x="1142" y="150"/>
                    </a:lnTo>
                    <a:lnTo>
                      <a:pt x="1374" y="148"/>
                    </a:lnTo>
                    <a:lnTo>
                      <a:pt x="1590" y="144"/>
                    </a:lnTo>
                    <a:lnTo>
                      <a:pt x="1784" y="136"/>
                    </a:lnTo>
                    <a:lnTo>
                      <a:pt x="1954" y="128"/>
                    </a:lnTo>
                    <a:lnTo>
                      <a:pt x="2094" y="116"/>
                    </a:lnTo>
                    <a:lnTo>
                      <a:pt x="2150" y="110"/>
                    </a:lnTo>
                    <a:lnTo>
                      <a:pt x="2198" y="104"/>
                    </a:lnTo>
                    <a:lnTo>
                      <a:pt x="2236" y="98"/>
                    </a:lnTo>
                    <a:lnTo>
                      <a:pt x="2264" y="90"/>
                    </a:lnTo>
                    <a:lnTo>
                      <a:pt x="2282" y="82"/>
                    </a:lnTo>
                    <a:lnTo>
                      <a:pt x="2286" y="80"/>
                    </a:lnTo>
                    <a:lnTo>
                      <a:pt x="2288" y="76"/>
                    </a:lnTo>
                    <a:lnTo>
                      <a:pt x="2288" y="76"/>
                    </a:lnTo>
                    <a:lnTo>
                      <a:pt x="2286" y="72"/>
                    </a:lnTo>
                    <a:lnTo>
                      <a:pt x="2282" y="68"/>
                    </a:lnTo>
                    <a:lnTo>
                      <a:pt x="2264" y="60"/>
                    </a:lnTo>
                    <a:lnTo>
                      <a:pt x="2236" y="52"/>
                    </a:lnTo>
                    <a:lnTo>
                      <a:pt x="2198" y="46"/>
                    </a:lnTo>
                    <a:lnTo>
                      <a:pt x="2150" y="40"/>
                    </a:lnTo>
                    <a:lnTo>
                      <a:pt x="2094" y="32"/>
                    </a:lnTo>
                    <a:lnTo>
                      <a:pt x="1954" y="22"/>
                    </a:lnTo>
                    <a:lnTo>
                      <a:pt x="1784" y="12"/>
                    </a:lnTo>
                    <a:lnTo>
                      <a:pt x="1590" y="6"/>
                    </a:lnTo>
                    <a:lnTo>
                      <a:pt x="1374" y="0"/>
                    </a:lnTo>
                    <a:lnTo>
                      <a:pt x="1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0" name="Freeform 188"/>
              <p:cNvSpPr>
                <a:spLocks noEditPoints="1"/>
              </p:cNvSpPr>
              <p:nvPr/>
            </p:nvSpPr>
            <p:spPr bwMode="auto">
              <a:xfrm>
                <a:off x="2710" y="4150"/>
                <a:ext cx="2278" cy="150"/>
              </a:xfrm>
              <a:custGeom>
                <a:avLst/>
                <a:gdLst>
                  <a:gd name="T0" fmla="*/ 1138 w 2278"/>
                  <a:gd name="T1" fmla="*/ 150 h 150"/>
                  <a:gd name="T2" fmla="*/ 698 w 2278"/>
                  <a:gd name="T3" fmla="*/ 144 h 150"/>
                  <a:gd name="T4" fmla="*/ 338 w 2278"/>
                  <a:gd name="T5" fmla="*/ 128 h 150"/>
                  <a:gd name="T6" fmla="*/ 142 w 2278"/>
                  <a:gd name="T7" fmla="*/ 110 h 150"/>
                  <a:gd name="T8" fmla="*/ 56 w 2278"/>
                  <a:gd name="T9" fmla="*/ 98 h 150"/>
                  <a:gd name="T10" fmla="*/ 12 w 2278"/>
                  <a:gd name="T11" fmla="*/ 82 h 150"/>
                  <a:gd name="T12" fmla="*/ 6 w 2278"/>
                  <a:gd name="T13" fmla="*/ 76 h 150"/>
                  <a:gd name="T14" fmla="*/ 6 w 2278"/>
                  <a:gd name="T15" fmla="*/ 72 h 150"/>
                  <a:gd name="T16" fmla="*/ 28 w 2278"/>
                  <a:gd name="T17" fmla="*/ 60 h 150"/>
                  <a:gd name="T18" fmla="*/ 94 w 2278"/>
                  <a:gd name="T19" fmla="*/ 46 h 150"/>
                  <a:gd name="T20" fmla="*/ 200 w 2278"/>
                  <a:gd name="T21" fmla="*/ 34 h 150"/>
                  <a:gd name="T22" fmla="*/ 506 w 2278"/>
                  <a:gd name="T23" fmla="*/ 12 h 150"/>
                  <a:gd name="T24" fmla="*/ 910 w 2278"/>
                  <a:gd name="T25" fmla="*/ 2 h 150"/>
                  <a:gd name="T26" fmla="*/ 1138 w 2278"/>
                  <a:gd name="T27" fmla="*/ 0 h 150"/>
                  <a:gd name="T28" fmla="*/ 1582 w 2278"/>
                  <a:gd name="T29" fmla="*/ 6 h 150"/>
                  <a:gd name="T30" fmla="*/ 1942 w 2278"/>
                  <a:gd name="T31" fmla="*/ 22 h 150"/>
                  <a:gd name="T32" fmla="*/ 2138 w 2278"/>
                  <a:gd name="T33" fmla="*/ 40 h 150"/>
                  <a:gd name="T34" fmla="*/ 2222 w 2278"/>
                  <a:gd name="T35" fmla="*/ 52 h 150"/>
                  <a:gd name="T36" fmla="*/ 2268 w 2278"/>
                  <a:gd name="T37" fmla="*/ 68 h 150"/>
                  <a:gd name="T38" fmla="*/ 2274 w 2278"/>
                  <a:gd name="T39" fmla="*/ 76 h 150"/>
                  <a:gd name="T40" fmla="*/ 2272 w 2278"/>
                  <a:gd name="T41" fmla="*/ 80 h 150"/>
                  <a:gd name="T42" fmla="*/ 2250 w 2278"/>
                  <a:gd name="T43" fmla="*/ 90 h 150"/>
                  <a:gd name="T44" fmla="*/ 2184 w 2278"/>
                  <a:gd name="T45" fmla="*/ 104 h 150"/>
                  <a:gd name="T46" fmla="*/ 2080 w 2278"/>
                  <a:gd name="T47" fmla="*/ 116 h 150"/>
                  <a:gd name="T48" fmla="*/ 1774 w 2278"/>
                  <a:gd name="T49" fmla="*/ 136 h 150"/>
                  <a:gd name="T50" fmla="*/ 1368 w 2278"/>
                  <a:gd name="T51" fmla="*/ 148 h 150"/>
                  <a:gd name="T52" fmla="*/ 1138 w 2278"/>
                  <a:gd name="T53" fmla="*/ 0 h 150"/>
                  <a:gd name="T54" fmla="*/ 908 w 2278"/>
                  <a:gd name="T55" fmla="*/ 2 h 150"/>
                  <a:gd name="T56" fmla="*/ 502 w 2278"/>
                  <a:gd name="T57" fmla="*/ 12 h 150"/>
                  <a:gd name="T58" fmla="*/ 194 w 2278"/>
                  <a:gd name="T59" fmla="*/ 32 h 150"/>
                  <a:gd name="T60" fmla="*/ 90 w 2278"/>
                  <a:gd name="T61" fmla="*/ 46 h 150"/>
                  <a:gd name="T62" fmla="*/ 24 w 2278"/>
                  <a:gd name="T63" fmla="*/ 60 h 150"/>
                  <a:gd name="T64" fmla="*/ 2 w 2278"/>
                  <a:gd name="T65" fmla="*/ 72 h 150"/>
                  <a:gd name="T66" fmla="*/ 0 w 2278"/>
                  <a:gd name="T67" fmla="*/ 76 h 150"/>
                  <a:gd name="T68" fmla="*/ 6 w 2278"/>
                  <a:gd name="T69" fmla="*/ 82 h 150"/>
                  <a:gd name="T70" fmla="*/ 52 w 2278"/>
                  <a:gd name="T71" fmla="*/ 98 h 150"/>
                  <a:gd name="T72" fmla="*/ 138 w 2278"/>
                  <a:gd name="T73" fmla="*/ 110 h 150"/>
                  <a:gd name="T74" fmla="*/ 334 w 2278"/>
                  <a:gd name="T75" fmla="*/ 128 h 150"/>
                  <a:gd name="T76" fmla="*/ 696 w 2278"/>
                  <a:gd name="T77" fmla="*/ 144 h 150"/>
                  <a:gd name="T78" fmla="*/ 1138 w 2278"/>
                  <a:gd name="T79" fmla="*/ 150 h 150"/>
                  <a:gd name="T80" fmla="*/ 1368 w 2278"/>
                  <a:gd name="T81" fmla="*/ 148 h 150"/>
                  <a:gd name="T82" fmla="*/ 1778 w 2278"/>
                  <a:gd name="T83" fmla="*/ 136 h 150"/>
                  <a:gd name="T84" fmla="*/ 2084 w 2278"/>
                  <a:gd name="T85" fmla="*/ 116 h 150"/>
                  <a:gd name="T86" fmla="*/ 2190 w 2278"/>
                  <a:gd name="T87" fmla="*/ 104 h 150"/>
                  <a:gd name="T88" fmla="*/ 2256 w 2278"/>
                  <a:gd name="T89" fmla="*/ 90 h 150"/>
                  <a:gd name="T90" fmla="*/ 2278 w 2278"/>
                  <a:gd name="T91" fmla="*/ 80 h 150"/>
                  <a:gd name="T92" fmla="*/ 2278 w 2278"/>
                  <a:gd name="T93" fmla="*/ 76 h 150"/>
                  <a:gd name="T94" fmla="*/ 2272 w 2278"/>
                  <a:gd name="T95" fmla="*/ 68 h 150"/>
                  <a:gd name="T96" fmla="*/ 2228 w 2278"/>
                  <a:gd name="T97" fmla="*/ 52 h 150"/>
                  <a:gd name="T98" fmla="*/ 2142 w 2278"/>
                  <a:gd name="T99" fmla="*/ 40 h 150"/>
                  <a:gd name="T100" fmla="*/ 1946 w 2278"/>
                  <a:gd name="T101" fmla="*/ 22 h 150"/>
                  <a:gd name="T102" fmla="*/ 1584 w 2278"/>
                  <a:gd name="T103" fmla="*/ 6 h 150"/>
                  <a:gd name="T104" fmla="*/ 1138 w 227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8" h="150">
                    <a:moveTo>
                      <a:pt x="1138" y="150"/>
                    </a:moveTo>
                    <a:lnTo>
                      <a:pt x="1138" y="150"/>
                    </a:lnTo>
                    <a:lnTo>
                      <a:pt x="910" y="148"/>
                    </a:lnTo>
                    <a:lnTo>
                      <a:pt x="698" y="144"/>
                    </a:lnTo>
                    <a:lnTo>
                      <a:pt x="506" y="136"/>
                    </a:lnTo>
                    <a:lnTo>
                      <a:pt x="338" y="128"/>
                    </a:lnTo>
                    <a:lnTo>
                      <a:pt x="200" y="116"/>
                    </a:lnTo>
                    <a:lnTo>
                      <a:pt x="142" y="110"/>
                    </a:lnTo>
                    <a:lnTo>
                      <a:pt x="94" y="104"/>
                    </a:lnTo>
                    <a:lnTo>
                      <a:pt x="56" y="98"/>
                    </a:lnTo>
                    <a:lnTo>
                      <a:pt x="28" y="90"/>
                    </a:lnTo>
                    <a:lnTo>
                      <a:pt x="12" y="82"/>
                    </a:lnTo>
                    <a:lnTo>
                      <a:pt x="6" y="80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2"/>
                    </a:lnTo>
                    <a:lnTo>
                      <a:pt x="12" y="68"/>
                    </a:lnTo>
                    <a:lnTo>
                      <a:pt x="28" y="60"/>
                    </a:lnTo>
                    <a:lnTo>
                      <a:pt x="56" y="52"/>
                    </a:lnTo>
                    <a:lnTo>
                      <a:pt x="94" y="46"/>
                    </a:lnTo>
                    <a:lnTo>
                      <a:pt x="142" y="40"/>
                    </a:lnTo>
                    <a:lnTo>
                      <a:pt x="200" y="34"/>
                    </a:lnTo>
                    <a:lnTo>
                      <a:pt x="338" y="22"/>
                    </a:lnTo>
                    <a:lnTo>
                      <a:pt x="506" y="12"/>
                    </a:lnTo>
                    <a:lnTo>
                      <a:pt x="698" y="6"/>
                    </a:lnTo>
                    <a:lnTo>
                      <a:pt x="910" y="2"/>
                    </a:lnTo>
                    <a:lnTo>
                      <a:pt x="1138" y="0"/>
                    </a:lnTo>
                    <a:lnTo>
                      <a:pt x="1138" y="0"/>
                    </a:lnTo>
                    <a:lnTo>
                      <a:pt x="1368" y="2"/>
                    </a:lnTo>
                    <a:lnTo>
                      <a:pt x="1582" y="6"/>
                    </a:lnTo>
                    <a:lnTo>
                      <a:pt x="1774" y="12"/>
                    </a:lnTo>
                    <a:lnTo>
                      <a:pt x="1942" y="22"/>
                    </a:lnTo>
                    <a:lnTo>
                      <a:pt x="2080" y="34"/>
                    </a:lnTo>
                    <a:lnTo>
                      <a:pt x="2138" y="40"/>
                    </a:lnTo>
                    <a:lnTo>
                      <a:pt x="2184" y="46"/>
                    </a:lnTo>
                    <a:lnTo>
                      <a:pt x="2222" y="52"/>
                    </a:lnTo>
                    <a:lnTo>
                      <a:pt x="2250" y="60"/>
                    </a:lnTo>
                    <a:lnTo>
                      <a:pt x="2268" y="68"/>
                    </a:lnTo>
                    <a:lnTo>
                      <a:pt x="2272" y="72"/>
                    </a:lnTo>
                    <a:lnTo>
                      <a:pt x="2274" y="76"/>
                    </a:lnTo>
                    <a:lnTo>
                      <a:pt x="2274" y="76"/>
                    </a:lnTo>
                    <a:lnTo>
                      <a:pt x="2272" y="80"/>
                    </a:lnTo>
                    <a:lnTo>
                      <a:pt x="2268" y="82"/>
                    </a:lnTo>
                    <a:lnTo>
                      <a:pt x="2250" y="90"/>
                    </a:lnTo>
                    <a:lnTo>
                      <a:pt x="2222" y="98"/>
                    </a:lnTo>
                    <a:lnTo>
                      <a:pt x="2184" y="104"/>
                    </a:lnTo>
                    <a:lnTo>
                      <a:pt x="2138" y="110"/>
                    </a:lnTo>
                    <a:lnTo>
                      <a:pt x="2080" y="116"/>
                    </a:lnTo>
                    <a:lnTo>
                      <a:pt x="1942" y="128"/>
                    </a:lnTo>
                    <a:lnTo>
                      <a:pt x="1774" y="136"/>
                    </a:lnTo>
                    <a:lnTo>
                      <a:pt x="1582" y="144"/>
                    </a:lnTo>
                    <a:lnTo>
                      <a:pt x="1368" y="148"/>
                    </a:lnTo>
                    <a:lnTo>
                      <a:pt x="1138" y="150"/>
                    </a:lnTo>
                    <a:close/>
                    <a:moveTo>
                      <a:pt x="1138" y="0"/>
                    </a:moveTo>
                    <a:lnTo>
                      <a:pt x="1138" y="0"/>
                    </a:lnTo>
                    <a:lnTo>
                      <a:pt x="908" y="2"/>
                    </a:lnTo>
                    <a:lnTo>
                      <a:pt x="696" y="6"/>
                    </a:lnTo>
                    <a:lnTo>
                      <a:pt x="502" y="12"/>
                    </a:lnTo>
                    <a:lnTo>
                      <a:pt x="334" y="22"/>
                    </a:lnTo>
                    <a:lnTo>
                      <a:pt x="194" y="32"/>
                    </a:lnTo>
                    <a:lnTo>
                      <a:pt x="138" y="40"/>
                    </a:lnTo>
                    <a:lnTo>
                      <a:pt x="90" y="46"/>
                    </a:lnTo>
                    <a:lnTo>
                      <a:pt x="52" y="52"/>
                    </a:lnTo>
                    <a:lnTo>
                      <a:pt x="24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2"/>
                    </a:lnTo>
                    <a:lnTo>
                      <a:pt x="24" y="90"/>
                    </a:lnTo>
                    <a:lnTo>
                      <a:pt x="52" y="98"/>
                    </a:lnTo>
                    <a:lnTo>
                      <a:pt x="90" y="104"/>
                    </a:lnTo>
                    <a:lnTo>
                      <a:pt x="138" y="110"/>
                    </a:lnTo>
                    <a:lnTo>
                      <a:pt x="194" y="116"/>
                    </a:lnTo>
                    <a:lnTo>
                      <a:pt x="334" y="128"/>
                    </a:lnTo>
                    <a:lnTo>
                      <a:pt x="502" y="136"/>
                    </a:lnTo>
                    <a:lnTo>
                      <a:pt x="696" y="144"/>
                    </a:lnTo>
                    <a:lnTo>
                      <a:pt x="908" y="148"/>
                    </a:lnTo>
                    <a:lnTo>
                      <a:pt x="1138" y="150"/>
                    </a:lnTo>
                    <a:lnTo>
                      <a:pt x="1138" y="150"/>
                    </a:lnTo>
                    <a:lnTo>
                      <a:pt x="1368" y="148"/>
                    </a:lnTo>
                    <a:lnTo>
                      <a:pt x="1584" y="144"/>
                    </a:lnTo>
                    <a:lnTo>
                      <a:pt x="1778" y="136"/>
                    </a:lnTo>
                    <a:lnTo>
                      <a:pt x="1946" y="128"/>
                    </a:lnTo>
                    <a:lnTo>
                      <a:pt x="2084" y="116"/>
                    </a:lnTo>
                    <a:lnTo>
                      <a:pt x="2142" y="110"/>
                    </a:lnTo>
                    <a:lnTo>
                      <a:pt x="2190" y="104"/>
                    </a:lnTo>
                    <a:lnTo>
                      <a:pt x="2228" y="98"/>
                    </a:lnTo>
                    <a:lnTo>
                      <a:pt x="2256" y="90"/>
                    </a:lnTo>
                    <a:lnTo>
                      <a:pt x="2272" y="82"/>
                    </a:lnTo>
                    <a:lnTo>
                      <a:pt x="2278" y="80"/>
                    </a:lnTo>
                    <a:lnTo>
                      <a:pt x="2278" y="76"/>
                    </a:lnTo>
                    <a:lnTo>
                      <a:pt x="2278" y="76"/>
                    </a:lnTo>
                    <a:lnTo>
                      <a:pt x="2278" y="72"/>
                    </a:lnTo>
                    <a:lnTo>
                      <a:pt x="2272" y="68"/>
                    </a:lnTo>
                    <a:lnTo>
                      <a:pt x="2256" y="60"/>
                    </a:lnTo>
                    <a:lnTo>
                      <a:pt x="2228" y="52"/>
                    </a:lnTo>
                    <a:lnTo>
                      <a:pt x="2190" y="46"/>
                    </a:lnTo>
                    <a:lnTo>
                      <a:pt x="2142" y="40"/>
                    </a:lnTo>
                    <a:lnTo>
                      <a:pt x="2084" y="32"/>
                    </a:lnTo>
                    <a:lnTo>
                      <a:pt x="1946" y="22"/>
                    </a:lnTo>
                    <a:lnTo>
                      <a:pt x="1778" y="12"/>
                    </a:lnTo>
                    <a:lnTo>
                      <a:pt x="1584" y="6"/>
                    </a:lnTo>
                    <a:lnTo>
                      <a:pt x="1368" y="2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1" name="Freeform 189"/>
              <p:cNvSpPr>
                <a:spLocks/>
              </p:cNvSpPr>
              <p:nvPr/>
            </p:nvSpPr>
            <p:spPr bwMode="auto">
              <a:xfrm>
                <a:off x="2716" y="4150"/>
                <a:ext cx="2268" cy="150"/>
              </a:xfrm>
              <a:custGeom>
                <a:avLst/>
                <a:gdLst>
                  <a:gd name="T0" fmla="*/ 1132 w 2268"/>
                  <a:gd name="T1" fmla="*/ 150 h 150"/>
                  <a:gd name="T2" fmla="*/ 1132 w 2268"/>
                  <a:gd name="T3" fmla="*/ 150 h 150"/>
                  <a:gd name="T4" fmla="*/ 904 w 2268"/>
                  <a:gd name="T5" fmla="*/ 148 h 150"/>
                  <a:gd name="T6" fmla="*/ 692 w 2268"/>
                  <a:gd name="T7" fmla="*/ 144 h 150"/>
                  <a:gd name="T8" fmla="*/ 500 w 2268"/>
                  <a:gd name="T9" fmla="*/ 136 h 150"/>
                  <a:gd name="T10" fmla="*/ 332 w 2268"/>
                  <a:gd name="T11" fmla="*/ 128 h 150"/>
                  <a:gd name="T12" fmla="*/ 194 w 2268"/>
                  <a:gd name="T13" fmla="*/ 116 h 150"/>
                  <a:gd name="T14" fmla="*/ 136 w 2268"/>
                  <a:gd name="T15" fmla="*/ 110 h 150"/>
                  <a:gd name="T16" fmla="*/ 88 w 2268"/>
                  <a:gd name="T17" fmla="*/ 104 h 150"/>
                  <a:gd name="T18" fmla="*/ 50 w 2268"/>
                  <a:gd name="T19" fmla="*/ 98 h 150"/>
                  <a:gd name="T20" fmla="*/ 22 w 2268"/>
                  <a:gd name="T21" fmla="*/ 90 h 150"/>
                  <a:gd name="T22" fmla="*/ 6 w 2268"/>
                  <a:gd name="T23" fmla="*/ 82 h 150"/>
                  <a:gd name="T24" fmla="*/ 0 w 2268"/>
                  <a:gd name="T25" fmla="*/ 80 h 150"/>
                  <a:gd name="T26" fmla="*/ 0 w 2268"/>
                  <a:gd name="T27" fmla="*/ 76 h 150"/>
                  <a:gd name="T28" fmla="*/ 0 w 2268"/>
                  <a:gd name="T29" fmla="*/ 76 h 150"/>
                  <a:gd name="T30" fmla="*/ 0 w 2268"/>
                  <a:gd name="T31" fmla="*/ 72 h 150"/>
                  <a:gd name="T32" fmla="*/ 6 w 2268"/>
                  <a:gd name="T33" fmla="*/ 68 h 150"/>
                  <a:gd name="T34" fmla="*/ 22 w 2268"/>
                  <a:gd name="T35" fmla="*/ 60 h 150"/>
                  <a:gd name="T36" fmla="*/ 50 w 2268"/>
                  <a:gd name="T37" fmla="*/ 52 h 150"/>
                  <a:gd name="T38" fmla="*/ 88 w 2268"/>
                  <a:gd name="T39" fmla="*/ 46 h 150"/>
                  <a:gd name="T40" fmla="*/ 136 w 2268"/>
                  <a:gd name="T41" fmla="*/ 40 h 150"/>
                  <a:gd name="T42" fmla="*/ 194 w 2268"/>
                  <a:gd name="T43" fmla="*/ 34 h 150"/>
                  <a:gd name="T44" fmla="*/ 332 w 2268"/>
                  <a:gd name="T45" fmla="*/ 22 h 150"/>
                  <a:gd name="T46" fmla="*/ 500 w 2268"/>
                  <a:gd name="T47" fmla="*/ 12 h 150"/>
                  <a:gd name="T48" fmla="*/ 692 w 2268"/>
                  <a:gd name="T49" fmla="*/ 6 h 150"/>
                  <a:gd name="T50" fmla="*/ 904 w 2268"/>
                  <a:gd name="T51" fmla="*/ 2 h 150"/>
                  <a:gd name="T52" fmla="*/ 1132 w 2268"/>
                  <a:gd name="T53" fmla="*/ 0 h 150"/>
                  <a:gd name="T54" fmla="*/ 1132 w 2268"/>
                  <a:gd name="T55" fmla="*/ 0 h 150"/>
                  <a:gd name="T56" fmla="*/ 1362 w 2268"/>
                  <a:gd name="T57" fmla="*/ 2 h 150"/>
                  <a:gd name="T58" fmla="*/ 1576 w 2268"/>
                  <a:gd name="T59" fmla="*/ 6 h 150"/>
                  <a:gd name="T60" fmla="*/ 1768 w 2268"/>
                  <a:gd name="T61" fmla="*/ 12 h 150"/>
                  <a:gd name="T62" fmla="*/ 1936 w 2268"/>
                  <a:gd name="T63" fmla="*/ 22 h 150"/>
                  <a:gd name="T64" fmla="*/ 2074 w 2268"/>
                  <a:gd name="T65" fmla="*/ 34 h 150"/>
                  <a:gd name="T66" fmla="*/ 2132 w 2268"/>
                  <a:gd name="T67" fmla="*/ 40 h 150"/>
                  <a:gd name="T68" fmla="*/ 2178 w 2268"/>
                  <a:gd name="T69" fmla="*/ 46 h 150"/>
                  <a:gd name="T70" fmla="*/ 2216 w 2268"/>
                  <a:gd name="T71" fmla="*/ 52 h 150"/>
                  <a:gd name="T72" fmla="*/ 2244 w 2268"/>
                  <a:gd name="T73" fmla="*/ 60 h 150"/>
                  <a:gd name="T74" fmla="*/ 2262 w 2268"/>
                  <a:gd name="T75" fmla="*/ 68 h 150"/>
                  <a:gd name="T76" fmla="*/ 2266 w 2268"/>
                  <a:gd name="T77" fmla="*/ 72 h 150"/>
                  <a:gd name="T78" fmla="*/ 2268 w 2268"/>
                  <a:gd name="T79" fmla="*/ 76 h 150"/>
                  <a:gd name="T80" fmla="*/ 2268 w 2268"/>
                  <a:gd name="T81" fmla="*/ 76 h 150"/>
                  <a:gd name="T82" fmla="*/ 2266 w 2268"/>
                  <a:gd name="T83" fmla="*/ 80 h 150"/>
                  <a:gd name="T84" fmla="*/ 2262 w 2268"/>
                  <a:gd name="T85" fmla="*/ 82 h 150"/>
                  <a:gd name="T86" fmla="*/ 2244 w 2268"/>
                  <a:gd name="T87" fmla="*/ 90 h 150"/>
                  <a:gd name="T88" fmla="*/ 2216 w 2268"/>
                  <a:gd name="T89" fmla="*/ 98 h 150"/>
                  <a:gd name="T90" fmla="*/ 2178 w 2268"/>
                  <a:gd name="T91" fmla="*/ 104 h 150"/>
                  <a:gd name="T92" fmla="*/ 2132 w 2268"/>
                  <a:gd name="T93" fmla="*/ 110 h 150"/>
                  <a:gd name="T94" fmla="*/ 2074 w 2268"/>
                  <a:gd name="T95" fmla="*/ 116 h 150"/>
                  <a:gd name="T96" fmla="*/ 1936 w 2268"/>
                  <a:gd name="T97" fmla="*/ 128 h 150"/>
                  <a:gd name="T98" fmla="*/ 1768 w 2268"/>
                  <a:gd name="T99" fmla="*/ 136 h 150"/>
                  <a:gd name="T100" fmla="*/ 1576 w 2268"/>
                  <a:gd name="T101" fmla="*/ 144 h 150"/>
                  <a:gd name="T102" fmla="*/ 1362 w 2268"/>
                  <a:gd name="T103" fmla="*/ 148 h 150"/>
                  <a:gd name="T104" fmla="*/ 1132 w 2268"/>
                  <a:gd name="T10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8" h="150">
                    <a:moveTo>
                      <a:pt x="1132" y="150"/>
                    </a:moveTo>
                    <a:lnTo>
                      <a:pt x="1132" y="150"/>
                    </a:lnTo>
                    <a:lnTo>
                      <a:pt x="904" y="148"/>
                    </a:lnTo>
                    <a:lnTo>
                      <a:pt x="692" y="144"/>
                    </a:lnTo>
                    <a:lnTo>
                      <a:pt x="500" y="136"/>
                    </a:lnTo>
                    <a:lnTo>
                      <a:pt x="332" y="128"/>
                    </a:lnTo>
                    <a:lnTo>
                      <a:pt x="194" y="116"/>
                    </a:lnTo>
                    <a:lnTo>
                      <a:pt x="136" y="110"/>
                    </a:lnTo>
                    <a:lnTo>
                      <a:pt x="88" y="104"/>
                    </a:lnTo>
                    <a:lnTo>
                      <a:pt x="50" y="98"/>
                    </a:lnTo>
                    <a:lnTo>
                      <a:pt x="22" y="90"/>
                    </a:lnTo>
                    <a:lnTo>
                      <a:pt x="6" y="82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6" y="68"/>
                    </a:lnTo>
                    <a:lnTo>
                      <a:pt x="22" y="60"/>
                    </a:lnTo>
                    <a:lnTo>
                      <a:pt x="50" y="52"/>
                    </a:lnTo>
                    <a:lnTo>
                      <a:pt x="88" y="46"/>
                    </a:lnTo>
                    <a:lnTo>
                      <a:pt x="136" y="40"/>
                    </a:lnTo>
                    <a:lnTo>
                      <a:pt x="194" y="34"/>
                    </a:lnTo>
                    <a:lnTo>
                      <a:pt x="332" y="22"/>
                    </a:lnTo>
                    <a:lnTo>
                      <a:pt x="500" y="12"/>
                    </a:lnTo>
                    <a:lnTo>
                      <a:pt x="692" y="6"/>
                    </a:lnTo>
                    <a:lnTo>
                      <a:pt x="904" y="2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362" y="2"/>
                    </a:lnTo>
                    <a:lnTo>
                      <a:pt x="1576" y="6"/>
                    </a:lnTo>
                    <a:lnTo>
                      <a:pt x="1768" y="12"/>
                    </a:lnTo>
                    <a:lnTo>
                      <a:pt x="1936" y="22"/>
                    </a:lnTo>
                    <a:lnTo>
                      <a:pt x="2074" y="34"/>
                    </a:lnTo>
                    <a:lnTo>
                      <a:pt x="2132" y="40"/>
                    </a:lnTo>
                    <a:lnTo>
                      <a:pt x="2178" y="46"/>
                    </a:lnTo>
                    <a:lnTo>
                      <a:pt x="2216" y="52"/>
                    </a:lnTo>
                    <a:lnTo>
                      <a:pt x="2244" y="60"/>
                    </a:lnTo>
                    <a:lnTo>
                      <a:pt x="2262" y="68"/>
                    </a:lnTo>
                    <a:lnTo>
                      <a:pt x="2266" y="72"/>
                    </a:lnTo>
                    <a:lnTo>
                      <a:pt x="2268" y="76"/>
                    </a:lnTo>
                    <a:lnTo>
                      <a:pt x="2268" y="76"/>
                    </a:lnTo>
                    <a:lnTo>
                      <a:pt x="2266" y="80"/>
                    </a:lnTo>
                    <a:lnTo>
                      <a:pt x="2262" y="82"/>
                    </a:lnTo>
                    <a:lnTo>
                      <a:pt x="2244" y="90"/>
                    </a:lnTo>
                    <a:lnTo>
                      <a:pt x="2216" y="98"/>
                    </a:lnTo>
                    <a:lnTo>
                      <a:pt x="2178" y="104"/>
                    </a:lnTo>
                    <a:lnTo>
                      <a:pt x="2132" y="110"/>
                    </a:lnTo>
                    <a:lnTo>
                      <a:pt x="2074" y="116"/>
                    </a:lnTo>
                    <a:lnTo>
                      <a:pt x="1936" y="128"/>
                    </a:lnTo>
                    <a:lnTo>
                      <a:pt x="1768" y="136"/>
                    </a:lnTo>
                    <a:lnTo>
                      <a:pt x="1576" y="144"/>
                    </a:lnTo>
                    <a:lnTo>
                      <a:pt x="1362" y="148"/>
                    </a:lnTo>
                    <a:lnTo>
                      <a:pt x="1132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2" name="Freeform 190"/>
              <p:cNvSpPr>
                <a:spLocks/>
              </p:cNvSpPr>
              <p:nvPr/>
            </p:nvSpPr>
            <p:spPr bwMode="auto">
              <a:xfrm>
                <a:off x="2710" y="4150"/>
                <a:ext cx="2278" cy="150"/>
              </a:xfrm>
              <a:custGeom>
                <a:avLst/>
                <a:gdLst>
                  <a:gd name="T0" fmla="*/ 1138 w 2278"/>
                  <a:gd name="T1" fmla="*/ 0 h 150"/>
                  <a:gd name="T2" fmla="*/ 1138 w 2278"/>
                  <a:gd name="T3" fmla="*/ 0 h 150"/>
                  <a:gd name="T4" fmla="*/ 908 w 2278"/>
                  <a:gd name="T5" fmla="*/ 2 h 150"/>
                  <a:gd name="T6" fmla="*/ 696 w 2278"/>
                  <a:gd name="T7" fmla="*/ 6 h 150"/>
                  <a:gd name="T8" fmla="*/ 502 w 2278"/>
                  <a:gd name="T9" fmla="*/ 12 h 150"/>
                  <a:gd name="T10" fmla="*/ 334 w 2278"/>
                  <a:gd name="T11" fmla="*/ 22 h 150"/>
                  <a:gd name="T12" fmla="*/ 194 w 2278"/>
                  <a:gd name="T13" fmla="*/ 32 h 150"/>
                  <a:gd name="T14" fmla="*/ 138 w 2278"/>
                  <a:gd name="T15" fmla="*/ 40 h 150"/>
                  <a:gd name="T16" fmla="*/ 90 w 2278"/>
                  <a:gd name="T17" fmla="*/ 46 h 150"/>
                  <a:gd name="T18" fmla="*/ 52 w 2278"/>
                  <a:gd name="T19" fmla="*/ 52 h 150"/>
                  <a:gd name="T20" fmla="*/ 24 w 2278"/>
                  <a:gd name="T21" fmla="*/ 60 h 150"/>
                  <a:gd name="T22" fmla="*/ 6 w 2278"/>
                  <a:gd name="T23" fmla="*/ 68 h 150"/>
                  <a:gd name="T24" fmla="*/ 2 w 2278"/>
                  <a:gd name="T25" fmla="*/ 72 h 150"/>
                  <a:gd name="T26" fmla="*/ 0 w 2278"/>
                  <a:gd name="T27" fmla="*/ 76 h 150"/>
                  <a:gd name="T28" fmla="*/ 0 w 2278"/>
                  <a:gd name="T29" fmla="*/ 76 h 150"/>
                  <a:gd name="T30" fmla="*/ 2 w 2278"/>
                  <a:gd name="T31" fmla="*/ 80 h 150"/>
                  <a:gd name="T32" fmla="*/ 6 w 2278"/>
                  <a:gd name="T33" fmla="*/ 82 h 150"/>
                  <a:gd name="T34" fmla="*/ 24 w 2278"/>
                  <a:gd name="T35" fmla="*/ 90 h 150"/>
                  <a:gd name="T36" fmla="*/ 52 w 2278"/>
                  <a:gd name="T37" fmla="*/ 98 h 150"/>
                  <a:gd name="T38" fmla="*/ 90 w 2278"/>
                  <a:gd name="T39" fmla="*/ 104 h 150"/>
                  <a:gd name="T40" fmla="*/ 138 w 2278"/>
                  <a:gd name="T41" fmla="*/ 110 h 150"/>
                  <a:gd name="T42" fmla="*/ 194 w 2278"/>
                  <a:gd name="T43" fmla="*/ 116 h 150"/>
                  <a:gd name="T44" fmla="*/ 334 w 2278"/>
                  <a:gd name="T45" fmla="*/ 128 h 150"/>
                  <a:gd name="T46" fmla="*/ 502 w 2278"/>
                  <a:gd name="T47" fmla="*/ 136 h 150"/>
                  <a:gd name="T48" fmla="*/ 696 w 2278"/>
                  <a:gd name="T49" fmla="*/ 144 h 150"/>
                  <a:gd name="T50" fmla="*/ 908 w 2278"/>
                  <a:gd name="T51" fmla="*/ 148 h 150"/>
                  <a:gd name="T52" fmla="*/ 1138 w 2278"/>
                  <a:gd name="T53" fmla="*/ 150 h 150"/>
                  <a:gd name="T54" fmla="*/ 1138 w 2278"/>
                  <a:gd name="T55" fmla="*/ 150 h 150"/>
                  <a:gd name="T56" fmla="*/ 1368 w 2278"/>
                  <a:gd name="T57" fmla="*/ 148 h 150"/>
                  <a:gd name="T58" fmla="*/ 1584 w 2278"/>
                  <a:gd name="T59" fmla="*/ 144 h 150"/>
                  <a:gd name="T60" fmla="*/ 1778 w 2278"/>
                  <a:gd name="T61" fmla="*/ 136 h 150"/>
                  <a:gd name="T62" fmla="*/ 1946 w 2278"/>
                  <a:gd name="T63" fmla="*/ 128 h 150"/>
                  <a:gd name="T64" fmla="*/ 2084 w 2278"/>
                  <a:gd name="T65" fmla="*/ 116 h 150"/>
                  <a:gd name="T66" fmla="*/ 2142 w 2278"/>
                  <a:gd name="T67" fmla="*/ 110 h 150"/>
                  <a:gd name="T68" fmla="*/ 2190 w 2278"/>
                  <a:gd name="T69" fmla="*/ 104 h 150"/>
                  <a:gd name="T70" fmla="*/ 2228 w 2278"/>
                  <a:gd name="T71" fmla="*/ 98 h 150"/>
                  <a:gd name="T72" fmla="*/ 2256 w 2278"/>
                  <a:gd name="T73" fmla="*/ 90 h 150"/>
                  <a:gd name="T74" fmla="*/ 2272 w 2278"/>
                  <a:gd name="T75" fmla="*/ 82 h 150"/>
                  <a:gd name="T76" fmla="*/ 2278 w 2278"/>
                  <a:gd name="T77" fmla="*/ 80 h 150"/>
                  <a:gd name="T78" fmla="*/ 2278 w 2278"/>
                  <a:gd name="T79" fmla="*/ 76 h 150"/>
                  <a:gd name="T80" fmla="*/ 2278 w 2278"/>
                  <a:gd name="T81" fmla="*/ 76 h 150"/>
                  <a:gd name="T82" fmla="*/ 2278 w 2278"/>
                  <a:gd name="T83" fmla="*/ 72 h 150"/>
                  <a:gd name="T84" fmla="*/ 2272 w 2278"/>
                  <a:gd name="T85" fmla="*/ 68 h 150"/>
                  <a:gd name="T86" fmla="*/ 2256 w 2278"/>
                  <a:gd name="T87" fmla="*/ 60 h 150"/>
                  <a:gd name="T88" fmla="*/ 2228 w 2278"/>
                  <a:gd name="T89" fmla="*/ 52 h 150"/>
                  <a:gd name="T90" fmla="*/ 2190 w 2278"/>
                  <a:gd name="T91" fmla="*/ 46 h 150"/>
                  <a:gd name="T92" fmla="*/ 2142 w 2278"/>
                  <a:gd name="T93" fmla="*/ 40 h 150"/>
                  <a:gd name="T94" fmla="*/ 2084 w 2278"/>
                  <a:gd name="T95" fmla="*/ 32 h 150"/>
                  <a:gd name="T96" fmla="*/ 1946 w 2278"/>
                  <a:gd name="T97" fmla="*/ 22 h 150"/>
                  <a:gd name="T98" fmla="*/ 1778 w 2278"/>
                  <a:gd name="T99" fmla="*/ 12 h 150"/>
                  <a:gd name="T100" fmla="*/ 1584 w 2278"/>
                  <a:gd name="T101" fmla="*/ 6 h 150"/>
                  <a:gd name="T102" fmla="*/ 1368 w 2278"/>
                  <a:gd name="T103" fmla="*/ 2 h 150"/>
                  <a:gd name="T104" fmla="*/ 1138 w 227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8" h="150">
                    <a:moveTo>
                      <a:pt x="1138" y="0"/>
                    </a:moveTo>
                    <a:lnTo>
                      <a:pt x="1138" y="0"/>
                    </a:lnTo>
                    <a:lnTo>
                      <a:pt x="908" y="2"/>
                    </a:lnTo>
                    <a:lnTo>
                      <a:pt x="696" y="6"/>
                    </a:lnTo>
                    <a:lnTo>
                      <a:pt x="502" y="12"/>
                    </a:lnTo>
                    <a:lnTo>
                      <a:pt x="334" y="22"/>
                    </a:lnTo>
                    <a:lnTo>
                      <a:pt x="194" y="32"/>
                    </a:lnTo>
                    <a:lnTo>
                      <a:pt x="138" y="40"/>
                    </a:lnTo>
                    <a:lnTo>
                      <a:pt x="90" y="46"/>
                    </a:lnTo>
                    <a:lnTo>
                      <a:pt x="52" y="52"/>
                    </a:lnTo>
                    <a:lnTo>
                      <a:pt x="24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2"/>
                    </a:lnTo>
                    <a:lnTo>
                      <a:pt x="24" y="90"/>
                    </a:lnTo>
                    <a:lnTo>
                      <a:pt x="52" y="98"/>
                    </a:lnTo>
                    <a:lnTo>
                      <a:pt x="90" y="104"/>
                    </a:lnTo>
                    <a:lnTo>
                      <a:pt x="138" y="110"/>
                    </a:lnTo>
                    <a:lnTo>
                      <a:pt x="194" y="116"/>
                    </a:lnTo>
                    <a:lnTo>
                      <a:pt x="334" y="128"/>
                    </a:lnTo>
                    <a:lnTo>
                      <a:pt x="502" y="136"/>
                    </a:lnTo>
                    <a:lnTo>
                      <a:pt x="696" y="144"/>
                    </a:lnTo>
                    <a:lnTo>
                      <a:pt x="908" y="148"/>
                    </a:lnTo>
                    <a:lnTo>
                      <a:pt x="1138" y="150"/>
                    </a:lnTo>
                    <a:lnTo>
                      <a:pt x="1138" y="150"/>
                    </a:lnTo>
                    <a:lnTo>
                      <a:pt x="1368" y="148"/>
                    </a:lnTo>
                    <a:lnTo>
                      <a:pt x="1584" y="144"/>
                    </a:lnTo>
                    <a:lnTo>
                      <a:pt x="1778" y="136"/>
                    </a:lnTo>
                    <a:lnTo>
                      <a:pt x="1946" y="128"/>
                    </a:lnTo>
                    <a:lnTo>
                      <a:pt x="2084" y="116"/>
                    </a:lnTo>
                    <a:lnTo>
                      <a:pt x="2142" y="110"/>
                    </a:lnTo>
                    <a:lnTo>
                      <a:pt x="2190" y="104"/>
                    </a:lnTo>
                    <a:lnTo>
                      <a:pt x="2228" y="98"/>
                    </a:lnTo>
                    <a:lnTo>
                      <a:pt x="2256" y="90"/>
                    </a:lnTo>
                    <a:lnTo>
                      <a:pt x="2272" y="82"/>
                    </a:lnTo>
                    <a:lnTo>
                      <a:pt x="2278" y="80"/>
                    </a:lnTo>
                    <a:lnTo>
                      <a:pt x="2278" y="76"/>
                    </a:lnTo>
                    <a:lnTo>
                      <a:pt x="2278" y="76"/>
                    </a:lnTo>
                    <a:lnTo>
                      <a:pt x="2278" y="72"/>
                    </a:lnTo>
                    <a:lnTo>
                      <a:pt x="2272" y="68"/>
                    </a:lnTo>
                    <a:lnTo>
                      <a:pt x="2256" y="60"/>
                    </a:lnTo>
                    <a:lnTo>
                      <a:pt x="2228" y="52"/>
                    </a:lnTo>
                    <a:lnTo>
                      <a:pt x="2190" y="46"/>
                    </a:lnTo>
                    <a:lnTo>
                      <a:pt x="2142" y="40"/>
                    </a:lnTo>
                    <a:lnTo>
                      <a:pt x="2084" y="32"/>
                    </a:lnTo>
                    <a:lnTo>
                      <a:pt x="1946" y="22"/>
                    </a:lnTo>
                    <a:lnTo>
                      <a:pt x="1778" y="12"/>
                    </a:lnTo>
                    <a:lnTo>
                      <a:pt x="1584" y="6"/>
                    </a:lnTo>
                    <a:lnTo>
                      <a:pt x="1368" y="2"/>
                    </a:lnTo>
                    <a:lnTo>
                      <a:pt x="11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3" name="Freeform 191"/>
              <p:cNvSpPr>
                <a:spLocks noEditPoints="1"/>
              </p:cNvSpPr>
              <p:nvPr/>
            </p:nvSpPr>
            <p:spPr bwMode="auto">
              <a:xfrm>
                <a:off x="2716" y="4150"/>
                <a:ext cx="2268" cy="150"/>
              </a:xfrm>
              <a:custGeom>
                <a:avLst/>
                <a:gdLst>
                  <a:gd name="T0" fmla="*/ 1132 w 2268"/>
                  <a:gd name="T1" fmla="*/ 148 h 150"/>
                  <a:gd name="T2" fmla="*/ 694 w 2268"/>
                  <a:gd name="T3" fmla="*/ 142 h 150"/>
                  <a:gd name="T4" fmla="*/ 336 w 2268"/>
                  <a:gd name="T5" fmla="*/ 128 h 150"/>
                  <a:gd name="T6" fmla="*/ 140 w 2268"/>
                  <a:gd name="T7" fmla="*/ 110 h 150"/>
                  <a:gd name="T8" fmla="*/ 56 w 2268"/>
                  <a:gd name="T9" fmla="*/ 98 h 150"/>
                  <a:gd name="T10" fmla="*/ 10 w 2268"/>
                  <a:gd name="T11" fmla="*/ 82 h 150"/>
                  <a:gd name="T12" fmla="*/ 4 w 2268"/>
                  <a:gd name="T13" fmla="*/ 76 h 150"/>
                  <a:gd name="T14" fmla="*/ 6 w 2268"/>
                  <a:gd name="T15" fmla="*/ 72 h 150"/>
                  <a:gd name="T16" fmla="*/ 28 w 2268"/>
                  <a:gd name="T17" fmla="*/ 60 h 150"/>
                  <a:gd name="T18" fmla="*/ 94 w 2268"/>
                  <a:gd name="T19" fmla="*/ 46 h 150"/>
                  <a:gd name="T20" fmla="*/ 198 w 2268"/>
                  <a:gd name="T21" fmla="*/ 34 h 150"/>
                  <a:gd name="T22" fmla="*/ 502 w 2268"/>
                  <a:gd name="T23" fmla="*/ 14 h 150"/>
                  <a:gd name="T24" fmla="*/ 904 w 2268"/>
                  <a:gd name="T25" fmla="*/ 2 h 150"/>
                  <a:gd name="T26" fmla="*/ 1132 w 2268"/>
                  <a:gd name="T27" fmla="*/ 0 h 150"/>
                  <a:gd name="T28" fmla="*/ 1574 w 2268"/>
                  <a:gd name="T29" fmla="*/ 6 h 150"/>
                  <a:gd name="T30" fmla="*/ 1932 w 2268"/>
                  <a:gd name="T31" fmla="*/ 22 h 150"/>
                  <a:gd name="T32" fmla="*/ 2126 w 2268"/>
                  <a:gd name="T33" fmla="*/ 40 h 150"/>
                  <a:gd name="T34" fmla="*/ 2212 w 2268"/>
                  <a:gd name="T35" fmla="*/ 54 h 150"/>
                  <a:gd name="T36" fmla="*/ 2256 w 2268"/>
                  <a:gd name="T37" fmla="*/ 68 h 150"/>
                  <a:gd name="T38" fmla="*/ 2262 w 2268"/>
                  <a:gd name="T39" fmla="*/ 76 h 150"/>
                  <a:gd name="T40" fmla="*/ 2260 w 2268"/>
                  <a:gd name="T41" fmla="*/ 80 h 150"/>
                  <a:gd name="T42" fmla="*/ 2240 w 2268"/>
                  <a:gd name="T43" fmla="*/ 90 h 150"/>
                  <a:gd name="T44" fmla="*/ 2174 w 2268"/>
                  <a:gd name="T45" fmla="*/ 104 h 150"/>
                  <a:gd name="T46" fmla="*/ 2070 w 2268"/>
                  <a:gd name="T47" fmla="*/ 116 h 150"/>
                  <a:gd name="T48" fmla="*/ 1766 w 2268"/>
                  <a:gd name="T49" fmla="*/ 136 h 150"/>
                  <a:gd name="T50" fmla="*/ 1360 w 2268"/>
                  <a:gd name="T51" fmla="*/ 148 h 150"/>
                  <a:gd name="T52" fmla="*/ 1132 w 2268"/>
                  <a:gd name="T53" fmla="*/ 0 h 150"/>
                  <a:gd name="T54" fmla="*/ 904 w 2268"/>
                  <a:gd name="T55" fmla="*/ 2 h 150"/>
                  <a:gd name="T56" fmla="*/ 500 w 2268"/>
                  <a:gd name="T57" fmla="*/ 12 h 150"/>
                  <a:gd name="T58" fmla="*/ 194 w 2268"/>
                  <a:gd name="T59" fmla="*/ 34 h 150"/>
                  <a:gd name="T60" fmla="*/ 88 w 2268"/>
                  <a:gd name="T61" fmla="*/ 46 h 150"/>
                  <a:gd name="T62" fmla="*/ 22 w 2268"/>
                  <a:gd name="T63" fmla="*/ 60 h 150"/>
                  <a:gd name="T64" fmla="*/ 0 w 2268"/>
                  <a:gd name="T65" fmla="*/ 72 h 150"/>
                  <a:gd name="T66" fmla="*/ 0 w 2268"/>
                  <a:gd name="T67" fmla="*/ 76 h 150"/>
                  <a:gd name="T68" fmla="*/ 6 w 2268"/>
                  <a:gd name="T69" fmla="*/ 82 h 150"/>
                  <a:gd name="T70" fmla="*/ 50 w 2268"/>
                  <a:gd name="T71" fmla="*/ 98 h 150"/>
                  <a:gd name="T72" fmla="*/ 136 w 2268"/>
                  <a:gd name="T73" fmla="*/ 110 h 150"/>
                  <a:gd name="T74" fmla="*/ 332 w 2268"/>
                  <a:gd name="T75" fmla="*/ 128 h 150"/>
                  <a:gd name="T76" fmla="*/ 692 w 2268"/>
                  <a:gd name="T77" fmla="*/ 144 h 150"/>
                  <a:gd name="T78" fmla="*/ 1132 w 2268"/>
                  <a:gd name="T79" fmla="*/ 150 h 150"/>
                  <a:gd name="T80" fmla="*/ 1362 w 2268"/>
                  <a:gd name="T81" fmla="*/ 148 h 150"/>
                  <a:gd name="T82" fmla="*/ 1768 w 2268"/>
                  <a:gd name="T83" fmla="*/ 136 h 150"/>
                  <a:gd name="T84" fmla="*/ 2074 w 2268"/>
                  <a:gd name="T85" fmla="*/ 116 h 150"/>
                  <a:gd name="T86" fmla="*/ 2178 w 2268"/>
                  <a:gd name="T87" fmla="*/ 104 h 150"/>
                  <a:gd name="T88" fmla="*/ 2244 w 2268"/>
                  <a:gd name="T89" fmla="*/ 90 h 150"/>
                  <a:gd name="T90" fmla="*/ 2266 w 2268"/>
                  <a:gd name="T91" fmla="*/ 80 h 150"/>
                  <a:gd name="T92" fmla="*/ 2268 w 2268"/>
                  <a:gd name="T93" fmla="*/ 76 h 150"/>
                  <a:gd name="T94" fmla="*/ 2262 w 2268"/>
                  <a:gd name="T95" fmla="*/ 68 h 150"/>
                  <a:gd name="T96" fmla="*/ 2216 w 2268"/>
                  <a:gd name="T97" fmla="*/ 52 h 150"/>
                  <a:gd name="T98" fmla="*/ 2132 w 2268"/>
                  <a:gd name="T99" fmla="*/ 40 h 150"/>
                  <a:gd name="T100" fmla="*/ 1936 w 2268"/>
                  <a:gd name="T101" fmla="*/ 22 h 150"/>
                  <a:gd name="T102" fmla="*/ 1576 w 2268"/>
                  <a:gd name="T103" fmla="*/ 6 h 150"/>
                  <a:gd name="T104" fmla="*/ 1132 w 226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8" h="150">
                    <a:moveTo>
                      <a:pt x="1132" y="148"/>
                    </a:moveTo>
                    <a:lnTo>
                      <a:pt x="1132" y="148"/>
                    </a:lnTo>
                    <a:lnTo>
                      <a:pt x="904" y="148"/>
                    </a:lnTo>
                    <a:lnTo>
                      <a:pt x="694" y="142"/>
                    </a:lnTo>
                    <a:lnTo>
                      <a:pt x="502" y="136"/>
                    </a:lnTo>
                    <a:lnTo>
                      <a:pt x="336" y="128"/>
                    </a:lnTo>
                    <a:lnTo>
                      <a:pt x="198" y="116"/>
                    </a:lnTo>
                    <a:lnTo>
                      <a:pt x="140" y="110"/>
                    </a:lnTo>
                    <a:lnTo>
                      <a:pt x="94" y="104"/>
                    </a:lnTo>
                    <a:lnTo>
                      <a:pt x="56" y="98"/>
                    </a:lnTo>
                    <a:lnTo>
                      <a:pt x="28" y="90"/>
                    </a:lnTo>
                    <a:lnTo>
                      <a:pt x="10" y="82"/>
                    </a:lnTo>
                    <a:lnTo>
                      <a:pt x="6" y="80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28" y="60"/>
                    </a:lnTo>
                    <a:lnTo>
                      <a:pt x="56" y="54"/>
                    </a:lnTo>
                    <a:lnTo>
                      <a:pt x="94" y="46"/>
                    </a:lnTo>
                    <a:lnTo>
                      <a:pt x="140" y="40"/>
                    </a:lnTo>
                    <a:lnTo>
                      <a:pt x="198" y="34"/>
                    </a:lnTo>
                    <a:lnTo>
                      <a:pt x="336" y="22"/>
                    </a:lnTo>
                    <a:lnTo>
                      <a:pt x="502" y="14"/>
                    </a:lnTo>
                    <a:lnTo>
                      <a:pt x="694" y="6"/>
                    </a:lnTo>
                    <a:lnTo>
                      <a:pt x="904" y="2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360" y="2"/>
                    </a:lnTo>
                    <a:lnTo>
                      <a:pt x="1574" y="6"/>
                    </a:lnTo>
                    <a:lnTo>
                      <a:pt x="1766" y="14"/>
                    </a:lnTo>
                    <a:lnTo>
                      <a:pt x="1932" y="22"/>
                    </a:lnTo>
                    <a:lnTo>
                      <a:pt x="2070" y="34"/>
                    </a:lnTo>
                    <a:lnTo>
                      <a:pt x="2126" y="40"/>
                    </a:lnTo>
                    <a:lnTo>
                      <a:pt x="2174" y="46"/>
                    </a:lnTo>
                    <a:lnTo>
                      <a:pt x="2212" y="54"/>
                    </a:lnTo>
                    <a:lnTo>
                      <a:pt x="2240" y="60"/>
                    </a:lnTo>
                    <a:lnTo>
                      <a:pt x="2256" y="68"/>
                    </a:lnTo>
                    <a:lnTo>
                      <a:pt x="2260" y="72"/>
                    </a:lnTo>
                    <a:lnTo>
                      <a:pt x="2262" y="76"/>
                    </a:lnTo>
                    <a:lnTo>
                      <a:pt x="2262" y="76"/>
                    </a:lnTo>
                    <a:lnTo>
                      <a:pt x="2260" y="80"/>
                    </a:lnTo>
                    <a:lnTo>
                      <a:pt x="2256" y="82"/>
                    </a:lnTo>
                    <a:lnTo>
                      <a:pt x="2240" y="90"/>
                    </a:lnTo>
                    <a:lnTo>
                      <a:pt x="2212" y="98"/>
                    </a:lnTo>
                    <a:lnTo>
                      <a:pt x="2174" y="104"/>
                    </a:lnTo>
                    <a:lnTo>
                      <a:pt x="2126" y="110"/>
                    </a:lnTo>
                    <a:lnTo>
                      <a:pt x="2070" y="116"/>
                    </a:lnTo>
                    <a:lnTo>
                      <a:pt x="1932" y="128"/>
                    </a:lnTo>
                    <a:lnTo>
                      <a:pt x="1766" y="136"/>
                    </a:lnTo>
                    <a:lnTo>
                      <a:pt x="1574" y="142"/>
                    </a:lnTo>
                    <a:lnTo>
                      <a:pt x="1360" y="148"/>
                    </a:lnTo>
                    <a:lnTo>
                      <a:pt x="1132" y="148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904" y="2"/>
                    </a:lnTo>
                    <a:lnTo>
                      <a:pt x="692" y="6"/>
                    </a:lnTo>
                    <a:lnTo>
                      <a:pt x="500" y="12"/>
                    </a:lnTo>
                    <a:lnTo>
                      <a:pt x="332" y="22"/>
                    </a:lnTo>
                    <a:lnTo>
                      <a:pt x="194" y="34"/>
                    </a:lnTo>
                    <a:lnTo>
                      <a:pt x="136" y="40"/>
                    </a:lnTo>
                    <a:lnTo>
                      <a:pt x="88" y="46"/>
                    </a:lnTo>
                    <a:lnTo>
                      <a:pt x="50" y="52"/>
                    </a:lnTo>
                    <a:lnTo>
                      <a:pt x="22" y="60"/>
                    </a:lnTo>
                    <a:lnTo>
                      <a:pt x="6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6" y="82"/>
                    </a:lnTo>
                    <a:lnTo>
                      <a:pt x="22" y="90"/>
                    </a:lnTo>
                    <a:lnTo>
                      <a:pt x="50" y="98"/>
                    </a:lnTo>
                    <a:lnTo>
                      <a:pt x="88" y="104"/>
                    </a:lnTo>
                    <a:lnTo>
                      <a:pt x="136" y="110"/>
                    </a:lnTo>
                    <a:lnTo>
                      <a:pt x="194" y="116"/>
                    </a:lnTo>
                    <a:lnTo>
                      <a:pt x="332" y="128"/>
                    </a:lnTo>
                    <a:lnTo>
                      <a:pt x="500" y="136"/>
                    </a:lnTo>
                    <a:lnTo>
                      <a:pt x="692" y="144"/>
                    </a:lnTo>
                    <a:lnTo>
                      <a:pt x="904" y="148"/>
                    </a:lnTo>
                    <a:lnTo>
                      <a:pt x="1132" y="150"/>
                    </a:lnTo>
                    <a:lnTo>
                      <a:pt x="1132" y="150"/>
                    </a:lnTo>
                    <a:lnTo>
                      <a:pt x="1362" y="148"/>
                    </a:lnTo>
                    <a:lnTo>
                      <a:pt x="1576" y="144"/>
                    </a:lnTo>
                    <a:lnTo>
                      <a:pt x="1768" y="136"/>
                    </a:lnTo>
                    <a:lnTo>
                      <a:pt x="1936" y="128"/>
                    </a:lnTo>
                    <a:lnTo>
                      <a:pt x="2074" y="116"/>
                    </a:lnTo>
                    <a:lnTo>
                      <a:pt x="2132" y="110"/>
                    </a:lnTo>
                    <a:lnTo>
                      <a:pt x="2178" y="104"/>
                    </a:lnTo>
                    <a:lnTo>
                      <a:pt x="2216" y="98"/>
                    </a:lnTo>
                    <a:lnTo>
                      <a:pt x="2244" y="90"/>
                    </a:lnTo>
                    <a:lnTo>
                      <a:pt x="2262" y="82"/>
                    </a:lnTo>
                    <a:lnTo>
                      <a:pt x="2266" y="80"/>
                    </a:lnTo>
                    <a:lnTo>
                      <a:pt x="2268" y="76"/>
                    </a:lnTo>
                    <a:lnTo>
                      <a:pt x="2268" y="76"/>
                    </a:lnTo>
                    <a:lnTo>
                      <a:pt x="2266" y="72"/>
                    </a:lnTo>
                    <a:lnTo>
                      <a:pt x="2262" y="68"/>
                    </a:lnTo>
                    <a:lnTo>
                      <a:pt x="2244" y="60"/>
                    </a:lnTo>
                    <a:lnTo>
                      <a:pt x="2216" y="52"/>
                    </a:lnTo>
                    <a:lnTo>
                      <a:pt x="2178" y="46"/>
                    </a:lnTo>
                    <a:lnTo>
                      <a:pt x="2132" y="40"/>
                    </a:lnTo>
                    <a:lnTo>
                      <a:pt x="2074" y="34"/>
                    </a:lnTo>
                    <a:lnTo>
                      <a:pt x="1936" y="22"/>
                    </a:lnTo>
                    <a:lnTo>
                      <a:pt x="1768" y="12"/>
                    </a:lnTo>
                    <a:lnTo>
                      <a:pt x="1576" y="6"/>
                    </a:lnTo>
                    <a:lnTo>
                      <a:pt x="1362" y="2"/>
                    </a:lnTo>
                    <a:lnTo>
                      <a:pt x="1132" y="0"/>
                    </a:lnTo>
                    <a:close/>
                  </a:path>
                </a:pathLst>
              </a:custGeom>
              <a:solidFill>
                <a:srgbClr val="F4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4" name="Freeform 192"/>
              <p:cNvSpPr>
                <a:spLocks/>
              </p:cNvSpPr>
              <p:nvPr/>
            </p:nvSpPr>
            <p:spPr bwMode="auto">
              <a:xfrm>
                <a:off x="2720" y="4150"/>
                <a:ext cx="2258" cy="148"/>
              </a:xfrm>
              <a:custGeom>
                <a:avLst/>
                <a:gdLst>
                  <a:gd name="T0" fmla="*/ 1128 w 2258"/>
                  <a:gd name="T1" fmla="*/ 148 h 148"/>
                  <a:gd name="T2" fmla="*/ 1128 w 2258"/>
                  <a:gd name="T3" fmla="*/ 148 h 148"/>
                  <a:gd name="T4" fmla="*/ 900 w 2258"/>
                  <a:gd name="T5" fmla="*/ 148 h 148"/>
                  <a:gd name="T6" fmla="*/ 690 w 2258"/>
                  <a:gd name="T7" fmla="*/ 142 h 148"/>
                  <a:gd name="T8" fmla="*/ 498 w 2258"/>
                  <a:gd name="T9" fmla="*/ 136 h 148"/>
                  <a:gd name="T10" fmla="*/ 332 w 2258"/>
                  <a:gd name="T11" fmla="*/ 128 h 148"/>
                  <a:gd name="T12" fmla="*/ 194 w 2258"/>
                  <a:gd name="T13" fmla="*/ 116 h 148"/>
                  <a:gd name="T14" fmla="*/ 136 w 2258"/>
                  <a:gd name="T15" fmla="*/ 110 h 148"/>
                  <a:gd name="T16" fmla="*/ 90 w 2258"/>
                  <a:gd name="T17" fmla="*/ 104 h 148"/>
                  <a:gd name="T18" fmla="*/ 52 w 2258"/>
                  <a:gd name="T19" fmla="*/ 98 h 148"/>
                  <a:gd name="T20" fmla="*/ 24 w 2258"/>
                  <a:gd name="T21" fmla="*/ 90 h 148"/>
                  <a:gd name="T22" fmla="*/ 6 w 2258"/>
                  <a:gd name="T23" fmla="*/ 82 h 148"/>
                  <a:gd name="T24" fmla="*/ 2 w 2258"/>
                  <a:gd name="T25" fmla="*/ 80 h 148"/>
                  <a:gd name="T26" fmla="*/ 0 w 2258"/>
                  <a:gd name="T27" fmla="*/ 76 h 148"/>
                  <a:gd name="T28" fmla="*/ 0 w 2258"/>
                  <a:gd name="T29" fmla="*/ 76 h 148"/>
                  <a:gd name="T30" fmla="*/ 2 w 2258"/>
                  <a:gd name="T31" fmla="*/ 72 h 148"/>
                  <a:gd name="T32" fmla="*/ 6 w 2258"/>
                  <a:gd name="T33" fmla="*/ 68 h 148"/>
                  <a:gd name="T34" fmla="*/ 24 w 2258"/>
                  <a:gd name="T35" fmla="*/ 60 h 148"/>
                  <a:gd name="T36" fmla="*/ 52 w 2258"/>
                  <a:gd name="T37" fmla="*/ 54 h 148"/>
                  <a:gd name="T38" fmla="*/ 90 w 2258"/>
                  <a:gd name="T39" fmla="*/ 46 h 148"/>
                  <a:gd name="T40" fmla="*/ 136 w 2258"/>
                  <a:gd name="T41" fmla="*/ 40 h 148"/>
                  <a:gd name="T42" fmla="*/ 194 w 2258"/>
                  <a:gd name="T43" fmla="*/ 34 h 148"/>
                  <a:gd name="T44" fmla="*/ 332 w 2258"/>
                  <a:gd name="T45" fmla="*/ 22 h 148"/>
                  <a:gd name="T46" fmla="*/ 498 w 2258"/>
                  <a:gd name="T47" fmla="*/ 14 h 148"/>
                  <a:gd name="T48" fmla="*/ 690 w 2258"/>
                  <a:gd name="T49" fmla="*/ 6 h 148"/>
                  <a:gd name="T50" fmla="*/ 900 w 2258"/>
                  <a:gd name="T51" fmla="*/ 2 h 148"/>
                  <a:gd name="T52" fmla="*/ 1128 w 2258"/>
                  <a:gd name="T53" fmla="*/ 0 h 148"/>
                  <a:gd name="T54" fmla="*/ 1128 w 2258"/>
                  <a:gd name="T55" fmla="*/ 0 h 148"/>
                  <a:gd name="T56" fmla="*/ 1356 w 2258"/>
                  <a:gd name="T57" fmla="*/ 2 h 148"/>
                  <a:gd name="T58" fmla="*/ 1570 w 2258"/>
                  <a:gd name="T59" fmla="*/ 6 h 148"/>
                  <a:gd name="T60" fmla="*/ 1762 w 2258"/>
                  <a:gd name="T61" fmla="*/ 14 h 148"/>
                  <a:gd name="T62" fmla="*/ 1928 w 2258"/>
                  <a:gd name="T63" fmla="*/ 22 h 148"/>
                  <a:gd name="T64" fmla="*/ 2066 w 2258"/>
                  <a:gd name="T65" fmla="*/ 34 h 148"/>
                  <a:gd name="T66" fmla="*/ 2122 w 2258"/>
                  <a:gd name="T67" fmla="*/ 40 h 148"/>
                  <a:gd name="T68" fmla="*/ 2170 w 2258"/>
                  <a:gd name="T69" fmla="*/ 46 h 148"/>
                  <a:gd name="T70" fmla="*/ 2208 w 2258"/>
                  <a:gd name="T71" fmla="*/ 54 h 148"/>
                  <a:gd name="T72" fmla="*/ 2236 w 2258"/>
                  <a:gd name="T73" fmla="*/ 60 h 148"/>
                  <a:gd name="T74" fmla="*/ 2252 w 2258"/>
                  <a:gd name="T75" fmla="*/ 68 h 148"/>
                  <a:gd name="T76" fmla="*/ 2256 w 2258"/>
                  <a:gd name="T77" fmla="*/ 72 h 148"/>
                  <a:gd name="T78" fmla="*/ 2258 w 2258"/>
                  <a:gd name="T79" fmla="*/ 76 h 148"/>
                  <a:gd name="T80" fmla="*/ 2258 w 2258"/>
                  <a:gd name="T81" fmla="*/ 76 h 148"/>
                  <a:gd name="T82" fmla="*/ 2256 w 2258"/>
                  <a:gd name="T83" fmla="*/ 80 h 148"/>
                  <a:gd name="T84" fmla="*/ 2252 w 2258"/>
                  <a:gd name="T85" fmla="*/ 82 h 148"/>
                  <a:gd name="T86" fmla="*/ 2236 w 2258"/>
                  <a:gd name="T87" fmla="*/ 90 h 148"/>
                  <a:gd name="T88" fmla="*/ 2208 w 2258"/>
                  <a:gd name="T89" fmla="*/ 98 h 148"/>
                  <a:gd name="T90" fmla="*/ 2170 w 2258"/>
                  <a:gd name="T91" fmla="*/ 104 h 148"/>
                  <a:gd name="T92" fmla="*/ 2122 w 2258"/>
                  <a:gd name="T93" fmla="*/ 110 h 148"/>
                  <a:gd name="T94" fmla="*/ 2066 w 2258"/>
                  <a:gd name="T95" fmla="*/ 116 h 148"/>
                  <a:gd name="T96" fmla="*/ 1928 w 2258"/>
                  <a:gd name="T97" fmla="*/ 128 h 148"/>
                  <a:gd name="T98" fmla="*/ 1762 w 2258"/>
                  <a:gd name="T99" fmla="*/ 136 h 148"/>
                  <a:gd name="T100" fmla="*/ 1570 w 2258"/>
                  <a:gd name="T101" fmla="*/ 142 h 148"/>
                  <a:gd name="T102" fmla="*/ 1356 w 2258"/>
                  <a:gd name="T103" fmla="*/ 148 h 148"/>
                  <a:gd name="T104" fmla="*/ 1128 w 2258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8" h="148">
                    <a:moveTo>
                      <a:pt x="1128" y="148"/>
                    </a:moveTo>
                    <a:lnTo>
                      <a:pt x="1128" y="148"/>
                    </a:lnTo>
                    <a:lnTo>
                      <a:pt x="900" y="148"/>
                    </a:lnTo>
                    <a:lnTo>
                      <a:pt x="690" y="142"/>
                    </a:lnTo>
                    <a:lnTo>
                      <a:pt x="498" y="136"/>
                    </a:lnTo>
                    <a:lnTo>
                      <a:pt x="332" y="128"/>
                    </a:lnTo>
                    <a:lnTo>
                      <a:pt x="194" y="116"/>
                    </a:lnTo>
                    <a:lnTo>
                      <a:pt x="136" y="110"/>
                    </a:lnTo>
                    <a:lnTo>
                      <a:pt x="90" y="104"/>
                    </a:lnTo>
                    <a:lnTo>
                      <a:pt x="52" y="98"/>
                    </a:lnTo>
                    <a:lnTo>
                      <a:pt x="24" y="90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6" y="68"/>
                    </a:lnTo>
                    <a:lnTo>
                      <a:pt x="24" y="60"/>
                    </a:lnTo>
                    <a:lnTo>
                      <a:pt x="52" y="54"/>
                    </a:lnTo>
                    <a:lnTo>
                      <a:pt x="90" y="46"/>
                    </a:lnTo>
                    <a:lnTo>
                      <a:pt x="136" y="40"/>
                    </a:lnTo>
                    <a:lnTo>
                      <a:pt x="194" y="34"/>
                    </a:lnTo>
                    <a:lnTo>
                      <a:pt x="332" y="22"/>
                    </a:lnTo>
                    <a:lnTo>
                      <a:pt x="498" y="14"/>
                    </a:lnTo>
                    <a:lnTo>
                      <a:pt x="690" y="6"/>
                    </a:lnTo>
                    <a:lnTo>
                      <a:pt x="900" y="2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356" y="2"/>
                    </a:lnTo>
                    <a:lnTo>
                      <a:pt x="1570" y="6"/>
                    </a:lnTo>
                    <a:lnTo>
                      <a:pt x="1762" y="14"/>
                    </a:lnTo>
                    <a:lnTo>
                      <a:pt x="1928" y="22"/>
                    </a:lnTo>
                    <a:lnTo>
                      <a:pt x="2066" y="34"/>
                    </a:lnTo>
                    <a:lnTo>
                      <a:pt x="2122" y="40"/>
                    </a:lnTo>
                    <a:lnTo>
                      <a:pt x="2170" y="46"/>
                    </a:lnTo>
                    <a:lnTo>
                      <a:pt x="2208" y="54"/>
                    </a:lnTo>
                    <a:lnTo>
                      <a:pt x="2236" y="60"/>
                    </a:lnTo>
                    <a:lnTo>
                      <a:pt x="2252" y="68"/>
                    </a:lnTo>
                    <a:lnTo>
                      <a:pt x="2256" y="72"/>
                    </a:lnTo>
                    <a:lnTo>
                      <a:pt x="2258" y="76"/>
                    </a:lnTo>
                    <a:lnTo>
                      <a:pt x="2258" y="76"/>
                    </a:lnTo>
                    <a:lnTo>
                      <a:pt x="2256" y="80"/>
                    </a:lnTo>
                    <a:lnTo>
                      <a:pt x="2252" y="82"/>
                    </a:lnTo>
                    <a:lnTo>
                      <a:pt x="2236" y="90"/>
                    </a:lnTo>
                    <a:lnTo>
                      <a:pt x="2208" y="98"/>
                    </a:lnTo>
                    <a:lnTo>
                      <a:pt x="2170" y="104"/>
                    </a:lnTo>
                    <a:lnTo>
                      <a:pt x="2122" y="110"/>
                    </a:lnTo>
                    <a:lnTo>
                      <a:pt x="2066" y="116"/>
                    </a:lnTo>
                    <a:lnTo>
                      <a:pt x="1928" y="128"/>
                    </a:lnTo>
                    <a:lnTo>
                      <a:pt x="1762" y="136"/>
                    </a:lnTo>
                    <a:lnTo>
                      <a:pt x="1570" y="142"/>
                    </a:lnTo>
                    <a:lnTo>
                      <a:pt x="1356" y="148"/>
                    </a:lnTo>
                    <a:lnTo>
                      <a:pt x="1128" y="1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5" name="Freeform 193"/>
              <p:cNvSpPr>
                <a:spLocks/>
              </p:cNvSpPr>
              <p:nvPr/>
            </p:nvSpPr>
            <p:spPr bwMode="auto">
              <a:xfrm>
                <a:off x="2716" y="4150"/>
                <a:ext cx="2268" cy="150"/>
              </a:xfrm>
              <a:custGeom>
                <a:avLst/>
                <a:gdLst>
                  <a:gd name="T0" fmla="*/ 1132 w 2268"/>
                  <a:gd name="T1" fmla="*/ 0 h 150"/>
                  <a:gd name="T2" fmla="*/ 1132 w 2268"/>
                  <a:gd name="T3" fmla="*/ 0 h 150"/>
                  <a:gd name="T4" fmla="*/ 904 w 2268"/>
                  <a:gd name="T5" fmla="*/ 2 h 150"/>
                  <a:gd name="T6" fmla="*/ 692 w 2268"/>
                  <a:gd name="T7" fmla="*/ 6 h 150"/>
                  <a:gd name="T8" fmla="*/ 500 w 2268"/>
                  <a:gd name="T9" fmla="*/ 12 h 150"/>
                  <a:gd name="T10" fmla="*/ 332 w 2268"/>
                  <a:gd name="T11" fmla="*/ 22 h 150"/>
                  <a:gd name="T12" fmla="*/ 194 w 2268"/>
                  <a:gd name="T13" fmla="*/ 34 h 150"/>
                  <a:gd name="T14" fmla="*/ 136 w 2268"/>
                  <a:gd name="T15" fmla="*/ 40 h 150"/>
                  <a:gd name="T16" fmla="*/ 88 w 2268"/>
                  <a:gd name="T17" fmla="*/ 46 h 150"/>
                  <a:gd name="T18" fmla="*/ 50 w 2268"/>
                  <a:gd name="T19" fmla="*/ 52 h 150"/>
                  <a:gd name="T20" fmla="*/ 22 w 2268"/>
                  <a:gd name="T21" fmla="*/ 60 h 150"/>
                  <a:gd name="T22" fmla="*/ 6 w 2268"/>
                  <a:gd name="T23" fmla="*/ 68 h 150"/>
                  <a:gd name="T24" fmla="*/ 0 w 2268"/>
                  <a:gd name="T25" fmla="*/ 72 h 150"/>
                  <a:gd name="T26" fmla="*/ 0 w 2268"/>
                  <a:gd name="T27" fmla="*/ 76 h 150"/>
                  <a:gd name="T28" fmla="*/ 0 w 2268"/>
                  <a:gd name="T29" fmla="*/ 76 h 150"/>
                  <a:gd name="T30" fmla="*/ 0 w 2268"/>
                  <a:gd name="T31" fmla="*/ 80 h 150"/>
                  <a:gd name="T32" fmla="*/ 6 w 2268"/>
                  <a:gd name="T33" fmla="*/ 82 h 150"/>
                  <a:gd name="T34" fmla="*/ 22 w 2268"/>
                  <a:gd name="T35" fmla="*/ 90 h 150"/>
                  <a:gd name="T36" fmla="*/ 50 w 2268"/>
                  <a:gd name="T37" fmla="*/ 98 h 150"/>
                  <a:gd name="T38" fmla="*/ 88 w 2268"/>
                  <a:gd name="T39" fmla="*/ 104 h 150"/>
                  <a:gd name="T40" fmla="*/ 136 w 2268"/>
                  <a:gd name="T41" fmla="*/ 110 h 150"/>
                  <a:gd name="T42" fmla="*/ 194 w 2268"/>
                  <a:gd name="T43" fmla="*/ 116 h 150"/>
                  <a:gd name="T44" fmla="*/ 332 w 2268"/>
                  <a:gd name="T45" fmla="*/ 128 h 150"/>
                  <a:gd name="T46" fmla="*/ 500 w 2268"/>
                  <a:gd name="T47" fmla="*/ 136 h 150"/>
                  <a:gd name="T48" fmla="*/ 692 w 2268"/>
                  <a:gd name="T49" fmla="*/ 144 h 150"/>
                  <a:gd name="T50" fmla="*/ 904 w 2268"/>
                  <a:gd name="T51" fmla="*/ 148 h 150"/>
                  <a:gd name="T52" fmla="*/ 1132 w 2268"/>
                  <a:gd name="T53" fmla="*/ 150 h 150"/>
                  <a:gd name="T54" fmla="*/ 1132 w 2268"/>
                  <a:gd name="T55" fmla="*/ 150 h 150"/>
                  <a:gd name="T56" fmla="*/ 1362 w 2268"/>
                  <a:gd name="T57" fmla="*/ 148 h 150"/>
                  <a:gd name="T58" fmla="*/ 1576 w 2268"/>
                  <a:gd name="T59" fmla="*/ 144 h 150"/>
                  <a:gd name="T60" fmla="*/ 1768 w 2268"/>
                  <a:gd name="T61" fmla="*/ 136 h 150"/>
                  <a:gd name="T62" fmla="*/ 1936 w 2268"/>
                  <a:gd name="T63" fmla="*/ 128 h 150"/>
                  <a:gd name="T64" fmla="*/ 2074 w 2268"/>
                  <a:gd name="T65" fmla="*/ 116 h 150"/>
                  <a:gd name="T66" fmla="*/ 2132 w 2268"/>
                  <a:gd name="T67" fmla="*/ 110 h 150"/>
                  <a:gd name="T68" fmla="*/ 2178 w 2268"/>
                  <a:gd name="T69" fmla="*/ 104 h 150"/>
                  <a:gd name="T70" fmla="*/ 2216 w 2268"/>
                  <a:gd name="T71" fmla="*/ 98 h 150"/>
                  <a:gd name="T72" fmla="*/ 2244 w 2268"/>
                  <a:gd name="T73" fmla="*/ 90 h 150"/>
                  <a:gd name="T74" fmla="*/ 2262 w 2268"/>
                  <a:gd name="T75" fmla="*/ 82 h 150"/>
                  <a:gd name="T76" fmla="*/ 2266 w 2268"/>
                  <a:gd name="T77" fmla="*/ 80 h 150"/>
                  <a:gd name="T78" fmla="*/ 2268 w 2268"/>
                  <a:gd name="T79" fmla="*/ 76 h 150"/>
                  <a:gd name="T80" fmla="*/ 2268 w 2268"/>
                  <a:gd name="T81" fmla="*/ 76 h 150"/>
                  <a:gd name="T82" fmla="*/ 2266 w 2268"/>
                  <a:gd name="T83" fmla="*/ 72 h 150"/>
                  <a:gd name="T84" fmla="*/ 2262 w 2268"/>
                  <a:gd name="T85" fmla="*/ 68 h 150"/>
                  <a:gd name="T86" fmla="*/ 2244 w 2268"/>
                  <a:gd name="T87" fmla="*/ 60 h 150"/>
                  <a:gd name="T88" fmla="*/ 2216 w 2268"/>
                  <a:gd name="T89" fmla="*/ 52 h 150"/>
                  <a:gd name="T90" fmla="*/ 2178 w 2268"/>
                  <a:gd name="T91" fmla="*/ 46 h 150"/>
                  <a:gd name="T92" fmla="*/ 2132 w 2268"/>
                  <a:gd name="T93" fmla="*/ 40 h 150"/>
                  <a:gd name="T94" fmla="*/ 2074 w 2268"/>
                  <a:gd name="T95" fmla="*/ 34 h 150"/>
                  <a:gd name="T96" fmla="*/ 1936 w 2268"/>
                  <a:gd name="T97" fmla="*/ 22 h 150"/>
                  <a:gd name="T98" fmla="*/ 1768 w 2268"/>
                  <a:gd name="T99" fmla="*/ 12 h 150"/>
                  <a:gd name="T100" fmla="*/ 1576 w 2268"/>
                  <a:gd name="T101" fmla="*/ 6 h 150"/>
                  <a:gd name="T102" fmla="*/ 1362 w 2268"/>
                  <a:gd name="T103" fmla="*/ 2 h 150"/>
                  <a:gd name="T104" fmla="*/ 1132 w 2268"/>
                  <a:gd name="T10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8" h="150">
                    <a:moveTo>
                      <a:pt x="1132" y="0"/>
                    </a:moveTo>
                    <a:lnTo>
                      <a:pt x="1132" y="0"/>
                    </a:lnTo>
                    <a:lnTo>
                      <a:pt x="904" y="2"/>
                    </a:lnTo>
                    <a:lnTo>
                      <a:pt x="692" y="6"/>
                    </a:lnTo>
                    <a:lnTo>
                      <a:pt x="500" y="12"/>
                    </a:lnTo>
                    <a:lnTo>
                      <a:pt x="332" y="22"/>
                    </a:lnTo>
                    <a:lnTo>
                      <a:pt x="194" y="34"/>
                    </a:lnTo>
                    <a:lnTo>
                      <a:pt x="136" y="40"/>
                    </a:lnTo>
                    <a:lnTo>
                      <a:pt x="88" y="46"/>
                    </a:lnTo>
                    <a:lnTo>
                      <a:pt x="50" y="52"/>
                    </a:lnTo>
                    <a:lnTo>
                      <a:pt x="22" y="60"/>
                    </a:lnTo>
                    <a:lnTo>
                      <a:pt x="6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6" y="82"/>
                    </a:lnTo>
                    <a:lnTo>
                      <a:pt x="22" y="90"/>
                    </a:lnTo>
                    <a:lnTo>
                      <a:pt x="50" y="98"/>
                    </a:lnTo>
                    <a:lnTo>
                      <a:pt x="88" y="104"/>
                    </a:lnTo>
                    <a:lnTo>
                      <a:pt x="136" y="110"/>
                    </a:lnTo>
                    <a:lnTo>
                      <a:pt x="194" y="116"/>
                    </a:lnTo>
                    <a:lnTo>
                      <a:pt x="332" y="128"/>
                    </a:lnTo>
                    <a:lnTo>
                      <a:pt x="500" y="136"/>
                    </a:lnTo>
                    <a:lnTo>
                      <a:pt x="692" y="144"/>
                    </a:lnTo>
                    <a:lnTo>
                      <a:pt x="904" y="148"/>
                    </a:lnTo>
                    <a:lnTo>
                      <a:pt x="1132" y="150"/>
                    </a:lnTo>
                    <a:lnTo>
                      <a:pt x="1132" y="150"/>
                    </a:lnTo>
                    <a:lnTo>
                      <a:pt x="1362" y="148"/>
                    </a:lnTo>
                    <a:lnTo>
                      <a:pt x="1576" y="144"/>
                    </a:lnTo>
                    <a:lnTo>
                      <a:pt x="1768" y="136"/>
                    </a:lnTo>
                    <a:lnTo>
                      <a:pt x="1936" y="128"/>
                    </a:lnTo>
                    <a:lnTo>
                      <a:pt x="2074" y="116"/>
                    </a:lnTo>
                    <a:lnTo>
                      <a:pt x="2132" y="110"/>
                    </a:lnTo>
                    <a:lnTo>
                      <a:pt x="2178" y="104"/>
                    </a:lnTo>
                    <a:lnTo>
                      <a:pt x="2216" y="98"/>
                    </a:lnTo>
                    <a:lnTo>
                      <a:pt x="2244" y="90"/>
                    </a:lnTo>
                    <a:lnTo>
                      <a:pt x="2262" y="82"/>
                    </a:lnTo>
                    <a:lnTo>
                      <a:pt x="2266" y="80"/>
                    </a:lnTo>
                    <a:lnTo>
                      <a:pt x="2268" y="76"/>
                    </a:lnTo>
                    <a:lnTo>
                      <a:pt x="2268" y="76"/>
                    </a:lnTo>
                    <a:lnTo>
                      <a:pt x="2266" y="72"/>
                    </a:lnTo>
                    <a:lnTo>
                      <a:pt x="2262" y="68"/>
                    </a:lnTo>
                    <a:lnTo>
                      <a:pt x="2244" y="60"/>
                    </a:lnTo>
                    <a:lnTo>
                      <a:pt x="2216" y="52"/>
                    </a:lnTo>
                    <a:lnTo>
                      <a:pt x="2178" y="46"/>
                    </a:lnTo>
                    <a:lnTo>
                      <a:pt x="2132" y="40"/>
                    </a:lnTo>
                    <a:lnTo>
                      <a:pt x="2074" y="34"/>
                    </a:lnTo>
                    <a:lnTo>
                      <a:pt x="1936" y="22"/>
                    </a:lnTo>
                    <a:lnTo>
                      <a:pt x="1768" y="12"/>
                    </a:lnTo>
                    <a:lnTo>
                      <a:pt x="1576" y="6"/>
                    </a:lnTo>
                    <a:lnTo>
                      <a:pt x="1362" y="2"/>
                    </a:lnTo>
                    <a:lnTo>
                      <a:pt x="1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6" name="Freeform 194"/>
              <p:cNvSpPr>
                <a:spLocks noEditPoints="1"/>
              </p:cNvSpPr>
              <p:nvPr/>
            </p:nvSpPr>
            <p:spPr bwMode="auto">
              <a:xfrm>
                <a:off x="2720" y="4150"/>
                <a:ext cx="2258" cy="148"/>
              </a:xfrm>
              <a:custGeom>
                <a:avLst/>
                <a:gdLst>
                  <a:gd name="T0" fmla="*/ 1128 w 2258"/>
                  <a:gd name="T1" fmla="*/ 148 h 148"/>
                  <a:gd name="T2" fmla="*/ 692 w 2258"/>
                  <a:gd name="T3" fmla="*/ 142 h 148"/>
                  <a:gd name="T4" fmla="*/ 334 w 2258"/>
                  <a:gd name="T5" fmla="*/ 126 h 148"/>
                  <a:gd name="T6" fmla="*/ 142 w 2258"/>
                  <a:gd name="T7" fmla="*/ 110 h 148"/>
                  <a:gd name="T8" fmla="*/ 56 w 2258"/>
                  <a:gd name="T9" fmla="*/ 96 h 148"/>
                  <a:gd name="T10" fmla="*/ 12 w 2258"/>
                  <a:gd name="T11" fmla="*/ 82 h 148"/>
                  <a:gd name="T12" fmla="*/ 6 w 2258"/>
                  <a:gd name="T13" fmla="*/ 76 h 148"/>
                  <a:gd name="T14" fmla="*/ 8 w 2258"/>
                  <a:gd name="T15" fmla="*/ 72 h 148"/>
                  <a:gd name="T16" fmla="*/ 28 w 2258"/>
                  <a:gd name="T17" fmla="*/ 60 h 148"/>
                  <a:gd name="T18" fmla="*/ 94 w 2258"/>
                  <a:gd name="T19" fmla="*/ 46 h 148"/>
                  <a:gd name="T20" fmla="*/ 198 w 2258"/>
                  <a:gd name="T21" fmla="*/ 34 h 148"/>
                  <a:gd name="T22" fmla="*/ 500 w 2258"/>
                  <a:gd name="T23" fmla="*/ 14 h 148"/>
                  <a:gd name="T24" fmla="*/ 902 w 2258"/>
                  <a:gd name="T25" fmla="*/ 2 h 148"/>
                  <a:gd name="T26" fmla="*/ 1128 w 2258"/>
                  <a:gd name="T27" fmla="*/ 0 h 148"/>
                  <a:gd name="T28" fmla="*/ 1568 w 2258"/>
                  <a:gd name="T29" fmla="*/ 6 h 148"/>
                  <a:gd name="T30" fmla="*/ 1926 w 2258"/>
                  <a:gd name="T31" fmla="*/ 22 h 148"/>
                  <a:gd name="T32" fmla="*/ 2118 w 2258"/>
                  <a:gd name="T33" fmla="*/ 40 h 148"/>
                  <a:gd name="T34" fmla="*/ 2202 w 2258"/>
                  <a:gd name="T35" fmla="*/ 54 h 148"/>
                  <a:gd name="T36" fmla="*/ 2248 w 2258"/>
                  <a:gd name="T37" fmla="*/ 68 h 148"/>
                  <a:gd name="T38" fmla="*/ 2254 w 2258"/>
                  <a:gd name="T39" fmla="*/ 76 h 148"/>
                  <a:gd name="T40" fmla="*/ 2252 w 2258"/>
                  <a:gd name="T41" fmla="*/ 80 h 148"/>
                  <a:gd name="T42" fmla="*/ 2230 w 2258"/>
                  <a:gd name="T43" fmla="*/ 90 h 148"/>
                  <a:gd name="T44" fmla="*/ 2166 w 2258"/>
                  <a:gd name="T45" fmla="*/ 104 h 148"/>
                  <a:gd name="T46" fmla="*/ 2062 w 2258"/>
                  <a:gd name="T47" fmla="*/ 116 h 148"/>
                  <a:gd name="T48" fmla="*/ 1758 w 2258"/>
                  <a:gd name="T49" fmla="*/ 136 h 148"/>
                  <a:gd name="T50" fmla="*/ 1356 w 2258"/>
                  <a:gd name="T51" fmla="*/ 146 h 148"/>
                  <a:gd name="T52" fmla="*/ 1128 w 2258"/>
                  <a:gd name="T53" fmla="*/ 0 h 148"/>
                  <a:gd name="T54" fmla="*/ 900 w 2258"/>
                  <a:gd name="T55" fmla="*/ 2 h 148"/>
                  <a:gd name="T56" fmla="*/ 498 w 2258"/>
                  <a:gd name="T57" fmla="*/ 14 h 148"/>
                  <a:gd name="T58" fmla="*/ 194 w 2258"/>
                  <a:gd name="T59" fmla="*/ 34 h 148"/>
                  <a:gd name="T60" fmla="*/ 90 w 2258"/>
                  <a:gd name="T61" fmla="*/ 46 h 148"/>
                  <a:gd name="T62" fmla="*/ 24 w 2258"/>
                  <a:gd name="T63" fmla="*/ 60 h 148"/>
                  <a:gd name="T64" fmla="*/ 2 w 2258"/>
                  <a:gd name="T65" fmla="*/ 72 h 148"/>
                  <a:gd name="T66" fmla="*/ 0 w 2258"/>
                  <a:gd name="T67" fmla="*/ 76 h 148"/>
                  <a:gd name="T68" fmla="*/ 6 w 2258"/>
                  <a:gd name="T69" fmla="*/ 82 h 148"/>
                  <a:gd name="T70" fmla="*/ 52 w 2258"/>
                  <a:gd name="T71" fmla="*/ 98 h 148"/>
                  <a:gd name="T72" fmla="*/ 136 w 2258"/>
                  <a:gd name="T73" fmla="*/ 110 h 148"/>
                  <a:gd name="T74" fmla="*/ 332 w 2258"/>
                  <a:gd name="T75" fmla="*/ 128 h 148"/>
                  <a:gd name="T76" fmla="*/ 690 w 2258"/>
                  <a:gd name="T77" fmla="*/ 142 h 148"/>
                  <a:gd name="T78" fmla="*/ 1128 w 2258"/>
                  <a:gd name="T79" fmla="*/ 148 h 148"/>
                  <a:gd name="T80" fmla="*/ 1356 w 2258"/>
                  <a:gd name="T81" fmla="*/ 148 h 148"/>
                  <a:gd name="T82" fmla="*/ 1762 w 2258"/>
                  <a:gd name="T83" fmla="*/ 136 h 148"/>
                  <a:gd name="T84" fmla="*/ 2066 w 2258"/>
                  <a:gd name="T85" fmla="*/ 116 h 148"/>
                  <a:gd name="T86" fmla="*/ 2170 w 2258"/>
                  <a:gd name="T87" fmla="*/ 104 h 148"/>
                  <a:gd name="T88" fmla="*/ 2236 w 2258"/>
                  <a:gd name="T89" fmla="*/ 90 h 148"/>
                  <a:gd name="T90" fmla="*/ 2256 w 2258"/>
                  <a:gd name="T91" fmla="*/ 80 h 148"/>
                  <a:gd name="T92" fmla="*/ 2258 w 2258"/>
                  <a:gd name="T93" fmla="*/ 76 h 148"/>
                  <a:gd name="T94" fmla="*/ 2252 w 2258"/>
                  <a:gd name="T95" fmla="*/ 68 h 148"/>
                  <a:gd name="T96" fmla="*/ 2208 w 2258"/>
                  <a:gd name="T97" fmla="*/ 54 h 148"/>
                  <a:gd name="T98" fmla="*/ 2122 w 2258"/>
                  <a:gd name="T99" fmla="*/ 40 h 148"/>
                  <a:gd name="T100" fmla="*/ 1928 w 2258"/>
                  <a:gd name="T101" fmla="*/ 22 h 148"/>
                  <a:gd name="T102" fmla="*/ 1570 w 2258"/>
                  <a:gd name="T103" fmla="*/ 6 h 148"/>
                  <a:gd name="T104" fmla="*/ 1128 w 2258"/>
                  <a:gd name="T10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8" h="148">
                    <a:moveTo>
                      <a:pt x="1128" y="148"/>
                    </a:moveTo>
                    <a:lnTo>
                      <a:pt x="1128" y="148"/>
                    </a:lnTo>
                    <a:lnTo>
                      <a:pt x="902" y="146"/>
                    </a:lnTo>
                    <a:lnTo>
                      <a:pt x="692" y="142"/>
                    </a:lnTo>
                    <a:lnTo>
                      <a:pt x="500" y="136"/>
                    </a:lnTo>
                    <a:lnTo>
                      <a:pt x="334" y="126"/>
                    </a:lnTo>
                    <a:lnTo>
                      <a:pt x="198" y="116"/>
                    </a:lnTo>
                    <a:lnTo>
                      <a:pt x="142" y="110"/>
                    </a:lnTo>
                    <a:lnTo>
                      <a:pt x="94" y="104"/>
                    </a:lnTo>
                    <a:lnTo>
                      <a:pt x="56" y="96"/>
                    </a:lnTo>
                    <a:lnTo>
                      <a:pt x="28" y="9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28" y="60"/>
                    </a:lnTo>
                    <a:lnTo>
                      <a:pt x="56" y="54"/>
                    </a:lnTo>
                    <a:lnTo>
                      <a:pt x="94" y="46"/>
                    </a:lnTo>
                    <a:lnTo>
                      <a:pt x="142" y="40"/>
                    </a:lnTo>
                    <a:lnTo>
                      <a:pt x="198" y="34"/>
                    </a:lnTo>
                    <a:lnTo>
                      <a:pt x="334" y="22"/>
                    </a:lnTo>
                    <a:lnTo>
                      <a:pt x="500" y="14"/>
                    </a:lnTo>
                    <a:lnTo>
                      <a:pt x="692" y="6"/>
                    </a:lnTo>
                    <a:lnTo>
                      <a:pt x="902" y="2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356" y="2"/>
                    </a:lnTo>
                    <a:lnTo>
                      <a:pt x="1568" y="6"/>
                    </a:lnTo>
                    <a:lnTo>
                      <a:pt x="1758" y="14"/>
                    </a:lnTo>
                    <a:lnTo>
                      <a:pt x="1926" y="22"/>
                    </a:lnTo>
                    <a:lnTo>
                      <a:pt x="2062" y="34"/>
                    </a:lnTo>
                    <a:lnTo>
                      <a:pt x="2118" y="40"/>
                    </a:lnTo>
                    <a:lnTo>
                      <a:pt x="2166" y="46"/>
                    </a:lnTo>
                    <a:lnTo>
                      <a:pt x="2202" y="54"/>
                    </a:lnTo>
                    <a:lnTo>
                      <a:pt x="2230" y="60"/>
                    </a:lnTo>
                    <a:lnTo>
                      <a:pt x="2248" y="68"/>
                    </a:lnTo>
                    <a:lnTo>
                      <a:pt x="2252" y="72"/>
                    </a:lnTo>
                    <a:lnTo>
                      <a:pt x="2254" y="76"/>
                    </a:lnTo>
                    <a:lnTo>
                      <a:pt x="2254" y="76"/>
                    </a:lnTo>
                    <a:lnTo>
                      <a:pt x="2252" y="80"/>
                    </a:lnTo>
                    <a:lnTo>
                      <a:pt x="2248" y="82"/>
                    </a:lnTo>
                    <a:lnTo>
                      <a:pt x="2230" y="90"/>
                    </a:lnTo>
                    <a:lnTo>
                      <a:pt x="2202" y="96"/>
                    </a:lnTo>
                    <a:lnTo>
                      <a:pt x="2166" y="104"/>
                    </a:lnTo>
                    <a:lnTo>
                      <a:pt x="2118" y="110"/>
                    </a:lnTo>
                    <a:lnTo>
                      <a:pt x="2062" y="116"/>
                    </a:lnTo>
                    <a:lnTo>
                      <a:pt x="1926" y="126"/>
                    </a:lnTo>
                    <a:lnTo>
                      <a:pt x="1758" y="136"/>
                    </a:lnTo>
                    <a:lnTo>
                      <a:pt x="1568" y="142"/>
                    </a:lnTo>
                    <a:lnTo>
                      <a:pt x="1356" y="146"/>
                    </a:lnTo>
                    <a:lnTo>
                      <a:pt x="1128" y="148"/>
                    </a:lnTo>
                    <a:close/>
                    <a:moveTo>
                      <a:pt x="1128" y="0"/>
                    </a:moveTo>
                    <a:lnTo>
                      <a:pt x="1128" y="0"/>
                    </a:lnTo>
                    <a:lnTo>
                      <a:pt x="900" y="2"/>
                    </a:lnTo>
                    <a:lnTo>
                      <a:pt x="690" y="6"/>
                    </a:lnTo>
                    <a:lnTo>
                      <a:pt x="498" y="14"/>
                    </a:lnTo>
                    <a:lnTo>
                      <a:pt x="332" y="22"/>
                    </a:lnTo>
                    <a:lnTo>
                      <a:pt x="194" y="34"/>
                    </a:lnTo>
                    <a:lnTo>
                      <a:pt x="136" y="40"/>
                    </a:lnTo>
                    <a:lnTo>
                      <a:pt x="90" y="46"/>
                    </a:lnTo>
                    <a:lnTo>
                      <a:pt x="52" y="54"/>
                    </a:lnTo>
                    <a:lnTo>
                      <a:pt x="24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2"/>
                    </a:lnTo>
                    <a:lnTo>
                      <a:pt x="24" y="90"/>
                    </a:lnTo>
                    <a:lnTo>
                      <a:pt x="52" y="98"/>
                    </a:lnTo>
                    <a:lnTo>
                      <a:pt x="90" y="104"/>
                    </a:lnTo>
                    <a:lnTo>
                      <a:pt x="136" y="110"/>
                    </a:lnTo>
                    <a:lnTo>
                      <a:pt x="194" y="116"/>
                    </a:lnTo>
                    <a:lnTo>
                      <a:pt x="332" y="128"/>
                    </a:lnTo>
                    <a:lnTo>
                      <a:pt x="498" y="136"/>
                    </a:lnTo>
                    <a:lnTo>
                      <a:pt x="690" y="142"/>
                    </a:lnTo>
                    <a:lnTo>
                      <a:pt x="900" y="148"/>
                    </a:lnTo>
                    <a:lnTo>
                      <a:pt x="1128" y="148"/>
                    </a:lnTo>
                    <a:lnTo>
                      <a:pt x="1128" y="148"/>
                    </a:lnTo>
                    <a:lnTo>
                      <a:pt x="1356" y="148"/>
                    </a:lnTo>
                    <a:lnTo>
                      <a:pt x="1570" y="142"/>
                    </a:lnTo>
                    <a:lnTo>
                      <a:pt x="1762" y="136"/>
                    </a:lnTo>
                    <a:lnTo>
                      <a:pt x="1928" y="128"/>
                    </a:lnTo>
                    <a:lnTo>
                      <a:pt x="2066" y="116"/>
                    </a:lnTo>
                    <a:lnTo>
                      <a:pt x="2122" y="110"/>
                    </a:lnTo>
                    <a:lnTo>
                      <a:pt x="2170" y="104"/>
                    </a:lnTo>
                    <a:lnTo>
                      <a:pt x="2208" y="98"/>
                    </a:lnTo>
                    <a:lnTo>
                      <a:pt x="2236" y="90"/>
                    </a:lnTo>
                    <a:lnTo>
                      <a:pt x="2252" y="82"/>
                    </a:lnTo>
                    <a:lnTo>
                      <a:pt x="2256" y="80"/>
                    </a:lnTo>
                    <a:lnTo>
                      <a:pt x="2258" y="76"/>
                    </a:lnTo>
                    <a:lnTo>
                      <a:pt x="2258" y="76"/>
                    </a:lnTo>
                    <a:lnTo>
                      <a:pt x="2256" y="72"/>
                    </a:lnTo>
                    <a:lnTo>
                      <a:pt x="2252" y="68"/>
                    </a:lnTo>
                    <a:lnTo>
                      <a:pt x="2236" y="60"/>
                    </a:lnTo>
                    <a:lnTo>
                      <a:pt x="2208" y="54"/>
                    </a:lnTo>
                    <a:lnTo>
                      <a:pt x="2170" y="46"/>
                    </a:lnTo>
                    <a:lnTo>
                      <a:pt x="2122" y="40"/>
                    </a:lnTo>
                    <a:lnTo>
                      <a:pt x="2066" y="34"/>
                    </a:lnTo>
                    <a:lnTo>
                      <a:pt x="1928" y="22"/>
                    </a:lnTo>
                    <a:lnTo>
                      <a:pt x="1762" y="14"/>
                    </a:lnTo>
                    <a:lnTo>
                      <a:pt x="1570" y="6"/>
                    </a:lnTo>
                    <a:lnTo>
                      <a:pt x="1356" y="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4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7" name="Freeform 195"/>
              <p:cNvSpPr>
                <a:spLocks/>
              </p:cNvSpPr>
              <p:nvPr/>
            </p:nvSpPr>
            <p:spPr bwMode="auto">
              <a:xfrm>
                <a:off x="2726" y="4150"/>
                <a:ext cx="2248" cy="148"/>
              </a:xfrm>
              <a:custGeom>
                <a:avLst/>
                <a:gdLst>
                  <a:gd name="T0" fmla="*/ 1122 w 2248"/>
                  <a:gd name="T1" fmla="*/ 148 h 148"/>
                  <a:gd name="T2" fmla="*/ 1122 w 2248"/>
                  <a:gd name="T3" fmla="*/ 148 h 148"/>
                  <a:gd name="T4" fmla="*/ 896 w 2248"/>
                  <a:gd name="T5" fmla="*/ 146 h 148"/>
                  <a:gd name="T6" fmla="*/ 686 w 2248"/>
                  <a:gd name="T7" fmla="*/ 142 h 148"/>
                  <a:gd name="T8" fmla="*/ 494 w 2248"/>
                  <a:gd name="T9" fmla="*/ 136 h 148"/>
                  <a:gd name="T10" fmla="*/ 328 w 2248"/>
                  <a:gd name="T11" fmla="*/ 126 h 148"/>
                  <a:gd name="T12" fmla="*/ 192 w 2248"/>
                  <a:gd name="T13" fmla="*/ 116 h 148"/>
                  <a:gd name="T14" fmla="*/ 136 w 2248"/>
                  <a:gd name="T15" fmla="*/ 110 h 148"/>
                  <a:gd name="T16" fmla="*/ 88 w 2248"/>
                  <a:gd name="T17" fmla="*/ 104 h 148"/>
                  <a:gd name="T18" fmla="*/ 50 w 2248"/>
                  <a:gd name="T19" fmla="*/ 96 h 148"/>
                  <a:gd name="T20" fmla="*/ 22 w 2248"/>
                  <a:gd name="T21" fmla="*/ 90 h 148"/>
                  <a:gd name="T22" fmla="*/ 6 w 2248"/>
                  <a:gd name="T23" fmla="*/ 82 h 148"/>
                  <a:gd name="T24" fmla="*/ 2 w 2248"/>
                  <a:gd name="T25" fmla="*/ 80 h 148"/>
                  <a:gd name="T26" fmla="*/ 0 w 2248"/>
                  <a:gd name="T27" fmla="*/ 76 h 148"/>
                  <a:gd name="T28" fmla="*/ 0 w 2248"/>
                  <a:gd name="T29" fmla="*/ 76 h 148"/>
                  <a:gd name="T30" fmla="*/ 2 w 2248"/>
                  <a:gd name="T31" fmla="*/ 72 h 148"/>
                  <a:gd name="T32" fmla="*/ 6 w 2248"/>
                  <a:gd name="T33" fmla="*/ 68 h 148"/>
                  <a:gd name="T34" fmla="*/ 22 w 2248"/>
                  <a:gd name="T35" fmla="*/ 60 h 148"/>
                  <a:gd name="T36" fmla="*/ 50 w 2248"/>
                  <a:gd name="T37" fmla="*/ 54 h 148"/>
                  <a:gd name="T38" fmla="*/ 88 w 2248"/>
                  <a:gd name="T39" fmla="*/ 46 h 148"/>
                  <a:gd name="T40" fmla="*/ 136 w 2248"/>
                  <a:gd name="T41" fmla="*/ 40 h 148"/>
                  <a:gd name="T42" fmla="*/ 192 w 2248"/>
                  <a:gd name="T43" fmla="*/ 34 h 148"/>
                  <a:gd name="T44" fmla="*/ 328 w 2248"/>
                  <a:gd name="T45" fmla="*/ 22 h 148"/>
                  <a:gd name="T46" fmla="*/ 494 w 2248"/>
                  <a:gd name="T47" fmla="*/ 14 h 148"/>
                  <a:gd name="T48" fmla="*/ 686 w 2248"/>
                  <a:gd name="T49" fmla="*/ 6 h 148"/>
                  <a:gd name="T50" fmla="*/ 896 w 2248"/>
                  <a:gd name="T51" fmla="*/ 2 h 148"/>
                  <a:gd name="T52" fmla="*/ 1122 w 2248"/>
                  <a:gd name="T53" fmla="*/ 0 h 148"/>
                  <a:gd name="T54" fmla="*/ 1122 w 2248"/>
                  <a:gd name="T55" fmla="*/ 0 h 148"/>
                  <a:gd name="T56" fmla="*/ 1350 w 2248"/>
                  <a:gd name="T57" fmla="*/ 2 h 148"/>
                  <a:gd name="T58" fmla="*/ 1562 w 2248"/>
                  <a:gd name="T59" fmla="*/ 6 h 148"/>
                  <a:gd name="T60" fmla="*/ 1752 w 2248"/>
                  <a:gd name="T61" fmla="*/ 14 h 148"/>
                  <a:gd name="T62" fmla="*/ 1920 w 2248"/>
                  <a:gd name="T63" fmla="*/ 22 h 148"/>
                  <a:gd name="T64" fmla="*/ 2056 w 2248"/>
                  <a:gd name="T65" fmla="*/ 34 h 148"/>
                  <a:gd name="T66" fmla="*/ 2112 w 2248"/>
                  <a:gd name="T67" fmla="*/ 40 h 148"/>
                  <a:gd name="T68" fmla="*/ 2160 w 2248"/>
                  <a:gd name="T69" fmla="*/ 46 h 148"/>
                  <a:gd name="T70" fmla="*/ 2196 w 2248"/>
                  <a:gd name="T71" fmla="*/ 54 h 148"/>
                  <a:gd name="T72" fmla="*/ 2224 w 2248"/>
                  <a:gd name="T73" fmla="*/ 60 h 148"/>
                  <a:gd name="T74" fmla="*/ 2242 w 2248"/>
                  <a:gd name="T75" fmla="*/ 68 h 148"/>
                  <a:gd name="T76" fmla="*/ 2246 w 2248"/>
                  <a:gd name="T77" fmla="*/ 72 h 148"/>
                  <a:gd name="T78" fmla="*/ 2248 w 2248"/>
                  <a:gd name="T79" fmla="*/ 76 h 148"/>
                  <a:gd name="T80" fmla="*/ 2248 w 2248"/>
                  <a:gd name="T81" fmla="*/ 76 h 148"/>
                  <a:gd name="T82" fmla="*/ 2246 w 2248"/>
                  <a:gd name="T83" fmla="*/ 80 h 148"/>
                  <a:gd name="T84" fmla="*/ 2242 w 2248"/>
                  <a:gd name="T85" fmla="*/ 82 h 148"/>
                  <a:gd name="T86" fmla="*/ 2224 w 2248"/>
                  <a:gd name="T87" fmla="*/ 90 h 148"/>
                  <a:gd name="T88" fmla="*/ 2196 w 2248"/>
                  <a:gd name="T89" fmla="*/ 96 h 148"/>
                  <a:gd name="T90" fmla="*/ 2160 w 2248"/>
                  <a:gd name="T91" fmla="*/ 104 h 148"/>
                  <a:gd name="T92" fmla="*/ 2112 w 2248"/>
                  <a:gd name="T93" fmla="*/ 110 h 148"/>
                  <a:gd name="T94" fmla="*/ 2056 w 2248"/>
                  <a:gd name="T95" fmla="*/ 116 h 148"/>
                  <a:gd name="T96" fmla="*/ 1920 w 2248"/>
                  <a:gd name="T97" fmla="*/ 126 h 148"/>
                  <a:gd name="T98" fmla="*/ 1752 w 2248"/>
                  <a:gd name="T99" fmla="*/ 136 h 148"/>
                  <a:gd name="T100" fmla="*/ 1562 w 2248"/>
                  <a:gd name="T101" fmla="*/ 142 h 148"/>
                  <a:gd name="T102" fmla="*/ 1350 w 2248"/>
                  <a:gd name="T103" fmla="*/ 146 h 148"/>
                  <a:gd name="T104" fmla="*/ 1122 w 2248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48" h="148">
                    <a:moveTo>
                      <a:pt x="1122" y="148"/>
                    </a:moveTo>
                    <a:lnTo>
                      <a:pt x="1122" y="148"/>
                    </a:lnTo>
                    <a:lnTo>
                      <a:pt x="896" y="146"/>
                    </a:lnTo>
                    <a:lnTo>
                      <a:pt x="686" y="142"/>
                    </a:lnTo>
                    <a:lnTo>
                      <a:pt x="494" y="136"/>
                    </a:lnTo>
                    <a:lnTo>
                      <a:pt x="328" y="126"/>
                    </a:lnTo>
                    <a:lnTo>
                      <a:pt x="192" y="116"/>
                    </a:lnTo>
                    <a:lnTo>
                      <a:pt x="136" y="110"/>
                    </a:lnTo>
                    <a:lnTo>
                      <a:pt x="88" y="104"/>
                    </a:lnTo>
                    <a:lnTo>
                      <a:pt x="50" y="96"/>
                    </a:lnTo>
                    <a:lnTo>
                      <a:pt x="22" y="90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6" y="68"/>
                    </a:lnTo>
                    <a:lnTo>
                      <a:pt x="22" y="60"/>
                    </a:lnTo>
                    <a:lnTo>
                      <a:pt x="50" y="54"/>
                    </a:lnTo>
                    <a:lnTo>
                      <a:pt x="88" y="46"/>
                    </a:lnTo>
                    <a:lnTo>
                      <a:pt x="136" y="40"/>
                    </a:lnTo>
                    <a:lnTo>
                      <a:pt x="192" y="34"/>
                    </a:lnTo>
                    <a:lnTo>
                      <a:pt x="328" y="22"/>
                    </a:lnTo>
                    <a:lnTo>
                      <a:pt x="494" y="14"/>
                    </a:lnTo>
                    <a:lnTo>
                      <a:pt x="686" y="6"/>
                    </a:lnTo>
                    <a:lnTo>
                      <a:pt x="896" y="2"/>
                    </a:lnTo>
                    <a:lnTo>
                      <a:pt x="1122" y="0"/>
                    </a:lnTo>
                    <a:lnTo>
                      <a:pt x="1122" y="0"/>
                    </a:lnTo>
                    <a:lnTo>
                      <a:pt x="1350" y="2"/>
                    </a:lnTo>
                    <a:lnTo>
                      <a:pt x="1562" y="6"/>
                    </a:lnTo>
                    <a:lnTo>
                      <a:pt x="1752" y="14"/>
                    </a:lnTo>
                    <a:lnTo>
                      <a:pt x="1920" y="22"/>
                    </a:lnTo>
                    <a:lnTo>
                      <a:pt x="2056" y="34"/>
                    </a:lnTo>
                    <a:lnTo>
                      <a:pt x="2112" y="40"/>
                    </a:lnTo>
                    <a:lnTo>
                      <a:pt x="2160" y="46"/>
                    </a:lnTo>
                    <a:lnTo>
                      <a:pt x="2196" y="54"/>
                    </a:lnTo>
                    <a:lnTo>
                      <a:pt x="2224" y="60"/>
                    </a:lnTo>
                    <a:lnTo>
                      <a:pt x="2242" y="68"/>
                    </a:lnTo>
                    <a:lnTo>
                      <a:pt x="2246" y="72"/>
                    </a:lnTo>
                    <a:lnTo>
                      <a:pt x="2248" y="76"/>
                    </a:lnTo>
                    <a:lnTo>
                      <a:pt x="2248" y="76"/>
                    </a:lnTo>
                    <a:lnTo>
                      <a:pt x="2246" y="80"/>
                    </a:lnTo>
                    <a:lnTo>
                      <a:pt x="2242" y="82"/>
                    </a:lnTo>
                    <a:lnTo>
                      <a:pt x="2224" y="90"/>
                    </a:lnTo>
                    <a:lnTo>
                      <a:pt x="2196" y="96"/>
                    </a:lnTo>
                    <a:lnTo>
                      <a:pt x="2160" y="104"/>
                    </a:lnTo>
                    <a:lnTo>
                      <a:pt x="2112" y="110"/>
                    </a:lnTo>
                    <a:lnTo>
                      <a:pt x="2056" y="116"/>
                    </a:lnTo>
                    <a:lnTo>
                      <a:pt x="1920" y="126"/>
                    </a:lnTo>
                    <a:lnTo>
                      <a:pt x="1752" y="136"/>
                    </a:lnTo>
                    <a:lnTo>
                      <a:pt x="1562" y="142"/>
                    </a:lnTo>
                    <a:lnTo>
                      <a:pt x="1350" y="146"/>
                    </a:lnTo>
                    <a:lnTo>
                      <a:pt x="1122" y="1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8" name="Freeform 196"/>
              <p:cNvSpPr>
                <a:spLocks/>
              </p:cNvSpPr>
              <p:nvPr/>
            </p:nvSpPr>
            <p:spPr bwMode="auto">
              <a:xfrm>
                <a:off x="2720" y="4150"/>
                <a:ext cx="2258" cy="148"/>
              </a:xfrm>
              <a:custGeom>
                <a:avLst/>
                <a:gdLst>
                  <a:gd name="T0" fmla="*/ 1128 w 2258"/>
                  <a:gd name="T1" fmla="*/ 0 h 148"/>
                  <a:gd name="T2" fmla="*/ 1128 w 2258"/>
                  <a:gd name="T3" fmla="*/ 0 h 148"/>
                  <a:gd name="T4" fmla="*/ 900 w 2258"/>
                  <a:gd name="T5" fmla="*/ 2 h 148"/>
                  <a:gd name="T6" fmla="*/ 690 w 2258"/>
                  <a:gd name="T7" fmla="*/ 6 h 148"/>
                  <a:gd name="T8" fmla="*/ 498 w 2258"/>
                  <a:gd name="T9" fmla="*/ 14 h 148"/>
                  <a:gd name="T10" fmla="*/ 332 w 2258"/>
                  <a:gd name="T11" fmla="*/ 22 h 148"/>
                  <a:gd name="T12" fmla="*/ 194 w 2258"/>
                  <a:gd name="T13" fmla="*/ 34 h 148"/>
                  <a:gd name="T14" fmla="*/ 136 w 2258"/>
                  <a:gd name="T15" fmla="*/ 40 h 148"/>
                  <a:gd name="T16" fmla="*/ 90 w 2258"/>
                  <a:gd name="T17" fmla="*/ 46 h 148"/>
                  <a:gd name="T18" fmla="*/ 52 w 2258"/>
                  <a:gd name="T19" fmla="*/ 54 h 148"/>
                  <a:gd name="T20" fmla="*/ 24 w 2258"/>
                  <a:gd name="T21" fmla="*/ 60 h 148"/>
                  <a:gd name="T22" fmla="*/ 6 w 2258"/>
                  <a:gd name="T23" fmla="*/ 68 h 148"/>
                  <a:gd name="T24" fmla="*/ 2 w 2258"/>
                  <a:gd name="T25" fmla="*/ 72 h 148"/>
                  <a:gd name="T26" fmla="*/ 0 w 2258"/>
                  <a:gd name="T27" fmla="*/ 76 h 148"/>
                  <a:gd name="T28" fmla="*/ 0 w 2258"/>
                  <a:gd name="T29" fmla="*/ 76 h 148"/>
                  <a:gd name="T30" fmla="*/ 2 w 2258"/>
                  <a:gd name="T31" fmla="*/ 80 h 148"/>
                  <a:gd name="T32" fmla="*/ 6 w 2258"/>
                  <a:gd name="T33" fmla="*/ 82 h 148"/>
                  <a:gd name="T34" fmla="*/ 24 w 2258"/>
                  <a:gd name="T35" fmla="*/ 90 h 148"/>
                  <a:gd name="T36" fmla="*/ 52 w 2258"/>
                  <a:gd name="T37" fmla="*/ 98 h 148"/>
                  <a:gd name="T38" fmla="*/ 90 w 2258"/>
                  <a:gd name="T39" fmla="*/ 104 h 148"/>
                  <a:gd name="T40" fmla="*/ 136 w 2258"/>
                  <a:gd name="T41" fmla="*/ 110 h 148"/>
                  <a:gd name="T42" fmla="*/ 194 w 2258"/>
                  <a:gd name="T43" fmla="*/ 116 h 148"/>
                  <a:gd name="T44" fmla="*/ 332 w 2258"/>
                  <a:gd name="T45" fmla="*/ 128 h 148"/>
                  <a:gd name="T46" fmla="*/ 498 w 2258"/>
                  <a:gd name="T47" fmla="*/ 136 h 148"/>
                  <a:gd name="T48" fmla="*/ 690 w 2258"/>
                  <a:gd name="T49" fmla="*/ 142 h 148"/>
                  <a:gd name="T50" fmla="*/ 900 w 2258"/>
                  <a:gd name="T51" fmla="*/ 148 h 148"/>
                  <a:gd name="T52" fmla="*/ 1128 w 2258"/>
                  <a:gd name="T53" fmla="*/ 148 h 148"/>
                  <a:gd name="T54" fmla="*/ 1128 w 2258"/>
                  <a:gd name="T55" fmla="*/ 148 h 148"/>
                  <a:gd name="T56" fmla="*/ 1356 w 2258"/>
                  <a:gd name="T57" fmla="*/ 148 h 148"/>
                  <a:gd name="T58" fmla="*/ 1570 w 2258"/>
                  <a:gd name="T59" fmla="*/ 142 h 148"/>
                  <a:gd name="T60" fmla="*/ 1762 w 2258"/>
                  <a:gd name="T61" fmla="*/ 136 h 148"/>
                  <a:gd name="T62" fmla="*/ 1928 w 2258"/>
                  <a:gd name="T63" fmla="*/ 128 h 148"/>
                  <a:gd name="T64" fmla="*/ 2066 w 2258"/>
                  <a:gd name="T65" fmla="*/ 116 h 148"/>
                  <a:gd name="T66" fmla="*/ 2122 w 2258"/>
                  <a:gd name="T67" fmla="*/ 110 h 148"/>
                  <a:gd name="T68" fmla="*/ 2170 w 2258"/>
                  <a:gd name="T69" fmla="*/ 104 h 148"/>
                  <a:gd name="T70" fmla="*/ 2208 w 2258"/>
                  <a:gd name="T71" fmla="*/ 98 h 148"/>
                  <a:gd name="T72" fmla="*/ 2236 w 2258"/>
                  <a:gd name="T73" fmla="*/ 90 h 148"/>
                  <a:gd name="T74" fmla="*/ 2252 w 2258"/>
                  <a:gd name="T75" fmla="*/ 82 h 148"/>
                  <a:gd name="T76" fmla="*/ 2256 w 2258"/>
                  <a:gd name="T77" fmla="*/ 80 h 148"/>
                  <a:gd name="T78" fmla="*/ 2258 w 2258"/>
                  <a:gd name="T79" fmla="*/ 76 h 148"/>
                  <a:gd name="T80" fmla="*/ 2258 w 2258"/>
                  <a:gd name="T81" fmla="*/ 76 h 148"/>
                  <a:gd name="T82" fmla="*/ 2256 w 2258"/>
                  <a:gd name="T83" fmla="*/ 72 h 148"/>
                  <a:gd name="T84" fmla="*/ 2252 w 2258"/>
                  <a:gd name="T85" fmla="*/ 68 h 148"/>
                  <a:gd name="T86" fmla="*/ 2236 w 2258"/>
                  <a:gd name="T87" fmla="*/ 60 h 148"/>
                  <a:gd name="T88" fmla="*/ 2208 w 2258"/>
                  <a:gd name="T89" fmla="*/ 54 h 148"/>
                  <a:gd name="T90" fmla="*/ 2170 w 2258"/>
                  <a:gd name="T91" fmla="*/ 46 h 148"/>
                  <a:gd name="T92" fmla="*/ 2122 w 2258"/>
                  <a:gd name="T93" fmla="*/ 40 h 148"/>
                  <a:gd name="T94" fmla="*/ 2066 w 2258"/>
                  <a:gd name="T95" fmla="*/ 34 h 148"/>
                  <a:gd name="T96" fmla="*/ 1928 w 2258"/>
                  <a:gd name="T97" fmla="*/ 22 h 148"/>
                  <a:gd name="T98" fmla="*/ 1762 w 2258"/>
                  <a:gd name="T99" fmla="*/ 14 h 148"/>
                  <a:gd name="T100" fmla="*/ 1570 w 2258"/>
                  <a:gd name="T101" fmla="*/ 6 h 148"/>
                  <a:gd name="T102" fmla="*/ 1356 w 2258"/>
                  <a:gd name="T103" fmla="*/ 2 h 148"/>
                  <a:gd name="T104" fmla="*/ 1128 w 2258"/>
                  <a:gd name="T10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8" h="148">
                    <a:moveTo>
                      <a:pt x="1128" y="0"/>
                    </a:moveTo>
                    <a:lnTo>
                      <a:pt x="1128" y="0"/>
                    </a:lnTo>
                    <a:lnTo>
                      <a:pt x="900" y="2"/>
                    </a:lnTo>
                    <a:lnTo>
                      <a:pt x="690" y="6"/>
                    </a:lnTo>
                    <a:lnTo>
                      <a:pt x="498" y="14"/>
                    </a:lnTo>
                    <a:lnTo>
                      <a:pt x="332" y="22"/>
                    </a:lnTo>
                    <a:lnTo>
                      <a:pt x="194" y="34"/>
                    </a:lnTo>
                    <a:lnTo>
                      <a:pt x="136" y="40"/>
                    </a:lnTo>
                    <a:lnTo>
                      <a:pt x="90" y="46"/>
                    </a:lnTo>
                    <a:lnTo>
                      <a:pt x="52" y="54"/>
                    </a:lnTo>
                    <a:lnTo>
                      <a:pt x="24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2"/>
                    </a:lnTo>
                    <a:lnTo>
                      <a:pt x="24" y="90"/>
                    </a:lnTo>
                    <a:lnTo>
                      <a:pt x="52" y="98"/>
                    </a:lnTo>
                    <a:lnTo>
                      <a:pt x="90" y="104"/>
                    </a:lnTo>
                    <a:lnTo>
                      <a:pt x="136" y="110"/>
                    </a:lnTo>
                    <a:lnTo>
                      <a:pt x="194" y="116"/>
                    </a:lnTo>
                    <a:lnTo>
                      <a:pt x="332" y="128"/>
                    </a:lnTo>
                    <a:lnTo>
                      <a:pt x="498" y="136"/>
                    </a:lnTo>
                    <a:lnTo>
                      <a:pt x="690" y="142"/>
                    </a:lnTo>
                    <a:lnTo>
                      <a:pt x="900" y="148"/>
                    </a:lnTo>
                    <a:lnTo>
                      <a:pt x="1128" y="148"/>
                    </a:lnTo>
                    <a:lnTo>
                      <a:pt x="1128" y="148"/>
                    </a:lnTo>
                    <a:lnTo>
                      <a:pt x="1356" y="148"/>
                    </a:lnTo>
                    <a:lnTo>
                      <a:pt x="1570" y="142"/>
                    </a:lnTo>
                    <a:lnTo>
                      <a:pt x="1762" y="136"/>
                    </a:lnTo>
                    <a:lnTo>
                      <a:pt x="1928" y="128"/>
                    </a:lnTo>
                    <a:lnTo>
                      <a:pt x="2066" y="116"/>
                    </a:lnTo>
                    <a:lnTo>
                      <a:pt x="2122" y="110"/>
                    </a:lnTo>
                    <a:lnTo>
                      <a:pt x="2170" y="104"/>
                    </a:lnTo>
                    <a:lnTo>
                      <a:pt x="2208" y="98"/>
                    </a:lnTo>
                    <a:lnTo>
                      <a:pt x="2236" y="90"/>
                    </a:lnTo>
                    <a:lnTo>
                      <a:pt x="2252" y="82"/>
                    </a:lnTo>
                    <a:lnTo>
                      <a:pt x="2256" y="80"/>
                    </a:lnTo>
                    <a:lnTo>
                      <a:pt x="2258" y="76"/>
                    </a:lnTo>
                    <a:lnTo>
                      <a:pt x="2258" y="76"/>
                    </a:lnTo>
                    <a:lnTo>
                      <a:pt x="2256" y="72"/>
                    </a:lnTo>
                    <a:lnTo>
                      <a:pt x="2252" y="68"/>
                    </a:lnTo>
                    <a:lnTo>
                      <a:pt x="2236" y="60"/>
                    </a:lnTo>
                    <a:lnTo>
                      <a:pt x="2208" y="54"/>
                    </a:lnTo>
                    <a:lnTo>
                      <a:pt x="2170" y="46"/>
                    </a:lnTo>
                    <a:lnTo>
                      <a:pt x="2122" y="40"/>
                    </a:lnTo>
                    <a:lnTo>
                      <a:pt x="2066" y="34"/>
                    </a:lnTo>
                    <a:lnTo>
                      <a:pt x="1928" y="22"/>
                    </a:lnTo>
                    <a:lnTo>
                      <a:pt x="1762" y="14"/>
                    </a:lnTo>
                    <a:lnTo>
                      <a:pt x="1570" y="6"/>
                    </a:lnTo>
                    <a:lnTo>
                      <a:pt x="1356" y="2"/>
                    </a:lnTo>
                    <a:lnTo>
                      <a:pt x="11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9" name="Freeform 197"/>
              <p:cNvSpPr>
                <a:spLocks noEditPoints="1"/>
              </p:cNvSpPr>
              <p:nvPr/>
            </p:nvSpPr>
            <p:spPr bwMode="auto">
              <a:xfrm>
                <a:off x="2726" y="4150"/>
                <a:ext cx="2248" cy="148"/>
              </a:xfrm>
              <a:custGeom>
                <a:avLst/>
                <a:gdLst>
                  <a:gd name="T0" fmla="*/ 1122 w 2248"/>
                  <a:gd name="T1" fmla="*/ 148 h 148"/>
                  <a:gd name="T2" fmla="*/ 688 w 2248"/>
                  <a:gd name="T3" fmla="*/ 142 h 148"/>
                  <a:gd name="T4" fmla="*/ 332 w 2248"/>
                  <a:gd name="T5" fmla="*/ 126 h 148"/>
                  <a:gd name="T6" fmla="*/ 140 w 2248"/>
                  <a:gd name="T7" fmla="*/ 110 h 148"/>
                  <a:gd name="T8" fmla="*/ 54 w 2248"/>
                  <a:gd name="T9" fmla="*/ 96 h 148"/>
                  <a:gd name="T10" fmla="*/ 10 w 2248"/>
                  <a:gd name="T11" fmla="*/ 82 h 148"/>
                  <a:gd name="T12" fmla="*/ 4 w 2248"/>
                  <a:gd name="T13" fmla="*/ 76 h 148"/>
                  <a:gd name="T14" fmla="*/ 6 w 2248"/>
                  <a:gd name="T15" fmla="*/ 72 h 148"/>
                  <a:gd name="T16" fmla="*/ 28 w 2248"/>
                  <a:gd name="T17" fmla="*/ 60 h 148"/>
                  <a:gd name="T18" fmla="*/ 92 w 2248"/>
                  <a:gd name="T19" fmla="*/ 46 h 148"/>
                  <a:gd name="T20" fmla="*/ 196 w 2248"/>
                  <a:gd name="T21" fmla="*/ 34 h 148"/>
                  <a:gd name="T22" fmla="*/ 498 w 2248"/>
                  <a:gd name="T23" fmla="*/ 14 h 148"/>
                  <a:gd name="T24" fmla="*/ 896 w 2248"/>
                  <a:gd name="T25" fmla="*/ 2 h 148"/>
                  <a:gd name="T26" fmla="*/ 1122 w 2248"/>
                  <a:gd name="T27" fmla="*/ 2 h 148"/>
                  <a:gd name="T28" fmla="*/ 1560 w 2248"/>
                  <a:gd name="T29" fmla="*/ 6 h 148"/>
                  <a:gd name="T30" fmla="*/ 1916 w 2248"/>
                  <a:gd name="T31" fmla="*/ 22 h 148"/>
                  <a:gd name="T32" fmla="*/ 2108 w 2248"/>
                  <a:gd name="T33" fmla="*/ 40 h 148"/>
                  <a:gd name="T34" fmla="*/ 2192 w 2248"/>
                  <a:gd name="T35" fmla="*/ 54 h 148"/>
                  <a:gd name="T36" fmla="*/ 2236 w 2248"/>
                  <a:gd name="T37" fmla="*/ 68 h 148"/>
                  <a:gd name="T38" fmla="*/ 2242 w 2248"/>
                  <a:gd name="T39" fmla="*/ 76 h 148"/>
                  <a:gd name="T40" fmla="*/ 2240 w 2248"/>
                  <a:gd name="T41" fmla="*/ 80 h 148"/>
                  <a:gd name="T42" fmla="*/ 2220 w 2248"/>
                  <a:gd name="T43" fmla="*/ 90 h 148"/>
                  <a:gd name="T44" fmla="*/ 2154 w 2248"/>
                  <a:gd name="T45" fmla="*/ 104 h 148"/>
                  <a:gd name="T46" fmla="*/ 2052 w 2248"/>
                  <a:gd name="T47" fmla="*/ 116 h 148"/>
                  <a:gd name="T48" fmla="*/ 1750 w 2248"/>
                  <a:gd name="T49" fmla="*/ 136 h 148"/>
                  <a:gd name="T50" fmla="*/ 1348 w 2248"/>
                  <a:gd name="T51" fmla="*/ 146 h 148"/>
                  <a:gd name="T52" fmla="*/ 1122 w 2248"/>
                  <a:gd name="T53" fmla="*/ 0 h 148"/>
                  <a:gd name="T54" fmla="*/ 896 w 2248"/>
                  <a:gd name="T55" fmla="*/ 2 h 148"/>
                  <a:gd name="T56" fmla="*/ 494 w 2248"/>
                  <a:gd name="T57" fmla="*/ 14 h 148"/>
                  <a:gd name="T58" fmla="*/ 192 w 2248"/>
                  <a:gd name="T59" fmla="*/ 34 h 148"/>
                  <a:gd name="T60" fmla="*/ 88 w 2248"/>
                  <a:gd name="T61" fmla="*/ 46 h 148"/>
                  <a:gd name="T62" fmla="*/ 22 w 2248"/>
                  <a:gd name="T63" fmla="*/ 60 h 148"/>
                  <a:gd name="T64" fmla="*/ 2 w 2248"/>
                  <a:gd name="T65" fmla="*/ 72 h 148"/>
                  <a:gd name="T66" fmla="*/ 0 w 2248"/>
                  <a:gd name="T67" fmla="*/ 76 h 148"/>
                  <a:gd name="T68" fmla="*/ 6 w 2248"/>
                  <a:gd name="T69" fmla="*/ 82 h 148"/>
                  <a:gd name="T70" fmla="*/ 50 w 2248"/>
                  <a:gd name="T71" fmla="*/ 96 h 148"/>
                  <a:gd name="T72" fmla="*/ 136 w 2248"/>
                  <a:gd name="T73" fmla="*/ 110 h 148"/>
                  <a:gd name="T74" fmla="*/ 328 w 2248"/>
                  <a:gd name="T75" fmla="*/ 126 h 148"/>
                  <a:gd name="T76" fmla="*/ 686 w 2248"/>
                  <a:gd name="T77" fmla="*/ 142 h 148"/>
                  <a:gd name="T78" fmla="*/ 1122 w 2248"/>
                  <a:gd name="T79" fmla="*/ 148 h 148"/>
                  <a:gd name="T80" fmla="*/ 1350 w 2248"/>
                  <a:gd name="T81" fmla="*/ 146 h 148"/>
                  <a:gd name="T82" fmla="*/ 1752 w 2248"/>
                  <a:gd name="T83" fmla="*/ 136 h 148"/>
                  <a:gd name="T84" fmla="*/ 2056 w 2248"/>
                  <a:gd name="T85" fmla="*/ 116 h 148"/>
                  <a:gd name="T86" fmla="*/ 2160 w 2248"/>
                  <a:gd name="T87" fmla="*/ 104 h 148"/>
                  <a:gd name="T88" fmla="*/ 2224 w 2248"/>
                  <a:gd name="T89" fmla="*/ 90 h 148"/>
                  <a:gd name="T90" fmla="*/ 2246 w 2248"/>
                  <a:gd name="T91" fmla="*/ 80 h 148"/>
                  <a:gd name="T92" fmla="*/ 2248 w 2248"/>
                  <a:gd name="T93" fmla="*/ 76 h 148"/>
                  <a:gd name="T94" fmla="*/ 2242 w 2248"/>
                  <a:gd name="T95" fmla="*/ 68 h 148"/>
                  <a:gd name="T96" fmla="*/ 2196 w 2248"/>
                  <a:gd name="T97" fmla="*/ 54 h 148"/>
                  <a:gd name="T98" fmla="*/ 2112 w 2248"/>
                  <a:gd name="T99" fmla="*/ 40 h 148"/>
                  <a:gd name="T100" fmla="*/ 1920 w 2248"/>
                  <a:gd name="T101" fmla="*/ 22 h 148"/>
                  <a:gd name="T102" fmla="*/ 1562 w 2248"/>
                  <a:gd name="T103" fmla="*/ 6 h 148"/>
                  <a:gd name="T104" fmla="*/ 1122 w 2248"/>
                  <a:gd name="T10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48" h="148">
                    <a:moveTo>
                      <a:pt x="1122" y="148"/>
                    </a:moveTo>
                    <a:lnTo>
                      <a:pt x="1122" y="148"/>
                    </a:lnTo>
                    <a:lnTo>
                      <a:pt x="896" y="146"/>
                    </a:lnTo>
                    <a:lnTo>
                      <a:pt x="688" y="142"/>
                    </a:lnTo>
                    <a:lnTo>
                      <a:pt x="498" y="136"/>
                    </a:lnTo>
                    <a:lnTo>
                      <a:pt x="332" y="126"/>
                    </a:lnTo>
                    <a:lnTo>
                      <a:pt x="196" y="116"/>
                    </a:lnTo>
                    <a:lnTo>
                      <a:pt x="140" y="110"/>
                    </a:lnTo>
                    <a:lnTo>
                      <a:pt x="92" y="104"/>
                    </a:lnTo>
                    <a:lnTo>
                      <a:pt x="54" y="96"/>
                    </a:lnTo>
                    <a:lnTo>
                      <a:pt x="28" y="90"/>
                    </a:lnTo>
                    <a:lnTo>
                      <a:pt x="10" y="82"/>
                    </a:lnTo>
                    <a:lnTo>
                      <a:pt x="6" y="80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28" y="60"/>
                    </a:lnTo>
                    <a:lnTo>
                      <a:pt x="54" y="54"/>
                    </a:lnTo>
                    <a:lnTo>
                      <a:pt x="92" y="46"/>
                    </a:lnTo>
                    <a:lnTo>
                      <a:pt x="140" y="40"/>
                    </a:lnTo>
                    <a:lnTo>
                      <a:pt x="196" y="34"/>
                    </a:lnTo>
                    <a:lnTo>
                      <a:pt x="332" y="22"/>
                    </a:lnTo>
                    <a:lnTo>
                      <a:pt x="498" y="14"/>
                    </a:lnTo>
                    <a:lnTo>
                      <a:pt x="688" y="6"/>
                    </a:lnTo>
                    <a:lnTo>
                      <a:pt x="896" y="2"/>
                    </a:lnTo>
                    <a:lnTo>
                      <a:pt x="1122" y="2"/>
                    </a:lnTo>
                    <a:lnTo>
                      <a:pt x="1122" y="2"/>
                    </a:lnTo>
                    <a:lnTo>
                      <a:pt x="1348" y="2"/>
                    </a:lnTo>
                    <a:lnTo>
                      <a:pt x="1560" y="6"/>
                    </a:lnTo>
                    <a:lnTo>
                      <a:pt x="1750" y="14"/>
                    </a:lnTo>
                    <a:lnTo>
                      <a:pt x="1916" y="22"/>
                    </a:lnTo>
                    <a:lnTo>
                      <a:pt x="2052" y="34"/>
                    </a:lnTo>
                    <a:lnTo>
                      <a:pt x="2108" y="40"/>
                    </a:lnTo>
                    <a:lnTo>
                      <a:pt x="2154" y="46"/>
                    </a:lnTo>
                    <a:lnTo>
                      <a:pt x="2192" y="54"/>
                    </a:lnTo>
                    <a:lnTo>
                      <a:pt x="2220" y="60"/>
                    </a:lnTo>
                    <a:lnTo>
                      <a:pt x="2236" y="68"/>
                    </a:lnTo>
                    <a:lnTo>
                      <a:pt x="2240" y="72"/>
                    </a:lnTo>
                    <a:lnTo>
                      <a:pt x="2242" y="76"/>
                    </a:lnTo>
                    <a:lnTo>
                      <a:pt x="2242" y="76"/>
                    </a:lnTo>
                    <a:lnTo>
                      <a:pt x="2240" y="80"/>
                    </a:lnTo>
                    <a:lnTo>
                      <a:pt x="2236" y="82"/>
                    </a:lnTo>
                    <a:lnTo>
                      <a:pt x="2220" y="90"/>
                    </a:lnTo>
                    <a:lnTo>
                      <a:pt x="2192" y="96"/>
                    </a:lnTo>
                    <a:lnTo>
                      <a:pt x="2154" y="104"/>
                    </a:lnTo>
                    <a:lnTo>
                      <a:pt x="2108" y="110"/>
                    </a:lnTo>
                    <a:lnTo>
                      <a:pt x="2052" y="116"/>
                    </a:lnTo>
                    <a:lnTo>
                      <a:pt x="1916" y="126"/>
                    </a:lnTo>
                    <a:lnTo>
                      <a:pt x="1750" y="136"/>
                    </a:lnTo>
                    <a:lnTo>
                      <a:pt x="1560" y="142"/>
                    </a:lnTo>
                    <a:lnTo>
                      <a:pt x="1348" y="146"/>
                    </a:lnTo>
                    <a:lnTo>
                      <a:pt x="1122" y="148"/>
                    </a:lnTo>
                    <a:close/>
                    <a:moveTo>
                      <a:pt x="1122" y="0"/>
                    </a:moveTo>
                    <a:lnTo>
                      <a:pt x="1122" y="0"/>
                    </a:lnTo>
                    <a:lnTo>
                      <a:pt x="896" y="2"/>
                    </a:lnTo>
                    <a:lnTo>
                      <a:pt x="686" y="6"/>
                    </a:lnTo>
                    <a:lnTo>
                      <a:pt x="494" y="14"/>
                    </a:lnTo>
                    <a:lnTo>
                      <a:pt x="328" y="22"/>
                    </a:lnTo>
                    <a:lnTo>
                      <a:pt x="192" y="34"/>
                    </a:lnTo>
                    <a:lnTo>
                      <a:pt x="136" y="40"/>
                    </a:lnTo>
                    <a:lnTo>
                      <a:pt x="88" y="46"/>
                    </a:lnTo>
                    <a:lnTo>
                      <a:pt x="50" y="54"/>
                    </a:lnTo>
                    <a:lnTo>
                      <a:pt x="22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2"/>
                    </a:lnTo>
                    <a:lnTo>
                      <a:pt x="22" y="90"/>
                    </a:lnTo>
                    <a:lnTo>
                      <a:pt x="50" y="96"/>
                    </a:lnTo>
                    <a:lnTo>
                      <a:pt x="88" y="104"/>
                    </a:lnTo>
                    <a:lnTo>
                      <a:pt x="136" y="110"/>
                    </a:lnTo>
                    <a:lnTo>
                      <a:pt x="192" y="116"/>
                    </a:lnTo>
                    <a:lnTo>
                      <a:pt x="328" y="126"/>
                    </a:lnTo>
                    <a:lnTo>
                      <a:pt x="494" y="136"/>
                    </a:lnTo>
                    <a:lnTo>
                      <a:pt x="686" y="142"/>
                    </a:lnTo>
                    <a:lnTo>
                      <a:pt x="896" y="146"/>
                    </a:lnTo>
                    <a:lnTo>
                      <a:pt x="1122" y="148"/>
                    </a:lnTo>
                    <a:lnTo>
                      <a:pt x="1122" y="148"/>
                    </a:lnTo>
                    <a:lnTo>
                      <a:pt x="1350" y="146"/>
                    </a:lnTo>
                    <a:lnTo>
                      <a:pt x="1562" y="142"/>
                    </a:lnTo>
                    <a:lnTo>
                      <a:pt x="1752" y="136"/>
                    </a:lnTo>
                    <a:lnTo>
                      <a:pt x="1920" y="126"/>
                    </a:lnTo>
                    <a:lnTo>
                      <a:pt x="2056" y="116"/>
                    </a:lnTo>
                    <a:lnTo>
                      <a:pt x="2112" y="110"/>
                    </a:lnTo>
                    <a:lnTo>
                      <a:pt x="2160" y="104"/>
                    </a:lnTo>
                    <a:lnTo>
                      <a:pt x="2196" y="96"/>
                    </a:lnTo>
                    <a:lnTo>
                      <a:pt x="2224" y="90"/>
                    </a:lnTo>
                    <a:lnTo>
                      <a:pt x="2242" y="82"/>
                    </a:lnTo>
                    <a:lnTo>
                      <a:pt x="2246" y="80"/>
                    </a:lnTo>
                    <a:lnTo>
                      <a:pt x="2248" y="76"/>
                    </a:lnTo>
                    <a:lnTo>
                      <a:pt x="2248" y="76"/>
                    </a:lnTo>
                    <a:lnTo>
                      <a:pt x="2246" y="72"/>
                    </a:lnTo>
                    <a:lnTo>
                      <a:pt x="2242" y="68"/>
                    </a:lnTo>
                    <a:lnTo>
                      <a:pt x="2224" y="60"/>
                    </a:lnTo>
                    <a:lnTo>
                      <a:pt x="2196" y="54"/>
                    </a:lnTo>
                    <a:lnTo>
                      <a:pt x="2160" y="46"/>
                    </a:lnTo>
                    <a:lnTo>
                      <a:pt x="2112" y="40"/>
                    </a:lnTo>
                    <a:lnTo>
                      <a:pt x="2056" y="34"/>
                    </a:lnTo>
                    <a:lnTo>
                      <a:pt x="1920" y="22"/>
                    </a:lnTo>
                    <a:lnTo>
                      <a:pt x="1752" y="14"/>
                    </a:lnTo>
                    <a:lnTo>
                      <a:pt x="1562" y="6"/>
                    </a:lnTo>
                    <a:lnTo>
                      <a:pt x="1350" y="2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0" name="Freeform 198"/>
              <p:cNvSpPr>
                <a:spLocks/>
              </p:cNvSpPr>
              <p:nvPr/>
            </p:nvSpPr>
            <p:spPr bwMode="auto">
              <a:xfrm>
                <a:off x="2730" y="4152"/>
                <a:ext cx="2238" cy="146"/>
              </a:xfrm>
              <a:custGeom>
                <a:avLst/>
                <a:gdLst>
                  <a:gd name="T0" fmla="*/ 1118 w 2238"/>
                  <a:gd name="T1" fmla="*/ 146 h 146"/>
                  <a:gd name="T2" fmla="*/ 1118 w 2238"/>
                  <a:gd name="T3" fmla="*/ 146 h 146"/>
                  <a:gd name="T4" fmla="*/ 892 w 2238"/>
                  <a:gd name="T5" fmla="*/ 144 h 146"/>
                  <a:gd name="T6" fmla="*/ 684 w 2238"/>
                  <a:gd name="T7" fmla="*/ 140 h 146"/>
                  <a:gd name="T8" fmla="*/ 494 w 2238"/>
                  <a:gd name="T9" fmla="*/ 134 h 146"/>
                  <a:gd name="T10" fmla="*/ 328 w 2238"/>
                  <a:gd name="T11" fmla="*/ 124 h 146"/>
                  <a:gd name="T12" fmla="*/ 192 w 2238"/>
                  <a:gd name="T13" fmla="*/ 114 h 146"/>
                  <a:gd name="T14" fmla="*/ 136 w 2238"/>
                  <a:gd name="T15" fmla="*/ 108 h 146"/>
                  <a:gd name="T16" fmla="*/ 88 w 2238"/>
                  <a:gd name="T17" fmla="*/ 102 h 146"/>
                  <a:gd name="T18" fmla="*/ 50 w 2238"/>
                  <a:gd name="T19" fmla="*/ 94 h 146"/>
                  <a:gd name="T20" fmla="*/ 24 w 2238"/>
                  <a:gd name="T21" fmla="*/ 88 h 146"/>
                  <a:gd name="T22" fmla="*/ 6 w 2238"/>
                  <a:gd name="T23" fmla="*/ 80 h 146"/>
                  <a:gd name="T24" fmla="*/ 2 w 2238"/>
                  <a:gd name="T25" fmla="*/ 78 h 146"/>
                  <a:gd name="T26" fmla="*/ 0 w 2238"/>
                  <a:gd name="T27" fmla="*/ 74 h 146"/>
                  <a:gd name="T28" fmla="*/ 0 w 2238"/>
                  <a:gd name="T29" fmla="*/ 74 h 146"/>
                  <a:gd name="T30" fmla="*/ 2 w 2238"/>
                  <a:gd name="T31" fmla="*/ 70 h 146"/>
                  <a:gd name="T32" fmla="*/ 6 w 2238"/>
                  <a:gd name="T33" fmla="*/ 66 h 146"/>
                  <a:gd name="T34" fmla="*/ 24 w 2238"/>
                  <a:gd name="T35" fmla="*/ 58 h 146"/>
                  <a:gd name="T36" fmla="*/ 50 w 2238"/>
                  <a:gd name="T37" fmla="*/ 52 h 146"/>
                  <a:gd name="T38" fmla="*/ 88 w 2238"/>
                  <a:gd name="T39" fmla="*/ 44 h 146"/>
                  <a:gd name="T40" fmla="*/ 136 w 2238"/>
                  <a:gd name="T41" fmla="*/ 38 h 146"/>
                  <a:gd name="T42" fmla="*/ 192 w 2238"/>
                  <a:gd name="T43" fmla="*/ 32 h 146"/>
                  <a:gd name="T44" fmla="*/ 328 w 2238"/>
                  <a:gd name="T45" fmla="*/ 20 h 146"/>
                  <a:gd name="T46" fmla="*/ 494 w 2238"/>
                  <a:gd name="T47" fmla="*/ 12 h 146"/>
                  <a:gd name="T48" fmla="*/ 684 w 2238"/>
                  <a:gd name="T49" fmla="*/ 4 h 146"/>
                  <a:gd name="T50" fmla="*/ 892 w 2238"/>
                  <a:gd name="T51" fmla="*/ 0 h 146"/>
                  <a:gd name="T52" fmla="*/ 1118 w 2238"/>
                  <a:gd name="T53" fmla="*/ 0 h 146"/>
                  <a:gd name="T54" fmla="*/ 1118 w 2238"/>
                  <a:gd name="T55" fmla="*/ 0 h 146"/>
                  <a:gd name="T56" fmla="*/ 1344 w 2238"/>
                  <a:gd name="T57" fmla="*/ 0 h 146"/>
                  <a:gd name="T58" fmla="*/ 1556 w 2238"/>
                  <a:gd name="T59" fmla="*/ 4 h 146"/>
                  <a:gd name="T60" fmla="*/ 1746 w 2238"/>
                  <a:gd name="T61" fmla="*/ 12 h 146"/>
                  <a:gd name="T62" fmla="*/ 1912 w 2238"/>
                  <a:gd name="T63" fmla="*/ 20 h 146"/>
                  <a:gd name="T64" fmla="*/ 2048 w 2238"/>
                  <a:gd name="T65" fmla="*/ 32 h 146"/>
                  <a:gd name="T66" fmla="*/ 2104 w 2238"/>
                  <a:gd name="T67" fmla="*/ 38 h 146"/>
                  <a:gd name="T68" fmla="*/ 2150 w 2238"/>
                  <a:gd name="T69" fmla="*/ 44 h 146"/>
                  <a:gd name="T70" fmla="*/ 2188 w 2238"/>
                  <a:gd name="T71" fmla="*/ 52 h 146"/>
                  <a:gd name="T72" fmla="*/ 2216 w 2238"/>
                  <a:gd name="T73" fmla="*/ 58 h 146"/>
                  <a:gd name="T74" fmla="*/ 2232 w 2238"/>
                  <a:gd name="T75" fmla="*/ 66 h 146"/>
                  <a:gd name="T76" fmla="*/ 2236 w 2238"/>
                  <a:gd name="T77" fmla="*/ 70 h 146"/>
                  <a:gd name="T78" fmla="*/ 2238 w 2238"/>
                  <a:gd name="T79" fmla="*/ 74 h 146"/>
                  <a:gd name="T80" fmla="*/ 2238 w 2238"/>
                  <a:gd name="T81" fmla="*/ 74 h 146"/>
                  <a:gd name="T82" fmla="*/ 2236 w 2238"/>
                  <a:gd name="T83" fmla="*/ 78 h 146"/>
                  <a:gd name="T84" fmla="*/ 2232 w 2238"/>
                  <a:gd name="T85" fmla="*/ 80 h 146"/>
                  <a:gd name="T86" fmla="*/ 2216 w 2238"/>
                  <a:gd name="T87" fmla="*/ 88 h 146"/>
                  <a:gd name="T88" fmla="*/ 2188 w 2238"/>
                  <a:gd name="T89" fmla="*/ 94 h 146"/>
                  <a:gd name="T90" fmla="*/ 2150 w 2238"/>
                  <a:gd name="T91" fmla="*/ 102 h 146"/>
                  <a:gd name="T92" fmla="*/ 2104 w 2238"/>
                  <a:gd name="T93" fmla="*/ 108 h 146"/>
                  <a:gd name="T94" fmla="*/ 2048 w 2238"/>
                  <a:gd name="T95" fmla="*/ 114 h 146"/>
                  <a:gd name="T96" fmla="*/ 1912 w 2238"/>
                  <a:gd name="T97" fmla="*/ 124 h 146"/>
                  <a:gd name="T98" fmla="*/ 1746 w 2238"/>
                  <a:gd name="T99" fmla="*/ 134 h 146"/>
                  <a:gd name="T100" fmla="*/ 1556 w 2238"/>
                  <a:gd name="T101" fmla="*/ 140 h 146"/>
                  <a:gd name="T102" fmla="*/ 1344 w 2238"/>
                  <a:gd name="T103" fmla="*/ 144 h 146"/>
                  <a:gd name="T104" fmla="*/ 1118 w 2238"/>
                  <a:gd name="T10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8" h="146">
                    <a:moveTo>
                      <a:pt x="1118" y="146"/>
                    </a:moveTo>
                    <a:lnTo>
                      <a:pt x="1118" y="146"/>
                    </a:lnTo>
                    <a:lnTo>
                      <a:pt x="892" y="144"/>
                    </a:lnTo>
                    <a:lnTo>
                      <a:pt x="684" y="140"/>
                    </a:lnTo>
                    <a:lnTo>
                      <a:pt x="494" y="134"/>
                    </a:lnTo>
                    <a:lnTo>
                      <a:pt x="328" y="124"/>
                    </a:lnTo>
                    <a:lnTo>
                      <a:pt x="192" y="114"/>
                    </a:lnTo>
                    <a:lnTo>
                      <a:pt x="136" y="108"/>
                    </a:lnTo>
                    <a:lnTo>
                      <a:pt x="88" y="102"/>
                    </a:lnTo>
                    <a:lnTo>
                      <a:pt x="50" y="94"/>
                    </a:lnTo>
                    <a:lnTo>
                      <a:pt x="24" y="88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24" y="58"/>
                    </a:lnTo>
                    <a:lnTo>
                      <a:pt x="50" y="52"/>
                    </a:lnTo>
                    <a:lnTo>
                      <a:pt x="88" y="44"/>
                    </a:lnTo>
                    <a:lnTo>
                      <a:pt x="136" y="38"/>
                    </a:lnTo>
                    <a:lnTo>
                      <a:pt x="192" y="32"/>
                    </a:lnTo>
                    <a:lnTo>
                      <a:pt x="328" y="20"/>
                    </a:lnTo>
                    <a:lnTo>
                      <a:pt x="494" y="12"/>
                    </a:lnTo>
                    <a:lnTo>
                      <a:pt x="684" y="4"/>
                    </a:lnTo>
                    <a:lnTo>
                      <a:pt x="892" y="0"/>
                    </a:lnTo>
                    <a:lnTo>
                      <a:pt x="1118" y="0"/>
                    </a:lnTo>
                    <a:lnTo>
                      <a:pt x="1118" y="0"/>
                    </a:lnTo>
                    <a:lnTo>
                      <a:pt x="1344" y="0"/>
                    </a:lnTo>
                    <a:lnTo>
                      <a:pt x="1556" y="4"/>
                    </a:lnTo>
                    <a:lnTo>
                      <a:pt x="1746" y="12"/>
                    </a:lnTo>
                    <a:lnTo>
                      <a:pt x="1912" y="20"/>
                    </a:lnTo>
                    <a:lnTo>
                      <a:pt x="2048" y="32"/>
                    </a:lnTo>
                    <a:lnTo>
                      <a:pt x="2104" y="38"/>
                    </a:lnTo>
                    <a:lnTo>
                      <a:pt x="2150" y="44"/>
                    </a:lnTo>
                    <a:lnTo>
                      <a:pt x="2188" y="52"/>
                    </a:lnTo>
                    <a:lnTo>
                      <a:pt x="2216" y="58"/>
                    </a:lnTo>
                    <a:lnTo>
                      <a:pt x="2232" y="66"/>
                    </a:lnTo>
                    <a:lnTo>
                      <a:pt x="2236" y="70"/>
                    </a:lnTo>
                    <a:lnTo>
                      <a:pt x="2238" y="74"/>
                    </a:lnTo>
                    <a:lnTo>
                      <a:pt x="2238" y="74"/>
                    </a:lnTo>
                    <a:lnTo>
                      <a:pt x="2236" y="78"/>
                    </a:lnTo>
                    <a:lnTo>
                      <a:pt x="2232" y="80"/>
                    </a:lnTo>
                    <a:lnTo>
                      <a:pt x="2216" y="88"/>
                    </a:lnTo>
                    <a:lnTo>
                      <a:pt x="2188" y="94"/>
                    </a:lnTo>
                    <a:lnTo>
                      <a:pt x="2150" y="102"/>
                    </a:lnTo>
                    <a:lnTo>
                      <a:pt x="2104" y="108"/>
                    </a:lnTo>
                    <a:lnTo>
                      <a:pt x="2048" y="114"/>
                    </a:lnTo>
                    <a:lnTo>
                      <a:pt x="1912" y="124"/>
                    </a:lnTo>
                    <a:lnTo>
                      <a:pt x="1746" y="134"/>
                    </a:lnTo>
                    <a:lnTo>
                      <a:pt x="1556" y="140"/>
                    </a:lnTo>
                    <a:lnTo>
                      <a:pt x="1344" y="144"/>
                    </a:lnTo>
                    <a:lnTo>
                      <a:pt x="1118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1" name="Freeform 199"/>
              <p:cNvSpPr>
                <a:spLocks/>
              </p:cNvSpPr>
              <p:nvPr/>
            </p:nvSpPr>
            <p:spPr bwMode="auto">
              <a:xfrm>
                <a:off x="2726" y="4150"/>
                <a:ext cx="2248" cy="148"/>
              </a:xfrm>
              <a:custGeom>
                <a:avLst/>
                <a:gdLst>
                  <a:gd name="T0" fmla="*/ 1122 w 2248"/>
                  <a:gd name="T1" fmla="*/ 0 h 148"/>
                  <a:gd name="T2" fmla="*/ 1122 w 2248"/>
                  <a:gd name="T3" fmla="*/ 0 h 148"/>
                  <a:gd name="T4" fmla="*/ 896 w 2248"/>
                  <a:gd name="T5" fmla="*/ 2 h 148"/>
                  <a:gd name="T6" fmla="*/ 686 w 2248"/>
                  <a:gd name="T7" fmla="*/ 6 h 148"/>
                  <a:gd name="T8" fmla="*/ 494 w 2248"/>
                  <a:gd name="T9" fmla="*/ 14 h 148"/>
                  <a:gd name="T10" fmla="*/ 328 w 2248"/>
                  <a:gd name="T11" fmla="*/ 22 h 148"/>
                  <a:gd name="T12" fmla="*/ 192 w 2248"/>
                  <a:gd name="T13" fmla="*/ 34 h 148"/>
                  <a:gd name="T14" fmla="*/ 136 w 2248"/>
                  <a:gd name="T15" fmla="*/ 40 h 148"/>
                  <a:gd name="T16" fmla="*/ 88 w 2248"/>
                  <a:gd name="T17" fmla="*/ 46 h 148"/>
                  <a:gd name="T18" fmla="*/ 50 w 2248"/>
                  <a:gd name="T19" fmla="*/ 54 h 148"/>
                  <a:gd name="T20" fmla="*/ 22 w 2248"/>
                  <a:gd name="T21" fmla="*/ 60 h 148"/>
                  <a:gd name="T22" fmla="*/ 6 w 2248"/>
                  <a:gd name="T23" fmla="*/ 68 h 148"/>
                  <a:gd name="T24" fmla="*/ 2 w 2248"/>
                  <a:gd name="T25" fmla="*/ 72 h 148"/>
                  <a:gd name="T26" fmla="*/ 0 w 2248"/>
                  <a:gd name="T27" fmla="*/ 76 h 148"/>
                  <a:gd name="T28" fmla="*/ 0 w 2248"/>
                  <a:gd name="T29" fmla="*/ 76 h 148"/>
                  <a:gd name="T30" fmla="*/ 2 w 2248"/>
                  <a:gd name="T31" fmla="*/ 80 h 148"/>
                  <a:gd name="T32" fmla="*/ 6 w 2248"/>
                  <a:gd name="T33" fmla="*/ 82 h 148"/>
                  <a:gd name="T34" fmla="*/ 22 w 2248"/>
                  <a:gd name="T35" fmla="*/ 90 h 148"/>
                  <a:gd name="T36" fmla="*/ 50 w 2248"/>
                  <a:gd name="T37" fmla="*/ 96 h 148"/>
                  <a:gd name="T38" fmla="*/ 88 w 2248"/>
                  <a:gd name="T39" fmla="*/ 104 h 148"/>
                  <a:gd name="T40" fmla="*/ 136 w 2248"/>
                  <a:gd name="T41" fmla="*/ 110 h 148"/>
                  <a:gd name="T42" fmla="*/ 192 w 2248"/>
                  <a:gd name="T43" fmla="*/ 116 h 148"/>
                  <a:gd name="T44" fmla="*/ 328 w 2248"/>
                  <a:gd name="T45" fmla="*/ 126 h 148"/>
                  <a:gd name="T46" fmla="*/ 494 w 2248"/>
                  <a:gd name="T47" fmla="*/ 136 h 148"/>
                  <a:gd name="T48" fmla="*/ 686 w 2248"/>
                  <a:gd name="T49" fmla="*/ 142 h 148"/>
                  <a:gd name="T50" fmla="*/ 896 w 2248"/>
                  <a:gd name="T51" fmla="*/ 146 h 148"/>
                  <a:gd name="T52" fmla="*/ 1122 w 2248"/>
                  <a:gd name="T53" fmla="*/ 148 h 148"/>
                  <a:gd name="T54" fmla="*/ 1122 w 2248"/>
                  <a:gd name="T55" fmla="*/ 148 h 148"/>
                  <a:gd name="T56" fmla="*/ 1350 w 2248"/>
                  <a:gd name="T57" fmla="*/ 146 h 148"/>
                  <a:gd name="T58" fmla="*/ 1562 w 2248"/>
                  <a:gd name="T59" fmla="*/ 142 h 148"/>
                  <a:gd name="T60" fmla="*/ 1752 w 2248"/>
                  <a:gd name="T61" fmla="*/ 136 h 148"/>
                  <a:gd name="T62" fmla="*/ 1920 w 2248"/>
                  <a:gd name="T63" fmla="*/ 126 h 148"/>
                  <a:gd name="T64" fmla="*/ 2056 w 2248"/>
                  <a:gd name="T65" fmla="*/ 116 h 148"/>
                  <a:gd name="T66" fmla="*/ 2112 w 2248"/>
                  <a:gd name="T67" fmla="*/ 110 h 148"/>
                  <a:gd name="T68" fmla="*/ 2160 w 2248"/>
                  <a:gd name="T69" fmla="*/ 104 h 148"/>
                  <a:gd name="T70" fmla="*/ 2196 w 2248"/>
                  <a:gd name="T71" fmla="*/ 96 h 148"/>
                  <a:gd name="T72" fmla="*/ 2224 w 2248"/>
                  <a:gd name="T73" fmla="*/ 90 h 148"/>
                  <a:gd name="T74" fmla="*/ 2242 w 2248"/>
                  <a:gd name="T75" fmla="*/ 82 h 148"/>
                  <a:gd name="T76" fmla="*/ 2246 w 2248"/>
                  <a:gd name="T77" fmla="*/ 80 h 148"/>
                  <a:gd name="T78" fmla="*/ 2248 w 2248"/>
                  <a:gd name="T79" fmla="*/ 76 h 148"/>
                  <a:gd name="T80" fmla="*/ 2248 w 2248"/>
                  <a:gd name="T81" fmla="*/ 76 h 148"/>
                  <a:gd name="T82" fmla="*/ 2246 w 2248"/>
                  <a:gd name="T83" fmla="*/ 72 h 148"/>
                  <a:gd name="T84" fmla="*/ 2242 w 2248"/>
                  <a:gd name="T85" fmla="*/ 68 h 148"/>
                  <a:gd name="T86" fmla="*/ 2224 w 2248"/>
                  <a:gd name="T87" fmla="*/ 60 h 148"/>
                  <a:gd name="T88" fmla="*/ 2196 w 2248"/>
                  <a:gd name="T89" fmla="*/ 54 h 148"/>
                  <a:gd name="T90" fmla="*/ 2160 w 2248"/>
                  <a:gd name="T91" fmla="*/ 46 h 148"/>
                  <a:gd name="T92" fmla="*/ 2112 w 2248"/>
                  <a:gd name="T93" fmla="*/ 40 h 148"/>
                  <a:gd name="T94" fmla="*/ 2056 w 2248"/>
                  <a:gd name="T95" fmla="*/ 34 h 148"/>
                  <a:gd name="T96" fmla="*/ 1920 w 2248"/>
                  <a:gd name="T97" fmla="*/ 22 h 148"/>
                  <a:gd name="T98" fmla="*/ 1752 w 2248"/>
                  <a:gd name="T99" fmla="*/ 14 h 148"/>
                  <a:gd name="T100" fmla="*/ 1562 w 2248"/>
                  <a:gd name="T101" fmla="*/ 6 h 148"/>
                  <a:gd name="T102" fmla="*/ 1350 w 2248"/>
                  <a:gd name="T103" fmla="*/ 2 h 148"/>
                  <a:gd name="T104" fmla="*/ 1122 w 2248"/>
                  <a:gd name="T10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48" h="148">
                    <a:moveTo>
                      <a:pt x="1122" y="0"/>
                    </a:moveTo>
                    <a:lnTo>
                      <a:pt x="1122" y="0"/>
                    </a:lnTo>
                    <a:lnTo>
                      <a:pt x="896" y="2"/>
                    </a:lnTo>
                    <a:lnTo>
                      <a:pt x="686" y="6"/>
                    </a:lnTo>
                    <a:lnTo>
                      <a:pt x="494" y="14"/>
                    </a:lnTo>
                    <a:lnTo>
                      <a:pt x="328" y="22"/>
                    </a:lnTo>
                    <a:lnTo>
                      <a:pt x="192" y="34"/>
                    </a:lnTo>
                    <a:lnTo>
                      <a:pt x="136" y="40"/>
                    </a:lnTo>
                    <a:lnTo>
                      <a:pt x="88" y="46"/>
                    </a:lnTo>
                    <a:lnTo>
                      <a:pt x="50" y="54"/>
                    </a:lnTo>
                    <a:lnTo>
                      <a:pt x="22" y="60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6" y="82"/>
                    </a:lnTo>
                    <a:lnTo>
                      <a:pt x="22" y="90"/>
                    </a:lnTo>
                    <a:lnTo>
                      <a:pt x="50" y="96"/>
                    </a:lnTo>
                    <a:lnTo>
                      <a:pt x="88" y="104"/>
                    </a:lnTo>
                    <a:lnTo>
                      <a:pt x="136" y="110"/>
                    </a:lnTo>
                    <a:lnTo>
                      <a:pt x="192" y="116"/>
                    </a:lnTo>
                    <a:lnTo>
                      <a:pt x="328" y="126"/>
                    </a:lnTo>
                    <a:lnTo>
                      <a:pt x="494" y="136"/>
                    </a:lnTo>
                    <a:lnTo>
                      <a:pt x="686" y="142"/>
                    </a:lnTo>
                    <a:lnTo>
                      <a:pt x="896" y="146"/>
                    </a:lnTo>
                    <a:lnTo>
                      <a:pt x="1122" y="148"/>
                    </a:lnTo>
                    <a:lnTo>
                      <a:pt x="1122" y="148"/>
                    </a:lnTo>
                    <a:lnTo>
                      <a:pt x="1350" y="146"/>
                    </a:lnTo>
                    <a:lnTo>
                      <a:pt x="1562" y="142"/>
                    </a:lnTo>
                    <a:lnTo>
                      <a:pt x="1752" y="136"/>
                    </a:lnTo>
                    <a:lnTo>
                      <a:pt x="1920" y="126"/>
                    </a:lnTo>
                    <a:lnTo>
                      <a:pt x="2056" y="116"/>
                    </a:lnTo>
                    <a:lnTo>
                      <a:pt x="2112" y="110"/>
                    </a:lnTo>
                    <a:lnTo>
                      <a:pt x="2160" y="104"/>
                    </a:lnTo>
                    <a:lnTo>
                      <a:pt x="2196" y="96"/>
                    </a:lnTo>
                    <a:lnTo>
                      <a:pt x="2224" y="90"/>
                    </a:lnTo>
                    <a:lnTo>
                      <a:pt x="2242" y="82"/>
                    </a:lnTo>
                    <a:lnTo>
                      <a:pt x="2246" y="80"/>
                    </a:lnTo>
                    <a:lnTo>
                      <a:pt x="2248" y="76"/>
                    </a:lnTo>
                    <a:lnTo>
                      <a:pt x="2248" y="76"/>
                    </a:lnTo>
                    <a:lnTo>
                      <a:pt x="2246" y="72"/>
                    </a:lnTo>
                    <a:lnTo>
                      <a:pt x="2242" y="68"/>
                    </a:lnTo>
                    <a:lnTo>
                      <a:pt x="2224" y="60"/>
                    </a:lnTo>
                    <a:lnTo>
                      <a:pt x="2196" y="54"/>
                    </a:lnTo>
                    <a:lnTo>
                      <a:pt x="2160" y="46"/>
                    </a:lnTo>
                    <a:lnTo>
                      <a:pt x="2112" y="40"/>
                    </a:lnTo>
                    <a:lnTo>
                      <a:pt x="2056" y="34"/>
                    </a:lnTo>
                    <a:lnTo>
                      <a:pt x="1920" y="22"/>
                    </a:lnTo>
                    <a:lnTo>
                      <a:pt x="1752" y="14"/>
                    </a:lnTo>
                    <a:lnTo>
                      <a:pt x="1562" y="6"/>
                    </a:lnTo>
                    <a:lnTo>
                      <a:pt x="1350" y="2"/>
                    </a:lnTo>
                    <a:lnTo>
                      <a:pt x="11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2" name="Freeform 200"/>
              <p:cNvSpPr>
                <a:spLocks noEditPoints="1"/>
              </p:cNvSpPr>
              <p:nvPr/>
            </p:nvSpPr>
            <p:spPr bwMode="auto">
              <a:xfrm>
                <a:off x="2730" y="4152"/>
                <a:ext cx="2238" cy="146"/>
              </a:xfrm>
              <a:custGeom>
                <a:avLst/>
                <a:gdLst>
                  <a:gd name="T0" fmla="*/ 1118 w 2238"/>
                  <a:gd name="T1" fmla="*/ 146 h 146"/>
                  <a:gd name="T2" fmla="*/ 686 w 2238"/>
                  <a:gd name="T3" fmla="*/ 140 h 146"/>
                  <a:gd name="T4" fmla="*/ 332 w 2238"/>
                  <a:gd name="T5" fmla="*/ 124 h 146"/>
                  <a:gd name="T6" fmla="*/ 140 w 2238"/>
                  <a:gd name="T7" fmla="*/ 108 h 146"/>
                  <a:gd name="T8" fmla="*/ 56 w 2238"/>
                  <a:gd name="T9" fmla="*/ 94 h 146"/>
                  <a:gd name="T10" fmla="*/ 12 w 2238"/>
                  <a:gd name="T11" fmla="*/ 80 h 146"/>
                  <a:gd name="T12" fmla="*/ 6 w 2238"/>
                  <a:gd name="T13" fmla="*/ 74 h 146"/>
                  <a:gd name="T14" fmla="*/ 8 w 2238"/>
                  <a:gd name="T15" fmla="*/ 70 h 146"/>
                  <a:gd name="T16" fmla="*/ 28 w 2238"/>
                  <a:gd name="T17" fmla="*/ 58 h 146"/>
                  <a:gd name="T18" fmla="*/ 94 w 2238"/>
                  <a:gd name="T19" fmla="*/ 44 h 146"/>
                  <a:gd name="T20" fmla="*/ 196 w 2238"/>
                  <a:gd name="T21" fmla="*/ 32 h 146"/>
                  <a:gd name="T22" fmla="*/ 496 w 2238"/>
                  <a:gd name="T23" fmla="*/ 12 h 146"/>
                  <a:gd name="T24" fmla="*/ 894 w 2238"/>
                  <a:gd name="T25" fmla="*/ 0 h 146"/>
                  <a:gd name="T26" fmla="*/ 1118 w 2238"/>
                  <a:gd name="T27" fmla="*/ 0 h 146"/>
                  <a:gd name="T28" fmla="*/ 1554 w 2238"/>
                  <a:gd name="T29" fmla="*/ 6 h 146"/>
                  <a:gd name="T30" fmla="*/ 1908 w 2238"/>
                  <a:gd name="T31" fmla="*/ 20 h 146"/>
                  <a:gd name="T32" fmla="*/ 2100 w 2238"/>
                  <a:gd name="T33" fmla="*/ 38 h 146"/>
                  <a:gd name="T34" fmla="*/ 2184 w 2238"/>
                  <a:gd name="T35" fmla="*/ 52 h 146"/>
                  <a:gd name="T36" fmla="*/ 2228 w 2238"/>
                  <a:gd name="T37" fmla="*/ 66 h 146"/>
                  <a:gd name="T38" fmla="*/ 2234 w 2238"/>
                  <a:gd name="T39" fmla="*/ 74 h 146"/>
                  <a:gd name="T40" fmla="*/ 2232 w 2238"/>
                  <a:gd name="T41" fmla="*/ 78 h 146"/>
                  <a:gd name="T42" fmla="*/ 2210 w 2238"/>
                  <a:gd name="T43" fmla="*/ 88 h 146"/>
                  <a:gd name="T44" fmla="*/ 2146 w 2238"/>
                  <a:gd name="T45" fmla="*/ 102 h 146"/>
                  <a:gd name="T46" fmla="*/ 2044 w 2238"/>
                  <a:gd name="T47" fmla="*/ 114 h 146"/>
                  <a:gd name="T48" fmla="*/ 1744 w 2238"/>
                  <a:gd name="T49" fmla="*/ 134 h 146"/>
                  <a:gd name="T50" fmla="*/ 1344 w 2238"/>
                  <a:gd name="T51" fmla="*/ 144 h 146"/>
                  <a:gd name="T52" fmla="*/ 1118 w 2238"/>
                  <a:gd name="T53" fmla="*/ 0 h 146"/>
                  <a:gd name="T54" fmla="*/ 892 w 2238"/>
                  <a:gd name="T55" fmla="*/ 0 h 146"/>
                  <a:gd name="T56" fmla="*/ 494 w 2238"/>
                  <a:gd name="T57" fmla="*/ 12 h 146"/>
                  <a:gd name="T58" fmla="*/ 192 w 2238"/>
                  <a:gd name="T59" fmla="*/ 32 h 146"/>
                  <a:gd name="T60" fmla="*/ 88 w 2238"/>
                  <a:gd name="T61" fmla="*/ 44 h 146"/>
                  <a:gd name="T62" fmla="*/ 24 w 2238"/>
                  <a:gd name="T63" fmla="*/ 58 h 146"/>
                  <a:gd name="T64" fmla="*/ 2 w 2238"/>
                  <a:gd name="T65" fmla="*/ 70 h 146"/>
                  <a:gd name="T66" fmla="*/ 0 w 2238"/>
                  <a:gd name="T67" fmla="*/ 74 h 146"/>
                  <a:gd name="T68" fmla="*/ 6 w 2238"/>
                  <a:gd name="T69" fmla="*/ 80 h 146"/>
                  <a:gd name="T70" fmla="*/ 50 w 2238"/>
                  <a:gd name="T71" fmla="*/ 94 h 146"/>
                  <a:gd name="T72" fmla="*/ 136 w 2238"/>
                  <a:gd name="T73" fmla="*/ 108 h 146"/>
                  <a:gd name="T74" fmla="*/ 328 w 2238"/>
                  <a:gd name="T75" fmla="*/ 124 h 146"/>
                  <a:gd name="T76" fmla="*/ 684 w 2238"/>
                  <a:gd name="T77" fmla="*/ 140 h 146"/>
                  <a:gd name="T78" fmla="*/ 1118 w 2238"/>
                  <a:gd name="T79" fmla="*/ 146 h 146"/>
                  <a:gd name="T80" fmla="*/ 1344 w 2238"/>
                  <a:gd name="T81" fmla="*/ 144 h 146"/>
                  <a:gd name="T82" fmla="*/ 1746 w 2238"/>
                  <a:gd name="T83" fmla="*/ 134 h 146"/>
                  <a:gd name="T84" fmla="*/ 2048 w 2238"/>
                  <a:gd name="T85" fmla="*/ 114 h 146"/>
                  <a:gd name="T86" fmla="*/ 2150 w 2238"/>
                  <a:gd name="T87" fmla="*/ 102 h 146"/>
                  <a:gd name="T88" fmla="*/ 2216 w 2238"/>
                  <a:gd name="T89" fmla="*/ 88 h 146"/>
                  <a:gd name="T90" fmla="*/ 2236 w 2238"/>
                  <a:gd name="T91" fmla="*/ 78 h 146"/>
                  <a:gd name="T92" fmla="*/ 2238 w 2238"/>
                  <a:gd name="T93" fmla="*/ 74 h 146"/>
                  <a:gd name="T94" fmla="*/ 2232 w 2238"/>
                  <a:gd name="T95" fmla="*/ 66 h 146"/>
                  <a:gd name="T96" fmla="*/ 2188 w 2238"/>
                  <a:gd name="T97" fmla="*/ 52 h 146"/>
                  <a:gd name="T98" fmla="*/ 2104 w 2238"/>
                  <a:gd name="T99" fmla="*/ 38 h 146"/>
                  <a:gd name="T100" fmla="*/ 1912 w 2238"/>
                  <a:gd name="T101" fmla="*/ 20 h 146"/>
                  <a:gd name="T102" fmla="*/ 1556 w 2238"/>
                  <a:gd name="T103" fmla="*/ 4 h 146"/>
                  <a:gd name="T104" fmla="*/ 1118 w 2238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8" h="146">
                    <a:moveTo>
                      <a:pt x="1118" y="146"/>
                    </a:moveTo>
                    <a:lnTo>
                      <a:pt x="1118" y="146"/>
                    </a:lnTo>
                    <a:lnTo>
                      <a:pt x="894" y="144"/>
                    </a:lnTo>
                    <a:lnTo>
                      <a:pt x="686" y="140"/>
                    </a:lnTo>
                    <a:lnTo>
                      <a:pt x="496" y="134"/>
                    </a:lnTo>
                    <a:lnTo>
                      <a:pt x="332" y="124"/>
                    </a:lnTo>
                    <a:lnTo>
                      <a:pt x="196" y="114"/>
                    </a:lnTo>
                    <a:lnTo>
                      <a:pt x="140" y="108"/>
                    </a:lnTo>
                    <a:lnTo>
                      <a:pt x="94" y="102"/>
                    </a:lnTo>
                    <a:lnTo>
                      <a:pt x="56" y="94"/>
                    </a:lnTo>
                    <a:lnTo>
                      <a:pt x="28" y="88"/>
                    </a:lnTo>
                    <a:lnTo>
                      <a:pt x="12" y="80"/>
                    </a:lnTo>
                    <a:lnTo>
                      <a:pt x="8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8" y="70"/>
                    </a:lnTo>
                    <a:lnTo>
                      <a:pt x="12" y="66"/>
                    </a:lnTo>
                    <a:lnTo>
                      <a:pt x="28" y="58"/>
                    </a:lnTo>
                    <a:lnTo>
                      <a:pt x="56" y="52"/>
                    </a:lnTo>
                    <a:lnTo>
                      <a:pt x="94" y="44"/>
                    </a:lnTo>
                    <a:lnTo>
                      <a:pt x="140" y="38"/>
                    </a:lnTo>
                    <a:lnTo>
                      <a:pt x="196" y="32"/>
                    </a:lnTo>
                    <a:lnTo>
                      <a:pt x="332" y="20"/>
                    </a:lnTo>
                    <a:lnTo>
                      <a:pt x="496" y="12"/>
                    </a:lnTo>
                    <a:lnTo>
                      <a:pt x="686" y="6"/>
                    </a:lnTo>
                    <a:lnTo>
                      <a:pt x="894" y="0"/>
                    </a:lnTo>
                    <a:lnTo>
                      <a:pt x="1118" y="0"/>
                    </a:lnTo>
                    <a:lnTo>
                      <a:pt x="1118" y="0"/>
                    </a:lnTo>
                    <a:lnTo>
                      <a:pt x="1344" y="0"/>
                    </a:lnTo>
                    <a:lnTo>
                      <a:pt x="1554" y="6"/>
                    </a:lnTo>
                    <a:lnTo>
                      <a:pt x="1744" y="12"/>
                    </a:lnTo>
                    <a:lnTo>
                      <a:pt x="1908" y="20"/>
                    </a:lnTo>
                    <a:lnTo>
                      <a:pt x="2044" y="32"/>
                    </a:lnTo>
                    <a:lnTo>
                      <a:pt x="2100" y="38"/>
                    </a:lnTo>
                    <a:lnTo>
                      <a:pt x="2146" y="44"/>
                    </a:lnTo>
                    <a:lnTo>
                      <a:pt x="2184" y="52"/>
                    </a:lnTo>
                    <a:lnTo>
                      <a:pt x="2210" y="58"/>
                    </a:lnTo>
                    <a:lnTo>
                      <a:pt x="2228" y="66"/>
                    </a:lnTo>
                    <a:lnTo>
                      <a:pt x="2232" y="70"/>
                    </a:lnTo>
                    <a:lnTo>
                      <a:pt x="2234" y="74"/>
                    </a:lnTo>
                    <a:lnTo>
                      <a:pt x="2234" y="74"/>
                    </a:lnTo>
                    <a:lnTo>
                      <a:pt x="2232" y="78"/>
                    </a:lnTo>
                    <a:lnTo>
                      <a:pt x="2228" y="80"/>
                    </a:lnTo>
                    <a:lnTo>
                      <a:pt x="2210" y="88"/>
                    </a:lnTo>
                    <a:lnTo>
                      <a:pt x="2184" y="94"/>
                    </a:lnTo>
                    <a:lnTo>
                      <a:pt x="2146" y="102"/>
                    </a:lnTo>
                    <a:lnTo>
                      <a:pt x="2100" y="108"/>
                    </a:lnTo>
                    <a:lnTo>
                      <a:pt x="2044" y="114"/>
                    </a:lnTo>
                    <a:lnTo>
                      <a:pt x="1908" y="124"/>
                    </a:lnTo>
                    <a:lnTo>
                      <a:pt x="1744" y="134"/>
                    </a:lnTo>
                    <a:lnTo>
                      <a:pt x="1554" y="140"/>
                    </a:lnTo>
                    <a:lnTo>
                      <a:pt x="1344" y="144"/>
                    </a:lnTo>
                    <a:lnTo>
                      <a:pt x="1118" y="146"/>
                    </a:lnTo>
                    <a:close/>
                    <a:moveTo>
                      <a:pt x="1118" y="0"/>
                    </a:moveTo>
                    <a:lnTo>
                      <a:pt x="1118" y="0"/>
                    </a:lnTo>
                    <a:lnTo>
                      <a:pt x="892" y="0"/>
                    </a:lnTo>
                    <a:lnTo>
                      <a:pt x="684" y="4"/>
                    </a:lnTo>
                    <a:lnTo>
                      <a:pt x="494" y="12"/>
                    </a:lnTo>
                    <a:lnTo>
                      <a:pt x="328" y="20"/>
                    </a:lnTo>
                    <a:lnTo>
                      <a:pt x="192" y="32"/>
                    </a:lnTo>
                    <a:lnTo>
                      <a:pt x="136" y="38"/>
                    </a:lnTo>
                    <a:lnTo>
                      <a:pt x="88" y="44"/>
                    </a:lnTo>
                    <a:lnTo>
                      <a:pt x="50" y="52"/>
                    </a:lnTo>
                    <a:lnTo>
                      <a:pt x="24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4" y="88"/>
                    </a:lnTo>
                    <a:lnTo>
                      <a:pt x="50" y="94"/>
                    </a:lnTo>
                    <a:lnTo>
                      <a:pt x="88" y="102"/>
                    </a:lnTo>
                    <a:lnTo>
                      <a:pt x="136" y="108"/>
                    </a:lnTo>
                    <a:lnTo>
                      <a:pt x="192" y="114"/>
                    </a:lnTo>
                    <a:lnTo>
                      <a:pt x="328" y="124"/>
                    </a:lnTo>
                    <a:lnTo>
                      <a:pt x="494" y="134"/>
                    </a:lnTo>
                    <a:lnTo>
                      <a:pt x="684" y="140"/>
                    </a:lnTo>
                    <a:lnTo>
                      <a:pt x="892" y="144"/>
                    </a:lnTo>
                    <a:lnTo>
                      <a:pt x="1118" y="146"/>
                    </a:lnTo>
                    <a:lnTo>
                      <a:pt x="1118" y="146"/>
                    </a:lnTo>
                    <a:lnTo>
                      <a:pt x="1344" y="144"/>
                    </a:lnTo>
                    <a:lnTo>
                      <a:pt x="1556" y="140"/>
                    </a:lnTo>
                    <a:lnTo>
                      <a:pt x="1746" y="134"/>
                    </a:lnTo>
                    <a:lnTo>
                      <a:pt x="1912" y="124"/>
                    </a:lnTo>
                    <a:lnTo>
                      <a:pt x="2048" y="114"/>
                    </a:lnTo>
                    <a:lnTo>
                      <a:pt x="2104" y="108"/>
                    </a:lnTo>
                    <a:lnTo>
                      <a:pt x="2150" y="102"/>
                    </a:lnTo>
                    <a:lnTo>
                      <a:pt x="2188" y="94"/>
                    </a:lnTo>
                    <a:lnTo>
                      <a:pt x="2216" y="88"/>
                    </a:lnTo>
                    <a:lnTo>
                      <a:pt x="2232" y="80"/>
                    </a:lnTo>
                    <a:lnTo>
                      <a:pt x="2236" y="78"/>
                    </a:lnTo>
                    <a:lnTo>
                      <a:pt x="2238" y="74"/>
                    </a:lnTo>
                    <a:lnTo>
                      <a:pt x="2238" y="74"/>
                    </a:lnTo>
                    <a:lnTo>
                      <a:pt x="2236" y="70"/>
                    </a:lnTo>
                    <a:lnTo>
                      <a:pt x="2232" y="66"/>
                    </a:lnTo>
                    <a:lnTo>
                      <a:pt x="2216" y="58"/>
                    </a:lnTo>
                    <a:lnTo>
                      <a:pt x="2188" y="52"/>
                    </a:lnTo>
                    <a:lnTo>
                      <a:pt x="2150" y="44"/>
                    </a:lnTo>
                    <a:lnTo>
                      <a:pt x="2104" y="38"/>
                    </a:lnTo>
                    <a:lnTo>
                      <a:pt x="2048" y="32"/>
                    </a:lnTo>
                    <a:lnTo>
                      <a:pt x="1912" y="20"/>
                    </a:lnTo>
                    <a:lnTo>
                      <a:pt x="1746" y="12"/>
                    </a:lnTo>
                    <a:lnTo>
                      <a:pt x="1556" y="4"/>
                    </a:lnTo>
                    <a:lnTo>
                      <a:pt x="1344" y="0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3" name="Freeform 201"/>
              <p:cNvSpPr>
                <a:spLocks/>
              </p:cNvSpPr>
              <p:nvPr/>
            </p:nvSpPr>
            <p:spPr bwMode="auto">
              <a:xfrm>
                <a:off x="2736" y="4152"/>
                <a:ext cx="2228" cy="146"/>
              </a:xfrm>
              <a:custGeom>
                <a:avLst/>
                <a:gdLst>
                  <a:gd name="T0" fmla="*/ 1112 w 2228"/>
                  <a:gd name="T1" fmla="*/ 146 h 146"/>
                  <a:gd name="T2" fmla="*/ 1112 w 2228"/>
                  <a:gd name="T3" fmla="*/ 146 h 146"/>
                  <a:gd name="T4" fmla="*/ 888 w 2228"/>
                  <a:gd name="T5" fmla="*/ 144 h 146"/>
                  <a:gd name="T6" fmla="*/ 680 w 2228"/>
                  <a:gd name="T7" fmla="*/ 140 h 146"/>
                  <a:gd name="T8" fmla="*/ 490 w 2228"/>
                  <a:gd name="T9" fmla="*/ 134 h 146"/>
                  <a:gd name="T10" fmla="*/ 326 w 2228"/>
                  <a:gd name="T11" fmla="*/ 124 h 146"/>
                  <a:gd name="T12" fmla="*/ 190 w 2228"/>
                  <a:gd name="T13" fmla="*/ 114 h 146"/>
                  <a:gd name="T14" fmla="*/ 134 w 2228"/>
                  <a:gd name="T15" fmla="*/ 108 h 146"/>
                  <a:gd name="T16" fmla="*/ 88 w 2228"/>
                  <a:gd name="T17" fmla="*/ 102 h 146"/>
                  <a:gd name="T18" fmla="*/ 50 w 2228"/>
                  <a:gd name="T19" fmla="*/ 94 h 146"/>
                  <a:gd name="T20" fmla="*/ 22 w 2228"/>
                  <a:gd name="T21" fmla="*/ 88 h 146"/>
                  <a:gd name="T22" fmla="*/ 6 w 2228"/>
                  <a:gd name="T23" fmla="*/ 80 h 146"/>
                  <a:gd name="T24" fmla="*/ 2 w 2228"/>
                  <a:gd name="T25" fmla="*/ 78 h 146"/>
                  <a:gd name="T26" fmla="*/ 0 w 2228"/>
                  <a:gd name="T27" fmla="*/ 74 h 146"/>
                  <a:gd name="T28" fmla="*/ 0 w 2228"/>
                  <a:gd name="T29" fmla="*/ 74 h 146"/>
                  <a:gd name="T30" fmla="*/ 2 w 2228"/>
                  <a:gd name="T31" fmla="*/ 70 h 146"/>
                  <a:gd name="T32" fmla="*/ 6 w 2228"/>
                  <a:gd name="T33" fmla="*/ 66 h 146"/>
                  <a:gd name="T34" fmla="*/ 22 w 2228"/>
                  <a:gd name="T35" fmla="*/ 58 h 146"/>
                  <a:gd name="T36" fmla="*/ 50 w 2228"/>
                  <a:gd name="T37" fmla="*/ 52 h 146"/>
                  <a:gd name="T38" fmla="*/ 88 w 2228"/>
                  <a:gd name="T39" fmla="*/ 44 h 146"/>
                  <a:gd name="T40" fmla="*/ 134 w 2228"/>
                  <a:gd name="T41" fmla="*/ 38 h 146"/>
                  <a:gd name="T42" fmla="*/ 190 w 2228"/>
                  <a:gd name="T43" fmla="*/ 32 h 146"/>
                  <a:gd name="T44" fmla="*/ 326 w 2228"/>
                  <a:gd name="T45" fmla="*/ 20 h 146"/>
                  <a:gd name="T46" fmla="*/ 490 w 2228"/>
                  <a:gd name="T47" fmla="*/ 12 h 146"/>
                  <a:gd name="T48" fmla="*/ 680 w 2228"/>
                  <a:gd name="T49" fmla="*/ 6 h 146"/>
                  <a:gd name="T50" fmla="*/ 888 w 2228"/>
                  <a:gd name="T51" fmla="*/ 0 h 146"/>
                  <a:gd name="T52" fmla="*/ 1112 w 2228"/>
                  <a:gd name="T53" fmla="*/ 0 h 146"/>
                  <a:gd name="T54" fmla="*/ 1112 w 2228"/>
                  <a:gd name="T55" fmla="*/ 0 h 146"/>
                  <a:gd name="T56" fmla="*/ 1338 w 2228"/>
                  <a:gd name="T57" fmla="*/ 0 h 146"/>
                  <a:gd name="T58" fmla="*/ 1548 w 2228"/>
                  <a:gd name="T59" fmla="*/ 6 h 146"/>
                  <a:gd name="T60" fmla="*/ 1738 w 2228"/>
                  <a:gd name="T61" fmla="*/ 12 h 146"/>
                  <a:gd name="T62" fmla="*/ 1902 w 2228"/>
                  <a:gd name="T63" fmla="*/ 20 h 146"/>
                  <a:gd name="T64" fmla="*/ 2038 w 2228"/>
                  <a:gd name="T65" fmla="*/ 32 h 146"/>
                  <a:gd name="T66" fmla="*/ 2094 w 2228"/>
                  <a:gd name="T67" fmla="*/ 38 h 146"/>
                  <a:gd name="T68" fmla="*/ 2140 w 2228"/>
                  <a:gd name="T69" fmla="*/ 44 h 146"/>
                  <a:gd name="T70" fmla="*/ 2178 w 2228"/>
                  <a:gd name="T71" fmla="*/ 52 h 146"/>
                  <a:gd name="T72" fmla="*/ 2204 w 2228"/>
                  <a:gd name="T73" fmla="*/ 58 h 146"/>
                  <a:gd name="T74" fmla="*/ 2222 w 2228"/>
                  <a:gd name="T75" fmla="*/ 66 h 146"/>
                  <a:gd name="T76" fmla="*/ 2226 w 2228"/>
                  <a:gd name="T77" fmla="*/ 70 h 146"/>
                  <a:gd name="T78" fmla="*/ 2228 w 2228"/>
                  <a:gd name="T79" fmla="*/ 74 h 146"/>
                  <a:gd name="T80" fmla="*/ 2228 w 2228"/>
                  <a:gd name="T81" fmla="*/ 74 h 146"/>
                  <a:gd name="T82" fmla="*/ 2226 w 2228"/>
                  <a:gd name="T83" fmla="*/ 78 h 146"/>
                  <a:gd name="T84" fmla="*/ 2222 w 2228"/>
                  <a:gd name="T85" fmla="*/ 80 h 146"/>
                  <a:gd name="T86" fmla="*/ 2204 w 2228"/>
                  <a:gd name="T87" fmla="*/ 88 h 146"/>
                  <a:gd name="T88" fmla="*/ 2178 w 2228"/>
                  <a:gd name="T89" fmla="*/ 94 h 146"/>
                  <a:gd name="T90" fmla="*/ 2140 w 2228"/>
                  <a:gd name="T91" fmla="*/ 102 h 146"/>
                  <a:gd name="T92" fmla="*/ 2094 w 2228"/>
                  <a:gd name="T93" fmla="*/ 108 h 146"/>
                  <a:gd name="T94" fmla="*/ 2038 w 2228"/>
                  <a:gd name="T95" fmla="*/ 114 h 146"/>
                  <a:gd name="T96" fmla="*/ 1902 w 2228"/>
                  <a:gd name="T97" fmla="*/ 124 h 146"/>
                  <a:gd name="T98" fmla="*/ 1738 w 2228"/>
                  <a:gd name="T99" fmla="*/ 134 h 146"/>
                  <a:gd name="T100" fmla="*/ 1548 w 2228"/>
                  <a:gd name="T101" fmla="*/ 140 h 146"/>
                  <a:gd name="T102" fmla="*/ 1338 w 2228"/>
                  <a:gd name="T103" fmla="*/ 144 h 146"/>
                  <a:gd name="T104" fmla="*/ 1112 w 2228"/>
                  <a:gd name="T10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8" h="146">
                    <a:moveTo>
                      <a:pt x="1112" y="146"/>
                    </a:moveTo>
                    <a:lnTo>
                      <a:pt x="1112" y="146"/>
                    </a:lnTo>
                    <a:lnTo>
                      <a:pt x="888" y="144"/>
                    </a:lnTo>
                    <a:lnTo>
                      <a:pt x="680" y="140"/>
                    </a:lnTo>
                    <a:lnTo>
                      <a:pt x="490" y="134"/>
                    </a:lnTo>
                    <a:lnTo>
                      <a:pt x="326" y="124"/>
                    </a:lnTo>
                    <a:lnTo>
                      <a:pt x="190" y="114"/>
                    </a:lnTo>
                    <a:lnTo>
                      <a:pt x="134" y="108"/>
                    </a:lnTo>
                    <a:lnTo>
                      <a:pt x="88" y="102"/>
                    </a:lnTo>
                    <a:lnTo>
                      <a:pt x="50" y="94"/>
                    </a:lnTo>
                    <a:lnTo>
                      <a:pt x="22" y="88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22" y="58"/>
                    </a:lnTo>
                    <a:lnTo>
                      <a:pt x="50" y="52"/>
                    </a:lnTo>
                    <a:lnTo>
                      <a:pt x="88" y="44"/>
                    </a:lnTo>
                    <a:lnTo>
                      <a:pt x="134" y="38"/>
                    </a:lnTo>
                    <a:lnTo>
                      <a:pt x="190" y="32"/>
                    </a:lnTo>
                    <a:lnTo>
                      <a:pt x="326" y="20"/>
                    </a:lnTo>
                    <a:lnTo>
                      <a:pt x="490" y="12"/>
                    </a:lnTo>
                    <a:lnTo>
                      <a:pt x="680" y="6"/>
                    </a:lnTo>
                    <a:lnTo>
                      <a:pt x="888" y="0"/>
                    </a:lnTo>
                    <a:lnTo>
                      <a:pt x="1112" y="0"/>
                    </a:lnTo>
                    <a:lnTo>
                      <a:pt x="1112" y="0"/>
                    </a:lnTo>
                    <a:lnTo>
                      <a:pt x="1338" y="0"/>
                    </a:lnTo>
                    <a:lnTo>
                      <a:pt x="1548" y="6"/>
                    </a:lnTo>
                    <a:lnTo>
                      <a:pt x="1738" y="12"/>
                    </a:lnTo>
                    <a:lnTo>
                      <a:pt x="1902" y="20"/>
                    </a:lnTo>
                    <a:lnTo>
                      <a:pt x="2038" y="32"/>
                    </a:lnTo>
                    <a:lnTo>
                      <a:pt x="2094" y="38"/>
                    </a:lnTo>
                    <a:lnTo>
                      <a:pt x="2140" y="44"/>
                    </a:lnTo>
                    <a:lnTo>
                      <a:pt x="2178" y="52"/>
                    </a:lnTo>
                    <a:lnTo>
                      <a:pt x="2204" y="58"/>
                    </a:lnTo>
                    <a:lnTo>
                      <a:pt x="2222" y="66"/>
                    </a:lnTo>
                    <a:lnTo>
                      <a:pt x="2226" y="70"/>
                    </a:lnTo>
                    <a:lnTo>
                      <a:pt x="2228" y="74"/>
                    </a:lnTo>
                    <a:lnTo>
                      <a:pt x="2228" y="74"/>
                    </a:lnTo>
                    <a:lnTo>
                      <a:pt x="2226" y="78"/>
                    </a:lnTo>
                    <a:lnTo>
                      <a:pt x="2222" y="80"/>
                    </a:lnTo>
                    <a:lnTo>
                      <a:pt x="2204" y="88"/>
                    </a:lnTo>
                    <a:lnTo>
                      <a:pt x="2178" y="94"/>
                    </a:lnTo>
                    <a:lnTo>
                      <a:pt x="2140" y="102"/>
                    </a:lnTo>
                    <a:lnTo>
                      <a:pt x="2094" y="108"/>
                    </a:lnTo>
                    <a:lnTo>
                      <a:pt x="2038" y="114"/>
                    </a:lnTo>
                    <a:lnTo>
                      <a:pt x="1902" y="124"/>
                    </a:lnTo>
                    <a:lnTo>
                      <a:pt x="1738" y="134"/>
                    </a:lnTo>
                    <a:lnTo>
                      <a:pt x="1548" y="140"/>
                    </a:lnTo>
                    <a:lnTo>
                      <a:pt x="1338" y="144"/>
                    </a:lnTo>
                    <a:lnTo>
                      <a:pt x="1112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4" name="Freeform 202"/>
              <p:cNvSpPr>
                <a:spLocks/>
              </p:cNvSpPr>
              <p:nvPr/>
            </p:nvSpPr>
            <p:spPr bwMode="auto">
              <a:xfrm>
                <a:off x="2730" y="4152"/>
                <a:ext cx="2238" cy="146"/>
              </a:xfrm>
              <a:custGeom>
                <a:avLst/>
                <a:gdLst>
                  <a:gd name="T0" fmla="*/ 1118 w 2238"/>
                  <a:gd name="T1" fmla="*/ 0 h 146"/>
                  <a:gd name="T2" fmla="*/ 1118 w 2238"/>
                  <a:gd name="T3" fmla="*/ 0 h 146"/>
                  <a:gd name="T4" fmla="*/ 892 w 2238"/>
                  <a:gd name="T5" fmla="*/ 0 h 146"/>
                  <a:gd name="T6" fmla="*/ 684 w 2238"/>
                  <a:gd name="T7" fmla="*/ 4 h 146"/>
                  <a:gd name="T8" fmla="*/ 494 w 2238"/>
                  <a:gd name="T9" fmla="*/ 12 h 146"/>
                  <a:gd name="T10" fmla="*/ 328 w 2238"/>
                  <a:gd name="T11" fmla="*/ 20 h 146"/>
                  <a:gd name="T12" fmla="*/ 192 w 2238"/>
                  <a:gd name="T13" fmla="*/ 32 h 146"/>
                  <a:gd name="T14" fmla="*/ 136 w 2238"/>
                  <a:gd name="T15" fmla="*/ 38 h 146"/>
                  <a:gd name="T16" fmla="*/ 88 w 2238"/>
                  <a:gd name="T17" fmla="*/ 44 h 146"/>
                  <a:gd name="T18" fmla="*/ 50 w 2238"/>
                  <a:gd name="T19" fmla="*/ 52 h 146"/>
                  <a:gd name="T20" fmla="*/ 24 w 2238"/>
                  <a:gd name="T21" fmla="*/ 58 h 146"/>
                  <a:gd name="T22" fmla="*/ 6 w 2238"/>
                  <a:gd name="T23" fmla="*/ 66 h 146"/>
                  <a:gd name="T24" fmla="*/ 2 w 2238"/>
                  <a:gd name="T25" fmla="*/ 70 h 146"/>
                  <a:gd name="T26" fmla="*/ 0 w 2238"/>
                  <a:gd name="T27" fmla="*/ 74 h 146"/>
                  <a:gd name="T28" fmla="*/ 0 w 2238"/>
                  <a:gd name="T29" fmla="*/ 74 h 146"/>
                  <a:gd name="T30" fmla="*/ 2 w 2238"/>
                  <a:gd name="T31" fmla="*/ 78 h 146"/>
                  <a:gd name="T32" fmla="*/ 6 w 2238"/>
                  <a:gd name="T33" fmla="*/ 80 h 146"/>
                  <a:gd name="T34" fmla="*/ 24 w 2238"/>
                  <a:gd name="T35" fmla="*/ 88 h 146"/>
                  <a:gd name="T36" fmla="*/ 50 w 2238"/>
                  <a:gd name="T37" fmla="*/ 94 h 146"/>
                  <a:gd name="T38" fmla="*/ 88 w 2238"/>
                  <a:gd name="T39" fmla="*/ 102 h 146"/>
                  <a:gd name="T40" fmla="*/ 136 w 2238"/>
                  <a:gd name="T41" fmla="*/ 108 h 146"/>
                  <a:gd name="T42" fmla="*/ 192 w 2238"/>
                  <a:gd name="T43" fmla="*/ 114 h 146"/>
                  <a:gd name="T44" fmla="*/ 328 w 2238"/>
                  <a:gd name="T45" fmla="*/ 124 h 146"/>
                  <a:gd name="T46" fmla="*/ 494 w 2238"/>
                  <a:gd name="T47" fmla="*/ 134 h 146"/>
                  <a:gd name="T48" fmla="*/ 684 w 2238"/>
                  <a:gd name="T49" fmla="*/ 140 h 146"/>
                  <a:gd name="T50" fmla="*/ 892 w 2238"/>
                  <a:gd name="T51" fmla="*/ 144 h 146"/>
                  <a:gd name="T52" fmla="*/ 1118 w 2238"/>
                  <a:gd name="T53" fmla="*/ 146 h 146"/>
                  <a:gd name="T54" fmla="*/ 1118 w 2238"/>
                  <a:gd name="T55" fmla="*/ 146 h 146"/>
                  <a:gd name="T56" fmla="*/ 1344 w 2238"/>
                  <a:gd name="T57" fmla="*/ 144 h 146"/>
                  <a:gd name="T58" fmla="*/ 1556 w 2238"/>
                  <a:gd name="T59" fmla="*/ 140 h 146"/>
                  <a:gd name="T60" fmla="*/ 1746 w 2238"/>
                  <a:gd name="T61" fmla="*/ 134 h 146"/>
                  <a:gd name="T62" fmla="*/ 1912 w 2238"/>
                  <a:gd name="T63" fmla="*/ 124 h 146"/>
                  <a:gd name="T64" fmla="*/ 2048 w 2238"/>
                  <a:gd name="T65" fmla="*/ 114 h 146"/>
                  <a:gd name="T66" fmla="*/ 2104 w 2238"/>
                  <a:gd name="T67" fmla="*/ 108 h 146"/>
                  <a:gd name="T68" fmla="*/ 2150 w 2238"/>
                  <a:gd name="T69" fmla="*/ 102 h 146"/>
                  <a:gd name="T70" fmla="*/ 2188 w 2238"/>
                  <a:gd name="T71" fmla="*/ 94 h 146"/>
                  <a:gd name="T72" fmla="*/ 2216 w 2238"/>
                  <a:gd name="T73" fmla="*/ 88 h 146"/>
                  <a:gd name="T74" fmla="*/ 2232 w 2238"/>
                  <a:gd name="T75" fmla="*/ 80 h 146"/>
                  <a:gd name="T76" fmla="*/ 2236 w 2238"/>
                  <a:gd name="T77" fmla="*/ 78 h 146"/>
                  <a:gd name="T78" fmla="*/ 2238 w 2238"/>
                  <a:gd name="T79" fmla="*/ 74 h 146"/>
                  <a:gd name="T80" fmla="*/ 2238 w 2238"/>
                  <a:gd name="T81" fmla="*/ 74 h 146"/>
                  <a:gd name="T82" fmla="*/ 2236 w 2238"/>
                  <a:gd name="T83" fmla="*/ 70 h 146"/>
                  <a:gd name="T84" fmla="*/ 2232 w 2238"/>
                  <a:gd name="T85" fmla="*/ 66 h 146"/>
                  <a:gd name="T86" fmla="*/ 2216 w 2238"/>
                  <a:gd name="T87" fmla="*/ 58 h 146"/>
                  <a:gd name="T88" fmla="*/ 2188 w 2238"/>
                  <a:gd name="T89" fmla="*/ 52 h 146"/>
                  <a:gd name="T90" fmla="*/ 2150 w 2238"/>
                  <a:gd name="T91" fmla="*/ 44 h 146"/>
                  <a:gd name="T92" fmla="*/ 2104 w 2238"/>
                  <a:gd name="T93" fmla="*/ 38 h 146"/>
                  <a:gd name="T94" fmla="*/ 2048 w 2238"/>
                  <a:gd name="T95" fmla="*/ 32 h 146"/>
                  <a:gd name="T96" fmla="*/ 1912 w 2238"/>
                  <a:gd name="T97" fmla="*/ 20 h 146"/>
                  <a:gd name="T98" fmla="*/ 1746 w 2238"/>
                  <a:gd name="T99" fmla="*/ 12 h 146"/>
                  <a:gd name="T100" fmla="*/ 1556 w 2238"/>
                  <a:gd name="T101" fmla="*/ 4 h 146"/>
                  <a:gd name="T102" fmla="*/ 1344 w 2238"/>
                  <a:gd name="T103" fmla="*/ 0 h 146"/>
                  <a:gd name="T104" fmla="*/ 1118 w 2238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8" h="146">
                    <a:moveTo>
                      <a:pt x="1118" y="0"/>
                    </a:moveTo>
                    <a:lnTo>
                      <a:pt x="1118" y="0"/>
                    </a:lnTo>
                    <a:lnTo>
                      <a:pt x="892" y="0"/>
                    </a:lnTo>
                    <a:lnTo>
                      <a:pt x="684" y="4"/>
                    </a:lnTo>
                    <a:lnTo>
                      <a:pt x="494" y="12"/>
                    </a:lnTo>
                    <a:lnTo>
                      <a:pt x="328" y="20"/>
                    </a:lnTo>
                    <a:lnTo>
                      <a:pt x="192" y="32"/>
                    </a:lnTo>
                    <a:lnTo>
                      <a:pt x="136" y="38"/>
                    </a:lnTo>
                    <a:lnTo>
                      <a:pt x="88" y="44"/>
                    </a:lnTo>
                    <a:lnTo>
                      <a:pt x="50" y="52"/>
                    </a:lnTo>
                    <a:lnTo>
                      <a:pt x="24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4" y="88"/>
                    </a:lnTo>
                    <a:lnTo>
                      <a:pt x="50" y="94"/>
                    </a:lnTo>
                    <a:lnTo>
                      <a:pt x="88" y="102"/>
                    </a:lnTo>
                    <a:lnTo>
                      <a:pt x="136" y="108"/>
                    </a:lnTo>
                    <a:lnTo>
                      <a:pt x="192" y="114"/>
                    </a:lnTo>
                    <a:lnTo>
                      <a:pt x="328" y="124"/>
                    </a:lnTo>
                    <a:lnTo>
                      <a:pt x="494" y="134"/>
                    </a:lnTo>
                    <a:lnTo>
                      <a:pt x="684" y="140"/>
                    </a:lnTo>
                    <a:lnTo>
                      <a:pt x="892" y="144"/>
                    </a:lnTo>
                    <a:lnTo>
                      <a:pt x="1118" y="146"/>
                    </a:lnTo>
                    <a:lnTo>
                      <a:pt x="1118" y="146"/>
                    </a:lnTo>
                    <a:lnTo>
                      <a:pt x="1344" y="144"/>
                    </a:lnTo>
                    <a:lnTo>
                      <a:pt x="1556" y="140"/>
                    </a:lnTo>
                    <a:lnTo>
                      <a:pt x="1746" y="134"/>
                    </a:lnTo>
                    <a:lnTo>
                      <a:pt x="1912" y="124"/>
                    </a:lnTo>
                    <a:lnTo>
                      <a:pt x="2048" y="114"/>
                    </a:lnTo>
                    <a:lnTo>
                      <a:pt x="2104" y="108"/>
                    </a:lnTo>
                    <a:lnTo>
                      <a:pt x="2150" y="102"/>
                    </a:lnTo>
                    <a:lnTo>
                      <a:pt x="2188" y="94"/>
                    </a:lnTo>
                    <a:lnTo>
                      <a:pt x="2216" y="88"/>
                    </a:lnTo>
                    <a:lnTo>
                      <a:pt x="2232" y="80"/>
                    </a:lnTo>
                    <a:lnTo>
                      <a:pt x="2236" y="78"/>
                    </a:lnTo>
                    <a:lnTo>
                      <a:pt x="2238" y="74"/>
                    </a:lnTo>
                    <a:lnTo>
                      <a:pt x="2238" y="74"/>
                    </a:lnTo>
                    <a:lnTo>
                      <a:pt x="2236" y="70"/>
                    </a:lnTo>
                    <a:lnTo>
                      <a:pt x="2232" y="66"/>
                    </a:lnTo>
                    <a:lnTo>
                      <a:pt x="2216" y="58"/>
                    </a:lnTo>
                    <a:lnTo>
                      <a:pt x="2188" y="52"/>
                    </a:lnTo>
                    <a:lnTo>
                      <a:pt x="2150" y="44"/>
                    </a:lnTo>
                    <a:lnTo>
                      <a:pt x="2104" y="38"/>
                    </a:lnTo>
                    <a:lnTo>
                      <a:pt x="2048" y="32"/>
                    </a:lnTo>
                    <a:lnTo>
                      <a:pt x="1912" y="20"/>
                    </a:lnTo>
                    <a:lnTo>
                      <a:pt x="1746" y="12"/>
                    </a:lnTo>
                    <a:lnTo>
                      <a:pt x="1556" y="4"/>
                    </a:lnTo>
                    <a:lnTo>
                      <a:pt x="1344" y="0"/>
                    </a:lnTo>
                    <a:lnTo>
                      <a:pt x="1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5" name="Freeform 203"/>
              <p:cNvSpPr>
                <a:spLocks noEditPoints="1"/>
              </p:cNvSpPr>
              <p:nvPr/>
            </p:nvSpPr>
            <p:spPr bwMode="auto">
              <a:xfrm>
                <a:off x="2736" y="4152"/>
                <a:ext cx="2228" cy="146"/>
              </a:xfrm>
              <a:custGeom>
                <a:avLst/>
                <a:gdLst>
                  <a:gd name="T0" fmla="*/ 1112 w 2228"/>
                  <a:gd name="T1" fmla="*/ 146 h 146"/>
                  <a:gd name="T2" fmla="*/ 682 w 2228"/>
                  <a:gd name="T3" fmla="*/ 140 h 146"/>
                  <a:gd name="T4" fmla="*/ 330 w 2228"/>
                  <a:gd name="T5" fmla="*/ 124 h 146"/>
                  <a:gd name="T6" fmla="*/ 138 w 2228"/>
                  <a:gd name="T7" fmla="*/ 108 h 146"/>
                  <a:gd name="T8" fmla="*/ 54 w 2228"/>
                  <a:gd name="T9" fmla="*/ 94 h 146"/>
                  <a:gd name="T10" fmla="*/ 10 w 2228"/>
                  <a:gd name="T11" fmla="*/ 80 h 146"/>
                  <a:gd name="T12" fmla="*/ 4 w 2228"/>
                  <a:gd name="T13" fmla="*/ 74 h 146"/>
                  <a:gd name="T14" fmla="*/ 6 w 2228"/>
                  <a:gd name="T15" fmla="*/ 70 h 146"/>
                  <a:gd name="T16" fmla="*/ 28 w 2228"/>
                  <a:gd name="T17" fmla="*/ 58 h 146"/>
                  <a:gd name="T18" fmla="*/ 92 w 2228"/>
                  <a:gd name="T19" fmla="*/ 44 h 146"/>
                  <a:gd name="T20" fmla="*/ 194 w 2228"/>
                  <a:gd name="T21" fmla="*/ 32 h 146"/>
                  <a:gd name="T22" fmla="*/ 494 w 2228"/>
                  <a:gd name="T23" fmla="*/ 12 h 146"/>
                  <a:gd name="T24" fmla="*/ 888 w 2228"/>
                  <a:gd name="T25" fmla="*/ 2 h 146"/>
                  <a:gd name="T26" fmla="*/ 1112 w 2228"/>
                  <a:gd name="T27" fmla="*/ 0 h 146"/>
                  <a:gd name="T28" fmla="*/ 1546 w 2228"/>
                  <a:gd name="T29" fmla="*/ 6 h 146"/>
                  <a:gd name="T30" fmla="*/ 1898 w 2228"/>
                  <a:gd name="T31" fmla="*/ 22 h 146"/>
                  <a:gd name="T32" fmla="*/ 2088 w 2228"/>
                  <a:gd name="T33" fmla="*/ 38 h 146"/>
                  <a:gd name="T34" fmla="*/ 2172 w 2228"/>
                  <a:gd name="T35" fmla="*/ 52 h 146"/>
                  <a:gd name="T36" fmla="*/ 2216 w 2228"/>
                  <a:gd name="T37" fmla="*/ 66 h 146"/>
                  <a:gd name="T38" fmla="*/ 2222 w 2228"/>
                  <a:gd name="T39" fmla="*/ 74 h 146"/>
                  <a:gd name="T40" fmla="*/ 2220 w 2228"/>
                  <a:gd name="T41" fmla="*/ 78 h 146"/>
                  <a:gd name="T42" fmla="*/ 2200 w 2228"/>
                  <a:gd name="T43" fmla="*/ 88 h 146"/>
                  <a:gd name="T44" fmla="*/ 2136 w 2228"/>
                  <a:gd name="T45" fmla="*/ 102 h 146"/>
                  <a:gd name="T46" fmla="*/ 2034 w 2228"/>
                  <a:gd name="T47" fmla="*/ 114 h 146"/>
                  <a:gd name="T48" fmla="*/ 1734 w 2228"/>
                  <a:gd name="T49" fmla="*/ 134 h 146"/>
                  <a:gd name="T50" fmla="*/ 1336 w 2228"/>
                  <a:gd name="T51" fmla="*/ 144 h 146"/>
                  <a:gd name="T52" fmla="*/ 1112 w 2228"/>
                  <a:gd name="T53" fmla="*/ 0 h 146"/>
                  <a:gd name="T54" fmla="*/ 888 w 2228"/>
                  <a:gd name="T55" fmla="*/ 0 h 146"/>
                  <a:gd name="T56" fmla="*/ 490 w 2228"/>
                  <a:gd name="T57" fmla="*/ 12 h 146"/>
                  <a:gd name="T58" fmla="*/ 190 w 2228"/>
                  <a:gd name="T59" fmla="*/ 32 h 146"/>
                  <a:gd name="T60" fmla="*/ 88 w 2228"/>
                  <a:gd name="T61" fmla="*/ 44 h 146"/>
                  <a:gd name="T62" fmla="*/ 22 w 2228"/>
                  <a:gd name="T63" fmla="*/ 58 h 146"/>
                  <a:gd name="T64" fmla="*/ 2 w 2228"/>
                  <a:gd name="T65" fmla="*/ 70 h 146"/>
                  <a:gd name="T66" fmla="*/ 0 w 2228"/>
                  <a:gd name="T67" fmla="*/ 74 h 146"/>
                  <a:gd name="T68" fmla="*/ 6 w 2228"/>
                  <a:gd name="T69" fmla="*/ 80 h 146"/>
                  <a:gd name="T70" fmla="*/ 50 w 2228"/>
                  <a:gd name="T71" fmla="*/ 94 h 146"/>
                  <a:gd name="T72" fmla="*/ 134 w 2228"/>
                  <a:gd name="T73" fmla="*/ 108 h 146"/>
                  <a:gd name="T74" fmla="*/ 326 w 2228"/>
                  <a:gd name="T75" fmla="*/ 124 h 146"/>
                  <a:gd name="T76" fmla="*/ 680 w 2228"/>
                  <a:gd name="T77" fmla="*/ 140 h 146"/>
                  <a:gd name="T78" fmla="*/ 1112 w 2228"/>
                  <a:gd name="T79" fmla="*/ 146 h 146"/>
                  <a:gd name="T80" fmla="*/ 1338 w 2228"/>
                  <a:gd name="T81" fmla="*/ 144 h 146"/>
                  <a:gd name="T82" fmla="*/ 1738 w 2228"/>
                  <a:gd name="T83" fmla="*/ 134 h 146"/>
                  <a:gd name="T84" fmla="*/ 2038 w 2228"/>
                  <a:gd name="T85" fmla="*/ 114 h 146"/>
                  <a:gd name="T86" fmla="*/ 2140 w 2228"/>
                  <a:gd name="T87" fmla="*/ 102 h 146"/>
                  <a:gd name="T88" fmla="*/ 2204 w 2228"/>
                  <a:gd name="T89" fmla="*/ 88 h 146"/>
                  <a:gd name="T90" fmla="*/ 2226 w 2228"/>
                  <a:gd name="T91" fmla="*/ 78 h 146"/>
                  <a:gd name="T92" fmla="*/ 2228 w 2228"/>
                  <a:gd name="T93" fmla="*/ 74 h 146"/>
                  <a:gd name="T94" fmla="*/ 2222 w 2228"/>
                  <a:gd name="T95" fmla="*/ 66 h 146"/>
                  <a:gd name="T96" fmla="*/ 2178 w 2228"/>
                  <a:gd name="T97" fmla="*/ 52 h 146"/>
                  <a:gd name="T98" fmla="*/ 2094 w 2228"/>
                  <a:gd name="T99" fmla="*/ 38 h 146"/>
                  <a:gd name="T100" fmla="*/ 1902 w 2228"/>
                  <a:gd name="T101" fmla="*/ 20 h 146"/>
                  <a:gd name="T102" fmla="*/ 1548 w 2228"/>
                  <a:gd name="T103" fmla="*/ 6 h 146"/>
                  <a:gd name="T104" fmla="*/ 1112 w 2228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8" h="146">
                    <a:moveTo>
                      <a:pt x="1112" y="146"/>
                    </a:moveTo>
                    <a:lnTo>
                      <a:pt x="1112" y="146"/>
                    </a:lnTo>
                    <a:lnTo>
                      <a:pt x="888" y="144"/>
                    </a:lnTo>
                    <a:lnTo>
                      <a:pt x="682" y="140"/>
                    </a:lnTo>
                    <a:lnTo>
                      <a:pt x="494" y="134"/>
                    </a:lnTo>
                    <a:lnTo>
                      <a:pt x="330" y="124"/>
                    </a:lnTo>
                    <a:lnTo>
                      <a:pt x="194" y="114"/>
                    </a:lnTo>
                    <a:lnTo>
                      <a:pt x="138" y="108"/>
                    </a:lnTo>
                    <a:lnTo>
                      <a:pt x="92" y="102"/>
                    </a:lnTo>
                    <a:lnTo>
                      <a:pt x="54" y="94"/>
                    </a:lnTo>
                    <a:lnTo>
                      <a:pt x="28" y="88"/>
                    </a:lnTo>
                    <a:lnTo>
                      <a:pt x="10" y="80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28" y="58"/>
                    </a:lnTo>
                    <a:lnTo>
                      <a:pt x="54" y="52"/>
                    </a:lnTo>
                    <a:lnTo>
                      <a:pt x="92" y="44"/>
                    </a:lnTo>
                    <a:lnTo>
                      <a:pt x="138" y="38"/>
                    </a:lnTo>
                    <a:lnTo>
                      <a:pt x="194" y="32"/>
                    </a:lnTo>
                    <a:lnTo>
                      <a:pt x="330" y="22"/>
                    </a:lnTo>
                    <a:lnTo>
                      <a:pt x="494" y="12"/>
                    </a:lnTo>
                    <a:lnTo>
                      <a:pt x="682" y="6"/>
                    </a:lnTo>
                    <a:lnTo>
                      <a:pt x="888" y="2"/>
                    </a:lnTo>
                    <a:lnTo>
                      <a:pt x="1112" y="0"/>
                    </a:lnTo>
                    <a:lnTo>
                      <a:pt x="1112" y="0"/>
                    </a:lnTo>
                    <a:lnTo>
                      <a:pt x="1336" y="2"/>
                    </a:lnTo>
                    <a:lnTo>
                      <a:pt x="1546" y="6"/>
                    </a:lnTo>
                    <a:lnTo>
                      <a:pt x="1734" y="12"/>
                    </a:lnTo>
                    <a:lnTo>
                      <a:pt x="1898" y="22"/>
                    </a:lnTo>
                    <a:lnTo>
                      <a:pt x="2034" y="32"/>
                    </a:lnTo>
                    <a:lnTo>
                      <a:pt x="2088" y="38"/>
                    </a:lnTo>
                    <a:lnTo>
                      <a:pt x="2136" y="44"/>
                    </a:lnTo>
                    <a:lnTo>
                      <a:pt x="2172" y="52"/>
                    </a:lnTo>
                    <a:lnTo>
                      <a:pt x="2200" y="58"/>
                    </a:lnTo>
                    <a:lnTo>
                      <a:pt x="2216" y="66"/>
                    </a:lnTo>
                    <a:lnTo>
                      <a:pt x="2220" y="70"/>
                    </a:lnTo>
                    <a:lnTo>
                      <a:pt x="2222" y="74"/>
                    </a:lnTo>
                    <a:lnTo>
                      <a:pt x="2222" y="74"/>
                    </a:lnTo>
                    <a:lnTo>
                      <a:pt x="2220" y="78"/>
                    </a:lnTo>
                    <a:lnTo>
                      <a:pt x="2216" y="80"/>
                    </a:lnTo>
                    <a:lnTo>
                      <a:pt x="2200" y="88"/>
                    </a:lnTo>
                    <a:lnTo>
                      <a:pt x="2172" y="94"/>
                    </a:lnTo>
                    <a:lnTo>
                      <a:pt x="2136" y="102"/>
                    </a:lnTo>
                    <a:lnTo>
                      <a:pt x="2088" y="108"/>
                    </a:lnTo>
                    <a:lnTo>
                      <a:pt x="2034" y="114"/>
                    </a:lnTo>
                    <a:lnTo>
                      <a:pt x="1898" y="124"/>
                    </a:lnTo>
                    <a:lnTo>
                      <a:pt x="1734" y="134"/>
                    </a:lnTo>
                    <a:lnTo>
                      <a:pt x="1546" y="140"/>
                    </a:lnTo>
                    <a:lnTo>
                      <a:pt x="1336" y="144"/>
                    </a:lnTo>
                    <a:lnTo>
                      <a:pt x="1112" y="146"/>
                    </a:lnTo>
                    <a:close/>
                    <a:moveTo>
                      <a:pt x="1112" y="0"/>
                    </a:moveTo>
                    <a:lnTo>
                      <a:pt x="1112" y="0"/>
                    </a:lnTo>
                    <a:lnTo>
                      <a:pt x="888" y="0"/>
                    </a:lnTo>
                    <a:lnTo>
                      <a:pt x="680" y="6"/>
                    </a:lnTo>
                    <a:lnTo>
                      <a:pt x="490" y="12"/>
                    </a:lnTo>
                    <a:lnTo>
                      <a:pt x="326" y="20"/>
                    </a:lnTo>
                    <a:lnTo>
                      <a:pt x="190" y="32"/>
                    </a:lnTo>
                    <a:lnTo>
                      <a:pt x="134" y="38"/>
                    </a:lnTo>
                    <a:lnTo>
                      <a:pt x="88" y="44"/>
                    </a:lnTo>
                    <a:lnTo>
                      <a:pt x="50" y="52"/>
                    </a:lnTo>
                    <a:lnTo>
                      <a:pt x="22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2" y="88"/>
                    </a:lnTo>
                    <a:lnTo>
                      <a:pt x="50" y="94"/>
                    </a:lnTo>
                    <a:lnTo>
                      <a:pt x="88" y="102"/>
                    </a:lnTo>
                    <a:lnTo>
                      <a:pt x="134" y="108"/>
                    </a:lnTo>
                    <a:lnTo>
                      <a:pt x="190" y="114"/>
                    </a:lnTo>
                    <a:lnTo>
                      <a:pt x="326" y="124"/>
                    </a:lnTo>
                    <a:lnTo>
                      <a:pt x="490" y="134"/>
                    </a:lnTo>
                    <a:lnTo>
                      <a:pt x="680" y="140"/>
                    </a:lnTo>
                    <a:lnTo>
                      <a:pt x="888" y="144"/>
                    </a:lnTo>
                    <a:lnTo>
                      <a:pt x="1112" y="146"/>
                    </a:lnTo>
                    <a:lnTo>
                      <a:pt x="1112" y="146"/>
                    </a:lnTo>
                    <a:lnTo>
                      <a:pt x="1338" y="144"/>
                    </a:lnTo>
                    <a:lnTo>
                      <a:pt x="1548" y="140"/>
                    </a:lnTo>
                    <a:lnTo>
                      <a:pt x="1738" y="134"/>
                    </a:lnTo>
                    <a:lnTo>
                      <a:pt x="1902" y="124"/>
                    </a:lnTo>
                    <a:lnTo>
                      <a:pt x="2038" y="114"/>
                    </a:lnTo>
                    <a:lnTo>
                      <a:pt x="2094" y="108"/>
                    </a:lnTo>
                    <a:lnTo>
                      <a:pt x="2140" y="102"/>
                    </a:lnTo>
                    <a:lnTo>
                      <a:pt x="2178" y="94"/>
                    </a:lnTo>
                    <a:lnTo>
                      <a:pt x="2204" y="88"/>
                    </a:lnTo>
                    <a:lnTo>
                      <a:pt x="2222" y="80"/>
                    </a:lnTo>
                    <a:lnTo>
                      <a:pt x="2226" y="78"/>
                    </a:lnTo>
                    <a:lnTo>
                      <a:pt x="2228" y="74"/>
                    </a:lnTo>
                    <a:lnTo>
                      <a:pt x="2228" y="74"/>
                    </a:lnTo>
                    <a:lnTo>
                      <a:pt x="2226" y="70"/>
                    </a:lnTo>
                    <a:lnTo>
                      <a:pt x="2222" y="66"/>
                    </a:lnTo>
                    <a:lnTo>
                      <a:pt x="2204" y="58"/>
                    </a:lnTo>
                    <a:lnTo>
                      <a:pt x="2178" y="52"/>
                    </a:lnTo>
                    <a:lnTo>
                      <a:pt x="2140" y="44"/>
                    </a:lnTo>
                    <a:lnTo>
                      <a:pt x="2094" y="38"/>
                    </a:lnTo>
                    <a:lnTo>
                      <a:pt x="2038" y="32"/>
                    </a:lnTo>
                    <a:lnTo>
                      <a:pt x="1902" y="20"/>
                    </a:lnTo>
                    <a:lnTo>
                      <a:pt x="1738" y="12"/>
                    </a:lnTo>
                    <a:lnTo>
                      <a:pt x="1548" y="6"/>
                    </a:lnTo>
                    <a:lnTo>
                      <a:pt x="1338" y="0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rgbClr val="F2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6" name="Freeform 204"/>
              <p:cNvSpPr>
                <a:spLocks/>
              </p:cNvSpPr>
              <p:nvPr/>
            </p:nvSpPr>
            <p:spPr bwMode="auto">
              <a:xfrm>
                <a:off x="2740" y="4152"/>
                <a:ext cx="2218" cy="146"/>
              </a:xfrm>
              <a:custGeom>
                <a:avLst/>
                <a:gdLst>
                  <a:gd name="T0" fmla="*/ 1108 w 2218"/>
                  <a:gd name="T1" fmla="*/ 146 h 146"/>
                  <a:gd name="T2" fmla="*/ 1108 w 2218"/>
                  <a:gd name="T3" fmla="*/ 146 h 146"/>
                  <a:gd name="T4" fmla="*/ 884 w 2218"/>
                  <a:gd name="T5" fmla="*/ 144 h 146"/>
                  <a:gd name="T6" fmla="*/ 678 w 2218"/>
                  <a:gd name="T7" fmla="*/ 140 h 146"/>
                  <a:gd name="T8" fmla="*/ 490 w 2218"/>
                  <a:gd name="T9" fmla="*/ 134 h 146"/>
                  <a:gd name="T10" fmla="*/ 326 w 2218"/>
                  <a:gd name="T11" fmla="*/ 124 h 146"/>
                  <a:gd name="T12" fmla="*/ 190 w 2218"/>
                  <a:gd name="T13" fmla="*/ 114 h 146"/>
                  <a:gd name="T14" fmla="*/ 134 w 2218"/>
                  <a:gd name="T15" fmla="*/ 108 h 146"/>
                  <a:gd name="T16" fmla="*/ 88 w 2218"/>
                  <a:gd name="T17" fmla="*/ 102 h 146"/>
                  <a:gd name="T18" fmla="*/ 50 w 2218"/>
                  <a:gd name="T19" fmla="*/ 94 h 146"/>
                  <a:gd name="T20" fmla="*/ 24 w 2218"/>
                  <a:gd name="T21" fmla="*/ 88 h 146"/>
                  <a:gd name="T22" fmla="*/ 6 w 2218"/>
                  <a:gd name="T23" fmla="*/ 80 h 146"/>
                  <a:gd name="T24" fmla="*/ 2 w 2218"/>
                  <a:gd name="T25" fmla="*/ 78 h 146"/>
                  <a:gd name="T26" fmla="*/ 0 w 2218"/>
                  <a:gd name="T27" fmla="*/ 74 h 146"/>
                  <a:gd name="T28" fmla="*/ 0 w 2218"/>
                  <a:gd name="T29" fmla="*/ 74 h 146"/>
                  <a:gd name="T30" fmla="*/ 2 w 2218"/>
                  <a:gd name="T31" fmla="*/ 70 h 146"/>
                  <a:gd name="T32" fmla="*/ 6 w 2218"/>
                  <a:gd name="T33" fmla="*/ 66 h 146"/>
                  <a:gd name="T34" fmla="*/ 24 w 2218"/>
                  <a:gd name="T35" fmla="*/ 58 h 146"/>
                  <a:gd name="T36" fmla="*/ 50 w 2218"/>
                  <a:gd name="T37" fmla="*/ 52 h 146"/>
                  <a:gd name="T38" fmla="*/ 88 w 2218"/>
                  <a:gd name="T39" fmla="*/ 44 h 146"/>
                  <a:gd name="T40" fmla="*/ 134 w 2218"/>
                  <a:gd name="T41" fmla="*/ 38 h 146"/>
                  <a:gd name="T42" fmla="*/ 190 w 2218"/>
                  <a:gd name="T43" fmla="*/ 32 h 146"/>
                  <a:gd name="T44" fmla="*/ 326 w 2218"/>
                  <a:gd name="T45" fmla="*/ 22 h 146"/>
                  <a:gd name="T46" fmla="*/ 490 w 2218"/>
                  <a:gd name="T47" fmla="*/ 12 h 146"/>
                  <a:gd name="T48" fmla="*/ 678 w 2218"/>
                  <a:gd name="T49" fmla="*/ 6 h 146"/>
                  <a:gd name="T50" fmla="*/ 884 w 2218"/>
                  <a:gd name="T51" fmla="*/ 2 h 146"/>
                  <a:gd name="T52" fmla="*/ 1108 w 2218"/>
                  <a:gd name="T53" fmla="*/ 0 h 146"/>
                  <a:gd name="T54" fmla="*/ 1108 w 2218"/>
                  <a:gd name="T55" fmla="*/ 0 h 146"/>
                  <a:gd name="T56" fmla="*/ 1332 w 2218"/>
                  <a:gd name="T57" fmla="*/ 2 h 146"/>
                  <a:gd name="T58" fmla="*/ 1542 w 2218"/>
                  <a:gd name="T59" fmla="*/ 6 h 146"/>
                  <a:gd name="T60" fmla="*/ 1730 w 2218"/>
                  <a:gd name="T61" fmla="*/ 12 h 146"/>
                  <a:gd name="T62" fmla="*/ 1894 w 2218"/>
                  <a:gd name="T63" fmla="*/ 22 h 146"/>
                  <a:gd name="T64" fmla="*/ 2030 w 2218"/>
                  <a:gd name="T65" fmla="*/ 32 h 146"/>
                  <a:gd name="T66" fmla="*/ 2084 w 2218"/>
                  <a:gd name="T67" fmla="*/ 38 h 146"/>
                  <a:gd name="T68" fmla="*/ 2132 w 2218"/>
                  <a:gd name="T69" fmla="*/ 44 h 146"/>
                  <a:gd name="T70" fmla="*/ 2168 w 2218"/>
                  <a:gd name="T71" fmla="*/ 52 h 146"/>
                  <a:gd name="T72" fmla="*/ 2196 w 2218"/>
                  <a:gd name="T73" fmla="*/ 58 h 146"/>
                  <a:gd name="T74" fmla="*/ 2212 w 2218"/>
                  <a:gd name="T75" fmla="*/ 66 h 146"/>
                  <a:gd name="T76" fmla="*/ 2216 w 2218"/>
                  <a:gd name="T77" fmla="*/ 70 h 146"/>
                  <a:gd name="T78" fmla="*/ 2218 w 2218"/>
                  <a:gd name="T79" fmla="*/ 74 h 146"/>
                  <a:gd name="T80" fmla="*/ 2218 w 2218"/>
                  <a:gd name="T81" fmla="*/ 74 h 146"/>
                  <a:gd name="T82" fmla="*/ 2216 w 2218"/>
                  <a:gd name="T83" fmla="*/ 78 h 146"/>
                  <a:gd name="T84" fmla="*/ 2212 w 2218"/>
                  <a:gd name="T85" fmla="*/ 80 h 146"/>
                  <a:gd name="T86" fmla="*/ 2196 w 2218"/>
                  <a:gd name="T87" fmla="*/ 88 h 146"/>
                  <a:gd name="T88" fmla="*/ 2168 w 2218"/>
                  <a:gd name="T89" fmla="*/ 94 h 146"/>
                  <a:gd name="T90" fmla="*/ 2132 w 2218"/>
                  <a:gd name="T91" fmla="*/ 102 h 146"/>
                  <a:gd name="T92" fmla="*/ 2084 w 2218"/>
                  <a:gd name="T93" fmla="*/ 108 h 146"/>
                  <a:gd name="T94" fmla="*/ 2030 w 2218"/>
                  <a:gd name="T95" fmla="*/ 114 h 146"/>
                  <a:gd name="T96" fmla="*/ 1894 w 2218"/>
                  <a:gd name="T97" fmla="*/ 124 h 146"/>
                  <a:gd name="T98" fmla="*/ 1730 w 2218"/>
                  <a:gd name="T99" fmla="*/ 134 h 146"/>
                  <a:gd name="T100" fmla="*/ 1542 w 2218"/>
                  <a:gd name="T101" fmla="*/ 140 h 146"/>
                  <a:gd name="T102" fmla="*/ 1332 w 2218"/>
                  <a:gd name="T103" fmla="*/ 144 h 146"/>
                  <a:gd name="T104" fmla="*/ 1108 w 2218"/>
                  <a:gd name="T10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8" h="146">
                    <a:moveTo>
                      <a:pt x="1108" y="146"/>
                    </a:moveTo>
                    <a:lnTo>
                      <a:pt x="1108" y="146"/>
                    </a:lnTo>
                    <a:lnTo>
                      <a:pt x="884" y="144"/>
                    </a:lnTo>
                    <a:lnTo>
                      <a:pt x="678" y="140"/>
                    </a:lnTo>
                    <a:lnTo>
                      <a:pt x="490" y="134"/>
                    </a:lnTo>
                    <a:lnTo>
                      <a:pt x="326" y="124"/>
                    </a:lnTo>
                    <a:lnTo>
                      <a:pt x="190" y="114"/>
                    </a:lnTo>
                    <a:lnTo>
                      <a:pt x="134" y="108"/>
                    </a:lnTo>
                    <a:lnTo>
                      <a:pt x="88" y="102"/>
                    </a:lnTo>
                    <a:lnTo>
                      <a:pt x="50" y="94"/>
                    </a:lnTo>
                    <a:lnTo>
                      <a:pt x="24" y="88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24" y="58"/>
                    </a:lnTo>
                    <a:lnTo>
                      <a:pt x="50" y="52"/>
                    </a:lnTo>
                    <a:lnTo>
                      <a:pt x="88" y="44"/>
                    </a:lnTo>
                    <a:lnTo>
                      <a:pt x="134" y="38"/>
                    </a:lnTo>
                    <a:lnTo>
                      <a:pt x="190" y="32"/>
                    </a:lnTo>
                    <a:lnTo>
                      <a:pt x="326" y="22"/>
                    </a:lnTo>
                    <a:lnTo>
                      <a:pt x="490" y="12"/>
                    </a:lnTo>
                    <a:lnTo>
                      <a:pt x="678" y="6"/>
                    </a:lnTo>
                    <a:lnTo>
                      <a:pt x="884" y="2"/>
                    </a:lnTo>
                    <a:lnTo>
                      <a:pt x="1108" y="0"/>
                    </a:lnTo>
                    <a:lnTo>
                      <a:pt x="1108" y="0"/>
                    </a:lnTo>
                    <a:lnTo>
                      <a:pt x="1332" y="2"/>
                    </a:lnTo>
                    <a:lnTo>
                      <a:pt x="1542" y="6"/>
                    </a:lnTo>
                    <a:lnTo>
                      <a:pt x="1730" y="12"/>
                    </a:lnTo>
                    <a:lnTo>
                      <a:pt x="1894" y="22"/>
                    </a:lnTo>
                    <a:lnTo>
                      <a:pt x="2030" y="32"/>
                    </a:lnTo>
                    <a:lnTo>
                      <a:pt x="2084" y="38"/>
                    </a:lnTo>
                    <a:lnTo>
                      <a:pt x="2132" y="44"/>
                    </a:lnTo>
                    <a:lnTo>
                      <a:pt x="2168" y="52"/>
                    </a:lnTo>
                    <a:lnTo>
                      <a:pt x="2196" y="58"/>
                    </a:lnTo>
                    <a:lnTo>
                      <a:pt x="2212" y="66"/>
                    </a:lnTo>
                    <a:lnTo>
                      <a:pt x="2216" y="70"/>
                    </a:lnTo>
                    <a:lnTo>
                      <a:pt x="2218" y="74"/>
                    </a:lnTo>
                    <a:lnTo>
                      <a:pt x="2218" y="74"/>
                    </a:lnTo>
                    <a:lnTo>
                      <a:pt x="2216" y="78"/>
                    </a:lnTo>
                    <a:lnTo>
                      <a:pt x="2212" y="80"/>
                    </a:lnTo>
                    <a:lnTo>
                      <a:pt x="2196" y="88"/>
                    </a:lnTo>
                    <a:lnTo>
                      <a:pt x="2168" y="94"/>
                    </a:lnTo>
                    <a:lnTo>
                      <a:pt x="2132" y="102"/>
                    </a:lnTo>
                    <a:lnTo>
                      <a:pt x="2084" y="108"/>
                    </a:lnTo>
                    <a:lnTo>
                      <a:pt x="2030" y="114"/>
                    </a:lnTo>
                    <a:lnTo>
                      <a:pt x="1894" y="124"/>
                    </a:lnTo>
                    <a:lnTo>
                      <a:pt x="1730" y="134"/>
                    </a:lnTo>
                    <a:lnTo>
                      <a:pt x="1542" y="140"/>
                    </a:lnTo>
                    <a:lnTo>
                      <a:pt x="1332" y="144"/>
                    </a:lnTo>
                    <a:lnTo>
                      <a:pt x="1108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4343400" y="6591300"/>
              <a:ext cx="3536950" cy="231775"/>
              <a:chOff x="2736" y="4152"/>
              <a:chExt cx="2228" cy="146"/>
            </a:xfrm>
          </p:grpSpPr>
          <p:sp>
            <p:nvSpPr>
              <p:cNvPr id="347" name="Freeform 206"/>
              <p:cNvSpPr>
                <a:spLocks/>
              </p:cNvSpPr>
              <p:nvPr/>
            </p:nvSpPr>
            <p:spPr bwMode="auto">
              <a:xfrm>
                <a:off x="2736" y="4152"/>
                <a:ext cx="2228" cy="146"/>
              </a:xfrm>
              <a:custGeom>
                <a:avLst/>
                <a:gdLst>
                  <a:gd name="T0" fmla="*/ 1112 w 2228"/>
                  <a:gd name="T1" fmla="*/ 0 h 146"/>
                  <a:gd name="T2" fmla="*/ 1112 w 2228"/>
                  <a:gd name="T3" fmla="*/ 0 h 146"/>
                  <a:gd name="T4" fmla="*/ 888 w 2228"/>
                  <a:gd name="T5" fmla="*/ 0 h 146"/>
                  <a:gd name="T6" fmla="*/ 680 w 2228"/>
                  <a:gd name="T7" fmla="*/ 6 h 146"/>
                  <a:gd name="T8" fmla="*/ 490 w 2228"/>
                  <a:gd name="T9" fmla="*/ 12 h 146"/>
                  <a:gd name="T10" fmla="*/ 326 w 2228"/>
                  <a:gd name="T11" fmla="*/ 20 h 146"/>
                  <a:gd name="T12" fmla="*/ 190 w 2228"/>
                  <a:gd name="T13" fmla="*/ 32 h 146"/>
                  <a:gd name="T14" fmla="*/ 134 w 2228"/>
                  <a:gd name="T15" fmla="*/ 38 h 146"/>
                  <a:gd name="T16" fmla="*/ 88 w 2228"/>
                  <a:gd name="T17" fmla="*/ 44 h 146"/>
                  <a:gd name="T18" fmla="*/ 50 w 2228"/>
                  <a:gd name="T19" fmla="*/ 52 h 146"/>
                  <a:gd name="T20" fmla="*/ 22 w 2228"/>
                  <a:gd name="T21" fmla="*/ 58 h 146"/>
                  <a:gd name="T22" fmla="*/ 6 w 2228"/>
                  <a:gd name="T23" fmla="*/ 66 h 146"/>
                  <a:gd name="T24" fmla="*/ 2 w 2228"/>
                  <a:gd name="T25" fmla="*/ 70 h 146"/>
                  <a:gd name="T26" fmla="*/ 0 w 2228"/>
                  <a:gd name="T27" fmla="*/ 74 h 146"/>
                  <a:gd name="T28" fmla="*/ 0 w 2228"/>
                  <a:gd name="T29" fmla="*/ 74 h 146"/>
                  <a:gd name="T30" fmla="*/ 2 w 2228"/>
                  <a:gd name="T31" fmla="*/ 78 h 146"/>
                  <a:gd name="T32" fmla="*/ 6 w 2228"/>
                  <a:gd name="T33" fmla="*/ 80 h 146"/>
                  <a:gd name="T34" fmla="*/ 22 w 2228"/>
                  <a:gd name="T35" fmla="*/ 88 h 146"/>
                  <a:gd name="T36" fmla="*/ 50 w 2228"/>
                  <a:gd name="T37" fmla="*/ 94 h 146"/>
                  <a:gd name="T38" fmla="*/ 88 w 2228"/>
                  <a:gd name="T39" fmla="*/ 102 h 146"/>
                  <a:gd name="T40" fmla="*/ 134 w 2228"/>
                  <a:gd name="T41" fmla="*/ 108 h 146"/>
                  <a:gd name="T42" fmla="*/ 190 w 2228"/>
                  <a:gd name="T43" fmla="*/ 114 h 146"/>
                  <a:gd name="T44" fmla="*/ 326 w 2228"/>
                  <a:gd name="T45" fmla="*/ 124 h 146"/>
                  <a:gd name="T46" fmla="*/ 490 w 2228"/>
                  <a:gd name="T47" fmla="*/ 134 h 146"/>
                  <a:gd name="T48" fmla="*/ 680 w 2228"/>
                  <a:gd name="T49" fmla="*/ 140 h 146"/>
                  <a:gd name="T50" fmla="*/ 888 w 2228"/>
                  <a:gd name="T51" fmla="*/ 144 h 146"/>
                  <a:gd name="T52" fmla="*/ 1112 w 2228"/>
                  <a:gd name="T53" fmla="*/ 146 h 146"/>
                  <a:gd name="T54" fmla="*/ 1112 w 2228"/>
                  <a:gd name="T55" fmla="*/ 146 h 146"/>
                  <a:gd name="T56" fmla="*/ 1338 w 2228"/>
                  <a:gd name="T57" fmla="*/ 144 h 146"/>
                  <a:gd name="T58" fmla="*/ 1548 w 2228"/>
                  <a:gd name="T59" fmla="*/ 140 h 146"/>
                  <a:gd name="T60" fmla="*/ 1738 w 2228"/>
                  <a:gd name="T61" fmla="*/ 134 h 146"/>
                  <a:gd name="T62" fmla="*/ 1902 w 2228"/>
                  <a:gd name="T63" fmla="*/ 124 h 146"/>
                  <a:gd name="T64" fmla="*/ 2038 w 2228"/>
                  <a:gd name="T65" fmla="*/ 114 h 146"/>
                  <a:gd name="T66" fmla="*/ 2094 w 2228"/>
                  <a:gd name="T67" fmla="*/ 108 h 146"/>
                  <a:gd name="T68" fmla="*/ 2140 w 2228"/>
                  <a:gd name="T69" fmla="*/ 102 h 146"/>
                  <a:gd name="T70" fmla="*/ 2178 w 2228"/>
                  <a:gd name="T71" fmla="*/ 94 h 146"/>
                  <a:gd name="T72" fmla="*/ 2204 w 2228"/>
                  <a:gd name="T73" fmla="*/ 88 h 146"/>
                  <a:gd name="T74" fmla="*/ 2222 w 2228"/>
                  <a:gd name="T75" fmla="*/ 80 h 146"/>
                  <a:gd name="T76" fmla="*/ 2226 w 2228"/>
                  <a:gd name="T77" fmla="*/ 78 h 146"/>
                  <a:gd name="T78" fmla="*/ 2228 w 2228"/>
                  <a:gd name="T79" fmla="*/ 74 h 146"/>
                  <a:gd name="T80" fmla="*/ 2228 w 2228"/>
                  <a:gd name="T81" fmla="*/ 74 h 146"/>
                  <a:gd name="T82" fmla="*/ 2226 w 2228"/>
                  <a:gd name="T83" fmla="*/ 70 h 146"/>
                  <a:gd name="T84" fmla="*/ 2222 w 2228"/>
                  <a:gd name="T85" fmla="*/ 66 h 146"/>
                  <a:gd name="T86" fmla="*/ 2204 w 2228"/>
                  <a:gd name="T87" fmla="*/ 58 h 146"/>
                  <a:gd name="T88" fmla="*/ 2178 w 2228"/>
                  <a:gd name="T89" fmla="*/ 52 h 146"/>
                  <a:gd name="T90" fmla="*/ 2140 w 2228"/>
                  <a:gd name="T91" fmla="*/ 44 h 146"/>
                  <a:gd name="T92" fmla="*/ 2094 w 2228"/>
                  <a:gd name="T93" fmla="*/ 38 h 146"/>
                  <a:gd name="T94" fmla="*/ 2038 w 2228"/>
                  <a:gd name="T95" fmla="*/ 32 h 146"/>
                  <a:gd name="T96" fmla="*/ 1902 w 2228"/>
                  <a:gd name="T97" fmla="*/ 20 h 146"/>
                  <a:gd name="T98" fmla="*/ 1738 w 2228"/>
                  <a:gd name="T99" fmla="*/ 12 h 146"/>
                  <a:gd name="T100" fmla="*/ 1548 w 2228"/>
                  <a:gd name="T101" fmla="*/ 6 h 146"/>
                  <a:gd name="T102" fmla="*/ 1338 w 2228"/>
                  <a:gd name="T103" fmla="*/ 0 h 146"/>
                  <a:gd name="T104" fmla="*/ 1112 w 2228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8" h="146">
                    <a:moveTo>
                      <a:pt x="1112" y="0"/>
                    </a:moveTo>
                    <a:lnTo>
                      <a:pt x="1112" y="0"/>
                    </a:lnTo>
                    <a:lnTo>
                      <a:pt x="888" y="0"/>
                    </a:lnTo>
                    <a:lnTo>
                      <a:pt x="680" y="6"/>
                    </a:lnTo>
                    <a:lnTo>
                      <a:pt x="490" y="12"/>
                    </a:lnTo>
                    <a:lnTo>
                      <a:pt x="326" y="20"/>
                    </a:lnTo>
                    <a:lnTo>
                      <a:pt x="190" y="32"/>
                    </a:lnTo>
                    <a:lnTo>
                      <a:pt x="134" y="38"/>
                    </a:lnTo>
                    <a:lnTo>
                      <a:pt x="88" y="44"/>
                    </a:lnTo>
                    <a:lnTo>
                      <a:pt x="50" y="52"/>
                    </a:lnTo>
                    <a:lnTo>
                      <a:pt x="22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2" y="88"/>
                    </a:lnTo>
                    <a:lnTo>
                      <a:pt x="50" y="94"/>
                    </a:lnTo>
                    <a:lnTo>
                      <a:pt x="88" y="102"/>
                    </a:lnTo>
                    <a:lnTo>
                      <a:pt x="134" y="108"/>
                    </a:lnTo>
                    <a:lnTo>
                      <a:pt x="190" y="114"/>
                    </a:lnTo>
                    <a:lnTo>
                      <a:pt x="326" y="124"/>
                    </a:lnTo>
                    <a:lnTo>
                      <a:pt x="490" y="134"/>
                    </a:lnTo>
                    <a:lnTo>
                      <a:pt x="680" y="140"/>
                    </a:lnTo>
                    <a:lnTo>
                      <a:pt x="888" y="144"/>
                    </a:lnTo>
                    <a:lnTo>
                      <a:pt x="1112" y="146"/>
                    </a:lnTo>
                    <a:lnTo>
                      <a:pt x="1112" y="146"/>
                    </a:lnTo>
                    <a:lnTo>
                      <a:pt x="1338" y="144"/>
                    </a:lnTo>
                    <a:lnTo>
                      <a:pt x="1548" y="140"/>
                    </a:lnTo>
                    <a:lnTo>
                      <a:pt x="1738" y="134"/>
                    </a:lnTo>
                    <a:lnTo>
                      <a:pt x="1902" y="124"/>
                    </a:lnTo>
                    <a:lnTo>
                      <a:pt x="2038" y="114"/>
                    </a:lnTo>
                    <a:lnTo>
                      <a:pt x="2094" y="108"/>
                    </a:lnTo>
                    <a:lnTo>
                      <a:pt x="2140" y="102"/>
                    </a:lnTo>
                    <a:lnTo>
                      <a:pt x="2178" y="94"/>
                    </a:lnTo>
                    <a:lnTo>
                      <a:pt x="2204" y="88"/>
                    </a:lnTo>
                    <a:lnTo>
                      <a:pt x="2222" y="80"/>
                    </a:lnTo>
                    <a:lnTo>
                      <a:pt x="2226" y="78"/>
                    </a:lnTo>
                    <a:lnTo>
                      <a:pt x="2228" y="74"/>
                    </a:lnTo>
                    <a:lnTo>
                      <a:pt x="2228" y="74"/>
                    </a:lnTo>
                    <a:lnTo>
                      <a:pt x="2226" y="70"/>
                    </a:lnTo>
                    <a:lnTo>
                      <a:pt x="2222" y="66"/>
                    </a:lnTo>
                    <a:lnTo>
                      <a:pt x="2204" y="58"/>
                    </a:lnTo>
                    <a:lnTo>
                      <a:pt x="2178" y="52"/>
                    </a:lnTo>
                    <a:lnTo>
                      <a:pt x="2140" y="44"/>
                    </a:lnTo>
                    <a:lnTo>
                      <a:pt x="2094" y="38"/>
                    </a:lnTo>
                    <a:lnTo>
                      <a:pt x="2038" y="32"/>
                    </a:lnTo>
                    <a:lnTo>
                      <a:pt x="1902" y="20"/>
                    </a:lnTo>
                    <a:lnTo>
                      <a:pt x="1738" y="12"/>
                    </a:lnTo>
                    <a:lnTo>
                      <a:pt x="1548" y="6"/>
                    </a:lnTo>
                    <a:lnTo>
                      <a:pt x="1338" y="0"/>
                    </a:lnTo>
                    <a:lnTo>
                      <a:pt x="1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207"/>
              <p:cNvSpPr>
                <a:spLocks noEditPoints="1"/>
              </p:cNvSpPr>
              <p:nvPr/>
            </p:nvSpPr>
            <p:spPr bwMode="auto">
              <a:xfrm>
                <a:off x="2740" y="4152"/>
                <a:ext cx="2218" cy="146"/>
              </a:xfrm>
              <a:custGeom>
                <a:avLst/>
                <a:gdLst>
                  <a:gd name="T0" fmla="*/ 1108 w 2218"/>
                  <a:gd name="T1" fmla="*/ 146 h 146"/>
                  <a:gd name="T2" fmla="*/ 680 w 2218"/>
                  <a:gd name="T3" fmla="*/ 140 h 146"/>
                  <a:gd name="T4" fmla="*/ 330 w 2218"/>
                  <a:gd name="T5" fmla="*/ 124 h 146"/>
                  <a:gd name="T6" fmla="*/ 140 w 2218"/>
                  <a:gd name="T7" fmla="*/ 108 h 146"/>
                  <a:gd name="T8" fmla="*/ 56 w 2218"/>
                  <a:gd name="T9" fmla="*/ 94 h 146"/>
                  <a:gd name="T10" fmla="*/ 12 w 2218"/>
                  <a:gd name="T11" fmla="*/ 80 h 146"/>
                  <a:gd name="T12" fmla="*/ 6 w 2218"/>
                  <a:gd name="T13" fmla="*/ 74 h 146"/>
                  <a:gd name="T14" fmla="*/ 8 w 2218"/>
                  <a:gd name="T15" fmla="*/ 70 h 146"/>
                  <a:gd name="T16" fmla="*/ 28 w 2218"/>
                  <a:gd name="T17" fmla="*/ 58 h 146"/>
                  <a:gd name="T18" fmla="*/ 92 w 2218"/>
                  <a:gd name="T19" fmla="*/ 44 h 146"/>
                  <a:gd name="T20" fmla="*/ 194 w 2218"/>
                  <a:gd name="T21" fmla="*/ 32 h 146"/>
                  <a:gd name="T22" fmla="*/ 492 w 2218"/>
                  <a:gd name="T23" fmla="*/ 12 h 146"/>
                  <a:gd name="T24" fmla="*/ 886 w 2218"/>
                  <a:gd name="T25" fmla="*/ 2 h 146"/>
                  <a:gd name="T26" fmla="*/ 1108 w 2218"/>
                  <a:gd name="T27" fmla="*/ 0 h 146"/>
                  <a:gd name="T28" fmla="*/ 1540 w 2218"/>
                  <a:gd name="T29" fmla="*/ 6 h 146"/>
                  <a:gd name="T30" fmla="*/ 1890 w 2218"/>
                  <a:gd name="T31" fmla="*/ 22 h 146"/>
                  <a:gd name="T32" fmla="*/ 2080 w 2218"/>
                  <a:gd name="T33" fmla="*/ 38 h 146"/>
                  <a:gd name="T34" fmla="*/ 2164 w 2218"/>
                  <a:gd name="T35" fmla="*/ 52 h 146"/>
                  <a:gd name="T36" fmla="*/ 2208 w 2218"/>
                  <a:gd name="T37" fmla="*/ 66 h 146"/>
                  <a:gd name="T38" fmla="*/ 2212 w 2218"/>
                  <a:gd name="T39" fmla="*/ 74 h 146"/>
                  <a:gd name="T40" fmla="*/ 2212 w 2218"/>
                  <a:gd name="T41" fmla="*/ 78 h 146"/>
                  <a:gd name="T42" fmla="*/ 2190 w 2218"/>
                  <a:gd name="T43" fmla="*/ 88 h 146"/>
                  <a:gd name="T44" fmla="*/ 2126 w 2218"/>
                  <a:gd name="T45" fmla="*/ 102 h 146"/>
                  <a:gd name="T46" fmla="*/ 2026 w 2218"/>
                  <a:gd name="T47" fmla="*/ 114 h 146"/>
                  <a:gd name="T48" fmla="*/ 1728 w 2218"/>
                  <a:gd name="T49" fmla="*/ 132 h 146"/>
                  <a:gd name="T50" fmla="*/ 1332 w 2218"/>
                  <a:gd name="T51" fmla="*/ 144 h 146"/>
                  <a:gd name="T52" fmla="*/ 1108 w 2218"/>
                  <a:gd name="T53" fmla="*/ 0 h 146"/>
                  <a:gd name="T54" fmla="*/ 884 w 2218"/>
                  <a:gd name="T55" fmla="*/ 2 h 146"/>
                  <a:gd name="T56" fmla="*/ 490 w 2218"/>
                  <a:gd name="T57" fmla="*/ 12 h 146"/>
                  <a:gd name="T58" fmla="*/ 190 w 2218"/>
                  <a:gd name="T59" fmla="*/ 32 h 146"/>
                  <a:gd name="T60" fmla="*/ 88 w 2218"/>
                  <a:gd name="T61" fmla="*/ 44 h 146"/>
                  <a:gd name="T62" fmla="*/ 24 w 2218"/>
                  <a:gd name="T63" fmla="*/ 58 h 146"/>
                  <a:gd name="T64" fmla="*/ 2 w 2218"/>
                  <a:gd name="T65" fmla="*/ 70 h 146"/>
                  <a:gd name="T66" fmla="*/ 0 w 2218"/>
                  <a:gd name="T67" fmla="*/ 74 h 146"/>
                  <a:gd name="T68" fmla="*/ 6 w 2218"/>
                  <a:gd name="T69" fmla="*/ 80 h 146"/>
                  <a:gd name="T70" fmla="*/ 50 w 2218"/>
                  <a:gd name="T71" fmla="*/ 94 h 146"/>
                  <a:gd name="T72" fmla="*/ 134 w 2218"/>
                  <a:gd name="T73" fmla="*/ 108 h 146"/>
                  <a:gd name="T74" fmla="*/ 326 w 2218"/>
                  <a:gd name="T75" fmla="*/ 124 h 146"/>
                  <a:gd name="T76" fmla="*/ 678 w 2218"/>
                  <a:gd name="T77" fmla="*/ 140 h 146"/>
                  <a:gd name="T78" fmla="*/ 1108 w 2218"/>
                  <a:gd name="T79" fmla="*/ 146 h 146"/>
                  <a:gd name="T80" fmla="*/ 1332 w 2218"/>
                  <a:gd name="T81" fmla="*/ 144 h 146"/>
                  <a:gd name="T82" fmla="*/ 1730 w 2218"/>
                  <a:gd name="T83" fmla="*/ 134 h 146"/>
                  <a:gd name="T84" fmla="*/ 2030 w 2218"/>
                  <a:gd name="T85" fmla="*/ 114 h 146"/>
                  <a:gd name="T86" fmla="*/ 2132 w 2218"/>
                  <a:gd name="T87" fmla="*/ 102 h 146"/>
                  <a:gd name="T88" fmla="*/ 2196 w 2218"/>
                  <a:gd name="T89" fmla="*/ 88 h 146"/>
                  <a:gd name="T90" fmla="*/ 2216 w 2218"/>
                  <a:gd name="T91" fmla="*/ 78 h 146"/>
                  <a:gd name="T92" fmla="*/ 2218 w 2218"/>
                  <a:gd name="T93" fmla="*/ 74 h 146"/>
                  <a:gd name="T94" fmla="*/ 2212 w 2218"/>
                  <a:gd name="T95" fmla="*/ 66 h 146"/>
                  <a:gd name="T96" fmla="*/ 2168 w 2218"/>
                  <a:gd name="T97" fmla="*/ 52 h 146"/>
                  <a:gd name="T98" fmla="*/ 2084 w 2218"/>
                  <a:gd name="T99" fmla="*/ 38 h 146"/>
                  <a:gd name="T100" fmla="*/ 1894 w 2218"/>
                  <a:gd name="T101" fmla="*/ 22 h 146"/>
                  <a:gd name="T102" fmla="*/ 1542 w 2218"/>
                  <a:gd name="T103" fmla="*/ 6 h 146"/>
                  <a:gd name="T104" fmla="*/ 1108 w 2218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8" h="146">
                    <a:moveTo>
                      <a:pt x="1108" y="146"/>
                    </a:moveTo>
                    <a:lnTo>
                      <a:pt x="1108" y="146"/>
                    </a:lnTo>
                    <a:lnTo>
                      <a:pt x="886" y="144"/>
                    </a:lnTo>
                    <a:lnTo>
                      <a:pt x="680" y="140"/>
                    </a:lnTo>
                    <a:lnTo>
                      <a:pt x="492" y="132"/>
                    </a:lnTo>
                    <a:lnTo>
                      <a:pt x="330" y="124"/>
                    </a:lnTo>
                    <a:lnTo>
                      <a:pt x="194" y="114"/>
                    </a:lnTo>
                    <a:lnTo>
                      <a:pt x="140" y="108"/>
                    </a:lnTo>
                    <a:lnTo>
                      <a:pt x="92" y="102"/>
                    </a:lnTo>
                    <a:lnTo>
                      <a:pt x="56" y="94"/>
                    </a:lnTo>
                    <a:lnTo>
                      <a:pt x="28" y="88"/>
                    </a:lnTo>
                    <a:lnTo>
                      <a:pt x="12" y="80"/>
                    </a:lnTo>
                    <a:lnTo>
                      <a:pt x="8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8" y="70"/>
                    </a:lnTo>
                    <a:lnTo>
                      <a:pt x="12" y="66"/>
                    </a:lnTo>
                    <a:lnTo>
                      <a:pt x="28" y="58"/>
                    </a:lnTo>
                    <a:lnTo>
                      <a:pt x="56" y="52"/>
                    </a:lnTo>
                    <a:lnTo>
                      <a:pt x="92" y="44"/>
                    </a:lnTo>
                    <a:lnTo>
                      <a:pt x="140" y="38"/>
                    </a:lnTo>
                    <a:lnTo>
                      <a:pt x="194" y="32"/>
                    </a:lnTo>
                    <a:lnTo>
                      <a:pt x="330" y="22"/>
                    </a:lnTo>
                    <a:lnTo>
                      <a:pt x="492" y="12"/>
                    </a:lnTo>
                    <a:lnTo>
                      <a:pt x="680" y="6"/>
                    </a:lnTo>
                    <a:lnTo>
                      <a:pt x="886" y="2"/>
                    </a:lnTo>
                    <a:lnTo>
                      <a:pt x="1108" y="0"/>
                    </a:lnTo>
                    <a:lnTo>
                      <a:pt x="1108" y="0"/>
                    </a:lnTo>
                    <a:lnTo>
                      <a:pt x="1332" y="2"/>
                    </a:lnTo>
                    <a:lnTo>
                      <a:pt x="1540" y="6"/>
                    </a:lnTo>
                    <a:lnTo>
                      <a:pt x="1728" y="12"/>
                    </a:lnTo>
                    <a:lnTo>
                      <a:pt x="1890" y="22"/>
                    </a:lnTo>
                    <a:lnTo>
                      <a:pt x="2026" y="32"/>
                    </a:lnTo>
                    <a:lnTo>
                      <a:pt x="2080" y="38"/>
                    </a:lnTo>
                    <a:lnTo>
                      <a:pt x="2126" y="44"/>
                    </a:lnTo>
                    <a:lnTo>
                      <a:pt x="2164" y="52"/>
                    </a:lnTo>
                    <a:lnTo>
                      <a:pt x="2190" y="58"/>
                    </a:lnTo>
                    <a:lnTo>
                      <a:pt x="2208" y="66"/>
                    </a:lnTo>
                    <a:lnTo>
                      <a:pt x="2212" y="70"/>
                    </a:lnTo>
                    <a:lnTo>
                      <a:pt x="2212" y="74"/>
                    </a:lnTo>
                    <a:lnTo>
                      <a:pt x="2212" y="74"/>
                    </a:lnTo>
                    <a:lnTo>
                      <a:pt x="2212" y="78"/>
                    </a:lnTo>
                    <a:lnTo>
                      <a:pt x="2208" y="80"/>
                    </a:lnTo>
                    <a:lnTo>
                      <a:pt x="2190" y="88"/>
                    </a:lnTo>
                    <a:lnTo>
                      <a:pt x="2164" y="94"/>
                    </a:lnTo>
                    <a:lnTo>
                      <a:pt x="2126" y="102"/>
                    </a:lnTo>
                    <a:lnTo>
                      <a:pt x="2080" y="108"/>
                    </a:lnTo>
                    <a:lnTo>
                      <a:pt x="2026" y="114"/>
                    </a:lnTo>
                    <a:lnTo>
                      <a:pt x="1890" y="124"/>
                    </a:lnTo>
                    <a:lnTo>
                      <a:pt x="1728" y="132"/>
                    </a:lnTo>
                    <a:lnTo>
                      <a:pt x="1540" y="140"/>
                    </a:lnTo>
                    <a:lnTo>
                      <a:pt x="1332" y="144"/>
                    </a:lnTo>
                    <a:lnTo>
                      <a:pt x="1108" y="146"/>
                    </a:lnTo>
                    <a:close/>
                    <a:moveTo>
                      <a:pt x="1108" y="0"/>
                    </a:moveTo>
                    <a:lnTo>
                      <a:pt x="1108" y="0"/>
                    </a:lnTo>
                    <a:lnTo>
                      <a:pt x="884" y="2"/>
                    </a:lnTo>
                    <a:lnTo>
                      <a:pt x="678" y="6"/>
                    </a:lnTo>
                    <a:lnTo>
                      <a:pt x="490" y="12"/>
                    </a:lnTo>
                    <a:lnTo>
                      <a:pt x="326" y="22"/>
                    </a:lnTo>
                    <a:lnTo>
                      <a:pt x="190" y="32"/>
                    </a:lnTo>
                    <a:lnTo>
                      <a:pt x="134" y="38"/>
                    </a:lnTo>
                    <a:lnTo>
                      <a:pt x="88" y="44"/>
                    </a:lnTo>
                    <a:lnTo>
                      <a:pt x="50" y="52"/>
                    </a:lnTo>
                    <a:lnTo>
                      <a:pt x="24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4" y="88"/>
                    </a:lnTo>
                    <a:lnTo>
                      <a:pt x="50" y="94"/>
                    </a:lnTo>
                    <a:lnTo>
                      <a:pt x="88" y="102"/>
                    </a:lnTo>
                    <a:lnTo>
                      <a:pt x="134" y="108"/>
                    </a:lnTo>
                    <a:lnTo>
                      <a:pt x="190" y="114"/>
                    </a:lnTo>
                    <a:lnTo>
                      <a:pt x="326" y="124"/>
                    </a:lnTo>
                    <a:lnTo>
                      <a:pt x="490" y="134"/>
                    </a:lnTo>
                    <a:lnTo>
                      <a:pt x="678" y="140"/>
                    </a:lnTo>
                    <a:lnTo>
                      <a:pt x="884" y="144"/>
                    </a:lnTo>
                    <a:lnTo>
                      <a:pt x="1108" y="146"/>
                    </a:lnTo>
                    <a:lnTo>
                      <a:pt x="1108" y="146"/>
                    </a:lnTo>
                    <a:lnTo>
                      <a:pt x="1332" y="144"/>
                    </a:lnTo>
                    <a:lnTo>
                      <a:pt x="1542" y="140"/>
                    </a:lnTo>
                    <a:lnTo>
                      <a:pt x="1730" y="134"/>
                    </a:lnTo>
                    <a:lnTo>
                      <a:pt x="1894" y="124"/>
                    </a:lnTo>
                    <a:lnTo>
                      <a:pt x="2030" y="114"/>
                    </a:lnTo>
                    <a:lnTo>
                      <a:pt x="2084" y="108"/>
                    </a:lnTo>
                    <a:lnTo>
                      <a:pt x="2132" y="102"/>
                    </a:lnTo>
                    <a:lnTo>
                      <a:pt x="2168" y="94"/>
                    </a:lnTo>
                    <a:lnTo>
                      <a:pt x="2196" y="88"/>
                    </a:lnTo>
                    <a:lnTo>
                      <a:pt x="2212" y="80"/>
                    </a:lnTo>
                    <a:lnTo>
                      <a:pt x="2216" y="78"/>
                    </a:lnTo>
                    <a:lnTo>
                      <a:pt x="2218" y="74"/>
                    </a:lnTo>
                    <a:lnTo>
                      <a:pt x="2218" y="74"/>
                    </a:lnTo>
                    <a:lnTo>
                      <a:pt x="2216" y="70"/>
                    </a:lnTo>
                    <a:lnTo>
                      <a:pt x="2212" y="66"/>
                    </a:lnTo>
                    <a:lnTo>
                      <a:pt x="2196" y="58"/>
                    </a:lnTo>
                    <a:lnTo>
                      <a:pt x="2168" y="52"/>
                    </a:lnTo>
                    <a:lnTo>
                      <a:pt x="2132" y="44"/>
                    </a:lnTo>
                    <a:lnTo>
                      <a:pt x="2084" y="38"/>
                    </a:lnTo>
                    <a:lnTo>
                      <a:pt x="2030" y="32"/>
                    </a:lnTo>
                    <a:lnTo>
                      <a:pt x="1894" y="22"/>
                    </a:lnTo>
                    <a:lnTo>
                      <a:pt x="1730" y="12"/>
                    </a:lnTo>
                    <a:lnTo>
                      <a:pt x="1542" y="6"/>
                    </a:lnTo>
                    <a:lnTo>
                      <a:pt x="1332" y="2"/>
                    </a:lnTo>
                    <a:lnTo>
                      <a:pt x="1108" y="0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208"/>
              <p:cNvSpPr>
                <a:spLocks/>
              </p:cNvSpPr>
              <p:nvPr/>
            </p:nvSpPr>
            <p:spPr bwMode="auto">
              <a:xfrm>
                <a:off x="2746" y="4152"/>
                <a:ext cx="2206" cy="146"/>
              </a:xfrm>
              <a:custGeom>
                <a:avLst/>
                <a:gdLst>
                  <a:gd name="T0" fmla="*/ 1102 w 2206"/>
                  <a:gd name="T1" fmla="*/ 146 h 146"/>
                  <a:gd name="T2" fmla="*/ 1102 w 2206"/>
                  <a:gd name="T3" fmla="*/ 146 h 146"/>
                  <a:gd name="T4" fmla="*/ 880 w 2206"/>
                  <a:gd name="T5" fmla="*/ 144 h 146"/>
                  <a:gd name="T6" fmla="*/ 674 w 2206"/>
                  <a:gd name="T7" fmla="*/ 140 h 146"/>
                  <a:gd name="T8" fmla="*/ 486 w 2206"/>
                  <a:gd name="T9" fmla="*/ 132 h 146"/>
                  <a:gd name="T10" fmla="*/ 324 w 2206"/>
                  <a:gd name="T11" fmla="*/ 124 h 146"/>
                  <a:gd name="T12" fmla="*/ 188 w 2206"/>
                  <a:gd name="T13" fmla="*/ 114 h 146"/>
                  <a:gd name="T14" fmla="*/ 134 w 2206"/>
                  <a:gd name="T15" fmla="*/ 108 h 146"/>
                  <a:gd name="T16" fmla="*/ 86 w 2206"/>
                  <a:gd name="T17" fmla="*/ 102 h 146"/>
                  <a:gd name="T18" fmla="*/ 50 w 2206"/>
                  <a:gd name="T19" fmla="*/ 94 h 146"/>
                  <a:gd name="T20" fmla="*/ 22 w 2206"/>
                  <a:gd name="T21" fmla="*/ 88 h 146"/>
                  <a:gd name="T22" fmla="*/ 6 w 2206"/>
                  <a:gd name="T23" fmla="*/ 80 h 146"/>
                  <a:gd name="T24" fmla="*/ 2 w 2206"/>
                  <a:gd name="T25" fmla="*/ 78 h 146"/>
                  <a:gd name="T26" fmla="*/ 0 w 2206"/>
                  <a:gd name="T27" fmla="*/ 74 h 146"/>
                  <a:gd name="T28" fmla="*/ 0 w 2206"/>
                  <a:gd name="T29" fmla="*/ 74 h 146"/>
                  <a:gd name="T30" fmla="*/ 2 w 2206"/>
                  <a:gd name="T31" fmla="*/ 70 h 146"/>
                  <a:gd name="T32" fmla="*/ 6 w 2206"/>
                  <a:gd name="T33" fmla="*/ 66 h 146"/>
                  <a:gd name="T34" fmla="*/ 22 w 2206"/>
                  <a:gd name="T35" fmla="*/ 58 h 146"/>
                  <a:gd name="T36" fmla="*/ 50 w 2206"/>
                  <a:gd name="T37" fmla="*/ 52 h 146"/>
                  <a:gd name="T38" fmla="*/ 86 w 2206"/>
                  <a:gd name="T39" fmla="*/ 44 h 146"/>
                  <a:gd name="T40" fmla="*/ 134 w 2206"/>
                  <a:gd name="T41" fmla="*/ 38 h 146"/>
                  <a:gd name="T42" fmla="*/ 188 w 2206"/>
                  <a:gd name="T43" fmla="*/ 32 h 146"/>
                  <a:gd name="T44" fmla="*/ 324 w 2206"/>
                  <a:gd name="T45" fmla="*/ 22 h 146"/>
                  <a:gd name="T46" fmla="*/ 486 w 2206"/>
                  <a:gd name="T47" fmla="*/ 12 h 146"/>
                  <a:gd name="T48" fmla="*/ 674 w 2206"/>
                  <a:gd name="T49" fmla="*/ 6 h 146"/>
                  <a:gd name="T50" fmla="*/ 880 w 2206"/>
                  <a:gd name="T51" fmla="*/ 2 h 146"/>
                  <a:gd name="T52" fmla="*/ 1102 w 2206"/>
                  <a:gd name="T53" fmla="*/ 0 h 146"/>
                  <a:gd name="T54" fmla="*/ 1102 w 2206"/>
                  <a:gd name="T55" fmla="*/ 0 h 146"/>
                  <a:gd name="T56" fmla="*/ 1326 w 2206"/>
                  <a:gd name="T57" fmla="*/ 2 h 146"/>
                  <a:gd name="T58" fmla="*/ 1534 w 2206"/>
                  <a:gd name="T59" fmla="*/ 6 h 146"/>
                  <a:gd name="T60" fmla="*/ 1722 w 2206"/>
                  <a:gd name="T61" fmla="*/ 12 h 146"/>
                  <a:gd name="T62" fmla="*/ 1884 w 2206"/>
                  <a:gd name="T63" fmla="*/ 22 h 146"/>
                  <a:gd name="T64" fmla="*/ 2020 w 2206"/>
                  <a:gd name="T65" fmla="*/ 32 h 146"/>
                  <a:gd name="T66" fmla="*/ 2074 w 2206"/>
                  <a:gd name="T67" fmla="*/ 38 h 146"/>
                  <a:gd name="T68" fmla="*/ 2120 w 2206"/>
                  <a:gd name="T69" fmla="*/ 44 h 146"/>
                  <a:gd name="T70" fmla="*/ 2158 w 2206"/>
                  <a:gd name="T71" fmla="*/ 52 h 146"/>
                  <a:gd name="T72" fmla="*/ 2184 w 2206"/>
                  <a:gd name="T73" fmla="*/ 58 h 146"/>
                  <a:gd name="T74" fmla="*/ 2202 w 2206"/>
                  <a:gd name="T75" fmla="*/ 66 h 146"/>
                  <a:gd name="T76" fmla="*/ 2206 w 2206"/>
                  <a:gd name="T77" fmla="*/ 70 h 146"/>
                  <a:gd name="T78" fmla="*/ 2206 w 2206"/>
                  <a:gd name="T79" fmla="*/ 74 h 146"/>
                  <a:gd name="T80" fmla="*/ 2206 w 2206"/>
                  <a:gd name="T81" fmla="*/ 74 h 146"/>
                  <a:gd name="T82" fmla="*/ 2206 w 2206"/>
                  <a:gd name="T83" fmla="*/ 78 h 146"/>
                  <a:gd name="T84" fmla="*/ 2202 w 2206"/>
                  <a:gd name="T85" fmla="*/ 80 h 146"/>
                  <a:gd name="T86" fmla="*/ 2184 w 2206"/>
                  <a:gd name="T87" fmla="*/ 88 h 146"/>
                  <a:gd name="T88" fmla="*/ 2158 w 2206"/>
                  <a:gd name="T89" fmla="*/ 94 h 146"/>
                  <a:gd name="T90" fmla="*/ 2120 w 2206"/>
                  <a:gd name="T91" fmla="*/ 102 h 146"/>
                  <a:gd name="T92" fmla="*/ 2074 w 2206"/>
                  <a:gd name="T93" fmla="*/ 108 h 146"/>
                  <a:gd name="T94" fmla="*/ 2020 w 2206"/>
                  <a:gd name="T95" fmla="*/ 114 h 146"/>
                  <a:gd name="T96" fmla="*/ 1884 w 2206"/>
                  <a:gd name="T97" fmla="*/ 124 h 146"/>
                  <a:gd name="T98" fmla="*/ 1722 w 2206"/>
                  <a:gd name="T99" fmla="*/ 132 h 146"/>
                  <a:gd name="T100" fmla="*/ 1534 w 2206"/>
                  <a:gd name="T101" fmla="*/ 140 h 146"/>
                  <a:gd name="T102" fmla="*/ 1326 w 2206"/>
                  <a:gd name="T103" fmla="*/ 144 h 146"/>
                  <a:gd name="T104" fmla="*/ 1102 w 2206"/>
                  <a:gd name="T10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6" h="146">
                    <a:moveTo>
                      <a:pt x="1102" y="146"/>
                    </a:moveTo>
                    <a:lnTo>
                      <a:pt x="1102" y="146"/>
                    </a:lnTo>
                    <a:lnTo>
                      <a:pt x="880" y="144"/>
                    </a:lnTo>
                    <a:lnTo>
                      <a:pt x="674" y="140"/>
                    </a:lnTo>
                    <a:lnTo>
                      <a:pt x="486" y="132"/>
                    </a:lnTo>
                    <a:lnTo>
                      <a:pt x="324" y="124"/>
                    </a:lnTo>
                    <a:lnTo>
                      <a:pt x="188" y="114"/>
                    </a:lnTo>
                    <a:lnTo>
                      <a:pt x="134" y="108"/>
                    </a:lnTo>
                    <a:lnTo>
                      <a:pt x="86" y="102"/>
                    </a:lnTo>
                    <a:lnTo>
                      <a:pt x="50" y="94"/>
                    </a:lnTo>
                    <a:lnTo>
                      <a:pt x="22" y="88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22" y="58"/>
                    </a:lnTo>
                    <a:lnTo>
                      <a:pt x="50" y="52"/>
                    </a:lnTo>
                    <a:lnTo>
                      <a:pt x="86" y="44"/>
                    </a:lnTo>
                    <a:lnTo>
                      <a:pt x="134" y="38"/>
                    </a:lnTo>
                    <a:lnTo>
                      <a:pt x="188" y="32"/>
                    </a:lnTo>
                    <a:lnTo>
                      <a:pt x="324" y="22"/>
                    </a:lnTo>
                    <a:lnTo>
                      <a:pt x="486" y="12"/>
                    </a:lnTo>
                    <a:lnTo>
                      <a:pt x="674" y="6"/>
                    </a:lnTo>
                    <a:lnTo>
                      <a:pt x="880" y="2"/>
                    </a:lnTo>
                    <a:lnTo>
                      <a:pt x="1102" y="0"/>
                    </a:lnTo>
                    <a:lnTo>
                      <a:pt x="1102" y="0"/>
                    </a:lnTo>
                    <a:lnTo>
                      <a:pt x="1326" y="2"/>
                    </a:lnTo>
                    <a:lnTo>
                      <a:pt x="1534" y="6"/>
                    </a:lnTo>
                    <a:lnTo>
                      <a:pt x="1722" y="12"/>
                    </a:lnTo>
                    <a:lnTo>
                      <a:pt x="1884" y="22"/>
                    </a:lnTo>
                    <a:lnTo>
                      <a:pt x="2020" y="32"/>
                    </a:lnTo>
                    <a:lnTo>
                      <a:pt x="2074" y="38"/>
                    </a:lnTo>
                    <a:lnTo>
                      <a:pt x="2120" y="44"/>
                    </a:lnTo>
                    <a:lnTo>
                      <a:pt x="2158" y="52"/>
                    </a:lnTo>
                    <a:lnTo>
                      <a:pt x="2184" y="58"/>
                    </a:lnTo>
                    <a:lnTo>
                      <a:pt x="2202" y="66"/>
                    </a:lnTo>
                    <a:lnTo>
                      <a:pt x="2206" y="70"/>
                    </a:lnTo>
                    <a:lnTo>
                      <a:pt x="2206" y="74"/>
                    </a:lnTo>
                    <a:lnTo>
                      <a:pt x="2206" y="74"/>
                    </a:lnTo>
                    <a:lnTo>
                      <a:pt x="2206" y="78"/>
                    </a:lnTo>
                    <a:lnTo>
                      <a:pt x="2202" y="80"/>
                    </a:lnTo>
                    <a:lnTo>
                      <a:pt x="2184" y="88"/>
                    </a:lnTo>
                    <a:lnTo>
                      <a:pt x="2158" y="94"/>
                    </a:lnTo>
                    <a:lnTo>
                      <a:pt x="2120" y="102"/>
                    </a:lnTo>
                    <a:lnTo>
                      <a:pt x="2074" y="108"/>
                    </a:lnTo>
                    <a:lnTo>
                      <a:pt x="2020" y="114"/>
                    </a:lnTo>
                    <a:lnTo>
                      <a:pt x="1884" y="124"/>
                    </a:lnTo>
                    <a:lnTo>
                      <a:pt x="1722" y="132"/>
                    </a:lnTo>
                    <a:lnTo>
                      <a:pt x="1534" y="140"/>
                    </a:lnTo>
                    <a:lnTo>
                      <a:pt x="1326" y="144"/>
                    </a:lnTo>
                    <a:lnTo>
                      <a:pt x="1102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209"/>
              <p:cNvSpPr>
                <a:spLocks/>
              </p:cNvSpPr>
              <p:nvPr/>
            </p:nvSpPr>
            <p:spPr bwMode="auto">
              <a:xfrm>
                <a:off x="2740" y="4152"/>
                <a:ext cx="2218" cy="146"/>
              </a:xfrm>
              <a:custGeom>
                <a:avLst/>
                <a:gdLst>
                  <a:gd name="T0" fmla="*/ 1108 w 2218"/>
                  <a:gd name="T1" fmla="*/ 0 h 146"/>
                  <a:gd name="T2" fmla="*/ 1108 w 2218"/>
                  <a:gd name="T3" fmla="*/ 0 h 146"/>
                  <a:gd name="T4" fmla="*/ 884 w 2218"/>
                  <a:gd name="T5" fmla="*/ 2 h 146"/>
                  <a:gd name="T6" fmla="*/ 678 w 2218"/>
                  <a:gd name="T7" fmla="*/ 6 h 146"/>
                  <a:gd name="T8" fmla="*/ 490 w 2218"/>
                  <a:gd name="T9" fmla="*/ 12 h 146"/>
                  <a:gd name="T10" fmla="*/ 326 w 2218"/>
                  <a:gd name="T11" fmla="*/ 22 h 146"/>
                  <a:gd name="T12" fmla="*/ 190 w 2218"/>
                  <a:gd name="T13" fmla="*/ 32 h 146"/>
                  <a:gd name="T14" fmla="*/ 134 w 2218"/>
                  <a:gd name="T15" fmla="*/ 38 h 146"/>
                  <a:gd name="T16" fmla="*/ 88 w 2218"/>
                  <a:gd name="T17" fmla="*/ 44 h 146"/>
                  <a:gd name="T18" fmla="*/ 50 w 2218"/>
                  <a:gd name="T19" fmla="*/ 52 h 146"/>
                  <a:gd name="T20" fmla="*/ 24 w 2218"/>
                  <a:gd name="T21" fmla="*/ 58 h 146"/>
                  <a:gd name="T22" fmla="*/ 6 w 2218"/>
                  <a:gd name="T23" fmla="*/ 66 h 146"/>
                  <a:gd name="T24" fmla="*/ 2 w 2218"/>
                  <a:gd name="T25" fmla="*/ 70 h 146"/>
                  <a:gd name="T26" fmla="*/ 0 w 2218"/>
                  <a:gd name="T27" fmla="*/ 74 h 146"/>
                  <a:gd name="T28" fmla="*/ 0 w 2218"/>
                  <a:gd name="T29" fmla="*/ 74 h 146"/>
                  <a:gd name="T30" fmla="*/ 2 w 2218"/>
                  <a:gd name="T31" fmla="*/ 78 h 146"/>
                  <a:gd name="T32" fmla="*/ 6 w 2218"/>
                  <a:gd name="T33" fmla="*/ 80 h 146"/>
                  <a:gd name="T34" fmla="*/ 24 w 2218"/>
                  <a:gd name="T35" fmla="*/ 88 h 146"/>
                  <a:gd name="T36" fmla="*/ 50 w 2218"/>
                  <a:gd name="T37" fmla="*/ 94 h 146"/>
                  <a:gd name="T38" fmla="*/ 88 w 2218"/>
                  <a:gd name="T39" fmla="*/ 102 h 146"/>
                  <a:gd name="T40" fmla="*/ 134 w 2218"/>
                  <a:gd name="T41" fmla="*/ 108 h 146"/>
                  <a:gd name="T42" fmla="*/ 190 w 2218"/>
                  <a:gd name="T43" fmla="*/ 114 h 146"/>
                  <a:gd name="T44" fmla="*/ 326 w 2218"/>
                  <a:gd name="T45" fmla="*/ 124 h 146"/>
                  <a:gd name="T46" fmla="*/ 490 w 2218"/>
                  <a:gd name="T47" fmla="*/ 134 h 146"/>
                  <a:gd name="T48" fmla="*/ 678 w 2218"/>
                  <a:gd name="T49" fmla="*/ 140 h 146"/>
                  <a:gd name="T50" fmla="*/ 884 w 2218"/>
                  <a:gd name="T51" fmla="*/ 144 h 146"/>
                  <a:gd name="T52" fmla="*/ 1108 w 2218"/>
                  <a:gd name="T53" fmla="*/ 146 h 146"/>
                  <a:gd name="T54" fmla="*/ 1108 w 2218"/>
                  <a:gd name="T55" fmla="*/ 146 h 146"/>
                  <a:gd name="T56" fmla="*/ 1332 w 2218"/>
                  <a:gd name="T57" fmla="*/ 144 h 146"/>
                  <a:gd name="T58" fmla="*/ 1542 w 2218"/>
                  <a:gd name="T59" fmla="*/ 140 h 146"/>
                  <a:gd name="T60" fmla="*/ 1730 w 2218"/>
                  <a:gd name="T61" fmla="*/ 134 h 146"/>
                  <a:gd name="T62" fmla="*/ 1894 w 2218"/>
                  <a:gd name="T63" fmla="*/ 124 h 146"/>
                  <a:gd name="T64" fmla="*/ 2030 w 2218"/>
                  <a:gd name="T65" fmla="*/ 114 h 146"/>
                  <a:gd name="T66" fmla="*/ 2084 w 2218"/>
                  <a:gd name="T67" fmla="*/ 108 h 146"/>
                  <a:gd name="T68" fmla="*/ 2132 w 2218"/>
                  <a:gd name="T69" fmla="*/ 102 h 146"/>
                  <a:gd name="T70" fmla="*/ 2168 w 2218"/>
                  <a:gd name="T71" fmla="*/ 94 h 146"/>
                  <a:gd name="T72" fmla="*/ 2196 w 2218"/>
                  <a:gd name="T73" fmla="*/ 88 h 146"/>
                  <a:gd name="T74" fmla="*/ 2212 w 2218"/>
                  <a:gd name="T75" fmla="*/ 80 h 146"/>
                  <a:gd name="T76" fmla="*/ 2216 w 2218"/>
                  <a:gd name="T77" fmla="*/ 78 h 146"/>
                  <a:gd name="T78" fmla="*/ 2218 w 2218"/>
                  <a:gd name="T79" fmla="*/ 74 h 146"/>
                  <a:gd name="T80" fmla="*/ 2218 w 2218"/>
                  <a:gd name="T81" fmla="*/ 74 h 146"/>
                  <a:gd name="T82" fmla="*/ 2216 w 2218"/>
                  <a:gd name="T83" fmla="*/ 70 h 146"/>
                  <a:gd name="T84" fmla="*/ 2212 w 2218"/>
                  <a:gd name="T85" fmla="*/ 66 h 146"/>
                  <a:gd name="T86" fmla="*/ 2196 w 2218"/>
                  <a:gd name="T87" fmla="*/ 58 h 146"/>
                  <a:gd name="T88" fmla="*/ 2168 w 2218"/>
                  <a:gd name="T89" fmla="*/ 52 h 146"/>
                  <a:gd name="T90" fmla="*/ 2132 w 2218"/>
                  <a:gd name="T91" fmla="*/ 44 h 146"/>
                  <a:gd name="T92" fmla="*/ 2084 w 2218"/>
                  <a:gd name="T93" fmla="*/ 38 h 146"/>
                  <a:gd name="T94" fmla="*/ 2030 w 2218"/>
                  <a:gd name="T95" fmla="*/ 32 h 146"/>
                  <a:gd name="T96" fmla="*/ 1894 w 2218"/>
                  <a:gd name="T97" fmla="*/ 22 h 146"/>
                  <a:gd name="T98" fmla="*/ 1730 w 2218"/>
                  <a:gd name="T99" fmla="*/ 12 h 146"/>
                  <a:gd name="T100" fmla="*/ 1542 w 2218"/>
                  <a:gd name="T101" fmla="*/ 6 h 146"/>
                  <a:gd name="T102" fmla="*/ 1332 w 2218"/>
                  <a:gd name="T103" fmla="*/ 2 h 146"/>
                  <a:gd name="T104" fmla="*/ 1108 w 2218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8" h="146">
                    <a:moveTo>
                      <a:pt x="1108" y="0"/>
                    </a:moveTo>
                    <a:lnTo>
                      <a:pt x="1108" y="0"/>
                    </a:lnTo>
                    <a:lnTo>
                      <a:pt x="884" y="2"/>
                    </a:lnTo>
                    <a:lnTo>
                      <a:pt x="678" y="6"/>
                    </a:lnTo>
                    <a:lnTo>
                      <a:pt x="490" y="12"/>
                    </a:lnTo>
                    <a:lnTo>
                      <a:pt x="326" y="22"/>
                    </a:lnTo>
                    <a:lnTo>
                      <a:pt x="190" y="32"/>
                    </a:lnTo>
                    <a:lnTo>
                      <a:pt x="134" y="38"/>
                    </a:lnTo>
                    <a:lnTo>
                      <a:pt x="88" y="44"/>
                    </a:lnTo>
                    <a:lnTo>
                      <a:pt x="50" y="52"/>
                    </a:lnTo>
                    <a:lnTo>
                      <a:pt x="24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4" y="88"/>
                    </a:lnTo>
                    <a:lnTo>
                      <a:pt x="50" y="94"/>
                    </a:lnTo>
                    <a:lnTo>
                      <a:pt x="88" y="102"/>
                    </a:lnTo>
                    <a:lnTo>
                      <a:pt x="134" y="108"/>
                    </a:lnTo>
                    <a:lnTo>
                      <a:pt x="190" y="114"/>
                    </a:lnTo>
                    <a:lnTo>
                      <a:pt x="326" y="124"/>
                    </a:lnTo>
                    <a:lnTo>
                      <a:pt x="490" y="134"/>
                    </a:lnTo>
                    <a:lnTo>
                      <a:pt x="678" y="140"/>
                    </a:lnTo>
                    <a:lnTo>
                      <a:pt x="884" y="144"/>
                    </a:lnTo>
                    <a:lnTo>
                      <a:pt x="1108" y="146"/>
                    </a:lnTo>
                    <a:lnTo>
                      <a:pt x="1108" y="146"/>
                    </a:lnTo>
                    <a:lnTo>
                      <a:pt x="1332" y="144"/>
                    </a:lnTo>
                    <a:lnTo>
                      <a:pt x="1542" y="140"/>
                    </a:lnTo>
                    <a:lnTo>
                      <a:pt x="1730" y="134"/>
                    </a:lnTo>
                    <a:lnTo>
                      <a:pt x="1894" y="124"/>
                    </a:lnTo>
                    <a:lnTo>
                      <a:pt x="2030" y="114"/>
                    </a:lnTo>
                    <a:lnTo>
                      <a:pt x="2084" y="108"/>
                    </a:lnTo>
                    <a:lnTo>
                      <a:pt x="2132" y="102"/>
                    </a:lnTo>
                    <a:lnTo>
                      <a:pt x="2168" y="94"/>
                    </a:lnTo>
                    <a:lnTo>
                      <a:pt x="2196" y="88"/>
                    </a:lnTo>
                    <a:lnTo>
                      <a:pt x="2212" y="80"/>
                    </a:lnTo>
                    <a:lnTo>
                      <a:pt x="2216" y="78"/>
                    </a:lnTo>
                    <a:lnTo>
                      <a:pt x="2218" y="74"/>
                    </a:lnTo>
                    <a:lnTo>
                      <a:pt x="2218" y="74"/>
                    </a:lnTo>
                    <a:lnTo>
                      <a:pt x="2216" y="70"/>
                    </a:lnTo>
                    <a:lnTo>
                      <a:pt x="2212" y="66"/>
                    </a:lnTo>
                    <a:lnTo>
                      <a:pt x="2196" y="58"/>
                    </a:lnTo>
                    <a:lnTo>
                      <a:pt x="2168" y="52"/>
                    </a:lnTo>
                    <a:lnTo>
                      <a:pt x="2132" y="44"/>
                    </a:lnTo>
                    <a:lnTo>
                      <a:pt x="2084" y="38"/>
                    </a:lnTo>
                    <a:lnTo>
                      <a:pt x="2030" y="32"/>
                    </a:lnTo>
                    <a:lnTo>
                      <a:pt x="1894" y="22"/>
                    </a:lnTo>
                    <a:lnTo>
                      <a:pt x="1730" y="12"/>
                    </a:lnTo>
                    <a:lnTo>
                      <a:pt x="1542" y="6"/>
                    </a:lnTo>
                    <a:lnTo>
                      <a:pt x="1332" y="2"/>
                    </a:lnTo>
                    <a:lnTo>
                      <a:pt x="11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210"/>
              <p:cNvSpPr>
                <a:spLocks noEditPoints="1"/>
              </p:cNvSpPr>
              <p:nvPr/>
            </p:nvSpPr>
            <p:spPr bwMode="auto">
              <a:xfrm>
                <a:off x="2746" y="4152"/>
                <a:ext cx="2206" cy="146"/>
              </a:xfrm>
              <a:custGeom>
                <a:avLst/>
                <a:gdLst>
                  <a:gd name="T0" fmla="*/ 1102 w 2206"/>
                  <a:gd name="T1" fmla="*/ 144 h 146"/>
                  <a:gd name="T2" fmla="*/ 676 w 2206"/>
                  <a:gd name="T3" fmla="*/ 140 h 146"/>
                  <a:gd name="T4" fmla="*/ 326 w 2206"/>
                  <a:gd name="T5" fmla="*/ 124 h 146"/>
                  <a:gd name="T6" fmla="*/ 138 w 2206"/>
                  <a:gd name="T7" fmla="*/ 108 h 146"/>
                  <a:gd name="T8" fmla="*/ 54 w 2206"/>
                  <a:gd name="T9" fmla="*/ 94 h 146"/>
                  <a:gd name="T10" fmla="*/ 10 w 2206"/>
                  <a:gd name="T11" fmla="*/ 80 h 146"/>
                  <a:gd name="T12" fmla="*/ 6 w 2206"/>
                  <a:gd name="T13" fmla="*/ 74 h 146"/>
                  <a:gd name="T14" fmla="*/ 6 w 2206"/>
                  <a:gd name="T15" fmla="*/ 70 h 146"/>
                  <a:gd name="T16" fmla="*/ 28 w 2206"/>
                  <a:gd name="T17" fmla="*/ 58 h 146"/>
                  <a:gd name="T18" fmla="*/ 92 w 2206"/>
                  <a:gd name="T19" fmla="*/ 44 h 146"/>
                  <a:gd name="T20" fmla="*/ 192 w 2206"/>
                  <a:gd name="T21" fmla="*/ 32 h 146"/>
                  <a:gd name="T22" fmla="*/ 490 w 2206"/>
                  <a:gd name="T23" fmla="*/ 12 h 146"/>
                  <a:gd name="T24" fmla="*/ 882 w 2206"/>
                  <a:gd name="T25" fmla="*/ 2 h 146"/>
                  <a:gd name="T26" fmla="*/ 1102 w 2206"/>
                  <a:gd name="T27" fmla="*/ 0 h 146"/>
                  <a:gd name="T28" fmla="*/ 1532 w 2206"/>
                  <a:gd name="T29" fmla="*/ 6 h 146"/>
                  <a:gd name="T30" fmla="*/ 1882 w 2206"/>
                  <a:gd name="T31" fmla="*/ 22 h 146"/>
                  <a:gd name="T32" fmla="*/ 2070 w 2206"/>
                  <a:gd name="T33" fmla="*/ 38 h 146"/>
                  <a:gd name="T34" fmla="*/ 2152 w 2206"/>
                  <a:gd name="T35" fmla="*/ 52 h 146"/>
                  <a:gd name="T36" fmla="*/ 2196 w 2206"/>
                  <a:gd name="T37" fmla="*/ 66 h 146"/>
                  <a:gd name="T38" fmla="*/ 2202 w 2206"/>
                  <a:gd name="T39" fmla="*/ 74 h 146"/>
                  <a:gd name="T40" fmla="*/ 2200 w 2206"/>
                  <a:gd name="T41" fmla="*/ 78 h 146"/>
                  <a:gd name="T42" fmla="*/ 2180 w 2206"/>
                  <a:gd name="T43" fmla="*/ 88 h 146"/>
                  <a:gd name="T44" fmla="*/ 2116 w 2206"/>
                  <a:gd name="T45" fmla="*/ 100 h 146"/>
                  <a:gd name="T46" fmla="*/ 2014 w 2206"/>
                  <a:gd name="T47" fmla="*/ 114 h 146"/>
                  <a:gd name="T48" fmla="*/ 1718 w 2206"/>
                  <a:gd name="T49" fmla="*/ 132 h 146"/>
                  <a:gd name="T50" fmla="*/ 1324 w 2206"/>
                  <a:gd name="T51" fmla="*/ 144 h 146"/>
                  <a:gd name="T52" fmla="*/ 1102 w 2206"/>
                  <a:gd name="T53" fmla="*/ 0 h 146"/>
                  <a:gd name="T54" fmla="*/ 880 w 2206"/>
                  <a:gd name="T55" fmla="*/ 2 h 146"/>
                  <a:gd name="T56" fmla="*/ 486 w 2206"/>
                  <a:gd name="T57" fmla="*/ 12 h 146"/>
                  <a:gd name="T58" fmla="*/ 188 w 2206"/>
                  <a:gd name="T59" fmla="*/ 32 h 146"/>
                  <a:gd name="T60" fmla="*/ 86 w 2206"/>
                  <a:gd name="T61" fmla="*/ 44 h 146"/>
                  <a:gd name="T62" fmla="*/ 22 w 2206"/>
                  <a:gd name="T63" fmla="*/ 58 h 146"/>
                  <a:gd name="T64" fmla="*/ 2 w 2206"/>
                  <a:gd name="T65" fmla="*/ 70 h 146"/>
                  <a:gd name="T66" fmla="*/ 0 w 2206"/>
                  <a:gd name="T67" fmla="*/ 74 h 146"/>
                  <a:gd name="T68" fmla="*/ 6 w 2206"/>
                  <a:gd name="T69" fmla="*/ 80 h 146"/>
                  <a:gd name="T70" fmla="*/ 50 w 2206"/>
                  <a:gd name="T71" fmla="*/ 94 h 146"/>
                  <a:gd name="T72" fmla="*/ 134 w 2206"/>
                  <a:gd name="T73" fmla="*/ 108 h 146"/>
                  <a:gd name="T74" fmla="*/ 324 w 2206"/>
                  <a:gd name="T75" fmla="*/ 124 h 146"/>
                  <a:gd name="T76" fmla="*/ 674 w 2206"/>
                  <a:gd name="T77" fmla="*/ 140 h 146"/>
                  <a:gd name="T78" fmla="*/ 1102 w 2206"/>
                  <a:gd name="T79" fmla="*/ 146 h 146"/>
                  <a:gd name="T80" fmla="*/ 1326 w 2206"/>
                  <a:gd name="T81" fmla="*/ 144 h 146"/>
                  <a:gd name="T82" fmla="*/ 1722 w 2206"/>
                  <a:gd name="T83" fmla="*/ 132 h 146"/>
                  <a:gd name="T84" fmla="*/ 2020 w 2206"/>
                  <a:gd name="T85" fmla="*/ 114 h 146"/>
                  <a:gd name="T86" fmla="*/ 2120 w 2206"/>
                  <a:gd name="T87" fmla="*/ 102 h 146"/>
                  <a:gd name="T88" fmla="*/ 2184 w 2206"/>
                  <a:gd name="T89" fmla="*/ 88 h 146"/>
                  <a:gd name="T90" fmla="*/ 2206 w 2206"/>
                  <a:gd name="T91" fmla="*/ 78 h 146"/>
                  <a:gd name="T92" fmla="*/ 2206 w 2206"/>
                  <a:gd name="T93" fmla="*/ 74 h 146"/>
                  <a:gd name="T94" fmla="*/ 2202 w 2206"/>
                  <a:gd name="T95" fmla="*/ 66 h 146"/>
                  <a:gd name="T96" fmla="*/ 2158 w 2206"/>
                  <a:gd name="T97" fmla="*/ 52 h 146"/>
                  <a:gd name="T98" fmla="*/ 2074 w 2206"/>
                  <a:gd name="T99" fmla="*/ 38 h 146"/>
                  <a:gd name="T100" fmla="*/ 1884 w 2206"/>
                  <a:gd name="T101" fmla="*/ 22 h 146"/>
                  <a:gd name="T102" fmla="*/ 1534 w 2206"/>
                  <a:gd name="T103" fmla="*/ 6 h 146"/>
                  <a:gd name="T104" fmla="*/ 1102 w 2206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6" h="146">
                    <a:moveTo>
                      <a:pt x="1102" y="144"/>
                    </a:moveTo>
                    <a:lnTo>
                      <a:pt x="1102" y="144"/>
                    </a:lnTo>
                    <a:lnTo>
                      <a:pt x="882" y="144"/>
                    </a:lnTo>
                    <a:lnTo>
                      <a:pt x="676" y="140"/>
                    </a:lnTo>
                    <a:lnTo>
                      <a:pt x="490" y="132"/>
                    </a:lnTo>
                    <a:lnTo>
                      <a:pt x="326" y="124"/>
                    </a:lnTo>
                    <a:lnTo>
                      <a:pt x="192" y="114"/>
                    </a:lnTo>
                    <a:lnTo>
                      <a:pt x="138" y="108"/>
                    </a:lnTo>
                    <a:lnTo>
                      <a:pt x="92" y="100"/>
                    </a:lnTo>
                    <a:lnTo>
                      <a:pt x="54" y="94"/>
                    </a:lnTo>
                    <a:lnTo>
                      <a:pt x="28" y="88"/>
                    </a:lnTo>
                    <a:lnTo>
                      <a:pt x="10" y="80"/>
                    </a:lnTo>
                    <a:lnTo>
                      <a:pt x="6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28" y="58"/>
                    </a:lnTo>
                    <a:lnTo>
                      <a:pt x="54" y="52"/>
                    </a:lnTo>
                    <a:lnTo>
                      <a:pt x="92" y="44"/>
                    </a:lnTo>
                    <a:lnTo>
                      <a:pt x="138" y="38"/>
                    </a:lnTo>
                    <a:lnTo>
                      <a:pt x="192" y="32"/>
                    </a:lnTo>
                    <a:lnTo>
                      <a:pt x="326" y="22"/>
                    </a:lnTo>
                    <a:lnTo>
                      <a:pt x="490" y="12"/>
                    </a:lnTo>
                    <a:lnTo>
                      <a:pt x="676" y="6"/>
                    </a:lnTo>
                    <a:lnTo>
                      <a:pt x="882" y="2"/>
                    </a:lnTo>
                    <a:lnTo>
                      <a:pt x="1102" y="0"/>
                    </a:lnTo>
                    <a:lnTo>
                      <a:pt x="1102" y="0"/>
                    </a:lnTo>
                    <a:lnTo>
                      <a:pt x="1324" y="2"/>
                    </a:lnTo>
                    <a:lnTo>
                      <a:pt x="1532" y="6"/>
                    </a:lnTo>
                    <a:lnTo>
                      <a:pt x="1718" y="12"/>
                    </a:lnTo>
                    <a:lnTo>
                      <a:pt x="1882" y="22"/>
                    </a:lnTo>
                    <a:lnTo>
                      <a:pt x="2014" y="32"/>
                    </a:lnTo>
                    <a:lnTo>
                      <a:pt x="2070" y="38"/>
                    </a:lnTo>
                    <a:lnTo>
                      <a:pt x="2116" y="44"/>
                    </a:lnTo>
                    <a:lnTo>
                      <a:pt x="2152" y="52"/>
                    </a:lnTo>
                    <a:lnTo>
                      <a:pt x="2180" y="58"/>
                    </a:lnTo>
                    <a:lnTo>
                      <a:pt x="2196" y="66"/>
                    </a:lnTo>
                    <a:lnTo>
                      <a:pt x="2200" y="70"/>
                    </a:lnTo>
                    <a:lnTo>
                      <a:pt x="2202" y="74"/>
                    </a:lnTo>
                    <a:lnTo>
                      <a:pt x="2202" y="74"/>
                    </a:lnTo>
                    <a:lnTo>
                      <a:pt x="2200" y="78"/>
                    </a:lnTo>
                    <a:lnTo>
                      <a:pt x="2196" y="80"/>
                    </a:lnTo>
                    <a:lnTo>
                      <a:pt x="2180" y="88"/>
                    </a:lnTo>
                    <a:lnTo>
                      <a:pt x="2152" y="94"/>
                    </a:lnTo>
                    <a:lnTo>
                      <a:pt x="2116" y="100"/>
                    </a:lnTo>
                    <a:lnTo>
                      <a:pt x="2070" y="108"/>
                    </a:lnTo>
                    <a:lnTo>
                      <a:pt x="2014" y="114"/>
                    </a:lnTo>
                    <a:lnTo>
                      <a:pt x="1882" y="124"/>
                    </a:lnTo>
                    <a:lnTo>
                      <a:pt x="1718" y="132"/>
                    </a:lnTo>
                    <a:lnTo>
                      <a:pt x="1532" y="140"/>
                    </a:lnTo>
                    <a:lnTo>
                      <a:pt x="1324" y="144"/>
                    </a:lnTo>
                    <a:lnTo>
                      <a:pt x="1102" y="144"/>
                    </a:lnTo>
                    <a:close/>
                    <a:moveTo>
                      <a:pt x="1102" y="0"/>
                    </a:moveTo>
                    <a:lnTo>
                      <a:pt x="1102" y="0"/>
                    </a:lnTo>
                    <a:lnTo>
                      <a:pt x="880" y="2"/>
                    </a:lnTo>
                    <a:lnTo>
                      <a:pt x="674" y="6"/>
                    </a:lnTo>
                    <a:lnTo>
                      <a:pt x="486" y="12"/>
                    </a:lnTo>
                    <a:lnTo>
                      <a:pt x="324" y="22"/>
                    </a:lnTo>
                    <a:lnTo>
                      <a:pt x="188" y="32"/>
                    </a:lnTo>
                    <a:lnTo>
                      <a:pt x="134" y="38"/>
                    </a:lnTo>
                    <a:lnTo>
                      <a:pt x="86" y="44"/>
                    </a:lnTo>
                    <a:lnTo>
                      <a:pt x="50" y="52"/>
                    </a:lnTo>
                    <a:lnTo>
                      <a:pt x="22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2" y="88"/>
                    </a:lnTo>
                    <a:lnTo>
                      <a:pt x="50" y="94"/>
                    </a:lnTo>
                    <a:lnTo>
                      <a:pt x="86" y="102"/>
                    </a:lnTo>
                    <a:lnTo>
                      <a:pt x="134" y="108"/>
                    </a:lnTo>
                    <a:lnTo>
                      <a:pt x="188" y="114"/>
                    </a:lnTo>
                    <a:lnTo>
                      <a:pt x="324" y="124"/>
                    </a:lnTo>
                    <a:lnTo>
                      <a:pt x="486" y="132"/>
                    </a:lnTo>
                    <a:lnTo>
                      <a:pt x="674" y="140"/>
                    </a:lnTo>
                    <a:lnTo>
                      <a:pt x="880" y="144"/>
                    </a:lnTo>
                    <a:lnTo>
                      <a:pt x="1102" y="146"/>
                    </a:lnTo>
                    <a:lnTo>
                      <a:pt x="1102" y="146"/>
                    </a:lnTo>
                    <a:lnTo>
                      <a:pt x="1326" y="144"/>
                    </a:lnTo>
                    <a:lnTo>
                      <a:pt x="1534" y="140"/>
                    </a:lnTo>
                    <a:lnTo>
                      <a:pt x="1722" y="132"/>
                    </a:lnTo>
                    <a:lnTo>
                      <a:pt x="1884" y="124"/>
                    </a:lnTo>
                    <a:lnTo>
                      <a:pt x="2020" y="114"/>
                    </a:lnTo>
                    <a:lnTo>
                      <a:pt x="2074" y="108"/>
                    </a:lnTo>
                    <a:lnTo>
                      <a:pt x="2120" y="102"/>
                    </a:lnTo>
                    <a:lnTo>
                      <a:pt x="2158" y="94"/>
                    </a:lnTo>
                    <a:lnTo>
                      <a:pt x="2184" y="88"/>
                    </a:lnTo>
                    <a:lnTo>
                      <a:pt x="2202" y="80"/>
                    </a:lnTo>
                    <a:lnTo>
                      <a:pt x="2206" y="78"/>
                    </a:lnTo>
                    <a:lnTo>
                      <a:pt x="2206" y="74"/>
                    </a:lnTo>
                    <a:lnTo>
                      <a:pt x="2206" y="74"/>
                    </a:lnTo>
                    <a:lnTo>
                      <a:pt x="2206" y="70"/>
                    </a:lnTo>
                    <a:lnTo>
                      <a:pt x="2202" y="66"/>
                    </a:lnTo>
                    <a:lnTo>
                      <a:pt x="2184" y="58"/>
                    </a:lnTo>
                    <a:lnTo>
                      <a:pt x="2158" y="52"/>
                    </a:lnTo>
                    <a:lnTo>
                      <a:pt x="2120" y="44"/>
                    </a:lnTo>
                    <a:lnTo>
                      <a:pt x="2074" y="38"/>
                    </a:lnTo>
                    <a:lnTo>
                      <a:pt x="2020" y="32"/>
                    </a:lnTo>
                    <a:lnTo>
                      <a:pt x="1884" y="22"/>
                    </a:lnTo>
                    <a:lnTo>
                      <a:pt x="1722" y="12"/>
                    </a:lnTo>
                    <a:lnTo>
                      <a:pt x="1534" y="6"/>
                    </a:lnTo>
                    <a:lnTo>
                      <a:pt x="1326" y="2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211"/>
              <p:cNvSpPr>
                <a:spLocks/>
              </p:cNvSpPr>
              <p:nvPr/>
            </p:nvSpPr>
            <p:spPr bwMode="auto">
              <a:xfrm>
                <a:off x="2752" y="4152"/>
                <a:ext cx="2196" cy="144"/>
              </a:xfrm>
              <a:custGeom>
                <a:avLst/>
                <a:gdLst>
                  <a:gd name="T0" fmla="*/ 1096 w 2196"/>
                  <a:gd name="T1" fmla="*/ 144 h 144"/>
                  <a:gd name="T2" fmla="*/ 1096 w 2196"/>
                  <a:gd name="T3" fmla="*/ 144 h 144"/>
                  <a:gd name="T4" fmla="*/ 876 w 2196"/>
                  <a:gd name="T5" fmla="*/ 144 h 144"/>
                  <a:gd name="T6" fmla="*/ 670 w 2196"/>
                  <a:gd name="T7" fmla="*/ 140 h 144"/>
                  <a:gd name="T8" fmla="*/ 484 w 2196"/>
                  <a:gd name="T9" fmla="*/ 132 h 144"/>
                  <a:gd name="T10" fmla="*/ 320 w 2196"/>
                  <a:gd name="T11" fmla="*/ 124 h 144"/>
                  <a:gd name="T12" fmla="*/ 186 w 2196"/>
                  <a:gd name="T13" fmla="*/ 114 h 144"/>
                  <a:gd name="T14" fmla="*/ 132 w 2196"/>
                  <a:gd name="T15" fmla="*/ 108 h 144"/>
                  <a:gd name="T16" fmla="*/ 86 w 2196"/>
                  <a:gd name="T17" fmla="*/ 100 h 144"/>
                  <a:gd name="T18" fmla="*/ 48 w 2196"/>
                  <a:gd name="T19" fmla="*/ 94 h 144"/>
                  <a:gd name="T20" fmla="*/ 22 w 2196"/>
                  <a:gd name="T21" fmla="*/ 88 h 144"/>
                  <a:gd name="T22" fmla="*/ 4 w 2196"/>
                  <a:gd name="T23" fmla="*/ 80 h 144"/>
                  <a:gd name="T24" fmla="*/ 0 w 2196"/>
                  <a:gd name="T25" fmla="*/ 78 h 144"/>
                  <a:gd name="T26" fmla="*/ 0 w 2196"/>
                  <a:gd name="T27" fmla="*/ 74 h 144"/>
                  <a:gd name="T28" fmla="*/ 0 w 2196"/>
                  <a:gd name="T29" fmla="*/ 74 h 144"/>
                  <a:gd name="T30" fmla="*/ 0 w 2196"/>
                  <a:gd name="T31" fmla="*/ 70 h 144"/>
                  <a:gd name="T32" fmla="*/ 4 w 2196"/>
                  <a:gd name="T33" fmla="*/ 66 h 144"/>
                  <a:gd name="T34" fmla="*/ 22 w 2196"/>
                  <a:gd name="T35" fmla="*/ 58 h 144"/>
                  <a:gd name="T36" fmla="*/ 48 w 2196"/>
                  <a:gd name="T37" fmla="*/ 52 h 144"/>
                  <a:gd name="T38" fmla="*/ 86 w 2196"/>
                  <a:gd name="T39" fmla="*/ 44 h 144"/>
                  <a:gd name="T40" fmla="*/ 132 w 2196"/>
                  <a:gd name="T41" fmla="*/ 38 h 144"/>
                  <a:gd name="T42" fmla="*/ 186 w 2196"/>
                  <a:gd name="T43" fmla="*/ 32 h 144"/>
                  <a:gd name="T44" fmla="*/ 320 w 2196"/>
                  <a:gd name="T45" fmla="*/ 22 h 144"/>
                  <a:gd name="T46" fmla="*/ 484 w 2196"/>
                  <a:gd name="T47" fmla="*/ 12 h 144"/>
                  <a:gd name="T48" fmla="*/ 670 w 2196"/>
                  <a:gd name="T49" fmla="*/ 6 h 144"/>
                  <a:gd name="T50" fmla="*/ 876 w 2196"/>
                  <a:gd name="T51" fmla="*/ 2 h 144"/>
                  <a:gd name="T52" fmla="*/ 1096 w 2196"/>
                  <a:gd name="T53" fmla="*/ 0 h 144"/>
                  <a:gd name="T54" fmla="*/ 1096 w 2196"/>
                  <a:gd name="T55" fmla="*/ 0 h 144"/>
                  <a:gd name="T56" fmla="*/ 1318 w 2196"/>
                  <a:gd name="T57" fmla="*/ 2 h 144"/>
                  <a:gd name="T58" fmla="*/ 1526 w 2196"/>
                  <a:gd name="T59" fmla="*/ 6 h 144"/>
                  <a:gd name="T60" fmla="*/ 1712 w 2196"/>
                  <a:gd name="T61" fmla="*/ 12 h 144"/>
                  <a:gd name="T62" fmla="*/ 1876 w 2196"/>
                  <a:gd name="T63" fmla="*/ 22 h 144"/>
                  <a:gd name="T64" fmla="*/ 2008 w 2196"/>
                  <a:gd name="T65" fmla="*/ 32 h 144"/>
                  <a:gd name="T66" fmla="*/ 2064 w 2196"/>
                  <a:gd name="T67" fmla="*/ 38 h 144"/>
                  <a:gd name="T68" fmla="*/ 2110 w 2196"/>
                  <a:gd name="T69" fmla="*/ 44 h 144"/>
                  <a:gd name="T70" fmla="*/ 2146 w 2196"/>
                  <a:gd name="T71" fmla="*/ 52 h 144"/>
                  <a:gd name="T72" fmla="*/ 2174 w 2196"/>
                  <a:gd name="T73" fmla="*/ 58 h 144"/>
                  <a:gd name="T74" fmla="*/ 2190 w 2196"/>
                  <a:gd name="T75" fmla="*/ 66 h 144"/>
                  <a:gd name="T76" fmla="*/ 2194 w 2196"/>
                  <a:gd name="T77" fmla="*/ 70 h 144"/>
                  <a:gd name="T78" fmla="*/ 2196 w 2196"/>
                  <a:gd name="T79" fmla="*/ 74 h 144"/>
                  <a:gd name="T80" fmla="*/ 2196 w 2196"/>
                  <a:gd name="T81" fmla="*/ 74 h 144"/>
                  <a:gd name="T82" fmla="*/ 2194 w 2196"/>
                  <a:gd name="T83" fmla="*/ 78 h 144"/>
                  <a:gd name="T84" fmla="*/ 2190 w 2196"/>
                  <a:gd name="T85" fmla="*/ 80 h 144"/>
                  <a:gd name="T86" fmla="*/ 2174 w 2196"/>
                  <a:gd name="T87" fmla="*/ 88 h 144"/>
                  <a:gd name="T88" fmla="*/ 2146 w 2196"/>
                  <a:gd name="T89" fmla="*/ 94 h 144"/>
                  <a:gd name="T90" fmla="*/ 2110 w 2196"/>
                  <a:gd name="T91" fmla="*/ 100 h 144"/>
                  <a:gd name="T92" fmla="*/ 2064 w 2196"/>
                  <a:gd name="T93" fmla="*/ 108 h 144"/>
                  <a:gd name="T94" fmla="*/ 2008 w 2196"/>
                  <a:gd name="T95" fmla="*/ 114 h 144"/>
                  <a:gd name="T96" fmla="*/ 1876 w 2196"/>
                  <a:gd name="T97" fmla="*/ 124 h 144"/>
                  <a:gd name="T98" fmla="*/ 1712 w 2196"/>
                  <a:gd name="T99" fmla="*/ 132 h 144"/>
                  <a:gd name="T100" fmla="*/ 1526 w 2196"/>
                  <a:gd name="T101" fmla="*/ 140 h 144"/>
                  <a:gd name="T102" fmla="*/ 1318 w 2196"/>
                  <a:gd name="T103" fmla="*/ 144 h 144"/>
                  <a:gd name="T104" fmla="*/ 1096 w 2196"/>
                  <a:gd name="T10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96" h="144">
                    <a:moveTo>
                      <a:pt x="1096" y="144"/>
                    </a:moveTo>
                    <a:lnTo>
                      <a:pt x="1096" y="144"/>
                    </a:lnTo>
                    <a:lnTo>
                      <a:pt x="876" y="144"/>
                    </a:lnTo>
                    <a:lnTo>
                      <a:pt x="670" y="140"/>
                    </a:lnTo>
                    <a:lnTo>
                      <a:pt x="484" y="132"/>
                    </a:lnTo>
                    <a:lnTo>
                      <a:pt x="320" y="124"/>
                    </a:lnTo>
                    <a:lnTo>
                      <a:pt x="186" y="114"/>
                    </a:lnTo>
                    <a:lnTo>
                      <a:pt x="132" y="108"/>
                    </a:lnTo>
                    <a:lnTo>
                      <a:pt x="86" y="100"/>
                    </a:lnTo>
                    <a:lnTo>
                      <a:pt x="48" y="94"/>
                    </a:lnTo>
                    <a:lnTo>
                      <a:pt x="22" y="88"/>
                    </a:lnTo>
                    <a:lnTo>
                      <a:pt x="4" y="80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4" y="66"/>
                    </a:lnTo>
                    <a:lnTo>
                      <a:pt x="22" y="58"/>
                    </a:lnTo>
                    <a:lnTo>
                      <a:pt x="48" y="52"/>
                    </a:lnTo>
                    <a:lnTo>
                      <a:pt x="86" y="44"/>
                    </a:lnTo>
                    <a:lnTo>
                      <a:pt x="132" y="38"/>
                    </a:lnTo>
                    <a:lnTo>
                      <a:pt x="186" y="32"/>
                    </a:lnTo>
                    <a:lnTo>
                      <a:pt x="320" y="22"/>
                    </a:lnTo>
                    <a:lnTo>
                      <a:pt x="484" y="12"/>
                    </a:lnTo>
                    <a:lnTo>
                      <a:pt x="670" y="6"/>
                    </a:lnTo>
                    <a:lnTo>
                      <a:pt x="876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318" y="2"/>
                    </a:lnTo>
                    <a:lnTo>
                      <a:pt x="1526" y="6"/>
                    </a:lnTo>
                    <a:lnTo>
                      <a:pt x="1712" y="12"/>
                    </a:lnTo>
                    <a:lnTo>
                      <a:pt x="1876" y="22"/>
                    </a:lnTo>
                    <a:lnTo>
                      <a:pt x="2008" y="32"/>
                    </a:lnTo>
                    <a:lnTo>
                      <a:pt x="2064" y="38"/>
                    </a:lnTo>
                    <a:lnTo>
                      <a:pt x="2110" y="44"/>
                    </a:lnTo>
                    <a:lnTo>
                      <a:pt x="2146" y="52"/>
                    </a:lnTo>
                    <a:lnTo>
                      <a:pt x="2174" y="58"/>
                    </a:lnTo>
                    <a:lnTo>
                      <a:pt x="2190" y="66"/>
                    </a:lnTo>
                    <a:lnTo>
                      <a:pt x="2194" y="70"/>
                    </a:lnTo>
                    <a:lnTo>
                      <a:pt x="2196" y="74"/>
                    </a:lnTo>
                    <a:lnTo>
                      <a:pt x="2196" y="74"/>
                    </a:lnTo>
                    <a:lnTo>
                      <a:pt x="2194" y="78"/>
                    </a:lnTo>
                    <a:lnTo>
                      <a:pt x="2190" y="80"/>
                    </a:lnTo>
                    <a:lnTo>
                      <a:pt x="2174" y="88"/>
                    </a:lnTo>
                    <a:lnTo>
                      <a:pt x="2146" y="94"/>
                    </a:lnTo>
                    <a:lnTo>
                      <a:pt x="2110" y="100"/>
                    </a:lnTo>
                    <a:lnTo>
                      <a:pt x="2064" y="108"/>
                    </a:lnTo>
                    <a:lnTo>
                      <a:pt x="2008" y="114"/>
                    </a:lnTo>
                    <a:lnTo>
                      <a:pt x="1876" y="124"/>
                    </a:lnTo>
                    <a:lnTo>
                      <a:pt x="1712" y="132"/>
                    </a:lnTo>
                    <a:lnTo>
                      <a:pt x="1526" y="140"/>
                    </a:lnTo>
                    <a:lnTo>
                      <a:pt x="1318" y="144"/>
                    </a:lnTo>
                    <a:lnTo>
                      <a:pt x="1096" y="1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212"/>
              <p:cNvSpPr>
                <a:spLocks/>
              </p:cNvSpPr>
              <p:nvPr/>
            </p:nvSpPr>
            <p:spPr bwMode="auto">
              <a:xfrm>
                <a:off x="2746" y="4152"/>
                <a:ext cx="2206" cy="146"/>
              </a:xfrm>
              <a:custGeom>
                <a:avLst/>
                <a:gdLst>
                  <a:gd name="T0" fmla="*/ 1102 w 2206"/>
                  <a:gd name="T1" fmla="*/ 0 h 146"/>
                  <a:gd name="T2" fmla="*/ 1102 w 2206"/>
                  <a:gd name="T3" fmla="*/ 0 h 146"/>
                  <a:gd name="T4" fmla="*/ 880 w 2206"/>
                  <a:gd name="T5" fmla="*/ 2 h 146"/>
                  <a:gd name="T6" fmla="*/ 674 w 2206"/>
                  <a:gd name="T7" fmla="*/ 6 h 146"/>
                  <a:gd name="T8" fmla="*/ 486 w 2206"/>
                  <a:gd name="T9" fmla="*/ 12 h 146"/>
                  <a:gd name="T10" fmla="*/ 324 w 2206"/>
                  <a:gd name="T11" fmla="*/ 22 h 146"/>
                  <a:gd name="T12" fmla="*/ 188 w 2206"/>
                  <a:gd name="T13" fmla="*/ 32 h 146"/>
                  <a:gd name="T14" fmla="*/ 134 w 2206"/>
                  <a:gd name="T15" fmla="*/ 38 h 146"/>
                  <a:gd name="T16" fmla="*/ 86 w 2206"/>
                  <a:gd name="T17" fmla="*/ 44 h 146"/>
                  <a:gd name="T18" fmla="*/ 50 w 2206"/>
                  <a:gd name="T19" fmla="*/ 52 h 146"/>
                  <a:gd name="T20" fmla="*/ 22 w 2206"/>
                  <a:gd name="T21" fmla="*/ 58 h 146"/>
                  <a:gd name="T22" fmla="*/ 6 w 2206"/>
                  <a:gd name="T23" fmla="*/ 66 h 146"/>
                  <a:gd name="T24" fmla="*/ 2 w 2206"/>
                  <a:gd name="T25" fmla="*/ 70 h 146"/>
                  <a:gd name="T26" fmla="*/ 0 w 2206"/>
                  <a:gd name="T27" fmla="*/ 74 h 146"/>
                  <a:gd name="T28" fmla="*/ 0 w 2206"/>
                  <a:gd name="T29" fmla="*/ 74 h 146"/>
                  <a:gd name="T30" fmla="*/ 2 w 2206"/>
                  <a:gd name="T31" fmla="*/ 78 h 146"/>
                  <a:gd name="T32" fmla="*/ 6 w 2206"/>
                  <a:gd name="T33" fmla="*/ 80 h 146"/>
                  <a:gd name="T34" fmla="*/ 22 w 2206"/>
                  <a:gd name="T35" fmla="*/ 88 h 146"/>
                  <a:gd name="T36" fmla="*/ 50 w 2206"/>
                  <a:gd name="T37" fmla="*/ 94 h 146"/>
                  <a:gd name="T38" fmla="*/ 86 w 2206"/>
                  <a:gd name="T39" fmla="*/ 102 h 146"/>
                  <a:gd name="T40" fmla="*/ 134 w 2206"/>
                  <a:gd name="T41" fmla="*/ 108 h 146"/>
                  <a:gd name="T42" fmla="*/ 188 w 2206"/>
                  <a:gd name="T43" fmla="*/ 114 h 146"/>
                  <a:gd name="T44" fmla="*/ 324 w 2206"/>
                  <a:gd name="T45" fmla="*/ 124 h 146"/>
                  <a:gd name="T46" fmla="*/ 486 w 2206"/>
                  <a:gd name="T47" fmla="*/ 132 h 146"/>
                  <a:gd name="T48" fmla="*/ 674 w 2206"/>
                  <a:gd name="T49" fmla="*/ 140 h 146"/>
                  <a:gd name="T50" fmla="*/ 880 w 2206"/>
                  <a:gd name="T51" fmla="*/ 144 h 146"/>
                  <a:gd name="T52" fmla="*/ 1102 w 2206"/>
                  <a:gd name="T53" fmla="*/ 146 h 146"/>
                  <a:gd name="T54" fmla="*/ 1102 w 2206"/>
                  <a:gd name="T55" fmla="*/ 146 h 146"/>
                  <a:gd name="T56" fmla="*/ 1326 w 2206"/>
                  <a:gd name="T57" fmla="*/ 144 h 146"/>
                  <a:gd name="T58" fmla="*/ 1534 w 2206"/>
                  <a:gd name="T59" fmla="*/ 140 h 146"/>
                  <a:gd name="T60" fmla="*/ 1722 w 2206"/>
                  <a:gd name="T61" fmla="*/ 132 h 146"/>
                  <a:gd name="T62" fmla="*/ 1884 w 2206"/>
                  <a:gd name="T63" fmla="*/ 124 h 146"/>
                  <a:gd name="T64" fmla="*/ 2020 w 2206"/>
                  <a:gd name="T65" fmla="*/ 114 h 146"/>
                  <a:gd name="T66" fmla="*/ 2074 w 2206"/>
                  <a:gd name="T67" fmla="*/ 108 h 146"/>
                  <a:gd name="T68" fmla="*/ 2120 w 2206"/>
                  <a:gd name="T69" fmla="*/ 102 h 146"/>
                  <a:gd name="T70" fmla="*/ 2158 w 2206"/>
                  <a:gd name="T71" fmla="*/ 94 h 146"/>
                  <a:gd name="T72" fmla="*/ 2184 w 2206"/>
                  <a:gd name="T73" fmla="*/ 88 h 146"/>
                  <a:gd name="T74" fmla="*/ 2202 w 2206"/>
                  <a:gd name="T75" fmla="*/ 80 h 146"/>
                  <a:gd name="T76" fmla="*/ 2206 w 2206"/>
                  <a:gd name="T77" fmla="*/ 78 h 146"/>
                  <a:gd name="T78" fmla="*/ 2206 w 2206"/>
                  <a:gd name="T79" fmla="*/ 74 h 146"/>
                  <a:gd name="T80" fmla="*/ 2206 w 2206"/>
                  <a:gd name="T81" fmla="*/ 74 h 146"/>
                  <a:gd name="T82" fmla="*/ 2206 w 2206"/>
                  <a:gd name="T83" fmla="*/ 70 h 146"/>
                  <a:gd name="T84" fmla="*/ 2202 w 2206"/>
                  <a:gd name="T85" fmla="*/ 66 h 146"/>
                  <a:gd name="T86" fmla="*/ 2184 w 2206"/>
                  <a:gd name="T87" fmla="*/ 58 h 146"/>
                  <a:gd name="T88" fmla="*/ 2158 w 2206"/>
                  <a:gd name="T89" fmla="*/ 52 h 146"/>
                  <a:gd name="T90" fmla="*/ 2120 w 2206"/>
                  <a:gd name="T91" fmla="*/ 44 h 146"/>
                  <a:gd name="T92" fmla="*/ 2074 w 2206"/>
                  <a:gd name="T93" fmla="*/ 38 h 146"/>
                  <a:gd name="T94" fmla="*/ 2020 w 2206"/>
                  <a:gd name="T95" fmla="*/ 32 h 146"/>
                  <a:gd name="T96" fmla="*/ 1884 w 2206"/>
                  <a:gd name="T97" fmla="*/ 22 h 146"/>
                  <a:gd name="T98" fmla="*/ 1722 w 2206"/>
                  <a:gd name="T99" fmla="*/ 12 h 146"/>
                  <a:gd name="T100" fmla="*/ 1534 w 2206"/>
                  <a:gd name="T101" fmla="*/ 6 h 146"/>
                  <a:gd name="T102" fmla="*/ 1326 w 2206"/>
                  <a:gd name="T103" fmla="*/ 2 h 146"/>
                  <a:gd name="T104" fmla="*/ 1102 w 2206"/>
                  <a:gd name="T10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6" h="146">
                    <a:moveTo>
                      <a:pt x="1102" y="0"/>
                    </a:moveTo>
                    <a:lnTo>
                      <a:pt x="1102" y="0"/>
                    </a:lnTo>
                    <a:lnTo>
                      <a:pt x="880" y="2"/>
                    </a:lnTo>
                    <a:lnTo>
                      <a:pt x="674" y="6"/>
                    </a:lnTo>
                    <a:lnTo>
                      <a:pt x="486" y="12"/>
                    </a:lnTo>
                    <a:lnTo>
                      <a:pt x="324" y="22"/>
                    </a:lnTo>
                    <a:lnTo>
                      <a:pt x="188" y="32"/>
                    </a:lnTo>
                    <a:lnTo>
                      <a:pt x="134" y="38"/>
                    </a:lnTo>
                    <a:lnTo>
                      <a:pt x="86" y="44"/>
                    </a:lnTo>
                    <a:lnTo>
                      <a:pt x="50" y="52"/>
                    </a:lnTo>
                    <a:lnTo>
                      <a:pt x="22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2" y="88"/>
                    </a:lnTo>
                    <a:lnTo>
                      <a:pt x="50" y="94"/>
                    </a:lnTo>
                    <a:lnTo>
                      <a:pt x="86" y="102"/>
                    </a:lnTo>
                    <a:lnTo>
                      <a:pt x="134" y="108"/>
                    </a:lnTo>
                    <a:lnTo>
                      <a:pt x="188" y="114"/>
                    </a:lnTo>
                    <a:lnTo>
                      <a:pt x="324" y="124"/>
                    </a:lnTo>
                    <a:lnTo>
                      <a:pt x="486" y="132"/>
                    </a:lnTo>
                    <a:lnTo>
                      <a:pt x="674" y="140"/>
                    </a:lnTo>
                    <a:lnTo>
                      <a:pt x="880" y="144"/>
                    </a:lnTo>
                    <a:lnTo>
                      <a:pt x="1102" y="146"/>
                    </a:lnTo>
                    <a:lnTo>
                      <a:pt x="1102" y="146"/>
                    </a:lnTo>
                    <a:lnTo>
                      <a:pt x="1326" y="144"/>
                    </a:lnTo>
                    <a:lnTo>
                      <a:pt x="1534" y="140"/>
                    </a:lnTo>
                    <a:lnTo>
                      <a:pt x="1722" y="132"/>
                    </a:lnTo>
                    <a:lnTo>
                      <a:pt x="1884" y="124"/>
                    </a:lnTo>
                    <a:lnTo>
                      <a:pt x="2020" y="114"/>
                    </a:lnTo>
                    <a:lnTo>
                      <a:pt x="2074" y="108"/>
                    </a:lnTo>
                    <a:lnTo>
                      <a:pt x="2120" y="102"/>
                    </a:lnTo>
                    <a:lnTo>
                      <a:pt x="2158" y="94"/>
                    </a:lnTo>
                    <a:lnTo>
                      <a:pt x="2184" y="88"/>
                    </a:lnTo>
                    <a:lnTo>
                      <a:pt x="2202" y="80"/>
                    </a:lnTo>
                    <a:lnTo>
                      <a:pt x="2206" y="78"/>
                    </a:lnTo>
                    <a:lnTo>
                      <a:pt x="2206" y="74"/>
                    </a:lnTo>
                    <a:lnTo>
                      <a:pt x="2206" y="74"/>
                    </a:lnTo>
                    <a:lnTo>
                      <a:pt x="2206" y="70"/>
                    </a:lnTo>
                    <a:lnTo>
                      <a:pt x="2202" y="66"/>
                    </a:lnTo>
                    <a:lnTo>
                      <a:pt x="2184" y="58"/>
                    </a:lnTo>
                    <a:lnTo>
                      <a:pt x="2158" y="52"/>
                    </a:lnTo>
                    <a:lnTo>
                      <a:pt x="2120" y="44"/>
                    </a:lnTo>
                    <a:lnTo>
                      <a:pt x="2074" y="38"/>
                    </a:lnTo>
                    <a:lnTo>
                      <a:pt x="2020" y="32"/>
                    </a:lnTo>
                    <a:lnTo>
                      <a:pt x="1884" y="22"/>
                    </a:lnTo>
                    <a:lnTo>
                      <a:pt x="1722" y="12"/>
                    </a:lnTo>
                    <a:lnTo>
                      <a:pt x="1534" y="6"/>
                    </a:lnTo>
                    <a:lnTo>
                      <a:pt x="1326" y="2"/>
                    </a:lnTo>
                    <a:lnTo>
                      <a:pt x="1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213"/>
              <p:cNvSpPr>
                <a:spLocks noEditPoints="1"/>
              </p:cNvSpPr>
              <p:nvPr/>
            </p:nvSpPr>
            <p:spPr bwMode="auto">
              <a:xfrm>
                <a:off x="2752" y="4152"/>
                <a:ext cx="2196" cy="144"/>
              </a:xfrm>
              <a:custGeom>
                <a:avLst/>
                <a:gdLst>
                  <a:gd name="T0" fmla="*/ 1096 w 2196"/>
                  <a:gd name="T1" fmla="*/ 144 h 144"/>
                  <a:gd name="T2" fmla="*/ 672 w 2196"/>
                  <a:gd name="T3" fmla="*/ 138 h 144"/>
                  <a:gd name="T4" fmla="*/ 324 w 2196"/>
                  <a:gd name="T5" fmla="*/ 124 h 144"/>
                  <a:gd name="T6" fmla="*/ 136 w 2196"/>
                  <a:gd name="T7" fmla="*/ 108 h 144"/>
                  <a:gd name="T8" fmla="*/ 54 w 2196"/>
                  <a:gd name="T9" fmla="*/ 94 h 144"/>
                  <a:gd name="T10" fmla="*/ 10 w 2196"/>
                  <a:gd name="T11" fmla="*/ 80 h 144"/>
                  <a:gd name="T12" fmla="*/ 4 w 2196"/>
                  <a:gd name="T13" fmla="*/ 74 h 144"/>
                  <a:gd name="T14" fmla="*/ 6 w 2196"/>
                  <a:gd name="T15" fmla="*/ 70 h 144"/>
                  <a:gd name="T16" fmla="*/ 26 w 2196"/>
                  <a:gd name="T17" fmla="*/ 58 h 144"/>
                  <a:gd name="T18" fmla="*/ 90 w 2196"/>
                  <a:gd name="T19" fmla="*/ 46 h 144"/>
                  <a:gd name="T20" fmla="*/ 190 w 2196"/>
                  <a:gd name="T21" fmla="*/ 32 h 144"/>
                  <a:gd name="T22" fmla="*/ 486 w 2196"/>
                  <a:gd name="T23" fmla="*/ 14 h 144"/>
                  <a:gd name="T24" fmla="*/ 876 w 2196"/>
                  <a:gd name="T25" fmla="*/ 2 h 144"/>
                  <a:gd name="T26" fmla="*/ 1096 w 2196"/>
                  <a:gd name="T27" fmla="*/ 0 h 144"/>
                  <a:gd name="T28" fmla="*/ 1524 w 2196"/>
                  <a:gd name="T29" fmla="*/ 6 h 144"/>
                  <a:gd name="T30" fmla="*/ 1872 w 2196"/>
                  <a:gd name="T31" fmla="*/ 22 h 144"/>
                  <a:gd name="T32" fmla="*/ 2060 w 2196"/>
                  <a:gd name="T33" fmla="*/ 38 h 144"/>
                  <a:gd name="T34" fmla="*/ 2142 w 2196"/>
                  <a:gd name="T35" fmla="*/ 52 h 144"/>
                  <a:gd name="T36" fmla="*/ 2186 w 2196"/>
                  <a:gd name="T37" fmla="*/ 66 h 144"/>
                  <a:gd name="T38" fmla="*/ 2190 w 2196"/>
                  <a:gd name="T39" fmla="*/ 74 h 144"/>
                  <a:gd name="T40" fmla="*/ 2190 w 2196"/>
                  <a:gd name="T41" fmla="*/ 78 h 144"/>
                  <a:gd name="T42" fmla="*/ 2168 w 2196"/>
                  <a:gd name="T43" fmla="*/ 88 h 144"/>
                  <a:gd name="T44" fmla="*/ 2106 w 2196"/>
                  <a:gd name="T45" fmla="*/ 100 h 144"/>
                  <a:gd name="T46" fmla="*/ 2004 w 2196"/>
                  <a:gd name="T47" fmla="*/ 112 h 144"/>
                  <a:gd name="T48" fmla="*/ 1710 w 2196"/>
                  <a:gd name="T49" fmla="*/ 132 h 144"/>
                  <a:gd name="T50" fmla="*/ 1318 w 2196"/>
                  <a:gd name="T51" fmla="*/ 144 h 144"/>
                  <a:gd name="T52" fmla="*/ 1096 w 2196"/>
                  <a:gd name="T53" fmla="*/ 0 h 144"/>
                  <a:gd name="T54" fmla="*/ 876 w 2196"/>
                  <a:gd name="T55" fmla="*/ 2 h 144"/>
                  <a:gd name="T56" fmla="*/ 484 w 2196"/>
                  <a:gd name="T57" fmla="*/ 12 h 144"/>
                  <a:gd name="T58" fmla="*/ 186 w 2196"/>
                  <a:gd name="T59" fmla="*/ 32 h 144"/>
                  <a:gd name="T60" fmla="*/ 86 w 2196"/>
                  <a:gd name="T61" fmla="*/ 44 h 144"/>
                  <a:gd name="T62" fmla="*/ 22 w 2196"/>
                  <a:gd name="T63" fmla="*/ 58 h 144"/>
                  <a:gd name="T64" fmla="*/ 0 w 2196"/>
                  <a:gd name="T65" fmla="*/ 70 h 144"/>
                  <a:gd name="T66" fmla="*/ 0 w 2196"/>
                  <a:gd name="T67" fmla="*/ 74 h 144"/>
                  <a:gd name="T68" fmla="*/ 4 w 2196"/>
                  <a:gd name="T69" fmla="*/ 80 h 144"/>
                  <a:gd name="T70" fmla="*/ 48 w 2196"/>
                  <a:gd name="T71" fmla="*/ 94 h 144"/>
                  <a:gd name="T72" fmla="*/ 132 w 2196"/>
                  <a:gd name="T73" fmla="*/ 108 h 144"/>
                  <a:gd name="T74" fmla="*/ 320 w 2196"/>
                  <a:gd name="T75" fmla="*/ 124 h 144"/>
                  <a:gd name="T76" fmla="*/ 670 w 2196"/>
                  <a:gd name="T77" fmla="*/ 140 h 144"/>
                  <a:gd name="T78" fmla="*/ 1096 w 2196"/>
                  <a:gd name="T79" fmla="*/ 144 h 144"/>
                  <a:gd name="T80" fmla="*/ 1318 w 2196"/>
                  <a:gd name="T81" fmla="*/ 144 h 144"/>
                  <a:gd name="T82" fmla="*/ 1712 w 2196"/>
                  <a:gd name="T83" fmla="*/ 132 h 144"/>
                  <a:gd name="T84" fmla="*/ 2008 w 2196"/>
                  <a:gd name="T85" fmla="*/ 114 h 144"/>
                  <a:gd name="T86" fmla="*/ 2110 w 2196"/>
                  <a:gd name="T87" fmla="*/ 100 h 144"/>
                  <a:gd name="T88" fmla="*/ 2174 w 2196"/>
                  <a:gd name="T89" fmla="*/ 88 h 144"/>
                  <a:gd name="T90" fmla="*/ 2194 w 2196"/>
                  <a:gd name="T91" fmla="*/ 78 h 144"/>
                  <a:gd name="T92" fmla="*/ 2196 w 2196"/>
                  <a:gd name="T93" fmla="*/ 74 h 144"/>
                  <a:gd name="T94" fmla="*/ 2190 w 2196"/>
                  <a:gd name="T95" fmla="*/ 66 h 144"/>
                  <a:gd name="T96" fmla="*/ 2146 w 2196"/>
                  <a:gd name="T97" fmla="*/ 52 h 144"/>
                  <a:gd name="T98" fmla="*/ 2064 w 2196"/>
                  <a:gd name="T99" fmla="*/ 38 h 144"/>
                  <a:gd name="T100" fmla="*/ 1876 w 2196"/>
                  <a:gd name="T101" fmla="*/ 22 h 144"/>
                  <a:gd name="T102" fmla="*/ 1526 w 2196"/>
                  <a:gd name="T103" fmla="*/ 6 h 144"/>
                  <a:gd name="T104" fmla="*/ 1096 w 2196"/>
                  <a:gd name="T10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96" h="144">
                    <a:moveTo>
                      <a:pt x="1096" y="144"/>
                    </a:moveTo>
                    <a:lnTo>
                      <a:pt x="1096" y="144"/>
                    </a:lnTo>
                    <a:lnTo>
                      <a:pt x="876" y="144"/>
                    </a:lnTo>
                    <a:lnTo>
                      <a:pt x="672" y="138"/>
                    </a:lnTo>
                    <a:lnTo>
                      <a:pt x="486" y="132"/>
                    </a:lnTo>
                    <a:lnTo>
                      <a:pt x="324" y="124"/>
                    </a:lnTo>
                    <a:lnTo>
                      <a:pt x="190" y="112"/>
                    </a:lnTo>
                    <a:lnTo>
                      <a:pt x="136" y="108"/>
                    </a:lnTo>
                    <a:lnTo>
                      <a:pt x="90" y="100"/>
                    </a:lnTo>
                    <a:lnTo>
                      <a:pt x="54" y="94"/>
                    </a:lnTo>
                    <a:lnTo>
                      <a:pt x="26" y="88"/>
                    </a:lnTo>
                    <a:lnTo>
                      <a:pt x="10" y="80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26" y="58"/>
                    </a:lnTo>
                    <a:lnTo>
                      <a:pt x="54" y="52"/>
                    </a:lnTo>
                    <a:lnTo>
                      <a:pt x="90" y="46"/>
                    </a:lnTo>
                    <a:lnTo>
                      <a:pt x="136" y="38"/>
                    </a:lnTo>
                    <a:lnTo>
                      <a:pt x="190" y="32"/>
                    </a:lnTo>
                    <a:lnTo>
                      <a:pt x="324" y="22"/>
                    </a:lnTo>
                    <a:lnTo>
                      <a:pt x="486" y="14"/>
                    </a:lnTo>
                    <a:lnTo>
                      <a:pt x="672" y="6"/>
                    </a:lnTo>
                    <a:lnTo>
                      <a:pt x="876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318" y="2"/>
                    </a:lnTo>
                    <a:lnTo>
                      <a:pt x="1524" y="6"/>
                    </a:lnTo>
                    <a:lnTo>
                      <a:pt x="1710" y="14"/>
                    </a:lnTo>
                    <a:lnTo>
                      <a:pt x="1872" y="22"/>
                    </a:lnTo>
                    <a:lnTo>
                      <a:pt x="2004" y="32"/>
                    </a:lnTo>
                    <a:lnTo>
                      <a:pt x="2060" y="38"/>
                    </a:lnTo>
                    <a:lnTo>
                      <a:pt x="2106" y="46"/>
                    </a:lnTo>
                    <a:lnTo>
                      <a:pt x="2142" y="52"/>
                    </a:lnTo>
                    <a:lnTo>
                      <a:pt x="2168" y="58"/>
                    </a:lnTo>
                    <a:lnTo>
                      <a:pt x="2186" y="66"/>
                    </a:lnTo>
                    <a:lnTo>
                      <a:pt x="2190" y="70"/>
                    </a:lnTo>
                    <a:lnTo>
                      <a:pt x="2190" y="74"/>
                    </a:lnTo>
                    <a:lnTo>
                      <a:pt x="2190" y="74"/>
                    </a:lnTo>
                    <a:lnTo>
                      <a:pt x="2190" y="78"/>
                    </a:lnTo>
                    <a:lnTo>
                      <a:pt x="2186" y="80"/>
                    </a:lnTo>
                    <a:lnTo>
                      <a:pt x="2168" y="88"/>
                    </a:lnTo>
                    <a:lnTo>
                      <a:pt x="2142" y="94"/>
                    </a:lnTo>
                    <a:lnTo>
                      <a:pt x="2106" y="100"/>
                    </a:lnTo>
                    <a:lnTo>
                      <a:pt x="2060" y="108"/>
                    </a:lnTo>
                    <a:lnTo>
                      <a:pt x="2004" y="112"/>
                    </a:lnTo>
                    <a:lnTo>
                      <a:pt x="1872" y="124"/>
                    </a:lnTo>
                    <a:lnTo>
                      <a:pt x="1710" y="132"/>
                    </a:lnTo>
                    <a:lnTo>
                      <a:pt x="1524" y="138"/>
                    </a:lnTo>
                    <a:lnTo>
                      <a:pt x="1318" y="144"/>
                    </a:lnTo>
                    <a:lnTo>
                      <a:pt x="1096" y="144"/>
                    </a:lnTo>
                    <a:close/>
                    <a:moveTo>
                      <a:pt x="1096" y="0"/>
                    </a:moveTo>
                    <a:lnTo>
                      <a:pt x="1096" y="0"/>
                    </a:lnTo>
                    <a:lnTo>
                      <a:pt x="876" y="2"/>
                    </a:lnTo>
                    <a:lnTo>
                      <a:pt x="670" y="6"/>
                    </a:lnTo>
                    <a:lnTo>
                      <a:pt x="484" y="12"/>
                    </a:lnTo>
                    <a:lnTo>
                      <a:pt x="320" y="22"/>
                    </a:lnTo>
                    <a:lnTo>
                      <a:pt x="186" y="32"/>
                    </a:lnTo>
                    <a:lnTo>
                      <a:pt x="132" y="38"/>
                    </a:lnTo>
                    <a:lnTo>
                      <a:pt x="86" y="44"/>
                    </a:lnTo>
                    <a:lnTo>
                      <a:pt x="48" y="52"/>
                    </a:lnTo>
                    <a:lnTo>
                      <a:pt x="22" y="58"/>
                    </a:lnTo>
                    <a:lnTo>
                      <a:pt x="4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0"/>
                    </a:lnTo>
                    <a:lnTo>
                      <a:pt x="22" y="88"/>
                    </a:lnTo>
                    <a:lnTo>
                      <a:pt x="48" y="94"/>
                    </a:lnTo>
                    <a:lnTo>
                      <a:pt x="86" y="100"/>
                    </a:lnTo>
                    <a:lnTo>
                      <a:pt x="132" y="108"/>
                    </a:lnTo>
                    <a:lnTo>
                      <a:pt x="186" y="114"/>
                    </a:lnTo>
                    <a:lnTo>
                      <a:pt x="320" y="124"/>
                    </a:lnTo>
                    <a:lnTo>
                      <a:pt x="484" y="132"/>
                    </a:lnTo>
                    <a:lnTo>
                      <a:pt x="670" y="140"/>
                    </a:lnTo>
                    <a:lnTo>
                      <a:pt x="876" y="144"/>
                    </a:lnTo>
                    <a:lnTo>
                      <a:pt x="1096" y="144"/>
                    </a:lnTo>
                    <a:lnTo>
                      <a:pt x="1096" y="144"/>
                    </a:lnTo>
                    <a:lnTo>
                      <a:pt x="1318" y="144"/>
                    </a:lnTo>
                    <a:lnTo>
                      <a:pt x="1526" y="140"/>
                    </a:lnTo>
                    <a:lnTo>
                      <a:pt x="1712" y="132"/>
                    </a:lnTo>
                    <a:lnTo>
                      <a:pt x="1876" y="124"/>
                    </a:lnTo>
                    <a:lnTo>
                      <a:pt x="2008" y="114"/>
                    </a:lnTo>
                    <a:lnTo>
                      <a:pt x="2064" y="108"/>
                    </a:lnTo>
                    <a:lnTo>
                      <a:pt x="2110" y="100"/>
                    </a:lnTo>
                    <a:lnTo>
                      <a:pt x="2146" y="94"/>
                    </a:lnTo>
                    <a:lnTo>
                      <a:pt x="2174" y="88"/>
                    </a:lnTo>
                    <a:lnTo>
                      <a:pt x="2190" y="80"/>
                    </a:lnTo>
                    <a:lnTo>
                      <a:pt x="2194" y="78"/>
                    </a:lnTo>
                    <a:lnTo>
                      <a:pt x="2196" y="74"/>
                    </a:lnTo>
                    <a:lnTo>
                      <a:pt x="2196" y="74"/>
                    </a:lnTo>
                    <a:lnTo>
                      <a:pt x="2194" y="70"/>
                    </a:lnTo>
                    <a:lnTo>
                      <a:pt x="2190" y="66"/>
                    </a:lnTo>
                    <a:lnTo>
                      <a:pt x="2174" y="58"/>
                    </a:lnTo>
                    <a:lnTo>
                      <a:pt x="2146" y="52"/>
                    </a:lnTo>
                    <a:lnTo>
                      <a:pt x="2110" y="44"/>
                    </a:lnTo>
                    <a:lnTo>
                      <a:pt x="2064" y="38"/>
                    </a:lnTo>
                    <a:lnTo>
                      <a:pt x="2008" y="32"/>
                    </a:lnTo>
                    <a:lnTo>
                      <a:pt x="1876" y="22"/>
                    </a:lnTo>
                    <a:lnTo>
                      <a:pt x="1712" y="12"/>
                    </a:lnTo>
                    <a:lnTo>
                      <a:pt x="1526" y="6"/>
                    </a:lnTo>
                    <a:lnTo>
                      <a:pt x="1318" y="2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1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214"/>
              <p:cNvSpPr>
                <a:spLocks/>
              </p:cNvSpPr>
              <p:nvPr/>
            </p:nvSpPr>
            <p:spPr bwMode="auto">
              <a:xfrm>
                <a:off x="2756" y="4152"/>
                <a:ext cx="2186" cy="144"/>
              </a:xfrm>
              <a:custGeom>
                <a:avLst/>
                <a:gdLst>
                  <a:gd name="T0" fmla="*/ 1092 w 2186"/>
                  <a:gd name="T1" fmla="*/ 144 h 144"/>
                  <a:gd name="T2" fmla="*/ 1092 w 2186"/>
                  <a:gd name="T3" fmla="*/ 144 h 144"/>
                  <a:gd name="T4" fmla="*/ 872 w 2186"/>
                  <a:gd name="T5" fmla="*/ 144 h 144"/>
                  <a:gd name="T6" fmla="*/ 668 w 2186"/>
                  <a:gd name="T7" fmla="*/ 138 h 144"/>
                  <a:gd name="T8" fmla="*/ 482 w 2186"/>
                  <a:gd name="T9" fmla="*/ 132 h 144"/>
                  <a:gd name="T10" fmla="*/ 320 w 2186"/>
                  <a:gd name="T11" fmla="*/ 124 h 144"/>
                  <a:gd name="T12" fmla="*/ 186 w 2186"/>
                  <a:gd name="T13" fmla="*/ 112 h 144"/>
                  <a:gd name="T14" fmla="*/ 132 w 2186"/>
                  <a:gd name="T15" fmla="*/ 108 h 144"/>
                  <a:gd name="T16" fmla="*/ 86 w 2186"/>
                  <a:gd name="T17" fmla="*/ 100 h 144"/>
                  <a:gd name="T18" fmla="*/ 50 w 2186"/>
                  <a:gd name="T19" fmla="*/ 94 h 144"/>
                  <a:gd name="T20" fmla="*/ 22 w 2186"/>
                  <a:gd name="T21" fmla="*/ 88 h 144"/>
                  <a:gd name="T22" fmla="*/ 6 w 2186"/>
                  <a:gd name="T23" fmla="*/ 80 h 144"/>
                  <a:gd name="T24" fmla="*/ 2 w 2186"/>
                  <a:gd name="T25" fmla="*/ 78 h 144"/>
                  <a:gd name="T26" fmla="*/ 0 w 2186"/>
                  <a:gd name="T27" fmla="*/ 74 h 144"/>
                  <a:gd name="T28" fmla="*/ 0 w 2186"/>
                  <a:gd name="T29" fmla="*/ 74 h 144"/>
                  <a:gd name="T30" fmla="*/ 2 w 2186"/>
                  <a:gd name="T31" fmla="*/ 70 h 144"/>
                  <a:gd name="T32" fmla="*/ 6 w 2186"/>
                  <a:gd name="T33" fmla="*/ 66 h 144"/>
                  <a:gd name="T34" fmla="*/ 22 w 2186"/>
                  <a:gd name="T35" fmla="*/ 58 h 144"/>
                  <a:gd name="T36" fmla="*/ 50 w 2186"/>
                  <a:gd name="T37" fmla="*/ 52 h 144"/>
                  <a:gd name="T38" fmla="*/ 86 w 2186"/>
                  <a:gd name="T39" fmla="*/ 46 h 144"/>
                  <a:gd name="T40" fmla="*/ 132 w 2186"/>
                  <a:gd name="T41" fmla="*/ 38 h 144"/>
                  <a:gd name="T42" fmla="*/ 186 w 2186"/>
                  <a:gd name="T43" fmla="*/ 32 h 144"/>
                  <a:gd name="T44" fmla="*/ 320 w 2186"/>
                  <a:gd name="T45" fmla="*/ 22 h 144"/>
                  <a:gd name="T46" fmla="*/ 482 w 2186"/>
                  <a:gd name="T47" fmla="*/ 14 h 144"/>
                  <a:gd name="T48" fmla="*/ 668 w 2186"/>
                  <a:gd name="T49" fmla="*/ 6 h 144"/>
                  <a:gd name="T50" fmla="*/ 872 w 2186"/>
                  <a:gd name="T51" fmla="*/ 2 h 144"/>
                  <a:gd name="T52" fmla="*/ 1092 w 2186"/>
                  <a:gd name="T53" fmla="*/ 0 h 144"/>
                  <a:gd name="T54" fmla="*/ 1092 w 2186"/>
                  <a:gd name="T55" fmla="*/ 0 h 144"/>
                  <a:gd name="T56" fmla="*/ 1314 w 2186"/>
                  <a:gd name="T57" fmla="*/ 2 h 144"/>
                  <a:gd name="T58" fmla="*/ 1520 w 2186"/>
                  <a:gd name="T59" fmla="*/ 6 h 144"/>
                  <a:gd name="T60" fmla="*/ 1706 w 2186"/>
                  <a:gd name="T61" fmla="*/ 14 h 144"/>
                  <a:gd name="T62" fmla="*/ 1868 w 2186"/>
                  <a:gd name="T63" fmla="*/ 22 h 144"/>
                  <a:gd name="T64" fmla="*/ 2000 w 2186"/>
                  <a:gd name="T65" fmla="*/ 32 h 144"/>
                  <a:gd name="T66" fmla="*/ 2056 w 2186"/>
                  <a:gd name="T67" fmla="*/ 38 h 144"/>
                  <a:gd name="T68" fmla="*/ 2102 w 2186"/>
                  <a:gd name="T69" fmla="*/ 46 h 144"/>
                  <a:gd name="T70" fmla="*/ 2138 w 2186"/>
                  <a:gd name="T71" fmla="*/ 52 h 144"/>
                  <a:gd name="T72" fmla="*/ 2164 w 2186"/>
                  <a:gd name="T73" fmla="*/ 58 h 144"/>
                  <a:gd name="T74" fmla="*/ 2182 w 2186"/>
                  <a:gd name="T75" fmla="*/ 66 h 144"/>
                  <a:gd name="T76" fmla="*/ 2186 w 2186"/>
                  <a:gd name="T77" fmla="*/ 70 h 144"/>
                  <a:gd name="T78" fmla="*/ 2186 w 2186"/>
                  <a:gd name="T79" fmla="*/ 74 h 144"/>
                  <a:gd name="T80" fmla="*/ 2186 w 2186"/>
                  <a:gd name="T81" fmla="*/ 74 h 144"/>
                  <a:gd name="T82" fmla="*/ 2186 w 2186"/>
                  <a:gd name="T83" fmla="*/ 78 h 144"/>
                  <a:gd name="T84" fmla="*/ 2182 w 2186"/>
                  <a:gd name="T85" fmla="*/ 80 h 144"/>
                  <a:gd name="T86" fmla="*/ 2164 w 2186"/>
                  <a:gd name="T87" fmla="*/ 88 h 144"/>
                  <a:gd name="T88" fmla="*/ 2138 w 2186"/>
                  <a:gd name="T89" fmla="*/ 94 h 144"/>
                  <a:gd name="T90" fmla="*/ 2102 w 2186"/>
                  <a:gd name="T91" fmla="*/ 100 h 144"/>
                  <a:gd name="T92" fmla="*/ 2056 w 2186"/>
                  <a:gd name="T93" fmla="*/ 108 h 144"/>
                  <a:gd name="T94" fmla="*/ 2000 w 2186"/>
                  <a:gd name="T95" fmla="*/ 112 h 144"/>
                  <a:gd name="T96" fmla="*/ 1868 w 2186"/>
                  <a:gd name="T97" fmla="*/ 124 h 144"/>
                  <a:gd name="T98" fmla="*/ 1706 w 2186"/>
                  <a:gd name="T99" fmla="*/ 132 h 144"/>
                  <a:gd name="T100" fmla="*/ 1520 w 2186"/>
                  <a:gd name="T101" fmla="*/ 138 h 144"/>
                  <a:gd name="T102" fmla="*/ 1314 w 2186"/>
                  <a:gd name="T103" fmla="*/ 144 h 144"/>
                  <a:gd name="T104" fmla="*/ 1092 w 2186"/>
                  <a:gd name="T10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86" h="144">
                    <a:moveTo>
                      <a:pt x="1092" y="144"/>
                    </a:moveTo>
                    <a:lnTo>
                      <a:pt x="1092" y="144"/>
                    </a:lnTo>
                    <a:lnTo>
                      <a:pt x="872" y="144"/>
                    </a:lnTo>
                    <a:lnTo>
                      <a:pt x="668" y="138"/>
                    </a:lnTo>
                    <a:lnTo>
                      <a:pt x="482" y="132"/>
                    </a:lnTo>
                    <a:lnTo>
                      <a:pt x="320" y="124"/>
                    </a:lnTo>
                    <a:lnTo>
                      <a:pt x="186" y="112"/>
                    </a:lnTo>
                    <a:lnTo>
                      <a:pt x="132" y="108"/>
                    </a:lnTo>
                    <a:lnTo>
                      <a:pt x="86" y="100"/>
                    </a:lnTo>
                    <a:lnTo>
                      <a:pt x="50" y="94"/>
                    </a:lnTo>
                    <a:lnTo>
                      <a:pt x="22" y="88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22" y="58"/>
                    </a:lnTo>
                    <a:lnTo>
                      <a:pt x="50" y="52"/>
                    </a:lnTo>
                    <a:lnTo>
                      <a:pt x="86" y="46"/>
                    </a:lnTo>
                    <a:lnTo>
                      <a:pt x="132" y="38"/>
                    </a:lnTo>
                    <a:lnTo>
                      <a:pt x="186" y="32"/>
                    </a:lnTo>
                    <a:lnTo>
                      <a:pt x="320" y="22"/>
                    </a:lnTo>
                    <a:lnTo>
                      <a:pt x="482" y="14"/>
                    </a:lnTo>
                    <a:lnTo>
                      <a:pt x="668" y="6"/>
                    </a:lnTo>
                    <a:lnTo>
                      <a:pt x="872" y="2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314" y="2"/>
                    </a:lnTo>
                    <a:lnTo>
                      <a:pt x="1520" y="6"/>
                    </a:lnTo>
                    <a:lnTo>
                      <a:pt x="1706" y="14"/>
                    </a:lnTo>
                    <a:lnTo>
                      <a:pt x="1868" y="22"/>
                    </a:lnTo>
                    <a:lnTo>
                      <a:pt x="2000" y="32"/>
                    </a:lnTo>
                    <a:lnTo>
                      <a:pt x="2056" y="38"/>
                    </a:lnTo>
                    <a:lnTo>
                      <a:pt x="2102" y="46"/>
                    </a:lnTo>
                    <a:lnTo>
                      <a:pt x="2138" y="52"/>
                    </a:lnTo>
                    <a:lnTo>
                      <a:pt x="2164" y="58"/>
                    </a:lnTo>
                    <a:lnTo>
                      <a:pt x="2182" y="66"/>
                    </a:lnTo>
                    <a:lnTo>
                      <a:pt x="2186" y="70"/>
                    </a:lnTo>
                    <a:lnTo>
                      <a:pt x="2186" y="74"/>
                    </a:lnTo>
                    <a:lnTo>
                      <a:pt x="2186" y="74"/>
                    </a:lnTo>
                    <a:lnTo>
                      <a:pt x="2186" y="78"/>
                    </a:lnTo>
                    <a:lnTo>
                      <a:pt x="2182" y="80"/>
                    </a:lnTo>
                    <a:lnTo>
                      <a:pt x="2164" y="88"/>
                    </a:lnTo>
                    <a:lnTo>
                      <a:pt x="2138" y="94"/>
                    </a:lnTo>
                    <a:lnTo>
                      <a:pt x="2102" y="100"/>
                    </a:lnTo>
                    <a:lnTo>
                      <a:pt x="2056" y="108"/>
                    </a:lnTo>
                    <a:lnTo>
                      <a:pt x="2000" y="112"/>
                    </a:lnTo>
                    <a:lnTo>
                      <a:pt x="1868" y="124"/>
                    </a:lnTo>
                    <a:lnTo>
                      <a:pt x="1706" y="132"/>
                    </a:lnTo>
                    <a:lnTo>
                      <a:pt x="1520" y="138"/>
                    </a:lnTo>
                    <a:lnTo>
                      <a:pt x="1314" y="144"/>
                    </a:lnTo>
                    <a:lnTo>
                      <a:pt x="1092" y="1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215"/>
              <p:cNvSpPr>
                <a:spLocks/>
              </p:cNvSpPr>
              <p:nvPr/>
            </p:nvSpPr>
            <p:spPr bwMode="auto">
              <a:xfrm>
                <a:off x="2752" y="4152"/>
                <a:ext cx="2196" cy="144"/>
              </a:xfrm>
              <a:custGeom>
                <a:avLst/>
                <a:gdLst>
                  <a:gd name="T0" fmla="*/ 1096 w 2196"/>
                  <a:gd name="T1" fmla="*/ 0 h 144"/>
                  <a:gd name="T2" fmla="*/ 1096 w 2196"/>
                  <a:gd name="T3" fmla="*/ 0 h 144"/>
                  <a:gd name="T4" fmla="*/ 876 w 2196"/>
                  <a:gd name="T5" fmla="*/ 2 h 144"/>
                  <a:gd name="T6" fmla="*/ 670 w 2196"/>
                  <a:gd name="T7" fmla="*/ 6 h 144"/>
                  <a:gd name="T8" fmla="*/ 484 w 2196"/>
                  <a:gd name="T9" fmla="*/ 12 h 144"/>
                  <a:gd name="T10" fmla="*/ 320 w 2196"/>
                  <a:gd name="T11" fmla="*/ 22 h 144"/>
                  <a:gd name="T12" fmla="*/ 186 w 2196"/>
                  <a:gd name="T13" fmla="*/ 32 h 144"/>
                  <a:gd name="T14" fmla="*/ 132 w 2196"/>
                  <a:gd name="T15" fmla="*/ 38 h 144"/>
                  <a:gd name="T16" fmla="*/ 86 w 2196"/>
                  <a:gd name="T17" fmla="*/ 44 h 144"/>
                  <a:gd name="T18" fmla="*/ 48 w 2196"/>
                  <a:gd name="T19" fmla="*/ 52 h 144"/>
                  <a:gd name="T20" fmla="*/ 22 w 2196"/>
                  <a:gd name="T21" fmla="*/ 58 h 144"/>
                  <a:gd name="T22" fmla="*/ 4 w 2196"/>
                  <a:gd name="T23" fmla="*/ 66 h 144"/>
                  <a:gd name="T24" fmla="*/ 0 w 2196"/>
                  <a:gd name="T25" fmla="*/ 70 h 144"/>
                  <a:gd name="T26" fmla="*/ 0 w 2196"/>
                  <a:gd name="T27" fmla="*/ 74 h 144"/>
                  <a:gd name="T28" fmla="*/ 0 w 2196"/>
                  <a:gd name="T29" fmla="*/ 74 h 144"/>
                  <a:gd name="T30" fmla="*/ 0 w 2196"/>
                  <a:gd name="T31" fmla="*/ 78 h 144"/>
                  <a:gd name="T32" fmla="*/ 4 w 2196"/>
                  <a:gd name="T33" fmla="*/ 80 h 144"/>
                  <a:gd name="T34" fmla="*/ 22 w 2196"/>
                  <a:gd name="T35" fmla="*/ 88 h 144"/>
                  <a:gd name="T36" fmla="*/ 48 w 2196"/>
                  <a:gd name="T37" fmla="*/ 94 h 144"/>
                  <a:gd name="T38" fmla="*/ 86 w 2196"/>
                  <a:gd name="T39" fmla="*/ 100 h 144"/>
                  <a:gd name="T40" fmla="*/ 132 w 2196"/>
                  <a:gd name="T41" fmla="*/ 108 h 144"/>
                  <a:gd name="T42" fmla="*/ 186 w 2196"/>
                  <a:gd name="T43" fmla="*/ 114 h 144"/>
                  <a:gd name="T44" fmla="*/ 320 w 2196"/>
                  <a:gd name="T45" fmla="*/ 124 h 144"/>
                  <a:gd name="T46" fmla="*/ 484 w 2196"/>
                  <a:gd name="T47" fmla="*/ 132 h 144"/>
                  <a:gd name="T48" fmla="*/ 670 w 2196"/>
                  <a:gd name="T49" fmla="*/ 140 h 144"/>
                  <a:gd name="T50" fmla="*/ 876 w 2196"/>
                  <a:gd name="T51" fmla="*/ 144 h 144"/>
                  <a:gd name="T52" fmla="*/ 1096 w 2196"/>
                  <a:gd name="T53" fmla="*/ 144 h 144"/>
                  <a:gd name="T54" fmla="*/ 1096 w 2196"/>
                  <a:gd name="T55" fmla="*/ 144 h 144"/>
                  <a:gd name="T56" fmla="*/ 1318 w 2196"/>
                  <a:gd name="T57" fmla="*/ 144 h 144"/>
                  <a:gd name="T58" fmla="*/ 1526 w 2196"/>
                  <a:gd name="T59" fmla="*/ 140 h 144"/>
                  <a:gd name="T60" fmla="*/ 1712 w 2196"/>
                  <a:gd name="T61" fmla="*/ 132 h 144"/>
                  <a:gd name="T62" fmla="*/ 1876 w 2196"/>
                  <a:gd name="T63" fmla="*/ 124 h 144"/>
                  <a:gd name="T64" fmla="*/ 2008 w 2196"/>
                  <a:gd name="T65" fmla="*/ 114 h 144"/>
                  <a:gd name="T66" fmla="*/ 2064 w 2196"/>
                  <a:gd name="T67" fmla="*/ 108 h 144"/>
                  <a:gd name="T68" fmla="*/ 2110 w 2196"/>
                  <a:gd name="T69" fmla="*/ 100 h 144"/>
                  <a:gd name="T70" fmla="*/ 2146 w 2196"/>
                  <a:gd name="T71" fmla="*/ 94 h 144"/>
                  <a:gd name="T72" fmla="*/ 2174 w 2196"/>
                  <a:gd name="T73" fmla="*/ 88 h 144"/>
                  <a:gd name="T74" fmla="*/ 2190 w 2196"/>
                  <a:gd name="T75" fmla="*/ 80 h 144"/>
                  <a:gd name="T76" fmla="*/ 2194 w 2196"/>
                  <a:gd name="T77" fmla="*/ 78 h 144"/>
                  <a:gd name="T78" fmla="*/ 2196 w 2196"/>
                  <a:gd name="T79" fmla="*/ 74 h 144"/>
                  <a:gd name="T80" fmla="*/ 2196 w 2196"/>
                  <a:gd name="T81" fmla="*/ 74 h 144"/>
                  <a:gd name="T82" fmla="*/ 2194 w 2196"/>
                  <a:gd name="T83" fmla="*/ 70 h 144"/>
                  <a:gd name="T84" fmla="*/ 2190 w 2196"/>
                  <a:gd name="T85" fmla="*/ 66 h 144"/>
                  <a:gd name="T86" fmla="*/ 2174 w 2196"/>
                  <a:gd name="T87" fmla="*/ 58 h 144"/>
                  <a:gd name="T88" fmla="*/ 2146 w 2196"/>
                  <a:gd name="T89" fmla="*/ 52 h 144"/>
                  <a:gd name="T90" fmla="*/ 2110 w 2196"/>
                  <a:gd name="T91" fmla="*/ 44 h 144"/>
                  <a:gd name="T92" fmla="*/ 2064 w 2196"/>
                  <a:gd name="T93" fmla="*/ 38 h 144"/>
                  <a:gd name="T94" fmla="*/ 2008 w 2196"/>
                  <a:gd name="T95" fmla="*/ 32 h 144"/>
                  <a:gd name="T96" fmla="*/ 1876 w 2196"/>
                  <a:gd name="T97" fmla="*/ 22 h 144"/>
                  <a:gd name="T98" fmla="*/ 1712 w 2196"/>
                  <a:gd name="T99" fmla="*/ 12 h 144"/>
                  <a:gd name="T100" fmla="*/ 1526 w 2196"/>
                  <a:gd name="T101" fmla="*/ 6 h 144"/>
                  <a:gd name="T102" fmla="*/ 1318 w 2196"/>
                  <a:gd name="T103" fmla="*/ 2 h 144"/>
                  <a:gd name="T104" fmla="*/ 1096 w 2196"/>
                  <a:gd name="T10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96" h="144">
                    <a:moveTo>
                      <a:pt x="1096" y="0"/>
                    </a:moveTo>
                    <a:lnTo>
                      <a:pt x="1096" y="0"/>
                    </a:lnTo>
                    <a:lnTo>
                      <a:pt x="876" y="2"/>
                    </a:lnTo>
                    <a:lnTo>
                      <a:pt x="670" y="6"/>
                    </a:lnTo>
                    <a:lnTo>
                      <a:pt x="484" y="12"/>
                    </a:lnTo>
                    <a:lnTo>
                      <a:pt x="320" y="22"/>
                    </a:lnTo>
                    <a:lnTo>
                      <a:pt x="186" y="32"/>
                    </a:lnTo>
                    <a:lnTo>
                      <a:pt x="132" y="38"/>
                    </a:lnTo>
                    <a:lnTo>
                      <a:pt x="86" y="44"/>
                    </a:lnTo>
                    <a:lnTo>
                      <a:pt x="48" y="52"/>
                    </a:lnTo>
                    <a:lnTo>
                      <a:pt x="22" y="58"/>
                    </a:lnTo>
                    <a:lnTo>
                      <a:pt x="4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0"/>
                    </a:lnTo>
                    <a:lnTo>
                      <a:pt x="22" y="88"/>
                    </a:lnTo>
                    <a:lnTo>
                      <a:pt x="48" y="94"/>
                    </a:lnTo>
                    <a:lnTo>
                      <a:pt x="86" y="100"/>
                    </a:lnTo>
                    <a:lnTo>
                      <a:pt x="132" y="108"/>
                    </a:lnTo>
                    <a:lnTo>
                      <a:pt x="186" y="114"/>
                    </a:lnTo>
                    <a:lnTo>
                      <a:pt x="320" y="124"/>
                    </a:lnTo>
                    <a:lnTo>
                      <a:pt x="484" y="132"/>
                    </a:lnTo>
                    <a:lnTo>
                      <a:pt x="670" y="140"/>
                    </a:lnTo>
                    <a:lnTo>
                      <a:pt x="876" y="144"/>
                    </a:lnTo>
                    <a:lnTo>
                      <a:pt x="1096" y="144"/>
                    </a:lnTo>
                    <a:lnTo>
                      <a:pt x="1096" y="144"/>
                    </a:lnTo>
                    <a:lnTo>
                      <a:pt x="1318" y="144"/>
                    </a:lnTo>
                    <a:lnTo>
                      <a:pt x="1526" y="140"/>
                    </a:lnTo>
                    <a:lnTo>
                      <a:pt x="1712" y="132"/>
                    </a:lnTo>
                    <a:lnTo>
                      <a:pt x="1876" y="124"/>
                    </a:lnTo>
                    <a:lnTo>
                      <a:pt x="2008" y="114"/>
                    </a:lnTo>
                    <a:lnTo>
                      <a:pt x="2064" y="108"/>
                    </a:lnTo>
                    <a:lnTo>
                      <a:pt x="2110" y="100"/>
                    </a:lnTo>
                    <a:lnTo>
                      <a:pt x="2146" y="94"/>
                    </a:lnTo>
                    <a:lnTo>
                      <a:pt x="2174" y="88"/>
                    </a:lnTo>
                    <a:lnTo>
                      <a:pt x="2190" y="80"/>
                    </a:lnTo>
                    <a:lnTo>
                      <a:pt x="2194" y="78"/>
                    </a:lnTo>
                    <a:lnTo>
                      <a:pt x="2196" y="74"/>
                    </a:lnTo>
                    <a:lnTo>
                      <a:pt x="2196" y="74"/>
                    </a:lnTo>
                    <a:lnTo>
                      <a:pt x="2194" y="70"/>
                    </a:lnTo>
                    <a:lnTo>
                      <a:pt x="2190" y="66"/>
                    </a:lnTo>
                    <a:lnTo>
                      <a:pt x="2174" y="58"/>
                    </a:lnTo>
                    <a:lnTo>
                      <a:pt x="2146" y="52"/>
                    </a:lnTo>
                    <a:lnTo>
                      <a:pt x="2110" y="44"/>
                    </a:lnTo>
                    <a:lnTo>
                      <a:pt x="2064" y="38"/>
                    </a:lnTo>
                    <a:lnTo>
                      <a:pt x="2008" y="32"/>
                    </a:lnTo>
                    <a:lnTo>
                      <a:pt x="1876" y="22"/>
                    </a:lnTo>
                    <a:lnTo>
                      <a:pt x="1712" y="12"/>
                    </a:lnTo>
                    <a:lnTo>
                      <a:pt x="1526" y="6"/>
                    </a:lnTo>
                    <a:lnTo>
                      <a:pt x="1318" y="2"/>
                    </a:lnTo>
                    <a:lnTo>
                      <a:pt x="10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216"/>
              <p:cNvSpPr>
                <a:spLocks noEditPoints="1"/>
              </p:cNvSpPr>
              <p:nvPr/>
            </p:nvSpPr>
            <p:spPr bwMode="auto">
              <a:xfrm>
                <a:off x="2756" y="4152"/>
                <a:ext cx="2186" cy="144"/>
              </a:xfrm>
              <a:custGeom>
                <a:avLst/>
                <a:gdLst>
                  <a:gd name="T0" fmla="*/ 1092 w 2186"/>
                  <a:gd name="T1" fmla="*/ 144 h 144"/>
                  <a:gd name="T2" fmla="*/ 670 w 2186"/>
                  <a:gd name="T3" fmla="*/ 138 h 144"/>
                  <a:gd name="T4" fmla="*/ 324 w 2186"/>
                  <a:gd name="T5" fmla="*/ 124 h 144"/>
                  <a:gd name="T6" fmla="*/ 136 w 2186"/>
                  <a:gd name="T7" fmla="*/ 106 h 144"/>
                  <a:gd name="T8" fmla="*/ 54 w 2186"/>
                  <a:gd name="T9" fmla="*/ 94 h 144"/>
                  <a:gd name="T10" fmla="*/ 10 w 2186"/>
                  <a:gd name="T11" fmla="*/ 80 h 144"/>
                  <a:gd name="T12" fmla="*/ 6 w 2186"/>
                  <a:gd name="T13" fmla="*/ 74 h 144"/>
                  <a:gd name="T14" fmla="*/ 6 w 2186"/>
                  <a:gd name="T15" fmla="*/ 70 h 144"/>
                  <a:gd name="T16" fmla="*/ 28 w 2186"/>
                  <a:gd name="T17" fmla="*/ 58 h 144"/>
                  <a:gd name="T18" fmla="*/ 90 w 2186"/>
                  <a:gd name="T19" fmla="*/ 46 h 144"/>
                  <a:gd name="T20" fmla="*/ 192 w 2186"/>
                  <a:gd name="T21" fmla="*/ 32 h 144"/>
                  <a:gd name="T22" fmla="*/ 484 w 2186"/>
                  <a:gd name="T23" fmla="*/ 14 h 144"/>
                  <a:gd name="T24" fmla="*/ 874 w 2186"/>
                  <a:gd name="T25" fmla="*/ 2 h 144"/>
                  <a:gd name="T26" fmla="*/ 1092 w 2186"/>
                  <a:gd name="T27" fmla="*/ 2 h 144"/>
                  <a:gd name="T28" fmla="*/ 1518 w 2186"/>
                  <a:gd name="T29" fmla="*/ 6 h 144"/>
                  <a:gd name="T30" fmla="*/ 1864 w 2186"/>
                  <a:gd name="T31" fmla="*/ 22 h 144"/>
                  <a:gd name="T32" fmla="*/ 2050 w 2186"/>
                  <a:gd name="T33" fmla="*/ 38 h 144"/>
                  <a:gd name="T34" fmla="*/ 2132 w 2186"/>
                  <a:gd name="T35" fmla="*/ 52 h 144"/>
                  <a:gd name="T36" fmla="*/ 2176 w 2186"/>
                  <a:gd name="T37" fmla="*/ 66 h 144"/>
                  <a:gd name="T38" fmla="*/ 2182 w 2186"/>
                  <a:gd name="T39" fmla="*/ 74 h 144"/>
                  <a:gd name="T40" fmla="*/ 2180 w 2186"/>
                  <a:gd name="T41" fmla="*/ 78 h 144"/>
                  <a:gd name="T42" fmla="*/ 2160 w 2186"/>
                  <a:gd name="T43" fmla="*/ 88 h 144"/>
                  <a:gd name="T44" fmla="*/ 2096 w 2186"/>
                  <a:gd name="T45" fmla="*/ 100 h 144"/>
                  <a:gd name="T46" fmla="*/ 1996 w 2186"/>
                  <a:gd name="T47" fmla="*/ 112 h 144"/>
                  <a:gd name="T48" fmla="*/ 1702 w 2186"/>
                  <a:gd name="T49" fmla="*/ 132 h 144"/>
                  <a:gd name="T50" fmla="*/ 1312 w 2186"/>
                  <a:gd name="T51" fmla="*/ 142 h 144"/>
                  <a:gd name="T52" fmla="*/ 1092 w 2186"/>
                  <a:gd name="T53" fmla="*/ 0 h 144"/>
                  <a:gd name="T54" fmla="*/ 872 w 2186"/>
                  <a:gd name="T55" fmla="*/ 2 h 144"/>
                  <a:gd name="T56" fmla="*/ 482 w 2186"/>
                  <a:gd name="T57" fmla="*/ 14 h 144"/>
                  <a:gd name="T58" fmla="*/ 186 w 2186"/>
                  <a:gd name="T59" fmla="*/ 32 h 144"/>
                  <a:gd name="T60" fmla="*/ 86 w 2186"/>
                  <a:gd name="T61" fmla="*/ 46 h 144"/>
                  <a:gd name="T62" fmla="*/ 22 w 2186"/>
                  <a:gd name="T63" fmla="*/ 58 h 144"/>
                  <a:gd name="T64" fmla="*/ 2 w 2186"/>
                  <a:gd name="T65" fmla="*/ 70 h 144"/>
                  <a:gd name="T66" fmla="*/ 0 w 2186"/>
                  <a:gd name="T67" fmla="*/ 74 h 144"/>
                  <a:gd name="T68" fmla="*/ 6 w 2186"/>
                  <a:gd name="T69" fmla="*/ 80 h 144"/>
                  <a:gd name="T70" fmla="*/ 50 w 2186"/>
                  <a:gd name="T71" fmla="*/ 94 h 144"/>
                  <a:gd name="T72" fmla="*/ 132 w 2186"/>
                  <a:gd name="T73" fmla="*/ 108 h 144"/>
                  <a:gd name="T74" fmla="*/ 320 w 2186"/>
                  <a:gd name="T75" fmla="*/ 124 h 144"/>
                  <a:gd name="T76" fmla="*/ 668 w 2186"/>
                  <a:gd name="T77" fmla="*/ 138 h 144"/>
                  <a:gd name="T78" fmla="*/ 1092 w 2186"/>
                  <a:gd name="T79" fmla="*/ 144 h 144"/>
                  <a:gd name="T80" fmla="*/ 1314 w 2186"/>
                  <a:gd name="T81" fmla="*/ 144 h 144"/>
                  <a:gd name="T82" fmla="*/ 1706 w 2186"/>
                  <a:gd name="T83" fmla="*/ 132 h 144"/>
                  <a:gd name="T84" fmla="*/ 2000 w 2186"/>
                  <a:gd name="T85" fmla="*/ 112 h 144"/>
                  <a:gd name="T86" fmla="*/ 2102 w 2186"/>
                  <a:gd name="T87" fmla="*/ 100 h 144"/>
                  <a:gd name="T88" fmla="*/ 2164 w 2186"/>
                  <a:gd name="T89" fmla="*/ 88 h 144"/>
                  <a:gd name="T90" fmla="*/ 2186 w 2186"/>
                  <a:gd name="T91" fmla="*/ 78 h 144"/>
                  <a:gd name="T92" fmla="*/ 2186 w 2186"/>
                  <a:gd name="T93" fmla="*/ 74 h 144"/>
                  <a:gd name="T94" fmla="*/ 2182 w 2186"/>
                  <a:gd name="T95" fmla="*/ 66 h 144"/>
                  <a:gd name="T96" fmla="*/ 2138 w 2186"/>
                  <a:gd name="T97" fmla="*/ 52 h 144"/>
                  <a:gd name="T98" fmla="*/ 2056 w 2186"/>
                  <a:gd name="T99" fmla="*/ 38 h 144"/>
                  <a:gd name="T100" fmla="*/ 1868 w 2186"/>
                  <a:gd name="T101" fmla="*/ 22 h 144"/>
                  <a:gd name="T102" fmla="*/ 1520 w 2186"/>
                  <a:gd name="T103" fmla="*/ 6 h 144"/>
                  <a:gd name="T104" fmla="*/ 1092 w 2186"/>
                  <a:gd name="T10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86" h="144">
                    <a:moveTo>
                      <a:pt x="1092" y="144"/>
                    </a:moveTo>
                    <a:lnTo>
                      <a:pt x="1092" y="144"/>
                    </a:lnTo>
                    <a:lnTo>
                      <a:pt x="874" y="142"/>
                    </a:lnTo>
                    <a:lnTo>
                      <a:pt x="670" y="138"/>
                    </a:lnTo>
                    <a:lnTo>
                      <a:pt x="484" y="132"/>
                    </a:lnTo>
                    <a:lnTo>
                      <a:pt x="324" y="124"/>
                    </a:lnTo>
                    <a:lnTo>
                      <a:pt x="192" y="112"/>
                    </a:lnTo>
                    <a:lnTo>
                      <a:pt x="136" y="106"/>
                    </a:lnTo>
                    <a:lnTo>
                      <a:pt x="90" y="100"/>
                    </a:lnTo>
                    <a:lnTo>
                      <a:pt x="54" y="94"/>
                    </a:lnTo>
                    <a:lnTo>
                      <a:pt x="28" y="88"/>
                    </a:lnTo>
                    <a:lnTo>
                      <a:pt x="10" y="80"/>
                    </a:lnTo>
                    <a:lnTo>
                      <a:pt x="6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28" y="58"/>
                    </a:lnTo>
                    <a:lnTo>
                      <a:pt x="54" y="52"/>
                    </a:lnTo>
                    <a:lnTo>
                      <a:pt x="90" y="46"/>
                    </a:lnTo>
                    <a:lnTo>
                      <a:pt x="136" y="38"/>
                    </a:lnTo>
                    <a:lnTo>
                      <a:pt x="192" y="32"/>
                    </a:lnTo>
                    <a:lnTo>
                      <a:pt x="324" y="22"/>
                    </a:lnTo>
                    <a:lnTo>
                      <a:pt x="484" y="14"/>
                    </a:lnTo>
                    <a:lnTo>
                      <a:pt x="670" y="6"/>
                    </a:lnTo>
                    <a:lnTo>
                      <a:pt x="874" y="2"/>
                    </a:lnTo>
                    <a:lnTo>
                      <a:pt x="1092" y="2"/>
                    </a:lnTo>
                    <a:lnTo>
                      <a:pt x="1092" y="2"/>
                    </a:lnTo>
                    <a:lnTo>
                      <a:pt x="1312" y="2"/>
                    </a:lnTo>
                    <a:lnTo>
                      <a:pt x="1518" y="6"/>
                    </a:lnTo>
                    <a:lnTo>
                      <a:pt x="1702" y="14"/>
                    </a:lnTo>
                    <a:lnTo>
                      <a:pt x="1864" y="22"/>
                    </a:lnTo>
                    <a:lnTo>
                      <a:pt x="1996" y="32"/>
                    </a:lnTo>
                    <a:lnTo>
                      <a:pt x="2050" y="38"/>
                    </a:lnTo>
                    <a:lnTo>
                      <a:pt x="2096" y="46"/>
                    </a:lnTo>
                    <a:lnTo>
                      <a:pt x="2132" y="52"/>
                    </a:lnTo>
                    <a:lnTo>
                      <a:pt x="2160" y="58"/>
                    </a:lnTo>
                    <a:lnTo>
                      <a:pt x="2176" y="66"/>
                    </a:lnTo>
                    <a:lnTo>
                      <a:pt x="2180" y="70"/>
                    </a:lnTo>
                    <a:lnTo>
                      <a:pt x="2182" y="74"/>
                    </a:lnTo>
                    <a:lnTo>
                      <a:pt x="2182" y="74"/>
                    </a:lnTo>
                    <a:lnTo>
                      <a:pt x="2180" y="78"/>
                    </a:lnTo>
                    <a:lnTo>
                      <a:pt x="2176" y="80"/>
                    </a:lnTo>
                    <a:lnTo>
                      <a:pt x="2160" y="88"/>
                    </a:lnTo>
                    <a:lnTo>
                      <a:pt x="2132" y="94"/>
                    </a:lnTo>
                    <a:lnTo>
                      <a:pt x="2096" y="100"/>
                    </a:lnTo>
                    <a:lnTo>
                      <a:pt x="2050" y="106"/>
                    </a:lnTo>
                    <a:lnTo>
                      <a:pt x="1996" y="112"/>
                    </a:lnTo>
                    <a:lnTo>
                      <a:pt x="1864" y="124"/>
                    </a:lnTo>
                    <a:lnTo>
                      <a:pt x="1702" y="132"/>
                    </a:lnTo>
                    <a:lnTo>
                      <a:pt x="1518" y="138"/>
                    </a:lnTo>
                    <a:lnTo>
                      <a:pt x="1312" y="142"/>
                    </a:lnTo>
                    <a:lnTo>
                      <a:pt x="1092" y="144"/>
                    </a:lnTo>
                    <a:close/>
                    <a:moveTo>
                      <a:pt x="1092" y="0"/>
                    </a:moveTo>
                    <a:lnTo>
                      <a:pt x="1092" y="0"/>
                    </a:lnTo>
                    <a:lnTo>
                      <a:pt x="872" y="2"/>
                    </a:lnTo>
                    <a:lnTo>
                      <a:pt x="668" y="6"/>
                    </a:lnTo>
                    <a:lnTo>
                      <a:pt x="482" y="14"/>
                    </a:lnTo>
                    <a:lnTo>
                      <a:pt x="320" y="22"/>
                    </a:lnTo>
                    <a:lnTo>
                      <a:pt x="186" y="32"/>
                    </a:lnTo>
                    <a:lnTo>
                      <a:pt x="132" y="38"/>
                    </a:lnTo>
                    <a:lnTo>
                      <a:pt x="86" y="46"/>
                    </a:lnTo>
                    <a:lnTo>
                      <a:pt x="50" y="52"/>
                    </a:lnTo>
                    <a:lnTo>
                      <a:pt x="22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2" y="88"/>
                    </a:lnTo>
                    <a:lnTo>
                      <a:pt x="50" y="94"/>
                    </a:lnTo>
                    <a:lnTo>
                      <a:pt x="86" y="100"/>
                    </a:lnTo>
                    <a:lnTo>
                      <a:pt x="132" y="108"/>
                    </a:lnTo>
                    <a:lnTo>
                      <a:pt x="186" y="112"/>
                    </a:lnTo>
                    <a:lnTo>
                      <a:pt x="320" y="124"/>
                    </a:lnTo>
                    <a:lnTo>
                      <a:pt x="482" y="132"/>
                    </a:lnTo>
                    <a:lnTo>
                      <a:pt x="668" y="138"/>
                    </a:lnTo>
                    <a:lnTo>
                      <a:pt x="872" y="144"/>
                    </a:lnTo>
                    <a:lnTo>
                      <a:pt x="1092" y="144"/>
                    </a:lnTo>
                    <a:lnTo>
                      <a:pt x="1092" y="144"/>
                    </a:lnTo>
                    <a:lnTo>
                      <a:pt x="1314" y="144"/>
                    </a:lnTo>
                    <a:lnTo>
                      <a:pt x="1520" y="138"/>
                    </a:lnTo>
                    <a:lnTo>
                      <a:pt x="1706" y="132"/>
                    </a:lnTo>
                    <a:lnTo>
                      <a:pt x="1868" y="124"/>
                    </a:lnTo>
                    <a:lnTo>
                      <a:pt x="2000" y="112"/>
                    </a:lnTo>
                    <a:lnTo>
                      <a:pt x="2056" y="108"/>
                    </a:lnTo>
                    <a:lnTo>
                      <a:pt x="2102" y="100"/>
                    </a:lnTo>
                    <a:lnTo>
                      <a:pt x="2138" y="94"/>
                    </a:lnTo>
                    <a:lnTo>
                      <a:pt x="2164" y="88"/>
                    </a:lnTo>
                    <a:lnTo>
                      <a:pt x="2182" y="80"/>
                    </a:lnTo>
                    <a:lnTo>
                      <a:pt x="2186" y="78"/>
                    </a:lnTo>
                    <a:lnTo>
                      <a:pt x="2186" y="74"/>
                    </a:lnTo>
                    <a:lnTo>
                      <a:pt x="2186" y="74"/>
                    </a:lnTo>
                    <a:lnTo>
                      <a:pt x="2186" y="70"/>
                    </a:lnTo>
                    <a:lnTo>
                      <a:pt x="2182" y="66"/>
                    </a:lnTo>
                    <a:lnTo>
                      <a:pt x="2164" y="58"/>
                    </a:lnTo>
                    <a:lnTo>
                      <a:pt x="2138" y="52"/>
                    </a:lnTo>
                    <a:lnTo>
                      <a:pt x="2102" y="46"/>
                    </a:lnTo>
                    <a:lnTo>
                      <a:pt x="2056" y="38"/>
                    </a:lnTo>
                    <a:lnTo>
                      <a:pt x="2000" y="32"/>
                    </a:lnTo>
                    <a:lnTo>
                      <a:pt x="1868" y="22"/>
                    </a:lnTo>
                    <a:lnTo>
                      <a:pt x="1706" y="14"/>
                    </a:lnTo>
                    <a:lnTo>
                      <a:pt x="1520" y="6"/>
                    </a:lnTo>
                    <a:lnTo>
                      <a:pt x="1314" y="2"/>
                    </a:lnTo>
                    <a:lnTo>
                      <a:pt x="1092" y="0"/>
                    </a:ln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217"/>
              <p:cNvSpPr>
                <a:spLocks/>
              </p:cNvSpPr>
              <p:nvPr/>
            </p:nvSpPr>
            <p:spPr bwMode="auto">
              <a:xfrm>
                <a:off x="2762" y="4154"/>
                <a:ext cx="2176" cy="142"/>
              </a:xfrm>
              <a:custGeom>
                <a:avLst/>
                <a:gdLst>
                  <a:gd name="T0" fmla="*/ 1086 w 2176"/>
                  <a:gd name="T1" fmla="*/ 142 h 142"/>
                  <a:gd name="T2" fmla="*/ 1086 w 2176"/>
                  <a:gd name="T3" fmla="*/ 142 h 142"/>
                  <a:gd name="T4" fmla="*/ 868 w 2176"/>
                  <a:gd name="T5" fmla="*/ 140 h 142"/>
                  <a:gd name="T6" fmla="*/ 664 w 2176"/>
                  <a:gd name="T7" fmla="*/ 136 h 142"/>
                  <a:gd name="T8" fmla="*/ 478 w 2176"/>
                  <a:gd name="T9" fmla="*/ 130 h 142"/>
                  <a:gd name="T10" fmla="*/ 318 w 2176"/>
                  <a:gd name="T11" fmla="*/ 122 h 142"/>
                  <a:gd name="T12" fmla="*/ 186 w 2176"/>
                  <a:gd name="T13" fmla="*/ 110 h 142"/>
                  <a:gd name="T14" fmla="*/ 130 w 2176"/>
                  <a:gd name="T15" fmla="*/ 104 h 142"/>
                  <a:gd name="T16" fmla="*/ 84 w 2176"/>
                  <a:gd name="T17" fmla="*/ 98 h 142"/>
                  <a:gd name="T18" fmla="*/ 48 w 2176"/>
                  <a:gd name="T19" fmla="*/ 92 h 142"/>
                  <a:gd name="T20" fmla="*/ 22 w 2176"/>
                  <a:gd name="T21" fmla="*/ 86 h 142"/>
                  <a:gd name="T22" fmla="*/ 4 w 2176"/>
                  <a:gd name="T23" fmla="*/ 78 h 142"/>
                  <a:gd name="T24" fmla="*/ 0 w 2176"/>
                  <a:gd name="T25" fmla="*/ 76 h 142"/>
                  <a:gd name="T26" fmla="*/ 0 w 2176"/>
                  <a:gd name="T27" fmla="*/ 72 h 142"/>
                  <a:gd name="T28" fmla="*/ 0 w 2176"/>
                  <a:gd name="T29" fmla="*/ 72 h 142"/>
                  <a:gd name="T30" fmla="*/ 0 w 2176"/>
                  <a:gd name="T31" fmla="*/ 68 h 142"/>
                  <a:gd name="T32" fmla="*/ 4 w 2176"/>
                  <a:gd name="T33" fmla="*/ 64 h 142"/>
                  <a:gd name="T34" fmla="*/ 22 w 2176"/>
                  <a:gd name="T35" fmla="*/ 56 h 142"/>
                  <a:gd name="T36" fmla="*/ 48 w 2176"/>
                  <a:gd name="T37" fmla="*/ 50 h 142"/>
                  <a:gd name="T38" fmla="*/ 84 w 2176"/>
                  <a:gd name="T39" fmla="*/ 44 h 142"/>
                  <a:gd name="T40" fmla="*/ 130 w 2176"/>
                  <a:gd name="T41" fmla="*/ 36 h 142"/>
                  <a:gd name="T42" fmla="*/ 186 w 2176"/>
                  <a:gd name="T43" fmla="*/ 30 h 142"/>
                  <a:gd name="T44" fmla="*/ 318 w 2176"/>
                  <a:gd name="T45" fmla="*/ 20 h 142"/>
                  <a:gd name="T46" fmla="*/ 478 w 2176"/>
                  <a:gd name="T47" fmla="*/ 12 h 142"/>
                  <a:gd name="T48" fmla="*/ 664 w 2176"/>
                  <a:gd name="T49" fmla="*/ 4 h 142"/>
                  <a:gd name="T50" fmla="*/ 868 w 2176"/>
                  <a:gd name="T51" fmla="*/ 0 h 142"/>
                  <a:gd name="T52" fmla="*/ 1086 w 2176"/>
                  <a:gd name="T53" fmla="*/ 0 h 142"/>
                  <a:gd name="T54" fmla="*/ 1086 w 2176"/>
                  <a:gd name="T55" fmla="*/ 0 h 142"/>
                  <a:gd name="T56" fmla="*/ 1306 w 2176"/>
                  <a:gd name="T57" fmla="*/ 0 h 142"/>
                  <a:gd name="T58" fmla="*/ 1512 w 2176"/>
                  <a:gd name="T59" fmla="*/ 4 h 142"/>
                  <a:gd name="T60" fmla="*/ 1696 w 2176"/>
                  <a:gd name="T61" fmla="*/ 12 h 142"/>
                  <a:gd name="T62" fmla="*/ 1858 w 2176"/>
                  <a:gd name="T63" fmla="*/ 20 h 142"/>
                  <a:gd name="T64" fmla="*/ 1990 w 2176"/>
                  <a:gd name="T65" fmla="*/ 30 h 142"/>
                  <a:gd name="T66" fmla="*/ 2044 w 2176"/>
                  <a:gd name="T67" fmla="*/ 36 h 142"/>
                  <a:gd name="T68" fmla="*/ 2090 w 2176"/>
                  <a:gd name="T69" fmla="*/ 44 h 142"/>
                  <a:gd name="T70" fmla="*/ 2126 w 2176"/>
                  <a:gd name="T71" fmla="*/ 50 h 142"/>
                  <a:gd name="T72" fmla="*/ 2154 w 2176"/>
                  <a:gd name="T73" fmla="*/ 56 h 142"/>
                  <a:gd name="T74" fmla="*/ 2170 w 2176"/>
                  <a:gd name="T75" fmla="*/ 64 h 142"/>
                  <a:gd name="T76" fmla="*/ 2174 w 2176"/>
                  <a:gd name="T77" fmla="*/ 68 h 142"/>
                  <a:gd name="T78" fmla="*/ 2176 w 2176"/>
                  <a:gd name="T79" fmla="*/ 72 h 142"/>
                  <a:gd name="T80" fmla="*/ 2176 w 2176"/>
                  <a:gd name="T81" fmla="*/ 72 h 142"/>
                  <a:gd name="T82" fmla="*/ 2174 w 2176"/>
                  <a:gd name="T83" fmla="*/ 76 h 142"/>
                  <a:gd name="T84" fmla="*/ 2170 w 2176"/>
                  <a:gd name="T85" fmla="*/ 78 h 142"/>
                  <a:gd name="T86" fmla="*/ 2154 w 2176"/>
                  <a:gd name="T87" fmla="*/ 86 h 142"/>
                  <a:gd name="T88" fmla="*/ 2126 w 2176"/>
                  <a:gd name="T89" fmla="*/ 92 h 142"/>
                  <a:gd name="T90" fmla="*/ 2090 w 2176"/>
                  <a:gd name="T91" fmla="*/ 98 h 142"/>
                  <a:gd name="T92" fmla="*/ 2044 w 2176"/>
                  <a:gd name="T93" fmla="*/ 104 h 142"/>
                  <a:gd name="T94" fmla="*/ 1990 w 2176"/>
                  <a:gd name="T95" fmla="*/ 110 h 142"/>
                  <a:gd name="T96" fmla="*/ 1858 w 2176"/>
                  <a:gd name="T97" fmla="*/ 122 h 142"/>
                  <a:gd name="T98" fmla="*/ 1696 w 2176"/>
                  <a:gd name="T99" fmla="*/ 130 h 142"/>
                  <a:gd name="T100" fmla="*/ 1512 w 2176"/>
                  <a:gd name="T101" fmla="*/ 136 h 142"/>
                  <a:gd name="T102" fmla="*/ 1306 w 2176"/>
                  <a:gd name="T103" fmla="*/ 140 h 142"/>
                  <a:gd name="T104" fmla="*/ 1086 w 2176"/>
                  <a:gd name="T10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6" h="142">
                    <a:moveTo>
                      <a:pt x="1086" y="142"/>
                    </a:moveTo>
                    <a:lnTo>
                      <a:pt x="1086" y="142"/>
                    </a:lnTo>
                    <a:lnTo>
                      <a:pt x="868" y="140"/>
                    </a:lnTo>
                    <a:lnTo>
                      <a:pt x="664" y="136"/>
                    </a:lnTo>
                    <a:lnTo>
                      <a:pt x="478" y="130"/>
                    </a:lnTo>
                    <a:lnTo>
                      <a:pt x="318" y="122"/>
                    </a:lnTo>
                    <a:lnTo>
                      <a:pt x="186" y="110"/>
                    </a:lnTo>
                    <a:lnTo>
                      <a:pt x="130" y="104"/>
                    </a:lnTo>
                    <a:lnTo>
                      <a:pt x="84" y="98"/>
                    </a:lnTo>
                    <a:lnTo>
                      <a:pt x="48" y="92"/>
                    </a:lnTo>
                    <a:lnTo>
                      <a:pt x="22" y="86"/>
                    </a:lnTo>
                    <a:lnTo>
                      <a:pt x="4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4" y="64"/>
                    </a:lnTo>
                    <a:lnTo>
                      <a:pt x="22" y="56"/>
                    </a:lnTo>
                    <a:lnTo>
                      <a:pt x="48" y="50"/>
                    </a:lnTo>
                    <a:lnTo>
                      <a:pt x="84" y="44"/>
                    </a:lnTo>
                    <a:lnTo>
                      <a:pt x="130" y="36"/>
                    </a:lnTo>
                    <a:lnTo>
                      <a:pt x="186" y="30"/>
                    </a:lnTo>
                    <a:lnTo>
                      <a:pt x="318" y="20"/>
                    </a:lnTo>
                    <a:lnTo>
                      <a:pt x="478" y="12"/>
                    </a:lnTo>
                    <a:lnTo>
                      <a:pt x="664" y="4"/>
                    </a:lnTo>
                    <a:lnTo>
                      <a:pt x="868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306" y="0"/>
                    </a:lnTo>
                    <a:lnTo>
                      <a:pt x="1512" y="4"/>
                    </a:lnTo>
                    <a:lnTo>
                      <a:pt x="1696" y="12"/>
                    </a:lnTo>
                    <a:lnTo>
                      <a:pt x="1858" y="20"/>
                    </a:lnTo>
                    <a:lnTo>
                      <a:pt x="1990" y="30"/>
                    </a:lnTo>
                    <a:lnTo>
                      <a:pt x="2044" y="36"/>
                    </a:lnTo>
                    <a:lnTo>
                      <a:pt x="2090" y="44"/>
                    </a:lnTo>
                    <a:lnTo>
                      <a:pt x="2126" y="50"/>
                    </a:lnTo>
                    <a:lnTo>
                      <a:pt x="2154" y="56"/>
                    </a:lnTo>
                    <a:lnTo>
                      <a:pt x="2170" y="64"/>
                    </a:lnTo>
                    <a:lnTo>
                      <a:pt x="2174" y="68"/>
                    </a:lnTo>
                    <a:lnTo>
                      <a:pt x="2176" y="72"/>
                    </a:lnTo>
                    <a:lnTo>
                      <a:pt x="2176" y="72"/>
                    </a:lnTo>
                    <a:lnTo>
                      <a:pt x="2174" y="76"/>
                    </a:lnTo>
                    <a:lnTo>
                      <a:pt x="2170" y="78"/>
                    </a:lnTo>
                    <a:lnTo>
                      <a:pt x="2154" y="86"/>
                    </a:lnTo>
                    <a:lnTo>
                      <a:pt x="2126" y="92"/>
                    </a:lnTo>
                    <a:lnTo>
                      <a:pt x="2090" y="98"/>
                    </a:lnTo>
                    <a:lnTo>
                      <a:pt x="2044" y="104"/>
                    </a:lnTo>
                    <a:lnTo>
                      <a:pt x="1990" y="110"/>
                    </a:lnTo>
                    <a:lnTo>
                      <a:pt x="1858" y="122"/>
                    </a:lnTo>
                    <a:lnTo>
                      <a:pt x="1696" y="130"/>
                    </a:lnTo>
                    <a:lnTo>
                      <a:pt x="1512" y="136"/>
                    </a:lnTo>
                    <a:lnTo>
                      <a:pt x="1306" y="140"/>
                    </a:lnTo>
                    <a:lnTo>
                      <a:pt x="1086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218"/>
              <p:cNvSpPr>
                <a:spLocks/>
              </p:cNvSpPr>
              <p:nvPr/>
            </p:nvSpPr>
            <p:spPr bwMode="auto">
              <a:xfrm>
                <a:off x="2756" y="4152"/>
                <a:ext cx="2186" cy="144"/>
              </a:xfrm>
              <a:custGeom>
                <a:avLst/>
                <a:gdLst>
                  <a:gd name="T0" fmla="*/ 1092 w 2186"/>
                  <a:gd name="T1" fmla="*/ 0 h 144"/>
                  <a:gd name="T2" fmla="*/ 1092 w 2186"/>
                  <a:gd name="T3" fmla="*/ 0 h 144"/>
                  <a:gd name="T4" fmla="*/ 872 w 2186"/>
                  <a:gd name="T5" fmla="*/ 2 h 144"/>
                  <a:gd name="T6" fmla="*/ 668 w 2186"/>
                  <a:gd name="T7" fmla="*/ 6 h 144"/>
                  <a:gd name="T8" fmla="*/ 482 w 2186"/>
                  <a:gd name="T9" fmla="*/ 14 h 144"/>
                  <a:gd name="T10" fmla="*/ 320 w 2186"/>
                  <a:gd name="T11" fmla="*/ 22 h 144"/>
                  <a:gd name="T12" fmla="*/ 186 w 2186"/>
                  <a:gd name="T13" fmla="*/ 32 h 144"/>
                  <a:gd name="T14" fmla="*/ 132 w 2186"/>
                  <a:gd name="T15" fmla="*/ 38 h 144"/>
                  <a:gd name="T16" fmla="*/ 86 w 2186"/>
                  <a:gd name="T17" fmla="*/ 46 h 144"/>
                  <a:gd name="T18" fmla="*/ 50 w 2186"/>
                  <a:gd name="T19" fmla="*/ 52 h 144"/>
                  <a:gd name="T20" fmla="*/ 22 w 2186"/>
                  <a:gd name="T21" fmla="*/ 58 h 144"/>
                  <a:gd name="T22" fmla="*/ 6 w 2186"/>
                  <a:gd name="T23" fmla="*/ 66 h 144"/>
                  <a:gd name="T24" fmla="*/ 2 w 2186"/>
                  <a:gd name="T25" fmla="*/ 70 h 144"/>
                  <a:gd name="T26" fmla="*/ 0 w 2186"/>
                  <a:gd name="T27" fmla="*/ 74 h 144"/>
                  <a:gd name="T28" fmla="*/ 0 w 2186"/>
                  <a:gd name="T29" fmla="*/ 74 h 144"/>
                  <a:gd name="T30" fmla="*/ 2 w 2186"/>
                  <a:gd name="T31" fmla="*/ 78 h 144"/>
                  <a:gd name="T32" fmla="*/ 6 w 2186"/>
                  <a:gd name="T33" fmla="*/ 80 h 144"/>
                  <a:gd name="T34" fmla="*/ 22 w 2186"/>
                  <a:gd name="T35" fmla="*/ 88 h 144"/>
                  <a:gd name="T36" fmla="*/ 50 w 2186"/>
                  <a:gd name="T37" fmla="*/ 94 h 144"/>
                  <a:gd name="T38" fmla="*/ 86 w 2186"/>
                  <a:gd name="T39" fmla="*/ 100 h 144"/>
                  <a:gd name="T40" fmla="*/ 132 w 2186"/>
                  <a:gd name="T41" fmla="*/ 108 h 144"/>
                  <a:gd name="T42" fmla="*/ 186 w 2186"/>
                  <a:gd name="T43" fmla="*/ 112 h 144"/>
                  <a:gd name="T44" fmla="*/ 320 w 2186"/>
                  <a:gd name="T45" fmla="*/ 124 h 144"/>
                  <a:gd name="T46" fmla="*/ 482 w 2186"/>
                  <a:gd name="T47" fmla="*/ 132 h 144"/>
                  <a:gd name="T48" fmla="*/ 668 w 2186"/>
                  <a:gd name="T49" fmla="*/ 138 h 144"/>
                  <a:gd name="T50" fmla="*/ 872 w 2186"/>
                  <a:gd name="T51" fmla="*/ 144 h 144"/>
                  <a:gd name="T52" fmla="*/ 1092 w 2186"/>
                  <a:gd name="T53" fmla="*/ 144 h 144"/>
                  <a:gd name="T54" fmla="*/ 1092 w 2186"/>
                  <a:gd name="T55" fmla="*/ 144 h 144"/>
                  <a:gd name="T56" fmla="*/ 1314 w 2186"/>
                  <a:gd name="T57" fmla="*/ 144 h 144"/>
                  <a:gd name="T58" fmla="*/ 1520 w 2186"/>
                  <a:gd name="T59" fmla="*/ 138 h 144"/>
                  <a:gd name="T60" fmla="*/ 1706 w 2186"/>
                  <a:gd name="T61" fmla="*/ 132 h 144"/>
                  <a:gd name="T62" fmla="*/ 1868 w 2186"/>
                  <a:gd name="T63" fmla="*/ 124 h 144"/>
                  <a:gd name="T64" fmla="*/ 2000 w 2186"/>
                  <a:gd name="T65" fmla="*/ 112 h 144"/>
                  <a:gd name="T66" fmla="*/ 2056 w 2186"/>
                  <a:gd name="T67" fmla="*/ 108 h 144"/>
                  <a:gd name="T68" fmla="*/ 2102 w 2186"/>
                  <a:gd name="T69" fmla="*/ 100 h 144"/>
                  <a:gd name="T70" fmla="*/ 2138 w 2186"/>
                  <a:gd name="T71" fmla="*/ 94 h 144"/>
                  <a:gd name="T72" fmla="*/ 2164 w 2186"/>
                  <a:gd name="T73" fmla="*/ 88 h 144"/>
                  <a:gd name="T74" fmla="*/ 2182 w 2186"/>
                  <a:gd name="T75" fmla="*/ 80 h 144"/>
                  <a:gd name="T76" fmla="*/ 2186 w 2186"/>
                  <a:gd name="T77" fmla="*/ 78 h 144"/>
                  <a:gd name="T78" fmla="*/ 2186 w 2186"/>
                  <a:gd name="T79" fmla="*/ 74 h 144"/>
                  <a:gd name="T80" fmla="*/ 2186 w 2186"/>
                  <a:gd name="T81" fmla="*/ 74 h 144"/>
                  <a:gd name="T82" fmla="*/ 2186 w 2186"/>
                  <a:gd name="T83" fmla="*/ 70 h 144"/>
                  <a:gd name="T84" fmla="*/ 2182 w 2186"/>
                  <a:gd name="T85" fmla="*/ 66 h 144"/>
                  <a:gd name="T86" fmla="*/ 2164 w 2186"/>
                  <a:gd name="T87" fmla="*/ 58 h 144"/>
                  <a:gd name="T88" fmla="*/ 2138 w 2186"/>
                  <a:gd name="T89" fmla="*/ 52 h 144"/>
                  <a:gd name="T90" fmla="*/ 2102 w 2186"/>
                  <a:gd name="T91" fmla="*/ 46 h 144"/>
                  <a:gd name="T92" fmla="*/ 2056 w 2186"/>
                  <a:gd name="T93" fmla="*/ 38 h 144"/>
                  <a:gd name="T94" fmla="*/ 2000 w 2186"/>
                  <a:gd name="T95" fmla="*/ 32 h 144"/>
                  <a:gd name="T96" fmla="*/ 1868 w 2186"/>
                  <a:gd name="T97" fmla="*/ 22 h 144"/>
                  <a:gd name="T98" fmla="*/ 1706 w 2186"/>
                  <a:gd name="T99" fmla="*/ 14 h 144"/>
                  <a:gd name="T100" fmla="*/ 1520 w 2186"/>
                  <a:gd name="T101" fmla="*/ 6 h 144"/>
                  <a:gd name="T102" fmla="*/ 1314 w 2186"/>
                  <a:gd name="T103" fmla="*/ 2 h 144"/>
                  <a:gd name="T104" fmla="*/ 1092 w 2186"/>
                  <a:gd name="T10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86" h="144">
                    <a:moveTo>
                      <a:pt x="1092" y="0"/>
                    </a:moveTo>
                    <a:lnTo>
                      <a:pt x="1092" y="0"/>
                    </a:lnTo>
                    <a:lnTo>
                      <a:pt x="872" y="2"/>
                    </a:lnTo>
                    <a:lnTo>
                      <a:pt x="668" y="6"/>
                    </a:lnTo>
                    <a:lnTo>
                      <a:pt x="482" y="14"/>
                    </a:lnTo>
                    <a:lnTo>
                      <a:pt x="320" y="22"/>
                    </a:lnTo>
                    <a:lnTo>
                      <a:pt x="186" y="32"/>
                    </a:lnTo>
                    <a:lnTo>
                      <a:pt x="132" y="38"/>
                    </a:lnTo>
                    <a:lnTo>
                      <a:pt x="86" y="46"/>
                    </a:lnTo>
                    <a:lnTo>
                      <a:pt x="50" y="52"/>
                    </a:lnTo>
                    <a:lnTo>
                      <a:pt x="22" y="58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22" y="88"/>
                    </a:lnTo>
                    <a:lnTo>
                      <a:pt x="50" y="94"/>
                    </a:lnTo>
                    <a:lnTo>
                      <a:pt x="86" y="100"/>
                    </a:lnTo>
                    <a:lnTo>
                      <a:pt x="132" y="108"/>
                    </a:lnTo>
                    <a:lnTo>
                      <a:pt x="186" y="112"/>
                    </a:lnTo>
                    <a:lnTo>
                      <a:pt x="320" y="124"/>
                    </a:lnTo>
                    <a:lnTo>
                      <a:pt x="482" y="132"/>
                    </a:lnTo>
                    <a:lnTo>
                      <a:pt x="668" y="138"/>
                    </a:lnTo>
                    <a:lnTo>
                      <a:pt x="872" y="144"/>
                    </a:lnTo>
                    <a:lnTo>
                      <a:pt x="1092" y="144"/>
                    </a:lnTo>
                    <a:lnTo>
                      <a:pt x="1092" y="144"/>
                    </a:lnTo>
                    <a:lnTo>
                      <a:pt x="1314" y="144"/>
                    </a:lnTo>
                    <a:lnTo>
                      <a:pt x="1520" y="138"/>
                    </a:lnTo>
                    <a:lnTo>
                      <a:pt x="1706" y="132"/>
                    </a:lnTo>
                    <a:lnTo>
                      <a:pt x="1868" y="124"/>
                    </a:lnTo>
                    <a:lnTo>
                      <a:pt x="2000" y="112"/>
                    </a:lnTo>
                    <a:lnTo>
                      <a:pt x="2056" y="108"/>
                    </a:lnTo>
                    <a:lnTo>
                      <a:pt x="2102" y="100"/>
                    </a:lnTo>
                    <a:lnTo>
                      <a:pt x="2138" y="94"/>
                    </a:lnTo>
                    <a:lnTo>
                      <a:pt x="2164" y="88"/>
                    </a:lnTo>
                    <a:lnTo>
                      <a:pt x="2182" y="80"/>
                    </a:lnTo>
                    <a:lnTo>
                      <a:pt x="2186" y="78"/>
                    </a:lnTo>
                    <a:lnTo>
                      <a:pt x="2186" y="74"/>
                    </a:lnTo>
                    <a:lnTo>
                      <a:pt x="2186" y="74"/>
                    </a:lnTo>
                    <a:lnTo>
                      <a:pt x="2186" y="70"/>
                    </a:lnTo>
                    <a:lnTo>
                      <a:pt x="2182" y="66"/>
                    </a:lnTo>
                    <a:lnTo>
                      <a:pt x="2164" y="58"/>
                    </a:lnTo>
                    <a:lnTo>
                      <a:pt x="2138" y="52"/>
                    </a:lnTo>
                    <a:lnTo>
                      <a:pt x="2102" y="46"/>
                    </a:lnTo>
                    <a:lnTo>
                      <a:pt x="2056" y="38"/>
                    </a:lnTo>
                    <a:lnTo>
                      <a:pt x="2000" y="32"/>
                    </a:lnTo>
                    <a:lnTo>
                      <a:pt x="1868" y="22"/>
                    </a:lnTo>
                    <a:lnTo>
                      <a:pt x="1706" y="14"/>
                    </a:lnTo>
                    <a:lnTo>
                      <a:pt x="1520" y="6"/>
                    </a:lnTo>
                    <a:lnTo>
                      <a:pt x="1314" y="2"/>
                    </a:lnTo>
                    <a:lnTo>
                      <a:pt x="10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219"/>
              <p:cNvSpPr>
                <a:spLocks noEditPoints="1"/>
              </p:cNvSpPr>
              <p:nvPr/>
            </p:nvSpPr>
            <p:spPr bwMode="auto">
              <a:xfrm>
                <a:off x="2762" y="4154"/>
                <a:ext cx="2176" cy="142"/>
              </a:xfrm>
              <a:custGeom>
                <a:avLst/>
                <a:gdLst>
                  <a:gd name="T0" fmla="*/ 1086 w 2176"/>
                  <a:gd name="T1" fmla="*/ 142 h 142"/>
                  <a:gd name="T2" fmla="*/ 666 w 2176"/>
                  <a:gd name="T3" fmla="*/ 136 h 142"/>
                  <a:gd name="T4" fmla="*/ 322 w 2176"/>
                  <a:gd name="T5" fmla="*/ 120 h 142"/>
                  <a:gd name="T6" fmla="*/ 136 w 2176"/>
                  <a:gd name="T7" fmla="*/ 104 h 142"/>
                  <a:gd name="T8" fmla="*/ 54 w 2176"/>
                  <a:gd name="T9" fmla="*/ 92 h 142"/>
                  <a:gd name="T10" fmla="*/ 10 w 2176"/>
                  <a:gd name="T11" fmla="*/ 78 h 142"/>
                  <a:gd name="T12" fmla="*/ 4 w 2176"/>
                  <a:gd name="T13" fmla="*/ 72 h 142"/>
                  <a:gd name="T14" fmla="*/ 6 w 2176"/>
                  <a:gd name="T15" fmla="*/ 68 h 142"/>
                  <a:gd name="T16" fmla="*/ 26 w 2176"/>
                  <a:gd name="T17" fmla="*/ 56 h 142"/>
                  <a:gd name="T18" fmla="*/ 90 w 2176"/>
                  <a:gd name="T19" fmla="*/ 44 h 142"/>
                  <a:gd name="T20" fmla="*/ 190 w 2176"/>
                  <a:gd name="T21" fmla="*/ 32 h 142"/>
                  <a:gd name="T22" fmla="*/ 482 w 2176"/>
                  <a:gd name="T23" fmla="*/ 12 h 142"/>
                  <a:gd name="T24" fmla="*/ 868 w 2176"/>
                  <a:gd name="T25" fmla="*/ 0 h 142"/>
                  <a:gd name="T26" fmla="*/ 1086 w 2176"/>
                  <a:gd name="T27" fmla="*/ 0 h 142"/>
                  <a:gd name="T28" fmla="*/ 1510 w 2176"/>
                  <a:gd name="T29" fmla="*/ 6 h 142"/>
                  <a:gd name="T30" fmla="*/ 1854 w 2176"/>
                  <a:gd name="T31" fmla="*/ 20 h 142"/>
                  <a:gd name="T32" fmla="*/ 2040 w 2176"/>
                  <a:gd name="T33" fmla="*/ 36 h 142"/>
                  <a:gd name="T34" fmla="*/ 2122 w 2176"/>
                  <a:gd name="T35" fmla="*/ 50 h 142"/>
                  <a:gd name="T36" fmla="*/ 2164 w 2176"/>
                  <a:gd name="T37" fmla="*/ 64 h 142"/>
                  <a:gd name="T38" fmla="*/ 2170 w 2176"/>
                  <a:gd name="T39" fmla="*/ 72 h 142"/>
                  <a:gd name="T40" fmla="*/ 2170 w 2176"/>
                  <a:gd name="T41" fmla="*/ 76 h 142"/>
                  <a:gd name="T42" fmla="*/ 2148 w 2176"/>
                  <a:gd name="T43" fmla="*/ 86 h 142"/>
                  <a:gd name="T44" fmla="*/ 2086 w 2176"/>
                  <a:gd name="T45" fmla="*/ 98 h 142"/>
                  <a:gd name="T46" fmla="*/ 1986 w 2176"/>
                  <a:gd name="T47" fmla="*/ 110 h 142"/>
                  <a:gd name="T48" fmla="*/ 1694 w 2176"/>
                  <a:gd name="T49" fmla="*/ 130 h 142"/>
                  <a:gd name="T50" fmla="*/ 1306 w 2176"/>
                  <a:gd name="T51" fmla="*/ 140 h 142"/>
                  <a:gd name="T52" fmla="*/ 1086 w 2176"/>
                  <a:gd name="T53" fmla="*/ 0 h 142"/>
                  <a:gd name="T54" fmla="*/ 868 w 2176"/>
                  <a:gd name="T55" fmla="*/ 0 h 142"/>
                  <a:gd name="T56" fmla="*/ 478 w 2176"/>
                  <a:gd name="T57" fmla="*/ 12 h 142"/>
                  <a:gd name="T58" fmla="*/ 186 w 2176"/>
                  <a:gd name="T59" fmla="*/ 30 h 142"/>
                  <a:gd name="T60" fmla="*/ 84 w 2176"/>
                  <a:gd name="T61" fmla="*/ 44 h 142"/>
                  <a:gd name="T62" fmla="*/ 22 w 2176"/>
                  <a:gd name="T63" fmla="*/ 56 h 142"/>
                  <a:gd name="T64" fmla="*/ 0 w 2176"/>
                  <a:gd name="T65" fmla="*/ 68 h 142"/>
                  <a:gd name="T66" fmla="*/ 0 w 2176"/>
                  <a:gd name="T67" fmla="*/ 72 h 142"/>
                  <a:gd name="T68" fmla="*/ 4 w 2176"/>
                  <a:gd name="T69" fmla="*/ 78 h 142"/>
                  <a:gd name="T70" fmla="*/ 48 w 2176"/>
                  <a:gd name="T71" fmla="*/ 92 h 142"/>
                  <a:gd name="T72" fmla="*/ 130 w 2176"/>
                  <a:gd name="T73" fmla="*/ 104 h 142"/>
                  <a:gd name="T74" fmla="*/ 318 w 2176"/>
                  <a:gd name="T75" fmla="*/ 122 h 142"/>
                  <a:gd name="T76" fmla="*/ 664 w 2176"/>
                  <a:gd name="T77" fmla="*/ 136 h 142"/>
                  <a:gd name="T78" fmla="*/ 1086 w 2176"/>
                  <a:gd name="T79" fmla="*/ 142 h 142"/>
                  <a:gd name="T80" fmla="*/ 1306 w 2176"/>
                  <a:gd name="T81" fmla="*/ 140 h 142"/>
                  <a:gd name="T82" fmla="*/ 1696 w 2176"/>
                  <a:gd name="T83" fmla="*/ 130 h 142"/>
                  <a:gd name="T84" fmla="*/ 1990 w 2176"/>
                  <a:gd name="T85" fmla="*/ 110 h 142"/>
                  <a:gd name="T86" fmla="*/ 2090 w 2176"/>
                  <a:gd name="T87" fmla="*/ 98 h 142"/>
                  <a:gd name="T88" fmla="*/ 2154 w 2176"/>
                  <a:gd name="T89" fmla="*/ 86 h 142"/>
                  <a:gd name="T90" fmla="*/ 2174 w 2176"/>
                  <a:gd name="T91" fmla="*/ 76 h 142"/>
                  <a:gd name="T92" fmla="*/ 2176 w 2176"/>
                  <a:gd name="T93" fmla="*/ 72 h 142"/>
                  <a:gd name="T94" fmla="*/ 2170 w 2176"/>
                  <a:gd name="T95" fmla="*/ 64 h 142"/>
                  <a:gd name="T96" fmla="*/ 2126 w 2176"/>
                  <a:gd name="T97" fmla="*/ 50 h 142"/>
                  <a:gd name="T98" fmla="*/ 2044 w 2176"/>
                  <a:gd name="T99" fmla="*/ 36 h 142"/>
                  <a:gd name="T100" fmla="*/ 1858 w 2176"/>
                  <a:gd name="T101" fmla="*/ 20 h 142"/>
                  <a:gd name="T102" fmla="*/ 1512 w 2176"/>
                  <a:gd name="T103" fmla="*/ 4 h 142"/>
                  <a:gd name="T104" fmla="*/ 1086 w 217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6" h="142">
                    <a:moveTo>
                      <a:pt x="1086" y="142"/>
                    </a:moveTo>
                    <a:lnTo>
                      <a:pt x="1086" y="142"/>
                    </a:lnTo>
                    <a:lnTo>
                      <a:pt x="868" y="140"/>
                    </a:lnTo>
                    <a:lnTo>
                      <a:pt x="666" y="136"/>
                    </a:lnTo>
                    <a:lnTo>
                      <a:pt x="482" y="130"/>
                    </a:lnTo>
                    <a:lnTo>
                      <a:pt x="322" y="120"/>
                    </a:lnTo>
                    <a:lnTo>
                      <a:pt x="190" y="110"/>
                    </a:lnTo>
                    <a:lnTo>
                      <a:pt x="136" y="104"/>
                    </a:lnTo>
                    <a:lnTo>
                      <a:pt x="90" y="98"/>
                    </a:lnTo>
                    <a:lnTo>
                      <a:pt x="54" y="92"/>
                    </a:lnTo>
                    <a:lnTo>
                      <a:pt x="26" y="86"/>
                    </a:lnTo>
                    <a:lnTo>
                      <a:pt x="10" y="78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6" y="68"/>
                    </a:lnTo>
                    <a:lnTo>
                      <a:pt x="10" y="64"/>
                    </a:lnTo>
                    <a:lnTo>
                      <a:pt x="26" y="56"/>
                    </a:lnTo>
                    <a:lnTo>
                      <a:pt x="54" y="50"/>
                    </a:lnTo>
                    <a:lnTo>
                      <a:pt x="90" y="44"/>
                    </a:lnTo>
                    <a:lnTo>
                      <a:pt x="136" y="36"/>
                    </a:lnTo>
                    <a:lnTo>
                      <a:pt x="190" y="32"/>
                    </a:lnTo>
                    <a:lnTo>
                      <a:pt x="322" y="20"/>
                    </a:lnTo>
                    <a:lnTo>
                      <a:pt x="482" y="12"/>
                    </a:lnTo>
                    <a:lnTo>
                      <a:pt x="666" y="6"/>
                    </a:lnTo>
                    <a:lnTo>
                      <a:pt x="868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306" y="0"/>
                    </a:lnTo>
                    <a:lnTo>
                      <a:pt x="1510" y="6"/>
                    </a:lnTo>
                    <a:lnTo>
                      <a:pt x="1694" y="12"/>
                    </a:lnTo>
                    <a:lnTo>
                      <a:pt x="1854" y="20"/>
                    </a:lnTo>
                    <a:lnTo>
                      <a:pt x="1986" y="32"/>
                    </a:lnTo>
                    <a:lnTo>
                      <a:pt x="2040" y="36"/>
                    </a:lnTo>
                    <a:lnTo>
                      <a:pt x="2086" y="44"/>
                    </a:lnTo>
                    <a:lnTo>
                      <a:pt x="2122" y="50"/>
                    </a:lnTo>
                    <a:lnTo>
                      <a:pt x="2148" y="56"/>
                    </a:lnTo>
                    <a:lnTo>
                      <a:pt x="2164" y="64"/>
                    </a:lnTo>
                    <a:lnTo>
                      <a:pt x="2170" y="68"/>
                    </a:lnTo>
                    <a:lnTo>
                      <a:pt x="2170" y="72"/>
                    </a:lnTo>
                    <a:lnTo>
                      <a:pt x="2170" y="72"/>
                    </a:lnTo>
                    <a:lnTo>
                      <a:pt x="2170" y="76"/>
                    </a:lnTo>
                    <a:lnTo>
                      <a:pt x="2164" y="78"/>
                    </a:lnTo>
                    <a:lnTo>
                      <a:pt x="2148" y="86"/>
                    </a:lnTo>
                    <a:lnTo>
                      <a:pt x="2122" y="92"/>
                    </a:lnTo>
                    <a:lnTo>
                      <a:pt x="2086" y="98"/>
                    </a:lnTo>
                    <a:lnTo>
                      <a:pt x="2040" y="104"/>
                    </a:lnTo>
                    <a:lnTo>
                      <a:pt x="1986" y="110"/>
                    </a:lnTo>
                    <a:lnTo>
                      <a:pt x="1854" y="120"/>
                    </a:lnTo>
                    <a:lnTo>
                      <a:pt x="1694" y="130"/>
                    </a:lnTo>
                    <a:lnTo>
                      <a:pt x="1510" y="136"/>
                    </a:lnTo>
                    <a:lnTo>
                      <a:pt x="1306" y="140"/>
                    </a:lnTo>
                    <a:lnTo>
                      <a:pt x="1086" y="142"/>
                    </a:lnTo>
                    <a:close/>
                    <a:moveTo>
                      <a:pt x="1086" y="0"/>
                    </a:moveTo>
                    <a:lnTo>
                      <a:pt x="1086" y="0"/>
                    </a:lnTo>
                    <a:lnTo>
                      <a:pt x="868" y="0"/>
                    </a:lnTo>
                    <a:lnTo>
                      <a:pt x="664" y="4"/>
                    </a:lnTo>
                    <a:lnTo>
                      <a:pt x="478" y="12"/>
                    </a:lnTo>
                    <a:lnTo>
                      <a:pt x="318" y="20"/>
                    </a:lnTo>
                    <a:lnTo>
                      <a:pt x="186" y="30"/>
                    </a:lnTo>
                    <a:lnTo>
                      <a:pt x="130" y="36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6"/>
                    </a:lnTo>
                    <a:lnTo>
                      <a:pt x="4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30" y="104"/>
                    </a:lnTo>
                    <a:lnTo>
                      <a:pt x="186" y="110"/>
                    </a:lnTo>
                    <a:lnTo>
                      <a:pt x="318" y="122"/>
                    </a:lnTo>
                    <a:lnTo>
                      <a:pt x="478" y="130"/>
                    </a:lnTo>
                    <a:lnTo>
                      <a:pt x="664" y="136"/>
                    </a:lnTo>
                    <a:lnTo>
                      <a:pt x="868" y="140"/>
                    </a:lnTo>
                    <a:lnTo>
                      <a:pt x="1086" y="142"/>
                    </a:lnTo>
                    <a:lnTo>
                      <a:pt x="1086" y="142"/>
                    </a:lnTo>
                    <a:lnTo>
                      <a:pt x="1306" y="140"/>
                    </a:lnTo>
                    <a:lnTo>
                      <a:pt x="1512" y="136"/>
                    </a:lnTo>
                    <a:lnTo>
                      <a:pt x="1696" y="130"/>
                    </a:lnTo>
                    <a:lnTo>
                      <a:pt x="1858" y="122"/>
                    </a:lnTo>
                    <a:lnTo>
                      <a:pt x="1990" y="110"/>
                    </a:lnTo>
                    <a:lnTo>
                      <a:pt x="2044" y="104"/>
                    </a:lnTo>
                    <a:lnTo>
                      <a:pt x="2090" y="98"/>
                    </a:lnTo>
                    <a:lnTo>
                      <a:pt x="2126" y="92"/>
                    </a:lnTo>
                    <a:lnTo>
                      <a:pt x="2154" y="86"/>
                    </a:lnTo>
                    <a:lnTo>
                      <a:pt x="2170" y="78"/>
                    </a:lnTo>
                    <a:lnTo>
                      <a:pt x="2174" y="76"/>
                    </a:lnTo>
                    <a:lnTo>
                      <a:pt x="2176" y="72"/>
                    </a:lnTo>
                    <a:lnTo>
                      <a:pt x="2176" y="72"/>
                    </a:lnTo>
                    <a:lnTo>
                      <a:pt x="2174" y="68"/>
                    </a:lnTo>
                    <a:lnTo>
                      <a:pt x="2170" y="64"/>
                    </a:lnTo>
                    <a:lnTo>
                      <a:pt x="2154" y="56"/>
                    </a:lnTo>
                    <a:lnTo>
                      <a:pt x="2126" y="50"/>
                    </a:lnTo>
                    <a:lnTo>
                      <a:pt x="2090" y="44"/>
                    </a:lnTo>
                    <a:lnTo>
                      <a:pt x="2044" y="36"/>
                    </a:lnTo>
                    <a:lnTo>
                      <a:pt x="1990" y="30"/>
                    </a:lnTo>
                    <a:lnTo>
                      <a:pt x="1858" y="20"/>
                    </a:lnTo>
                    <a:lnTo>
                      <a:pt x="1696" y="12"/>
                    </a:lnTo>
                    <a:lnTo>
                      <a:pt x="1512" y="4"/>
                    </a:lnTo>
                    <a:lnTo>
                      <a:pt x="1306" y="0"/>
                    </a:lnTo>
                    <a:lnTo>
                      <a:pt x="1086" y="0"/>
                    </a:lnTo>
                    <a:close/>
                  </a:path>
                </a:pathLst>
              </a:custGeom>
              <a:solidFill>
                <a:srgbClr val="F1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220"/>
              <p:cNvSpPr>
                <a:spLocks/>
              </p:cNvSpPr>
              <p:nvPr/>
            </p:nvSpPr>
            <p:spPr bwMode="auto">
              <a:xfrm>
                <a:off x="2766" y="4154"/>
                <a:ext cx="2166" cy="142"/>
              </a:xfrm>
              <a:custGeom>
                <a:avLst/>
                <a:gdLst>
                  <a:gd name="T0" fmla="*/ 1082 w 2166"/>
                  <a:gd name="T1" fmla="*/ 142 h 142"/>
                  <a:gd name="T2" fmla="*/ 1082 w 2166"/>
                  <a:gd name="T3" fmla="*/ 142 h 142"/>
                  <a:gd name="T4" fmla="*/ 864 w 2166"/>
                  <a:gd name="T5" fmla="*/ 140 h 142"/>
                  <a:gd name="T6" fmla="*/ 662 w 2166"/>
                  <a:gd name="T7" fmla="*/ 136 h 142"/>
                  <a:gd name="T8" fmla="*/ 478 w 2166"/>
                  <a:gd name="T9" fmla="*/ 130 h 142"/>
                  <a:gd name="T10" fmla="*/ 318 w 2166"/>
                  <a:gd name="T11" fmla="*/ 120 h 142"/>
                  <a:gd name="T12" fmla="*/ 186 w 2166"/>
                  <a:gd name="T13" fmla="*/ 110 h 142"/>
                  <a:gd name="T14" fmla="*/ 132 w 2166"/>
                  <a:gd name="T15" fmla="*/ 104 h 142"/>
                  <a:gd name="T16" fmla="*/ 86 w 2166"/>
                  <a:gd name="T17" fmla="*/ 98 h 142"/>
                  <a:gd name="T18" fmla="*/ 50 w 2166"/>
                  <a:gd name="T19" fmla="*/ 92 h 142"/>
                  <a:gd name="T20" fmla="*/ 22 w 2166"/>
                  <a:gd name="T21" fmla="*/ 86 h 142"/>
                  <a:gd name="T22" fmla="*/ 6 w 2166"/>
                  <a:gd name="T23" fmla="*/ 78 h 142"/>
                  <a:gd name="T24" fmla="*/ 2 w 2166"/>
                  <a:gd name="T25" fmla="*/ 76 h 142"/>
                  <a:gd name="T26" fmla="*/ 0 w 2166"/>
                  <a:gd name="T27" fmla="*/ 72 h 142"/>
                  <a:gd name="T28" fmla="*/ 0 w 2166"/>
                  <a:gd name="T29" fmla="*/ 72 h 142"/>
                  <a:gd name="T30" fmla="*/ 2 w 2166"/>
                  <a:gd name="T31" fmla="*/ 68 h 142"/>
                  <a:gd name="T32" fmla="*/ 6 w 2166"/>
                  <a:gd name="T33" fmla="*/ 64 h 142"/>
                  <a:gd name="T34" fmla="*/ 22 w 2166"/>
                  <a:gd name="T35" fmla="*/ 56 h 142"/>
                  <a:gd name="T36" fmla="*/ 50 w 2166"/>
                  <a:gd name="T37" fmla="*/ 50 h 142"/>
                  <a:gd name="T38" fmla="*/ 86 w 2166"/>
                  <a:gd name="T39" fmla="*/ 44 h 142"/>
                  <a:gd name="T40" fmla="*/ 132 w 2166"/>
                  <a:gd name="T41" fmla="*/ 36 h 142"/>
                  <a:gd name="T42" fmla="*/ 186 w 2166"/>
                  <a:gd name="T43" fmla="*/ 32 h 142"/>
                  <a:gd name="T44" fmla="*/ 318 w 2166"/>
                  <a:gd name="T45" fmla="*/ 20 h 142"/>
                  <a:gd name="T46" fmla="*/ 478 w 2166"/>
                  <a:gd name="T47" fmla="*/ 12 h 142"/>
                  <a:gd name="T48" fmla="*/ 662 w 2166"/>
                  <a:gd name="T49" fmla="*/ 6 h 142"/>
                  <a:gd name="T50" fmla="*/ 864 w 2166"/>
                  <a:gd name="T51" fmla="*/ 0 h 142"/>
                  <a:gd name="T52" fmla="*/ 1082 w 2166"/>
                  <a:gd name="T53" fmla="*/ 0 h 142"/>
                  <a:gd name="T54" fmla="*/ 1082 w 2166"/>
                  <a:gd name="T55" fmla="*/ 0 h 142"/>
                  <a:gd name="T56" fmla="*/ 1302 w 2166"/>
                  <a:gd name="T57" fmla="*/ 0 h 142"/>
                  <a:gd name="T58" fmla="*/ 1506 w 2166"/>
                  <a:gd name="T59" fmla="*/ 6 h 142"/>
                  <a:gd name="T60" fmla="*/ 1690 w 2166"/>
                  <a:gd name="T61" fmla="*/ 12 h 142"/>
                  <a:gd name="T62" fmla="*/ 1850 w 2166"/>
                  <a:gd name="T63" fmla="*/ 20 h 142"/>
                  <a:gd name="T64" fmla="*/ 1982 w 2166"/>
                  <a:gd name="T65" fmla="*/ 32 h 142"/>
                  <a:gd name="T66" fmla="*/ 2036 w 2166"/>
                  <a:gd name="T67" fmla="*/ 36 h 142"/>
                  <a:gd name="T68" fmla="*/ 2082 w 2166"/>
                  <a:gd name="T69" fmla="*/ 44 h 142"/>
                  <a:gd name="T70" fmla="*/ 2118 w 2166"/>
                  <a:gd name="T71" fmla="*/ 50 h 142"/>
                  <a:gd name="T72" fmla="*/ 2144 w 2166"/>
                  <a:gd name="T73" fmla="*/ 56 h 142"/>
                  <a:gd name="T74" fmla="*/ 2160 w 2166"/>
                  <a:gd name="T75" fmla="*/ 64 h 142"/>
                  <a:gd name="T76" fmla="*/ 2166 w 2166"/>
                  <a:gd name="T77" fmla="*/ 68 h 142"/>
                  <a:gd name="T78" fmla="*/ 2166 w 2166"/>
                  <a:gd name="T79" fmla="*/ 72 h 142"/>
                  <a:gd name="T80" fmla="*/ 2166 w 2166"/>
                  <a:gd name="T81" fmla="*/ 72 h 142"/>
                  <a:gd name="T82" fmla="*/ 2166 w 2166"/>
                  <a:gd name="T83" fmla="*/ 76 h 142"/>
                  <a:gd name="T84" fmla="*/ 2160 w 2166"/>
                  <a:gd name="T85" fmla="*/ 78 h 142"/>
                  <a:gd name="T86" fmla="*/ 2144 w 2166"/>
                  <a:gd name="T87" fmla="*/ 86 h 142"/>
                  <a:gd name="T88" fmla="*/ 2118 w 2166"/>
                  <a:gd name="T89" fmla="*/ 92 h 142"/>
                  <a:gd name="T90" fmla="*/ 2082 w 2166"/>
                  <a:gd name="T91" fmla="*/ 98 h 142"/>
                  <a:gd name="T92" fmla="*/ 2036 w 2166"/>
                  <a:gd name="T93" fmla="*/ 104 h 142"/>
                  <a:gd name="T94" fmla="*/ 1982 w 2166"/>
                  <a:gd name="T95" fmla="*/ 110 h 142"/>
                  <a:gd name="T96" fmla="*/ 1850 w 2166"/>
                  <a:gd name="T97" fmla="*/ 120 h 142"/>
                  <a:gd name="T98" fmla="*/ 1690 w 2166"/>
                  <a:gd name="T99" fmla="*/ 130 h 142"/>
                  <a:gd name="T100" fmla="*/ 1506 w 2166"/>
                  <a:gd name="T101" fmla="*/ 136 h 142"/>
                  <a:gd name="T102" fmla="*/ 1302 w 2166"/>
                  <a:gd name="T103" fmla="*/ 140 h 142"/>
                  <a:gd name="T104" fmla="*/ 1082 w 2166"/>
                  <a:gd name="T10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6" h="142">
                    <a:moveTo>
                      <a:pt x="1082" y="142"/>
                    </a:moveTo>
                    <a:lnTo>
                      <a:pt x="1082" y="142"/>
                    </a:lnTo>
                    <a:lnTo>
                      <a:pt x="864" y="140"/>
                    </a:lnTo>
                    <a:lnTo>
                      <a:pt x="662" y="136"/>
                    </a:lnTo>
                    <a:lnTo>
                      <a:pt x="478" y="130"/>
                    </a:lnTo>
                    <a:lnTo>
                      <a:pt x="318" y="120"/>
                    </a:lnTo>
                    <a:lnTo>
                      <a:pt x="186" y="110"/>
                    </a:lnTo>
                    <a:lnTo>
                      <a:pt x="132" y="104"/>
                    </a:lnTo>
                    <a:lnTo>
                      <a:pt x="86" y="98"/>
                    </a:lnTo>
                    <a:lnTo>
                      <a:pt x="50" y="92"/>
                    </a:lnTo>
                    <a:lnTo>
                      <a:pt x="22" y="86"/>
                    </a:lnTo>
                    <a:lnTo>
                      <a:pt x="6" y="78"/>
                    </a:lnTo>
                    <a:lnTo>
                      <a:pt x="2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8"/>
                    </a:lnTo>
                    <a:lnTo>
                      <a:pt x="6" y="64"/>
                    </a:lnTo>
                    <a:lnTo>
                      <a:pt x="22" y="56"/>
                    </a:lnTo>
                    <a:lnTo>
                      <a:pt x="50" y="50"/>
                    </a:lnTo>
                    <a:lnTo>
                      <a:pt x="86" y="44"/>
                    </a:lnTo>
                    <a:lnTo>
                      <a:pt x="132" y="36"/>
                    </a:lnTo>
                    <a:lnTo>
                      <a:pt x="186" y="32"/>
                    </a:lnTo>
                    <a:lnTo>
                      <a:pt x="318" y="20"/>
                    </a:lnTo>
                    <a:lnTo>
                      <a:pt x="478" y="12"/>
                    </a:lnTo>
                    <a:lnTo>
                      <a:pt x="662" y="6"/>
                    </a:lnTo>
                    <a:lnTo>
                      <a:pt x="864" y="0"/>
                    </a:lnTo>
                    <a:lnTo>
                      <a:pt x="1082" y="0"/>
                    </a:lnTo>
                    <a:lnTo>
                      <a:pt x="1082" y="0"/>
                    </a:lnTo>
                    <a:lnTo>
                      <a:pt x="1302" y="0"/>
                    </a:lnTo>
                    <a:lnTo>
                      <a:pt x="1506" y="6"/>
                    </a:lnTo>
                    <a:lnTo>
                      <a:pt x="1690" y="12"/>
                    </a:lnTo>
                    <a:lnTo>
                      <a:pt x="1850" y="20"/>
                    </a:lnTo>
                    <a:lnTo>
                      <a:pt x="1982" y="32"/>
                    </a:lnTo>
                    <a:lnTo>
                      <a:pt x="2036" y="36"/>
                    </a:lnTo>
                    <a:lnTo>
                      <a:pt x="2082" y="44"/>
                    </a:lnTo>
                    <a:lnTo>
                      <a:pt x="2118" y="50"/>
                    </a:lnTo>
                    <a:lnTo>
                      <a:pt x="2144" y="56"/>
                    </a:lnTo>
                    <a:lnTo>
                      <a:pt x="2160" y="64"/>
                    </a:lnTo>
                    <a:lnTo>
                      <a:pt x="2166" y="68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66" y="76"/>
                    </a:lnTo>
                    <a:lnTo>
                      <a:pt x="2160" y="78"/>
                    </a:lnTo>
                    <a:lnTo>
                      <a:pt x="2144" y="86"/>
                    </a:lnTo>
                    <a:lnTo>
                      <a:pt x="2118" y="92"/>
                    </a:lnTo>
                    <a:lnTo>
                      <a:pt x="2082" y="98"/>
                    </a:lnTo>
                    <a:lnTo>
                      <a:pt x="2036" y="104"/>
                    </a:lnTo>
                    <a:lnTo>
                      <a:pt x="1982" y="110"/>
                    </a:lnTo>
                    <a:lnTo>
                      <a:pt x="1850" y="120"/>
                    </a:lnTo>
                    <a:lnTo>
                      <a:pt x="1690" y="130"/>
                    </a:lnTo>
                    <a:lnTo>
                      <a:pt x="1506" y="136"/>
                    </a:lnTo>
                    <a:lnTo>
                      <a:pt x="1302" y="140"/>
                    </a:lnTo>
                    <a:lnTo>
                      <a:pt x="1082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221"/>
              <p:cNvSpPr>
                <a:spLocks/>
              </p:cNvSpPr>
              <p:nvPr/>
            </p:nvSpPr>
            <p:spPr bwMode="auto">
              <a:xfrm>
                <a:off x="2762" y="4154"/>
                <a:ext cx="2176" cy="142"/>
              </a:xfrm>
              <a:custGeom>
                <a:avLst/>
                <a:gdLst>
                  <a:gd name="T0" fmla="*/ 1086 w 2176"/>
                  <a:gd name="T1" fmla="*/ 0 h 142"/>
                  <a:gd name="T2" fmla="*/ 1086 w 2176"/>
                  <a:gd name="T3" fmla="*/ 0 h 142"/>
                  <a:gd name="T4" fmla="*/ 868 w 2176"/>
                  <a:gd name="T5" fmla="*/ 0 h 142"/>
                  <a:gd name="T6" fmla="*/ 664 w 2176"/>
                  <a:gd name="T7" fmla="*/ 4 h 142"/>
                  <a:gd name="T8" fmla="*/ 478 w 2176"/>
                  <a:gd name="T9" fmla="*/ 12 h 142"/>
                  <a:gd name="T10" fmla="*/ 318 w 2176"/>
                  <a:gd name="T11" fmla="*/ 20 h 142"/>
                  <a:gd name="T12" fmla="*/ 186 w 2176"/>
                  <a:gd name="T13" fmla="*/ 30 h 142"/>
                  <a:gd name="T14" fmla="*/ 130 w 2176"/>
                  <a:gd name="T15" fmla="*/ 36 h 142"/>
                  <a:gd name="T16" fmla="*/ 84 w 2176"/>
                  <a:gd name="T17" fmla="*/ 44 h 142"/>
                  <a:gd name="T18" fmla="*/ 48 w 2176"/>
                  <a:gd name="T19" fmla="*/ 50 h 142"/>
                  <a:gd name="T20" fmla="*/ 22 w 2176"/>
                  <a:gd name="T21" fmla="*/ 56 h 142"/>
                  <a:gd name="T22" fmla="*/ 4 w 2176"/>
                  <a:gd name="T23" fmla="*/ 64 h 142"/>
                  <a:gd name="T24" fmla="*/ 0 w 2176"/>
                  <a:gd name="T25" fmla="*/ 68 h 142"/>
                  <a:gd name="T26" fmla="*/ 0 w 2176"/>
                  <a:gd name="T27" fmla="*/ 72 h 142"/>
                  <a:gd name="T28" fmla="*/ 0 w 2176"/>
                  <a:gd name="T29" fmla="*/ 72 h 142"/>
                  <a:gd name="T30" fmla="*/ 0 w 2176"/>
                  <a:gd name="T31" fmla="*/ 76 h 142"/>
                  <a:gd name="T32" fmla="*/ 4 w 2176"/>
                  <a:gd name="T33" fmla="*/ 78 h 142"/>
                  <a:gd name="T34" fmla="*/ 22 w 2176"/>
                  <a:gd name="T35" fmla="*/ 86 h 142"/>
                  <a:gd name="T36" fmla="*/ 48 w 2176"/>
                  <a:gd name="T37" fmla="*/ 92 h 142"/>
                  <a:gd name="T38" fmla="*/ 84 w 2176"/>
                  <a:gd name="T39" fmla="*/ 98 h 142"/>
                  <a:gd name="T40" fmla="*/ 130 w 2176"/>
                  <a:gd name="T41" fmla="*/ 104 h 142"/>
                  <a:gd name="T42" fmla="*/ 186 w 2176"/>
                  <a:gd name="T43" fmla="*/ 110 h 142"/>
                  <a:gd name="T44" fmla="*/ 318 w 2176"/>
                  <a:gd name="T45" fmla="*/ 122 h 142"/>
                  <a:gd name="T46" fmla="*/ 478 w 2176"/>
                  <a:gd name="T47" fmla="*/ 130 h 142"/>
                  <a:gd name="T48" fmla="*/ 664 w 2176"/>
                  <a:gd name="T49" fmla="*/ 136 h 142"/>
                  <a:gd name="T50" fmla="*/ 868 w 2176"/>
                  <a:gd name="T51" fmla="*/ 140 h 142"/>
                  <a:gd name="T52" fmla="*/ 1086 w 2176"/>
                  <a:gd name="T53" fmla="*/ 142 h 142"/>
                  <a:gd name="T54" fmla="*/ 1086 w 2176"/>
                  <a:gd name="T55" fmla="*/ 142 h 142"/>
                  <a:gd name="T56" fmla="*/ 1306 w 2176"/>
                  <a:gd name="T57" fmla="*/ 140 h 142"/>
                  <a:gd name="T58" fmla="*/ 1512 w 2176"/>
                  <a:gd name="T59" fmla="*/ 136 h 142"/>
                  <a:gd name="T60" fmla="*/ 1696 w 2176"/>
                  <a:gd name="T61" fmla="*/ 130 h 142"/>
                  <a:gd name="T62" fmla="*/ 1858 w 2176"/>
                  <a:gd name="T63" fmla="*/ 122 h 142"/>
                  <a:gd name="T64" fmla="*/ 1990 w 2176"/>
                  <a:gd name="T65" fmla="*/ 110 h 142"/>
                  <a:gd name="T66" fmla="*/ 2044 w 2176"/>
                  <a:gd name="T67" fmla="*/ 104 h 142"/>
                  <a:gd name="T68" fmla="*/ 2090 w 2176"/>
                  <a:gd name="T69" fmla="*/ 98 h 142"/>
                  <a:gd name="T70" fmla="*/ 2126 w 2176"/>
                  <a:gd name="T71" fmla="*/ 92 h 142"/>
                  <a:gd name="T72" fmla="*/ 2154 w 2176"/>
                  <a:gd name="T73" fmla="*/ 86 h 142"/>
                  <a:gd name="T74" fmla="*/ 2170 w 2176"/>
                  <a:gd name="T75" fmla="*/ 78 h 142"/>
                  <a:gd name="T76" fmla="*/ 2174 w 2176"/>
                  <a:gd name="T77" fmla="*/ 76 h 142"/>
                  <a:gd name="T78" fmla="*/ 2176 w 2176"/>
                  <a:gd name="T79" fmla="*/ 72 h 142"/>
                  <a:gd name="T80" fmla="*/ 2176 w 2176"/>
                  <a:gd name="T81" fmla="*/ 72 h 142"/>
                  <a:gd name="T82" fmla="*/ 2174 w 2176"/>
                  <a:gd name="T83" fmla="*/ 68 h 142"/>
                  <a:gd name="T84" fmla="*/ 2170 w 2176"/>
                  <a:gd name="T85" fmla="*/ 64 h 142"/>
                  <a:gd name="T86" fmla="*/ 2154 w 2176"/>
                  <a:gd name="T87" fmla="*/ 56 h 142"/>
                  <a:gd name="T88" fmla="*/ 2126 w 2176"/>
                  <a:gd name="T89" fmla="*/ 50 h 142"/>
                  <a:gd name="T90" fmla="*/ 2090 w 2176"/>
                  <a:gd name="T91" fmla="*/ 44 h 142"/>
                  <a:gd name="T92" fmla="*/ 2044 w 2176"/>
                  <a:gd name="T93" fmla="*/ 36 h 142"/>
                  <a:gd name="T94" fmla="*/ 1990 w 2176"/>
                  <a:gd name="T95" fmla="*/ 30 h 142"/>
                  <a:gd name="T96" fmla="*/ 1858 w 2176"/>
                  <a:gd name="T97" fmla="*/ 20 h 142"/>
                  <a:gd name="T98" fmla="*/ 1696 w 2176"/>
                  <a:gd name="T99" fmla="*/ 12 h 142"/>
                  <a:gd name="T100" fmla="*/ 1512 w 2176"/>
                  <a:gd name="T101" fmla="*/ 4 h 142"/>
                  <a:gd name="T102" fmla="*/ 1306 w 2176"/>
                  <a:gd name="T103" fmla="*/ 0 h 142"/>
                  <a:gd name="T104" fmla="*/ 1086 w 217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6" h="142">
                    <a:moveTo>
                      <a:pt x="1086" y="0"/>
                    </a:moveTo>
                    <a:lnTo>
                      <a:pt x="1086" y="0"/>
                    </a:lnTo>
                    <a:lnTo>
                      <a:pt x="868" y="0"/>
                    </a:lnTo>
                    <a:lnTo>
                      <a:pt x="664" y="4"/>
                    </a:lnTo>
                    <a:lnTo>
                      <a:pt x="478" y="12"/>
                    </a:lnTo>
                    <a:lnTo>
                      <a:pt x="318" y="20"/>
                    </a:lnTo>
                    <a:lnTo>
                      <a:pt x="186" y="30"/>
                    </a:lnTo>
                    <a:lnTo>
                      <a:pt x="130" y="36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6"/>
                    </a:lnTo>
                    <a:lnTo>
                      <a:pt x="4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30" y="104"/>
                    </a:lnTo>
                    <a:lnTo>
                      <a:pt x="186" y="110"/>
                    </a:lnTo>
                    <a:lnTo>
                      <a:pt x="318" y="122"/>
                    </a:lnTo>
                    <a:lnTo>
                      <a:pt x="478" y="130"/>
                    </a:lnTo>
                    <a:lnTo>
                      <a:pt x="664" y="136"/>
                    </a:lnTo>
                    <a:lnTo>
                      <a:pt x="868" y="140"/>
                    </a:lnTo>
                    <a:lnTo>
                      <a:pt x="1086" y="142"/>
                    </a:lnTo>
                    <a:lnTo>
                      <a:pt x="1086" y="142"/>
                    </a:lnTo>
                    <a:lnTo>
                      <a:pt x="1306" y="140"/>
                    </a:lnTo>
                    <a:lnTo>
                      <a:pt x="1512" y="136"/>
                    </a:lnTo>
                    <a:lnTo>
                      <a:pt x="1696" y="130"/>
                    </a:lnTo>
                    <a:lnTo>
                      <a:pt x="1858" y="122"/>
                    </a:lnTo>
                    <a:lnTo>
                      <a:pt x="1990" y="110"/>
                    </a:lnTo>
                    <a:lnTo>
                      <a:pt x="2044" y="104"/>
                    </a:lnTo>
                    <a:lnTo>
                      <a:pt x="2090" y="98"/>
                    </a:lnTo>
                    <a:lnTo>
                      <a:pt x="2126" y="92"/>
                    </a:lnTo>
                    <a:lnTo>
                      <a:pt x="2154" y="86"/>
                    </a:lnTo>
                    <a:lnTo>
                      <a:pt x="2170" y="78"/>
                    </a:lnTo>
                    <a:lnTo>
                      <a:pt x="2174" y="76"/>
                    </a:lnTo>
                    <a:lnTo>
                      <a:pt x="2176" y="72"/>
                    </a:lnTo>
                    <a:lnTo>
                      <a:pt x="2176" y="72"/>
                    </a:lnTo>
                    <a:lnTo>
                      <a:pt x="2174" y="68"/>
                    </a:lnTo>
                    <a:lnTo>
                      <a:pt x="2170" y="64"/>
                    </a:lnTo>
                    <a:lnTo>
                      <a:pt x="2154" y="56"/>
                    </a:lnTo>
                    <a:lnTo>
                      <a:pt x="2126" y="50"/>
                    </a:lnTo>
                    <a:lnTo>
                      <a:pt x="2090" y="44"/>
                    </a:lnTo>
                    <a:lnTo>
                      <a:pt x="2044" y="36"/>
                    </a:lnTo>
                    <a:lnTo>
                      <a:pt x="1990" y="30"/>
                    </a:lnTo>
                    <a:lnTo>
                      <a:pt x="1858" y="20"/>
                    </a:lnTo>
                    <a:lnTo>
                      <a:pt x="1696" y="12"/>
                    </a:lnTo>
                    <a:lnTo>
                      <a:pt x="1512" y="4"/>
                    </a:lnTo>
                    <a:lnTo>
                      <a:pt x="1306" y="0"/>
                    </a:lnTo>
                    <a:lnTo>
                      <a:pt x="10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222"/>
              <p:cNvSpPr>
                <a:spLocks noEditPoints="1"/>
              </p:cNvSpPr>
              <p:nvPr/>
            </p:nvSpPr>
            <p:spPr bwMode="auto">
              <a:xfrm>
                <a:off x="2766" y="4154"/>
                <a:ext cx="2166" cy="142"/>
              </a:xfrm>
              <a:custGeom>
                <a:avLst/>
                <a:gdLst>
                  <a:gd name="T0" fmla="*/ 1082 w 2166"/>
                  <a:gd name="T1" fmla="*/ 142 h 142"/>
                  <a:gd name="T2" fmla="*/ 664 w 2166"/>
                  <a:gd name="T3" fmla="*/ 136 h 142"/>
                  <a:gd name="T4" fmla="*/ 322 w 2166"/>
                  <a:gd name="T5" fmla="*/ 120 h 142"/>
                  <a:gd name="T6" fmla="*/ 136 w 2166"/>
                  <a:gd name="T7" fmla="*/ 104 h 142"/>
                  <a:gd name="T8" fmla="*/ 54 w 2166"/>
                  <a:gd name="T9" fmla="*/ 92 h 142"/>
                  <a:gd name="T10" fmla="*/ 12 w 2166"/>
                  <a:gd name="T11" fmla="*/ 78 h 142"/>
                  <a:gd name="T12" fmla="*/ 6 w 2166"/>
                  <a:gd name="T13" fmla="*/ 72 h 142"/>
                  <a:gd name="T14" fmla="*/ 8 w 2166"/>
                  <a:gd name="T15" fmla="*/ 68 h 142"/>
                  <a:gd name="T16" fmla="*/ 28 w 2166"/>
                  <a:gd name="T17" fmla="*/ 56 h 142"/>
                  <a:gd name="T18" fmla="*/ 90 w 2166"/>
                  <a:gd name="T19" fmla="*/ 44 h 142"/>
                  <a:gd name="T20" fmla="*/ 190 w 2166"/>
                  <a:gd name="T21" fmla="*/ 32 h 142"/>
                  <a:gd name="T22" fmla="*/ 480 w 2166"/>
                  <a:gd name="T23" fmla="*/ 12 h 142"/>
                  <a:gd name="T24" fmla="*/ 866 w 2166"/>
                  <a:gd name="T25" fmla="*/ 2 h 142"/>
                  <a:gd name="T26" fmla="*/ 1082 w 2166"/>
                  <a:gd name="T27" fmla="*/ 0 h 142"/>
                  <a:gd name="T28" fmla="*/ 1504 w 2166"/>
                  <a:gd name="T29" fmla="*/ 6 h 142"/>
                  <a:gd name="T30" fmla="*/ 1846 w 2166"/>
                  <a:gd name="T31" fmla="*/ 20 h 142"/>
                  <a:gd name="T32" fmla="*/ 2032 w 2166"/>
                  <a:gd name="T33" fmla="*/ 38 h 142"/>
                  <a:gd name="T34" fmla="*/ 2114 w 2166"/>
                  <a:gd name="T35" fmla="*/ 50 h 142"/>
                  <a:gd name="T36" fmla="*/ 2156 w 2166"/>
                  <a:gd name="T37" fmla="*/ 64 h 142"/>
                  <a:gd name="T38" fmla="*/ 2162 w 2166"/>
                  <a:gd name="T39" fmla="*/ 72 h 142"/>
                  <a:gd name="T40" fmla="*/ 2160 w 2166"/>
                  <a:gd name="T41" fmla="*/ 76 h 142"/>
                  <a:gd name="T42" fmla="*/ 2140 w 2166"/>
                  <a:gd name="T43" fmla="*/ 86 h 142"/>
                  <a:gd name="T44" fmla="*/ 2078 w 2166"/>
                  <a:gd name="T45" fmla="*/ 98 h 142"/>
                  <a:gd name="T46" fmla="*/ 1978 w 2166"/>
                  <a:gd name="T47" fmla="*/ 110 h 142"/>
                  <a:gd name="T48" fmla="*/ 1688 w 2166"/>
                  <a:gd name="T49" fmla="*/ 130 h 142"/>
                  <a:gd name="T50" fmla="*/ 1300 w 2166"/>
                  <a:gd name="T51" fmla="*/ 140 h 142"/>
                  <a:gd name="T52" fmla="*/ 1082 w 2166"/>
                  <a:gd name="T53" fmla="*/ 0 h 142"/>
                  <a:gd name="T54" fmla="*/ 864 w 2166"/>
                  <a:gd name="T55" fmla="*/ 0 h 142"/>
                  <a:gd name="T56" fmla="*/ 478 w 2166"/>
                  <a:gd name="T57" fmla="*/ 12 h 142"/>
                  <a:gd name="T58" fmla="*/ 186 w 2166"/>
                  <a:gd name="T59" fmla="*/ 32 h 142"/>
                  <a:gd name="T60" fmla="*/ 86 w 2166"/>
                  <a:gd name="T61" fmla="*/ 44 h 142"/>
                  <a:gd name="T62" fmla="*/ 22 w 2166"/>
                  <a:gd name="T63" fmla="*/ 56 h 142"/>
                  <a:gd name="T64" fmla="*/ 2 w 2166"/>
                  <a:gd name="T65" fmla="*/ 68 h 142"/>
                  <a:gd name="T66" fmla="*/ 0 w 2166"/>
                  <a:gd name="T67" fmla="*/ 72 h 142"/>
                  <a:gd name="T68" fmla="*/ 6 w 2166"/>
                  <a:gd name="T69" fmla="*/ 78 h 142"/>
                  <a:gd name="T70" fmla="*/ 50 w 2166"/>
                  <a:gd name="T71" fmla="*/ 92 h 142"/>
                  <a:gd name="T72" fmla="*/ 132 w 2166"/>
                  <a:gd name="T73" fmla="*/ 104 h 142"/>
                  <a:gd name="T74" fmla="*/ 318 w 2166"/>
                  <a:gd name="T75" fmla="*/ 120 h 142"/>
                  <a:gd name="T76" fmla="*/ 662 w 2166"/>
                  <a:gd name="T77" fmla="*/ 136 h 142"/>
                  <a:gd name="T78" fmla="*/ 1082 w 2166"/>
                  <a:gd name="T79" fmla="*/ 142 h 142"/>
                  <a:gd name="T80" fmla="*/ 1302 w 2166"/>
                  <a:gd name="T81" fmla="*/ 140 h 142"/>
                  <a:gd name="T82" fmla="*/ 1690 w 2166"/>
                  <a:gd name="T83" fmla="*/ 130 h 142"/>
                  <a:gd name="T84" fmla="*/ 1982 w 2166"/>
                  <a:gd name="T85" fmla="*/ 110 h 142"/>
                  <a:gd name="T86" fmla="*/ 2082 w 2166"/>
                  <a:gd name="T87" fmla="*/ 98 h 142"/>
                  <a:gd name="T88" fmla="*/ 2144 w 2166"/>
                  <a:gd name="T89" fmla="*/ 86 h 142"/>
                  <a:gd name="T90" fmla="*/ 2166 w 2166"/>
                  <a:gd name="T91" fmla="*/ 76 h 142"/>
                  <a:gd name="T92" fmla="*/ 2166 w 2166"/>
                  <a:gd name="T93" fmla="*/ 72 h 142"/>
                  <a:gd name="T94" fmla="*/ 2160 w 2166"/>
                  <a:gd name="T95" fmla="*/ 64 h 142"/>
                  <a:gd name="T96" fmla="*/ 2118 w 2166"/>
                  <a:gd name="T97" fmla="*/ 50 h 142"/>
                  <a:gd name="T98" fmla="*/ 2036 w 2166"/>
                  <a:gd name="T99" fmla="*/ 36 h 142"/>
                  <a:gd name="T100" fmla="*/ 1850 w 2166"/>
                  <a:gd name="T101" fmla="*/ 20 h 142"/>
                  <a:gd name="T102" fmla="*/ 1506 w 2166"/>
                  <a:gd name="T103" fmla="*/ 6 h 142"/>
                  <a:gd name="T104" fmla="*/ 1082 w 216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6" h="142">
                    <a:moveTo>
                      <a:pt x="1082" y="142"/>
                    </a:moveTo>
                    <a:lnTo>
                      <a:pt x="1082" y="142"/>
                    </a:lnTo>
                    <a:lnTo>
                      <a:pt x="866" y="140"/>
                    </a:lnTo>
                    <a:lnTo>
                      <a:pt x="664" y="136"/>
                    </a:lnTo>
                    <a:lnTo>
                      <a:pt x="480" y="130"/>
                    </a:lnTo>
                    <a:lnTo>
                      <a:pt x="322" y="120"/>
                    </a:lnTo>
                    <a:lnTo>
                      <a:pt x="190" y="110"/>
                    </a:lnTo>
                    <a:lnTo>
                      <a:pt x="136" y="104"/>
                    </a:lnTo>
                    <a:lnTo>
                      <a:pt x="90" y="98"/>
                    </a:lnTo>
                    <a:lnTo>
                      <a:pt x="54" y="92"/>
                    </a:lnTo>
                    <a:lnTo>
                      <a:pt x="28" y="86"/>
                    </a:lnTo>
                    <a:lnTo>
                      <a:pt x="12" y="78"/>
                    </a:lnTo>
                    <a:lnTo>
                      <a:pt x="8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68"/>
                    </a:lnTo>
                    <a:lnTo>
                      <a:pt x="12" y="64"/>
                    </a:lnTo>
                    <a:lnTo>
                      <a:pt x="28" y="56"/>
                    </a:lnTo>
                    <a:lnTo>
                      <a:pt x="54" y="50"/>
                    </a:lnTo>
                    <a:lnTo>
                      <a:pt x="90" y="44"/>
                    </a:lnTo>
                    <a:lnTo>
                      <a:pt x="136" y="38"/>
                    </a:lnTo>
                    <a:lnTo>
                      <a:pt x="190" y="32"/>
                    </a:lnTo>
                    <a:lnTo>
                      <a:pt x="322" y="20"/>
                    </a:lnTo>
                    <a:lnTo>
                      <a:pt x="480" y="12"/>
                    </a:lnTo>
                    <a:lnTo>
                      <a:pt x="664" y="6"/>
                    </a:lnTo>
                    <a:lnTo>
                      <a:pt x="866" y="2"/>
                    </a:lnTo>
                    <a:lnTo>
                      <a:pt x="1082" y="0"/>
                    </a:lnTo>
                    <a:lnTo>
                      <a:pt x="1082" y="0"/>
                    </a:lnTo>
                    <a:lnTo>
                      <a:pt x="1300" y="2"/>
                    </a:lnTo>
                    <a:lnTo>
                      <a:pt x="1504" y="6"/>
                    </a:lnTo>
                    <a:lnTo>
                      <a:pt x="1688" y="12"/>
                    </a:lnTo>
                    <a:lnTo>
                      <a:pt x="1846" y="20"/>
                    </a:lnTo>
                    <a:lnTo>
                      <a:pt x="1978" y="32"/>
                    </a:lnTo>
                    <a:lnTo>
                      <a:pt x="2032" y="38"/>
                    </a:lnTo>
                    <a:lnTo>
                      <a:pt x="2078" y="44"/>
                    </a:lnTo>
                    <a:lnTo>
                      <a:pt x="2114" y="50"/>
                    </a:lnTo>
                    <a:lnTo>
                      <a:pt x="2140" y="56"/>
                    </a:lnTo>
                    <a:lnTo>
                      <a:pt x="2156" y="64"/>
                    </a:lnTo>
                    <a:lnTo>
                      <a:pt x="2160" y="68"/>
                    </a:lnTo>
                    <a:lnTo>
                      <a:pt x="2162" y="72"/>
                    </a:lnTo>
                    <a:lnTo>
                      <a:pt x="2162" y="72"/>
                    </a:lnTo>
                    <a:lnTo>
                      <a:pt x="2160" y="76"/>
                    </a:lnTo>
                    <a:lnTo>
                      <a:pt x="2156" y="78"/>
                    </a:lnTo>
                    <a:lnTo>
                      <a:pt x="2140" y="86"/>
                    </a:lnTo>
                    <a:lnTo>
                      <a:pt x="2114" y="92"/>
                    </a:lnTo>
                    <a:lnTo>
                      <a:pt x="2078" y="98"/>
                    </a:lnTo>
                    <a:lnTo>
                      <a:pt x="2032" y="104"/>
                    </a:lnTo>
                    <a:lnTo>
                      <a:pt x="1978" y="110"/>
                    </a:lnTo>
                    <a:lnTo>
                      <a:pt x="1846" y="120"/>
                    </a:lnTo>
                    <a:lnTo>
                      <a:pt x="1688" y="130"/>
                    </a:lnTo>
                    <a:lnTo>
                      <a:pt x="1504" y="136"/>
                    </a:lnTo>
                    <a:lnTo>
                      <a:pt x="1300" y="140"/>
                    </a:lnTo>
                    <a:lnTo>
                      <a:pt x="1082" y="142"/>
                    </a:lnTo>
                    <a:close/>
                    <a:moveTo>
                      <a:pt x="1082" y="0"/>
                    </a:moveTo>
                    <a:lnTo>
                      <a:pt x="1082" y="0"/>
                    </a:lnTo>
                    <a:lnTo>
                      <a:pt x="864" y="0"/>
                    </a:lnTo>
                    <a:lnTo>
                      <a:pt x="662" y="6"/>
                    </a:lnTo>
                    <a:lnTo>
                      <a:pt x="478" y="12"/>
                    </a:lnTo>
                    <a:lnTo>
                      <a:pt x="318" y="20"/>
                    </a:lnTo>
                    <a:lnTo>
                      <a:pt x="186" y="32"/>
                    </a:lnTo>
                    <a:lnTo>
                      <a:pt x="132" y="36"/>
                    </a:lnTo>
                    <a:lnTo>
                      <a:pt x="86" y="44"/>
                    </a:lnTo>
                    <a:lnTo>
                      <a:pt x="50" y="50"/>
                    </a:lnTo>
                    <a:lnTo>
                      <a:pt x="22" y="56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50" y="92"/>
                    </a:lnTo>
                    <a:lnTo>
                      <a:pt x="86" y="98"/>
                    </a:lnTo>
                    <a:lnTo>
                      <a:pt x="132" y="104"/>
                    </a:lnTo>
                    <a:lnTo>
                      <a:pt x="186" y="110"/>
                    </a:lnTo>
                    <a:lnTo>
                      <a:pt x="318" y="120"/>
                    </a:lnTo>
                    <a:lnTo>
                      <a:pt x="478" y="130"/>
                    </a:lnTo>
                    <a:lnTo>
                      <a:pt x="662" y="136"/>
                    </a:lnTo>
                    <a:lnTo>
                      <a:pt x="864" y="140"/>
                    </a:lnTo>
                    <a:lnTo>
                      <a:pt x="1082" y="142"/>
                    </a:lnTo>
                    <a:lnTo>
                      <a:pt x="1082" y="142"/>
                    </a:lnTo>
                    <a:lnTo>
                      <a:pt x="1302" y="140"/>
                    </a:lnTo>
                    <a:lnTo>
                      <a:pt x="1506" y="136"/>
                    </a:lnTo>
                    <a:lnTo>
                      <a:pt x="1690" y="130"/>
                    </a:lnTo>
                    <a:lnTo>
                      <a:pt x="1850" y="120"/>
                    </a:lnTo>
                    <a:lnTo>
                      <a:pt x="1982" y="110"/>
                    </a:lnTo>
                    <a:lnTo>
                      <a:pt x="2036" y="104"/>
                    </a:lnTo>
                    <a:lnTo>
                      <a:pt x="2082" y="98"/>
                    </a:lnTo>
                    <a:lnTo>
                      <a:pt x="2118" y="92"/>
                    </a:lnTo>
                    <a:lnTo>
                      <a:pt x="2144" y="86"/>
                    </a:lnTo>
                    <a:lnTo>
                      <a:pt x="2160" y="78"/>
                    </a:lnTo>
                    <a:lnTo>
                      <a:pt x="2166" y="76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66" y="68"/>
                    </a:lnTo>
                    <a:lnTo>
                      <a:pt x="2160" y="64"/>
                    </a:lnTo>
                    <a:lnTo>
                      <a:pt x="2144" y="56"/>
                    </a:lnTo>
                    <a:lnTo>
                      <a:pt x="2118" y="50"/>
                    </a:lnTo>
                    <a:lnTo>
                      <a:pt x="2082" y="44"/>
                    </a:lnTo>
                    <a:lnTo>
                      <a:pt x="2036" y="36"/>
                    </a:lnTo>
                    <a:lnTo>
                      <a:pt x="1982" y="32"/>
                    </a:lnTo>
                    <a:lnTo>
                      <a:pt x="1850" y="20"/>
                    </a:lnTo>
                    <a:lnTo>
                      <a:pt x="1690" y="12"/>
                    </a:lnTo>
                    <a:lnTo>
                      <a:pt x="1506" y="6"/>
                    </a:lnTo>
                    <a:lnTo>
                      <a:pt x="1302" y="0"/>
                    </a:lnTo>
                    <a:lnTo>
                      <a:pt x="1082" y="0"/>
                    </a:lnTo>
                    <a:close/>
                  </a:path>
                </a:pathLst>
              </a:custGeom>
              <a:solidFill>
                <a:srgbClr val="F0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223"/>
              <p:cNvSpPr>
                <a:spLocks/>
              </p:cNvSpPr>
              <p:nvPr/>
            </p:nvSpPr>
            <p:spPr bwMode="auto">
              <a:xfrm>
                <a:off x="2772" y="4154"/>
                <a:ext cx="2156" cy="142"/>
              </a:xfrm>
              <a:custGeom>
                <a:avLst/>
                <a:gdLst>
                  <a:gd name="T0" fmla="*/ 1076 w 2156"/>
                  <a:gd name="T1" fmla="*/ 142 h 142"/>
                  <a:gd name="T2" fmla="*/ 1076 w 2156"/>
                  <a:gd name="T3" fmla="*/ 142 h 142"/>
                  <a:gd name="T4" fmla="*/ 860 w 2156"/>
                  <a:gd name="T5" fmla="*/ 140 h 142"/>
                  <a:gd name="T6" fmla="*/ 658 w 2156"/>
                  <a:gd name="T7" fmla="*/ 136 h 142"/>
                  <a:gd name="T8" fmla="*/ 474 w 2156"/>
                  <a:gd name="T9" fmla="*/ 130 h 142"/>
                  <a:gd name="T10" fmla="*/ 316 w 2156"/>
                  <a:gd name="T11" fmla="*/ 120 h 142"/>
                  <a:gd name="T12" fmla="*/ 184 w 2156"/>
                  <a:gd name="T13" fmla="*/ 110 h 142"/>
                  <a:gd name="T14" fmla="*/ 130 w 2156"/>
                  <a:gd name="T15" fmla="*/ 104 h 142"/>
                  <a:gd name="T16" fmla="*/ 84 w 2156"/>
                  <a:gd name="T17" fmla="*/ 98 h 142"/>
                  <a:gd name="T18" fmla="*/ 48 w 2156"/>
                  <a:gd name="T19" fmla="*/ 92 h 142"/>
                  <a:gd name="T20" fmla="*/ 22 w 2156"/>
                  <a:gd name="T21" fmla="*/ 86 h 142"/>
                  <a:gd name="T22" fmla="*/ 6 w 2156"/>
                  <a:gd name="T23" fmla="*/ 78 h 142"/>
                  <a:gd name="T24" fmla="*/ 2 w 2156"/>
                  <a:gd name="T25" fmla="*/ 76 h 142"/>
                  <a:gd name="T26" fmla="*/ 0 w 2156"/>
                  <a:gd name="T27" fmla="*/ 72 h 142"/>
                  <a:gd name="T28" fmla="*/ 0 w 2156"/>
                  <a:gd name="T29" fmla="*/ 72 h 142"/>
                  <a:gd name="T30" fmla="*/ 2 w 2156"/>
                  <a:gd name="T31" fmla="*/ 68 h 142"/>
                  <a:gd name="T32" fmla="*/ 6 w 2156"/>
                  <a:gd name="T33" fmla="*/ 64 h 142"/>
                  <a:gd name="T34" fmla="*/ 22 w 2156"/>
                  <a:gd name="T35" fmla="*/ 56 h 142"/>
                  <a:gd name="T36" fmla="*/ 48 w 2156"/>
                  <a:gd name="T37" fmla="*/ 50 h 142"/>
                  <a:gd name="T38" fmla="*/ 84 w 2156"/>
                  <a:gd name="T39" fmla="*/ 44 h 142"/>
                  <a:gd name="T40" fmla="*/ 130 w 2156"/>
                  <a:gd name="T41" fmla="*/ 38 h 142"/>
                  <a:gd name="T42" fmla="*/ 184 w 2156"/>
                  <a:gd name="T43" fmla="*/ 32 h 142"/>
                  <a:gd name="T44" fmla="*/ 316 w 2156"/>
                  <a:gd name="T45" fmla="*/ 20 h 142"/>
                  <a:gd name="T46" fmla="*/ 474 w 2156"/>
                  <a:gd name="T47" fmla="*/ 12 h 142"/>
                  <a:gd name="T48" fmla="*/ 658 w 2156"/>
                  <a:gd name="T49" fmla="*/ 6 h 142"/>
                  <a:gd name="T50" fmla="*/ 860 w 2156"/>
                  <a:gd name="T51" fmla="*/ 2 h 142"/>
                  <a:gd name="T52" fmla="*/ 1076 w 2156"/>
                  <a:gd name="T53" fmla="*/ 0 h 142"/>
                  <a:gd name="T54" fmla="*/ 1076 w 2156"/>
                  <a:gd name="T55" fmla="*/ 0 h 142"/>
                  <a:gd name="T56" fmla="*/ 1294 w 2156"/>
                  <a:gd name="T57" fmla="*/ 2 h 142"/>
                  <a:gd name="T58" fmla="*/ 1498 w 2156"/>
                  <a:gd name="T59" fmla="*/ 6 h 142"/>
                  <a:gd name="T60" fmla="*/ 1682 w 2156"/>
                  <a:gd name="T61" fmla="*/ 12 h 142"/>
                  <a:gd name="T62" fmla="*/ 1840 w 2156"/>
                  <a:gd name="T63" fmla="*/ 20 h 142"/>
                  <a:gd name="T64" fmla="*/ 1972 w 2156"/>
                  <a:gd name="T65" fmla="*/ 32 h 142"/>
                  <a:gd name="T66" fmla="*/ 2026 w 2156"/>
                  <a:gd name="T67" fmla="*/ 38 h 142"/>
                  <a:gd name="T68" fmla="*/ 2072 w 2156"/>
                  <a:gd name="T69" fmla="*/ 44 h 142"/>
                  <a:gd name="T70" fmla="*/ 2108 w 2156"/>
                  <a:gd name="T71" fmla="*/ 50 h 142"/>
                  <a:gd name="T72" fmla="*/ 2134 w 2156"/>
                  <a:gd name="T73" fmla="*/ 56 h 142"/>
                  <a:gd name="T74" fmla="*/ 2150 w 2156"/>
                  <a:gd name="T75" fmla="*/ 64 h 142"/>
                  <a:gd name="T76" fmla="*/ 2154 w 2156"/>
                  <a:gd name="T77" fmla="*/ 68 h 142"/>
                  <a:gd name="T78" fmla="*/ 2156 w 2156"/>
                  <a:gd name="T79" fmla="*/ 72 h 142"/>
                  <a:gd name="T80" fmla="*/ 2156 w 2156"/>
                  <a:gd name="T81" fmla="*/ 72 h 142"/>
                  <a:gd name="T82" fmla="*/ 2154 w 2156"/>
                  <a:gd name="T83" fmla="*/ 76 h 142"/>
                  <a:gd name="T84" fmla="*/ 2150 w 2156"/>
                  <a:gd name="T85" fmla="*/ 78 h 142"/>
                  <a:gd name="T86" fmla="*/ 2134 w 2156"/>
                  <a:gd name="T87" fmla="*/ 86 h 142"/>
                  <a:gd name="T88" fmla="*/ 2108 w 2156"/>
                  <a:gd name="T89" fmla="*/ 92 h 142"/>
                  <a:gd name="T90" fmla="*/ 2072 w 2156"/>
                  <a:gd name="T91" fmla="*/ 98 h 142"/>
                  <a:gd name="T92" fmla="*/ 2026 w 2156"/>
                  <a:gd name="T93" fmla="*/ 104 h 142"/>
                  <a:gd name="T94" fmla="*/ 1972 w 2156"/>
                  <a:gd name="T95" fmla="*/ 110 h 142"/>
                  <a:gd name="T96" fmla="*/ 1840 w 2156"/>
                  <a:gd name="T97" fmla="*/ 120 h 142"/>
                  <a:gd name="T98" fmla="*/ 1682 w 2156"/>
                  <a:gd name="T99" fmla="*/ 130 h 142"/>
                  <a:gd name="T100" fmla="*/ 1498 w 2156"/>
                  <a:gd name="T101" fmla="*/ 136 h 142"/>
                  <a:gd name="T102" fmla="*/ 1294 w 2156"/>
                  <a:gd name="T103" fmla="*/ 140 h 142"/>
                  <a:gd name="T104" fmla="*/ 1076 w 2156"/>
                  <a:gd name="T10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56" h="142">
                    <a:moveTo>
                      <a:pt x="1076" y="142"/>
                    </a:moveTo>
                    <a:lnTo>
                      <a:pt x="1076" y="142"/>
                    </a:lnTo>
                    <a:lnTo>
                      <a:pt x="860" y="140"/>
                    </a:lnTo>
                    <a:lnTo>
                      <a:pt x="658" y="136"/>
                    </a:lnTo>
                    <a:lnTo>
                      <a:pt x="474" y="130"/>
                    </a:lnTo>
                    <a:lnTo>
                      <a:pt x="316" y="120"/>
                    </a:lnTo>
                    <a:lnTo>
                      <a:pt x="184" y="110"/>
                    </a:lnTo>
                    <a:lnTo>
                      <a:pt x="130" y="104"/>
                    </a:lnTo>
                    <a:lnTo>
                      <a:pt x="84" y="98"/>
                    </a:lnTo>
                    <a:lnTo>
                      <a:pt x="48" y="92"/>
                    </a:lnTo>
                    <a:lnTo>
                      <a:pt x="22" y="86"/>
                    </a:lnTo>
                    <a:lnTo>
                      <a:pt x="6" y="78"/>
                    </a:lnTo>
                    <a:lnTo>
                      <a:pt x="2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8"/>
                    </a:lnTo>
                    <a:lnTo>
                      <a:pt x="6" y="64"/>
                    </a:lnTo>
                    <a:lnTo>
                      <a:pt x="22" y="56"/>
                    </a:lnTo>
                    <a:lnTo>
                      <a:pt x="48" y="50"/>
                    </a:lnTo>
                    <a:lnTo>
                      <a:pt x="84" y="44"/>
                    </a:lnTo>
                    <a:lnTo>
                      <a:pt x="130" y="38"/>
                    </a:lnTo>
                    <a:lnTo>
                      <a:pt x="184" y="32"/>
                    </a:lnTo>
                    <a:lnTo>
                      <a:pt x="316" y="20"/>
                    </a:lnTo>
                    <a:lnTo>
                      <a:pt x="474" y="12"/>
                    </a:lnTo>
                    <a:lnTo>
                      <a:pt x="658" y="6"/>
                    </a:lnTo>
                    <a:lnTo>
                      <a:pt x="860" y="2"/>
                    </a:lnTo>
                    <a:lnTo>
                      <a:pt x="1076" y="0"/>
                    </a:lnTo>
                    <a:lnTo>
                      <a:pt x="1076" y="0"/>
                    </a:lnTo>
                    <a:lnTo>
                      <a:pt x="1294" y="2"/>
                    </a:lnTo>
                    <a:lnTo>
                      <a:pt x="1498" y="6"/>
                    </a:lnTo>
                    <a:lnTo>
                      <a:pt x="1682" y="12"/>
                    </a:lnTo>
                    <a:lnTo>
                      <a:pt x="1840" y="20"/>
                    </a:lnTo>
                    <a:lnTo>
                      <a:pt x="1972" y="32"/>
                    </a:lnTo>
                    <a:lnTo>
                      <a:pt x="2026" y="38"/>
                    </a:lnTo>
                    <a:lnTo>
                      <a:pt x="2072" y="44"/>
                    </a:lnTo>
                    <a:lnTo>
                      <a:pt x="2108" y="50"/>
                    </a:lnTo>
                    <a:lnTo>
                      <a:pt x="2134" y="56"/>
                    </a:lnTo>
                    <a:lnTo>
                      <a:pt x="2150" y="64"/>
                    </a:lnTo>
                    <a:lnTo>
                      <a:pt x="2154" y="68"/>
                    </a:lnTo>
                    <a:lnTo>
                      <a:pt x="2156" y="72"/>
                    </a:lnTo>
                    <a:lnTo>
                      <a:pt x="2156" y="72"/>
                    </a:lnTo>
                    <a:lnTo>
                      <a:pt x="2154" y="76"/>
                    </a:lnTo>
                    <a:lnTo>
                      <a:pt x="2150" y="78"/>
                    </a:lnTo>
                    <a:lnTo>
                      <a:pt x="2134" y="86"/>
                    </a:lnTo>
                    <a:lnTo>
                      <a:pt x="2108" y="92"/>
                    </a:lnTo>
                    <a:lnTo>
                      <a:pt x="2072" y="98"/>
                    </a:lnTo>
                    <a:lnTo>
                      <a:pt x="2026" y="104"/>
                    </a:lnTo>
                    <a:lnTo>
                      <a:pt x="1972" y="110"/>
                    </a:lnTo>
                    <a:lnTo>
                      <a:pt x="1840" y="120"/>
                    </a:lnTo>
                    <a:lnTo>
                      <a:pt x="1682" y="130"/>
                    </a:lnTo>
                    <a:lnTo>
                      <a:pt x="1498" y="136"/>
                    </a:lnTo>
                    <a:lnTo>
                      <a:pt x="1294" y="140"/>
                    </a:lnTo>
                    <a:lnTo>
                      <a:pt x="1076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224"/>
              <p:cNvSpPr>
                <a:spLocks/>
              </p:cNvSpPr>
              <p:nvPr/>
            </p:nvSpPr>
            <p:spPr bwMode="auto">
              <a:xfrm>
                <a:off x="2766" y="4154"/>
                <a:ext cx="2166" cy="142"/>
              </a:xfrm>
              <a:custGeom>
                <a:avLst/>
                <a:gdLst>
                  <a:gd name="T0" fmla="*/ 1082 w 2166"/>
                  <a:gd name="T1" fmla="*/ 0 h 142"/>
                  <a:gd name="T2" fmla="*/ 1082 w 2166"/>
                  <a:gd name="T3" fmla="*/ 0 h 142"/>
                  <a:gd name="T4" fmla="*/ 864 w 2166"/>
                  <a:gd name="T5" fmla="*/ 0 h 142"/>
                  <a:gd name="T6" fmla="*/ 662 w 2166"/>
                  <a:gd name="T7" fmla="*/ 6 h 142"/>
                  <a:gd name="T8" fmla="*/ 478 w 2166"/>
                  <a:gd name="T9" fmla="*/ 12 h 142"/>
                  <a:gd name="T10" fmla="*/ 318 w 2166"/>
                  <a:gd name="T11" fmla="*/ 20 h 142"/>
                  <a:gd name="T12" fmla="*/ 186 w 2166"/>
                  <a:gd name="T13" fmla="*/ 32 h 142"/>
                  <a:gd name="T14" fmla="*/ 132 w 2166"/>
                  <a:gd name="T15" fmla="*/ 36 h 142"/>
                  <a:gd name="T16" fmla="*/ 86 w 2166"/>
                  <a:gd name="T17" fmla="*/ 44 h 142"/>
                  <a:gd name="T18" fmla="*/ 50 w 2166"/>
                  <a:gd name="T19" fmla="*/ 50 h 142"/>
                  <a:gd name="T20" fmla="*/ 22 w 2166"/>
                  <a:gd name="T21" fmla="*/ 56 h 142"/>
                  <a:gd name="T22" fmla="*/ 6 w 2166"/>
                  <a:gd name="T23" fmla="*/ 64 h 142"/>
                  <a:gd name="T24" fmla="*/ 2 w 2166"/>
                  <a:gd name="T25" fmla="*/ 68 h 142"/>
                  <a:gd name="T26" fmla="*/ 0 w 2166"/>
                  <a:gd name="T27" fmla="*/ 72 h 142"/>
                  <a:gd name="T28" fmla="*/ 0 w 2166"/>
                  <a:gd name="T29" fmla="*/ 72 h 142"/>
                  <a:gd name="T30" fmla="*/ 2 w 2166"/>
                  <a:gd name="T31" fmla="*/ 76 h 142"/>
                  <a:gd name="T32" fmla="*/ 6 w 2166"/>
                  <a:gd name="T33" fmla="*/ 78 h 142"/>
                  <a:gd name="T34" fmla="*/ 22 w 2166"/>
                  <a:gd name="T35" fmla="*/ 86 h 142"/>
                  <a:gd name="T36" fmla="*/ 50 w 2166"/>
                  <a:gd name="T37" fmla="*/ 92 h 142"/>
                  <a:gd name="T38" fmla="*/ 86 w 2166"/>
                  <a:gd name="T39" fmla="*/ 98 h 142"/>
                  <a:gd name="T40" fmla="*/ 132 w 2166"/>
                  <a:gd name="T41" fmla="*/ 104 h 142"/>
                  <a:gd name="T42" fmla="*/ 186 w 2166"/>
                  <a:gd name="T43" fmla="*/ 110 h 142"/>
                  <a:gd name="T44" fmla="*/ 318 w 2166"/>
                  <a:gd name="T45" fmla="*/ 120 h 142"/>
                  <a:gd name="T46" fmla="*/ 478 w 2166"/>
                  <a:gd name="T47" fmla="*/ 130 h 142"/>
                  <a:gd name="T48" fmla="*/ 662 w 2166"/>
                  <a:gd name="T49" fmla="*/ 136 h 142"/>
                  <a:gd name="T50" fmla="*/ 864 w 2166"/>
                  <a:gd name="T51" fmla="*/ 140 h 142"/>
                  <a:gd name="T52" fmla="*/ 1082 w 2166"/>
                  <a:gd name="T53" fmla="*/ 142 h 142"/>
                  <a:gd name="T54" fmla="*/ 1082 w 2166"/>
                  <a:gd name="T55" fmla="*/ 142 h 142"/>
                  <a:gd name="T56" fmla="*/ 1302 w 2166"/>
                  <a:gd name="T57" fmla="*/ 140 h 142"/>
                  <a:gd name="T58" fmla="*/ 1506 w 2166"/>
                  <a:gd name="T59" fmla="*/ 136 h 142"/>
                  <a:gd name="T60" fmla="*/ 1690 w 2166"/>
                  <a:gd name="T61" fmla="*/ 130 h 142"/>
                  <a:gd name="T62" fmla="*/ 1850 w 2166"/>
                  <a:gd name="T63" fmla="*/ 120 h 142"/>
                  <a:gd name="T64" fmla="*/ 1982 w 2166"/>
                  <a:gd name="T65" fmla="*/ 110 h 142"/>
                  <a:gd name="T66" fmla="*/ 2036 w 2166"/>
                  <a:gd name="T67" fmla="*/ 104 h 142"/>
                  <a:gd name="T68" fmla="*/ 2082 w 2166"/>
                  <a:gd name="T69" fmla="*/ 98 h 142"/>
                  <a:gd name="T70" fmla="*/ 2118 w 2166"/>
                  <a:gd name="T71" fmla="*/ 92 h 142"/>
                  <a:gd name="T72" fmla="*/ 2144 w 2166"/>
                  <a:gd name="T73" fmla="*/ 86 h 142"/>
                  <a:gd name="T74" fmla="*/ 2160 w 2166"/>
                  <a:gd name="T75" fmla="*/ 78 h 142"/>
                  <a:gd name="T76" fmla="*/ 2166 w 2166"/>
                  <a:gd name="T77" fmla="*/ 76 h 142"/>
                  <a:gd name="T78" fmla="*/ 2166 w 2166"/>
                  <a:gd name="T79" fmla="*/ 72 h 142"/>
                  <a:gd name="T80" fmla="*/ 2166 w 2166"/>
                  <a:gd name="T81" fmla="*/ 72 h 142"/>
                  <a:gd name="T82" fmla="*/ 2166 w 2166"/>
                  <a:gd name="T83" fmla="*/ 68 h 142"/>
                  <a:gd name="T84" fmla="*/ 2160 w 2166"/>
                  <a:gd name="T85" fmla="*/ 64 h 142"/>
                  <a:gd name="T86" fmla="*/ 2144 w 2166"/>
                  <a:gd name="T87" fmla="*/ 56 h 142"/>
                  <a:gd name="T88" fmla="*/ 2118 w 2166"/>
                  <a:gd name="T89" fmla="*/ 50 h 142"/>
                  <a:gd name="T90" fmla="*/ 2082 w 2166"/>
                  <a:gd name="T91" fmla="*/ 44 h 142"/>
                  <a:gd name="T92" fmla="*/ 2036 w 2166"/>
                  <a:gd name="T93" fmla="*/ 36 h 142"/>
                  <a:gd name="T94" fmla="*/ 1982 w 2166"/>
                  <a:gd name="T95" fmla="*/ 32 h 142"/>
                  <a:gd name="T96" fmla="*/ 1850 w 2166"/>
                  <a:gd name="T97" fmla="*/ 20 h 142"/>
                  <a:gd name="T98" fmla="*/ 1690 w 2166"/>
                  <a:gd name="T99" fmla="*/ 12 h 142"/>
                  <a:gd name="T100" fmla="*/ 1506 w 2166"/>
                  <a:gd name="T101" fmla="*/ 6 h 142"/>
                  <a:gd name="T102" fmla="*/ 1302 w 2166"/>
                  <a:gd name="T103" fmla="*/ 0 h 142"/>
                  <a:gd name="T104" fmla="*/ 1082 w 216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6" h="142">
                    <a:moveTo>
                      <a:pt x="1082" y="0"/>
                    </a:moveTo>
                    <a:lnTo>
                      <a:pt x="1082" y="0"/>
                    </a:lnTo>
                    <a:lnTo>
                      <a:pt x="864" y="0"/>
                    </a:lnTo>
                    <a:lnTo>
                      <a:pt x="662" y="6"/>
                    </a:lnTo>
                    <a:lnTo>
                      <a:pt x="478" y="12"/>
                    </a:lnTo>
                    <a:lnTo>
                      <a:pt x="318" y="20"/>
                    </a:lnTo>
                    <a:lnTo>
                      <a:pt x="186" y="32"/>
                    </a:lnTo>
                    <a:lnTo>
                      <a:pt x="132" y="36"/>
                    </a:lnTo>
                    <a:lnTo>
                      <a:pt x="86" y="44"/>
                    </a:lnTo>
                    <a:lnTo>
                      <a:pt x="50" y="50"/>
                    </a:lnTo>
                    <a:lnTo>
                      <a:pt x="22" y="56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50" y="92"/>
                    </a:lnTo>
                    <a:lnTo>
                      <a:pt x="86" y="98"/>
                    </a:lnTo>
                    <a:lnTo>
                      <a:pt x="132" y="104"/>
                    </a:lnTo>
                    <a:lnTo>
                      <a:pt x="186" y="110"/>
                    </a:lnTo>
                    <a:lnTo>
                      <a:pt x="318" y="120"/>
                    </a:lnTo>
                    <a:lnTo>
                      <a:pt x="478" y="130"/>
                    </a:lnTo>
                    <a:lnTo>
                      <a:pt x="662" y="136"/>
                    </a:lnTo>
                    <a:lnTo>
                      <a:pt x="864" y="140"/>
                    </a:lnTo>
                    <a:lnTo>
                      <a:pt x="1082" y="142"/>
                    </a:lnTo>
                    <a:lnTo>
                      <a:pt x="1082" y="142"/>
                    </a:lnTo>
                    <a:lnTo>
                      <a:pt x="1302" y="140"/>
                    </a:lnTo>
                    <a:lnTo>
                      <a:pt x="1506" y="136"/>
                    </a:lnTo>
                    <a:lnTo>
                      <a:pt x="1690" y="130"/>
                    </a:lnTo>
                    <a:lnTo>
                      <a:pt x="1850" y="120"/>
                    </a:lnTo>
                    <a:lnTo>
                      <a:pt x="1982" y="110"/>
                    </a:lnTo>
                    <a:lnTo>
                      <a:pt x="2036" y="104"/>
                    </a:lnTo>
                    <a:lnTo>
                      <a:pt x="2082" y="98"/>
                    </a:lnTo>
                    <a:lnTo>
                      <a:pt x="2118" y="92"/>
                    </a:lnTo>
                    <a:lnTo>
                      <a:pt x="2144" y="86"/>
                    </a:lnTo>
                    <a:lnTo>
                      <a:pt x="2160" y="78"/>
                    </a:lnTo>
                    <a:lnTo>
                      <a:pt x="2166" y="76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66" y="68"/>
                    </a:lnTo>
                    <a:lnTo>
                      <a:pt x="2160" y="64"/>
                    </a:lnTo>
                    <a:lnTo>
                      <a:pt x="2144" y="56"/>
                    </a:lnTo>
                    <a:lnTo>
                      <a:pt x="2118" y="50"/>
                    </a:lnTo>
                    <a:lnTo>
                      <a:pt x="2082" y="44"/>
                    </a:lnTo>
                    <a:lnTo>
                      <a:pt x="2036" y="36"/>
                    </a:lnTo>
                    <a:lnTo>
                      <a:pt x="1982" y="32"/>
                    </a:lnTo>
                    <a:lnTo>
                      <a:pt x="1850" y="20"/>
                    </a:lnTo>
                    <a:lnTo>
                      <a:pt x="1690" y="12"/>
                    </a:lnTo>
                    <a:lnTo>
                      <a:pt x="1506" y="6"/>
                    </a:lnTo>
                    <a:lnTo>
                      <a:pt x="1302" y="0"/>
                    </a:lnTo>
                    <a:lnTo>
                      <a:pt x="10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225"/>
              <p:cNvSpPr>
                <a:spLocks noEditPoints="1"/>
              </p:cNvSpPr>
              <p:nvPr/>
            </p:nvSpPr>
            <p:spPr bwMode="auto">
              <a:xfrm>
                <a:off x="2772" y="4154"/>
                <a:ext cx="2156" cy="142"/>
              </a:xfrm>
              <a:custGeom>
                <a:avLst/>
                <a:gdLst>
                  <a:gd name="T0" fmla="*/ 1076 w 2156"/>
                  <a:gd name="T1" fmla="*/ 142 h 142"/>
                  <a:gd name="T2" fmla="*/ 660 w 2156"/>
                  <a:gd name="T3" fmla="*/ 136 h 142"/>
                  <a:gd name="T4" fmla="*/ 318 w 2156"/>
                  <a:gd name="T5" fmla="*/ 120 h 142"/>
                  <a:gd name="T6" fmla="*/ 134 w 2156"/>
                  <a:gd name="T7" fmla="*/ 104 h 142"/>
                  <a:gd name="T8" fmla="*/ 52 w 2156"/>
                  <a:gd name="T9" fmla="*/ 92 h 142"/>
                  <a:gd name="T10" fmla="*/ 10 w 2156"/>
                  <a:gd name="T11" fmla="*/ 78 h 142"/>
                  <a:gd name="T12" fmla="*/ 4 w 2156"/>
                  <a:gd name="T13" fmla="*/ 72 h 142"/>
                  <a:gd name="T14" fmla="*/ 6 w 2156"/>
                  <a:gd name="T15" fmla="*/ 68 h 142"/>
                  <a:gd name="T16" fmla="*/ 26 w 2156"/>
                  <a:gd name="T17" fmla="*/ 58 h 142"/>
                  <a:gd name="T18" fmla="*/ 90 w 2156"/>
                  <a:gd name="T19" fmla="*/ 44 h 142"/>
                  <a:gd name="T20" fmla="*/ 188 w 2156"/>
                  <a:gd name="T21" fmla="*/ 32 h 142"/>
                  <a:gd name="T22" fmla="*/ 478 w 2156"/>
                  <a:gd name="T23" fmla="*/ 12 h 142"/>
                  <a:gd name="T24" fmla="*/ 860 w 2156"/>
                  <a:gd name="T25" fmla="*/ 2 h 142"/>
                  <a:gd name="T26" fmla="*/ 1076 w 2156"/>
                  <a:gd name="T27" fmla="*/ 0 h 142"/>
                  <a:gd name="T28" fmla="*/ 1496 w 2156"/>
                  <a:gd name="T29" fmla="*/ 6 h 142"/>
                  <a:gd name="T30" fmla="*/ 1838 w 2156"/>
                  <a:gd name="T31" fmla="*/ 20 h 142"/>
                  <a:gd name="T32" fmla="*/ 2022 w 2156"/>
                  <a:gd name="T33" fmla="*/ 38 h 142"/>
                  <a:gd name="T34" fmla="*/ 2102 w 2156"/>
                  <a:gd name="T35" fmla="*/ 50 h 142"/>
                  <a:gd name="T36" fmla="*/ 2144 w 2156"/>
                  <a:gd name="T37" fmla="*/ 64 h 142"/>
                  <a:gd name="T38" fmla="*/ 2150 w 2156"/>
                  <a:gd name="T39" fmla="*/ 72 h 142"/>
                  <a:gd name="T40" fmla="*/ 2148 w 2156"/>
                  <a:gd name="T41" fmla="*/ 76 h 142"/>
                  <a:gd name="T42" fmla="*/ 2128 w 2156"/>
                  <a:gd name="T43" fmla="*/ 86 h 142"/>
                  <a:gd name="T44" fmla="*/ 2066 w 2156"/>
                  <a:gd name="T45" fmla="*/ 98 h 142"/>
                  <a:gd name="T46" fmla="*/ 1968 w 2156"/>
                  <a:gd name="T47" fmla="*/ 110 h 142"/>
                  <a:gd name="T48" fmla="*/ 1678 w 2156"/>
                  <a:gd name="T49" fmla="*/ 130 h 142"/>
                  <a:gd name="T50" fmla="*/ 1294 w 2156"/>
                  <a:gd name="T51" fmla="*/ 140 h 142"/>
                  <a:gd name="T52" fmla="*/ 1076 w 2156"/>
                  <a:gd name="T53" fmla="*/ 0 h 142"/>
                  <a:gd name="T54" fmla="*/ 860 w 2156"/>
                  <a:gd name="T55" fmla="*/ 2 h 142"/>
                  <a:gd name="T56" fmla="*/ 474 w 2156"/>
                  <a:gd name="T57" fmla="*/ 12 h 142"/>
                  <a:gd name="T58" fmla="*/ 184 w 2156"/>
                  <a:gd name="T59" fmla="*/ 32 h 142"/>
                  <a:gd name="T60" fmla="*/ 84 w 2156"/>
                  <a:gd name="T61" fmla="*/ 44 h 142"/>
                  <a:gd name="T62" fmla="*/ 22 w 2156"/>
                  <a:gd name="T63" fmla="*/ 56 h 142"/>
                  <a:gd name="T64" fmla="*/ 2 w 2156"/>
                  <a:gd name="T65" fmla="*/ 68 h 142"/>
                  <a:gd name="T66" fmla="*/ 0 w 2156"/>
                  <a:gd name="T67" fmla="*/ 72 h 142"/>
                  <a:gd name="T68" fmla="*/ 6 w 2156"/>
                  <a:gd name="T69" fmla="*/ 78 h 142"/>
                  <a:gd name="T70" fmla="*/ 48 w 2156"/>
                  <a:gd name="T71" fmla="*/ 92 h 142"/>
                  <a:gd name="T72" fmla="*/ 130 w 2156"/>
                  <a:gd name="T73" fmla="*/ 104 h 142"/>
                  <a:gd name="T74" fmla="*/ 316 w 2156"/>
                  <a:gd name="T75" fmla="*/ 120 h 142"/>
                  <a:gd name="T76" fmla="*/ 658 w 2156"/>
                  <a:gd name="T77" fmla="*/ 136 h 142"/>
                  <a:gd name="T78" fmla="*/ 1076 w 2156"/>
                  <a:gd name="T79" fmla="*/ 142 h 142"/>
                  <a:gd name="T80" fmla="*/ 1294 w 2156"/>
                  <a:gd name="T81" fmla="*/ 140 h 142"/>
                  <a:gd name="T82" fmla="*/ 1682 w 2156"/>
                  <a:gd name="T83" fmla="*/ 130 h 142"/>
                  <a:gd name="T84" fmla="*/ 1972 w 2156"/>
                  <a:gd name="T85" fmla="*/ 110 h 142"/>
                  <a:gd name="T86" fmla="*/ 2072 w 2156"/>
                  <a:gd name="T87" fmla="*/ 98 h 142"/>
                  <a:gd name="T88" fmla="*/ 2134 w 2156"/>
                  <a:gd name="T89" fmla="*/ 86 h 142"/>
                  <a:gd name="T90" fmla="*/ 2154 w 2156"/>
                  <a:gd name="T91" fmla="*/ 76 h 142"/>
                  <a:gd name="T92" fmla="*/ 2156 w 2156"/>
                  <a:gd name="T93" fmla="*/ 72 h 142"/>
                  <a:gd name="T94" fmla="*/ 2150 w 2156"/>
                  <a:gd name="T95" fmla="*/ 64 h 142"/>
                  <a:gd name="T96" fmla="*/ 2108 w 2156"/>
                  <a:gd name="T97" fmla="*/ 50 h 142"/>
                  <a:gd name="T98" fmla="*/ 2026 w 2156"/>
                  <a:gd name="T99" fmla="*/ 38 h 142"/>
                  <a:gd name="T100" fmla="*/ 1840 w 2156"/>
                  <a:gd name="T101" fmla="*/ 20 h 142"/>
                  <a:gd name="T102" fmla="*/ 1498 w 2156"/>
                  <a:gd name="T103" fmla="*/ 6 h 142"/>
                  <a:gd name="T104" fmla="*/ 1076 w 215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56" h="142">
                    <a:moveTo>
                      <a:pt x="1076" y="142"/>
                    </a:moveTo>
                    <a:lnTo>
                      <a:pt x="1076" y="142"/>
                    </a:lnTo>
                    <a:lnTo>
                      <a:pt x="860" y="140"/>
                    </a:lnTo>
                    <a:lnTo>
                      <a:pt x="660" y="136"/>
                    </a:lnTo>
                    <a:lnTo>
                      <a:pt x="478" y="130"/>
                    </a:lnTo>
                    <a:lnTo>
                      <a:pt x="318" y="120"/>
                    </a:lnTo>
                    <a:lnTo>
                      <a:pt x="188" y="110"/>
                    </a:lnTo>
                    <a:lnTo>
                      <a:pt x="134" y="104"/>
                    </a:lnTo>
                    <a:lnTo>
                      <a:pt x="90" y="98"/>
                    </a:lnTo>
                    <a:lnTo>
                      <a:pt x="52" y="92"/>
                    </a:lnTo>
                    <a:lnTo>
                      <a:pt x="26" y="86"/>
                    </a:lnTo>
                    <a:lnTo>
                      <a:pt x="10" y="78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6" y="68"/>
                    </a:lnTo>
                    <a:lnTo>
                      <a:pt x="10" y="64"/>
                    </a:lnTo>
                    <a:lnTo>
                      <a:pt x="26" y="58"/>
                    </a:lnTo>
                    <a:lnTo>
                      <a:pt x="52" y="50"/>
                    </a:lnTo>
                    <a:lnTo>
                      <a:pt x="90" y="44"/>
                    </a:lnTo>
                    <a:lnTo>
                      <a:pt x="134" y="38"/>
                    </a:lnTo>
                    <a:lnTo>
                      <a:pt x="188" y="32"/>
                    </a:lnTo>
                    <a:lnTo>
                      <a:pt x="318" y="20"/>
                    </a:lnTo>
                    <a:lnTo>
                      <a:pt x="478" y="12"/>
                    </a:lnTo>
                    <a:lnTo>
                      <a:pt x="660" y="6"/>
                    </a:lnTo>
                    <a:lnTo>
                      <a:pt x="860" y="2"/>
                    </a:lnTo>
                    <a:lnTo>
                      <a:pt x="1076" y="0"/>
                    </a:lnTo>
                    <a:lnTo>
                      <a:pt x="1076" y="0"/>
                    </a:lnTo>
                    <a:lnTo>
                      <a:pt x="1294" y="2"/>
                    </a:lnTo>
                    <a:lnTo>
                      <a:pt x="1496" y="6"/>
                    </a:lnTo>
                    <a:lnTo>
                      <a:pt x="1678" y="12"/>
                    </a:lnTo>
                    <a:lnTo>
                      <a:pt x="1838" y="20"/>
                    </a:lnTo>
                    <a:lnTo>
                      <a:pt x="1968" y="32"/>
                    </a:lnTo>
                    <a:lnTo>
                      <a:pt x="2022" y="38"/>
                    </a:lnTo>
                    <a:lnTo>
                      <a:pt x="2066" y="44"/>
                    </a:lnTo>
                    <a:lnTo>
                      <a:pt x="2102" y="50"/>
                    </a:lnTo>
                    <a:lnTo>
                      <a:pt x="2128" y="58"/>
                    </a:lnTo>
                    <a:lnTo>
                      <a:pt x="2144" y="64"/>
                    </a:lnTo>
                    <a:lnTo>
                      <a:pt x="2148" y="68"/>
                    </a:lnTo>
                    <a:lnTo>
                      <a:pt x="2150" y="72"/>
                    </a:lnTo>
                    <a:lnTo>
                      <a:pt x="2150" y="72"/>
                    </a:lnTo>
                    <a:lnTo>
                      <a:pt x="2148" y="76"/>
                    </a:lnTo>
                    <a:lnTo>
                      <a:pt x="2144" y="78"/>
                    </a:lnTo>
                    <a:lnTo>
                      <a:pt x="2128" y="86"/>
                    </a:lnTo>
                    <a:lnTo>
                      <a:pt x="2102" y="92"/>
                    </a:lnTo>
                    <a:lnTo>
                      <a:pt x="2066" y="98"/>
                    </a:lnTo>
                    <a:lnTo>
                      <a:pt x="2022" y="104"/>
                    </a:lnTo>
                    <a:lnTo>
                      <a:pt x="1968" y="110"/>
                    </a:lnTo>
                    <a:lnTo>
                      <a:pt x="1838" y="120"/>
                    </a:lnTo>
                    <a:lnTo>
                      <a:pt x="1678" y="130"/>
                    </a:lnTo>
                    <a:lnTo>
                      <a:pt x="1496" y="136"/>
                    </a:lnTo>
                    <a:lnTo>
                      <a:pt x="1294" y="140"/>
                    </a:lnTo>
                    <a:lnTo>
                      <a:pt x="1076" y="142"/>
                    </a:lnTo>
                    <a:close/>
                    <a:moveTo>
                      <a:pt x="1076" y="0"/>
                    </a:moveTo>
                    <a:lnTo>
                      <a:pt x="1076" y="0"/>
                    </a:lnTo>
                    <a:lnTo>
                      <a:pt x="860" y="2"/>
                    </a:lnTo>
                    <a:lnTo>
                      <a:pt x="658" y="6"/>
                    </a:lnTo>
                    <a:lnTo>
                      <a:pt x="474" y="12"/>
                    </a:lnTo>
                    <a:lnTo>
                      <a:pt x="316" y="20"/>
                    </a:lnTo>
                    <a:lnTo>
                      <a:pt x="184" y="32"/>
                    </a:lnTo>
                    <a:lnTo>
                      <a:pt x="130" y="38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6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30" y="104"/>
                    </a:lnTo>
                    <a:lnTo>
                      <a:pt x="184" y="110"/>
                    </a:lnTo>
                    <a:lnTo>
                      <a:pt x="316" y="120"/>
                    </a:lnTo>
                    <a:lnTo>
                      <a:pt x="474" y="130"/>
                    </a:lnTo>
                    <a:lnTo>
                      <a:pt x="658" y="136"/>
                    </a:lnTo>
                    <a:lnTo>
                      <a:pt x="860" y="140"/>
                    </a:lnTo>
                    <a:lnTo>
                      <a:pt x="1076" y="142"/>
                    </a:lnTo>
                    <a:lnTo>
                      <a:pt x="1076" y="142"/>
                    </a:lnTo>
                    <a:lnTo>
                      <a:pt x="1294" y="140"/>
                    </a:lnTo>
                    <a:lnTo>
                      <a:pt x="1498" y="136"/>
                    </a:lnTo>
                    <a:lnTo>
                      <a:pt x="1682" y="130"/>
                    </a:lnTo>
                    <a:lnTo>
                      <a:pt x="1840" y="120"/>
                    </a:lnTo>
                    <a:lnTo>
                      <a:pt x="1972" y="110"/>
                    </a:lnTo>
                    <a:lnTo>
                      <a:pt x="2026" y="104"/>
                    </a:lnTo>
                    <a:lnTo>
                      <a:pt x="2072" y="98"/>
                    </a:lnTo>
                    <a:lnTo>
                      <a:pt x="2108" y="92"/>
                    </a:lnTo>
                    <a:lnTo>
                      <a:pt x="2134" y="86"/>
                    </a:lnTo>
                    <a:lnTo>
                      <a:pt x="2150" y="78"/>
                    </a:lnTo>
                    <a:lnTo>
                      <a:pt x="2154" y="76"/>
                    </a:lnTo>
                    <a:lnTo>
                      <a:pt x="2156" y="72"/>
                    </a:lnTo>
                    <a:lnTo>
                      <a:pt x="2156" y="72"/>
                    </a:lnTo>
                    <a:lnTo>
                      <a:pt x="2154" y="68"/>
                    </a:lnTo>
                    <a:lnTo>
                      <a:pt x="2150" y="64"/>
                    </a:lnTo>
                    <a:lnTo>
                      <a:pt x="2134" y="56"/>
                    </a:lnTo>
                    <a:lnTo>
                      <a:pt x="2108" y="50"/>
                    </a:lnTo>
                    <a:lnTo>
                      <a:pt x="2072" y="44"/>
                    </a:lnTo>
                    <a:lnTo>
                      <a:pt x="2026" y="38"/>
                    </a:lnTo>
                    <a:lnTo>
                      <a:pt x="1972" y="32"/>
                    </a:lnTo>
                    <a:lnTo>
                      <a:pt x="1840" y="20"/>
                    </a:lnTo>
                    <a:lnTo>
                      <a:pt x="1682" y="12"/>
                    </a:lnTo>
                    <a:lnTo>
                      <a:pt x="1498" y="6"/>
                    </a:lnTo>
                    <a:lnTo>
                      <a:pt x="1294" y="2"/>
                    </a:lnTo>
                    <a:lnTo>
                      <a:pt x="1076" y="0"/>
                    </a:lnTo>
                    <a:close/>
                  </a:path>
                </a:pathLst>
              </a:custGeom>
              <a:solidFill>
                <a:srgbClr val="F0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226"/>
              <p:cNvSpPr>
                <a:spLocks/>
              </p:cNvSpPr>
              <p:nvPr/>
            </p:nvSpPr>
            <p:spPr bwMode="auto">
              <a:xfrm>
                <a:off x="2776" y="4154"/>
                <a:ext cx="2146" cy="142"/>
              </a:xfrm>
              <a:custGeom>
                <a:avLst/>
                <a:gdLst>
                  <a:gd name="T0" fmla="*/ 1072 w 2146"/>
                  <a:gd name="T1" fmla="*/ 142 h 142"/>
                  <a:gd name="T2" fmla="*/ 1072 w 2146"/>
                  <a:gd name="T3" fmla="*/ 142 h 142"/>
                  <a:gd name="T4" fmla="*/ 856 w 2146"/>
                  <a:gd name="T5" fmla="*/ 140 h 142"/>
                  <a:gd name="T6" fmla="*/ 656 w 2146"/>
                  <a:gd name="T7" fmla="*/ 136 h 142"/>
                  <a:gd name="T8" fmla="*/ 474 w 2146"/>
                  <a:gd name="T9" fmla="*/ 130 h 142"/>
                  <a:gd name="T10" fmla="*/ 314 w 2146"/>
                  <a:gd name="T11" fmla="*/ 120 h 142"/>
                  <a:gd name="T12" fmla="*/ 184 w 2146"/>
                  <a:gd name="T13" fmla="*/ 110 h 142"/>
                  <a:gd name="T14" fmla="*/ 130 w 2146"/>
                  <a:gd name="T15" fmla="*/ 104 h 142"/>
                  <a:gd name="T16" fmla="*/ 86 w 2146"/>
                  <a:gd name="T17" fmla="*/ 98 h 142"/>
                  <a:gd name="T18" fmla="*/ 48 w 2146"/>
                  <a:gd name="T19" fmla="*/ 92 h 142"/>
                  <a:gd name="T20" fmla="*/ 22 w 2146"/>
                  <a:gd name="T21" fmla="*/ 86 h 142"/>
                  <a:gd name="T22" fmla="*/ 6 w 2146"/>
                  <a:gd name="T23" fmla="*/ 78 h 142"/>
                  <a:gd name="T24" fmla="*/ 2 w 2146"/>
                  <a:gd name="T25" fmla="*/ 76 h 142"/>
                  <a:gd name="T26" fmla="*/ 0 w 2146"/>
                  <a:gd name="T27" fmla="*/ 72 h 142"/>
                  <a:gd name="T28" fmla="*/ 0 w 2146"/>
                  <a:gd name="T29" fmla="*/ 72 h 142"/>
                  <a:gd name="T30" fmla="*/ 2 w 2146"/>
                  <a:gd name="T31" fmla="*/ 68 h 142"/>
                  <a:gd name="T32" fmla="*/ 6 w 2146"/>
                  <a:gd name="T33" fmla="*/ 64 h 142"/>
                  <a:gd name="T34" fmla="*/ 22 w 2146"/>
                  <a:gd name="T35" fmla="*/ 58 h 142"/>
                  <a:gd name="T36" fmla="*/ 48 w 2146"/>
                  <a:gd name="T37" fmla="*/ 50 h 142"/>
                  <a:gd name="T38" fmla="*/ 86 w 2146"/>
                  <a:gd name="T39" fmla="*/ 44 h 142"/>
                  <a:gd name="T40" fmla="*/ 130 w 2146"/>
                  <a:gd name="T41" fmla="*/ 38 h 142"/>
                  <a:gd name="T42" fmla="*/ 184 w 2146"/>
                  <a:gd name="T43" fmla="*/ 32 h 142"/>
                  <a:gd name="T44" fmla="*/ 314 w 2146"/>
                  <a:gd name="T45" fmla="*/ 20 h 142"/>
                  <a:gd name="T46" fmla="*/ 474 w 2146"/>
                  <a:gd name="T47" fmla="*/ 12 h 142"/>
                  <a:gd name="T48" fmla="*/ 656 w 2146"/>
                  <a:gd name="T49" fmla="*/ 6 h 142"/>
                  <a:gd name="T50" fmla="*/ 856 w 2146"/>
                  <a:gd name="T51" fmla="*/ 2 h 142"/>
                  <a:gd name="T52" fmla="*/ 1072 w 2146"/>
                  <a:gd name="T53" fmla="*/ 0 h 142"/>
                  <a:gd name="T54" fmla="*/ 1072 w 2146"/>
                  <a:gd name="T55" fmla="*/ 0 h 142"/>
                  <a:gd name="T56" fmla="*/ 1290 w 2146"/>
                  <a:gd name="T57" fmla="*/ 2 h 142"/>
                  <a:gd name="T58" fmla="*/ 1492 w 2146"/>
                  <a:gd name="T59" fmla="*/ 6 h 142"/>
                  <a:gd name="T60" fmla="*/ 1674 w 2146"/>
                  <a:gd name="T61" fmla="*/ 12 h 142"/>
                  <a:gd name="T62" fmla="*/ 1834 w 2146"/>
                  <a:gd name="T63" fmla="*/ 20 h 142"/>
                  <a:gd name="T64" fmla="*/ 1964 w 2146"/>
                  <a:gd name="T65" fmla="*/ 32 h 142"/>
                  <a:gd name="T66" fmla="*/ 2018 w 2146"/>
                  <a:gd name="T67" fmla="*/ 38 h 142"/>
                  <a:gd name="T68" fmla="*/ 2062 w 2146"/>
                  <a:gd name="T69" fmla="*/ 44 h 142"/>
                  <a:gd name="T70" fmla="*/ 2098 w 2146"/>
                  <a:gd name="T71" fmla="*/ 50 h 142"/>
                  <a:gd name="T72" fmla="*/ 2124 w 2146"/>
                  <a:gd name="T73" fmla="*/ 58 h 142"/>
                  <a:gd name="T74" fmla="*/ 2140 w 2146"/>
                  <a:gd name="T75" fmla="*/ 64 h 142"/>
                  <a:gd name="T76" fmla="*/ 2144 w 2146"/>
                  <a:gd name="T77" fmla="*/ 68 h 142"/>
                  <a:gd name="T78" fmla="*/ 2146 w 2146"/>
                  <a:gd name="T79" fmla="*/ 72 h 142"/>
                  <a:gd name="T80" fmla="*/ 2146 w 2146"/>
                  <a:gd name="T81" fmla="*/ 72 h 142"/>
                  <a:gd name="T82" fmla="*/ 2144 w 2146"/>
                  <a:gd name="T83" fmla="*/ 76 h 142"/>
                  <a:gd name="T84" fmla="*/ 2140 w 2146"/>
                  <a:gd name="T85" fmla="*/ 78 h 142"/>
                  <a:gd name="T86" fmla="*/ 2124 w 2146"/>
                  <a:gd name="T87" fmla="*/ 86 h 142"/>
                  <a:gd name="T88" fmla="*/ 2098 w 2146"/>
                  <a:gd name="T89" fmla="*/ 92 h 142"/>
                  <a:gd name="T90" fmla="*/ 2062 w 2146"/>
                  <a:gd name="T91" fmla="*/ 98 h 142"/>
                  <a:gd name="T92" fmla="*/ 2018 w 2146"/>
                  <a:gd name="T93" fmla="*/ 104 h 142"/>
                  <a:gd name="T94" fmla="*/ 1964 w 2146"/>
                  <a:gd name="T95" fmla="*/ 110 h 142"/>
                  <a:gd name="T96" fmla="*/ 1834 w 2146"/>
                  <a:gd name="T97" fmla="*/ 120 h 142"/>
                  <a:gd name="T98" fmla="*/ 1674 w 2146"/>
                  <a:gd name="T99" fmla="*/ 130 h 142"/>
                  <a:gd name="T100" fmla="*/ 1492 w 2146"/>
                  <a:gd name="T101" fmla="*/ 136 h 142"/>
                  <a:gd name="T102" fmla="*/ 1290 w 2146"/>
                  <a:gd name="T103" fmla="*/ 140 h 142"/>
                  <a:gd name="T104" fmla="*/ 1072 w 2146"/>
                  <a:gd name="T10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46" h="142">
                    <a:moveTo>
                      <a:pt x="1072" y="142"/>
                    </a:moveTo>
                    <a:lnTo>
                      <a:pt x="1072" y="142"/>
                    </a:lnTo>
                    <a:lnTo>
                      <a:pt x="856" y="140"/>
                    </a:lnTo>
                    <a:lnTo>
                      <a:pt x="656" y="136"/>
                    </a:lnTo>
                    <a:lnTo>
                      <a:pt x="474" y="130"/>
                    </a:lnTo>
                    <a:lnTo>
                      <a:pt x="314" y="120"/>
                    </a:lnTo>
                    <a:lnTo>
                      <a:pt x="184" y="110"/>
                    </a:lnTo>
                    <a:lnTo>
                      <a:pt x="130" y="104"/>
                    </a:lnTo>
                    <a:lnTo>
                      <a:pt x="86" y="98"/>
                    </a:lnTo>
                    <a:lnTo>
                      <a:pt x="48" y="92"/>
                    </a:lnTo>
                    <a:lnTo>
                      <a:pt x="22" y="86"/>
                    </a:lnTo>
                    <a:lnTo>
                      <a:pt x="6" y="78"/>
                    </a:lnTo>
                    <a:lnTo>
                      <a:pt x="2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8"/>
                    </a:lnTo>
                    <a:lnTo>
                      <a:pt x="6" y="64"/>
                    </a:lnTo>
                    <a:lnTo>
                      <a:pt x="22" y="58"/>
                    </a:lnTo>
                    <a:lnTo>
                      <a:pt x="48" y="50"/>
                    </a:lnTo>
                    <a:lnTo>
                      <a:pt x="86" y="44"/>
                    </a:lnTo>
                    <a:lnTo>
                      <a:pt x="130" y="38"/>
                    </a:lnTo>
                    <a:lnTo>
                      <a:pt x="184" y="32"/>
                    </a:lnTo>
                    <a:lnTo>
                      <a:pt x="314" y="20"/>
                    </a:lnTo>
                    <a:lnTo>
                      <a:pt x="474" y="12"/>
                    </a:lnTo>
                    <a:lnTo>
                      <a:pt x="656" y="6"/>
                    </a:lnTo>
                    <a:lnTo>
                      <a:pt x="856" y="2"/>
                    </a:lnTo>
                    <a:lnTo>
                      <a:pt x="1072" y="0"/>
                    </a:lnTo>
                    <a:lnTo>
                      <a:pt x="1072" y="0"/>
                    </a:lnTo>
                    <a:lnTo>
                      <a:pt x="1290" y="2"/>
                    </a:lnTo>
                    <a:lnTo>
                      <a:pt x="1492" y="6"/>
                    </a:lnTo>
                    <a:lnTo>
                      <a:pt x="1674" y="12"/>
                    </a:lnTo>
                    <a:lnTo>
                      <a:pt x="1834" y="20"/>
                    </a:lnTo>
                    <a:lnTo>
                      <a:pt x="1964" y="32"/>
                    </a:lnTo>
                    <a:lnTo>
                      <a:pt x="2018" y="38"/>
                    </a:lnTo>
                    <a:lnTo>
                      <a:pt x="2062" y="44"/>
                    </a:lnTo>
                    <a:lnTo>
                      <a:pt x="2098" y="50"/>
                    </a:lnTo>
                    <a:lnTo>
                      <a:pt x="2124" y="58"/>
                    </a:lnTo>
                    <a:lnTo>
                      <a:pt x="2140" y="64"/>
                    </a:lnTo>
                    <a:lnTo>
                      <a:pt x="2144" y="68"/>
                    </a:lnTo>
                    <a:lnTo>
                      <a:pt x="2146" y="72"/>
                    </a:lnTo>
                    <a:lnTo>
                      <a:pt x="2146" y="72"/>
                    </a:lnTo>
                    <a:lnTo>
                      <a:pt x="2144" y="76"/>
                    </a:lnTo>
                    <a:lnTo>
                      <a:pt x="2140" y="78"/>
                    </a:lnTo>
                    <a:lnTo>
                      <a:pt x="2124" y="86"/>
                    </a:lnTo>
                    <a:lnTo>
                      <a:pt x="2098" y="92"/>
                    </a:lnTo>
                    <a:lnTo>
                      <a:pt x="2062" y="98"/>
                    </a:lnTo>
                    <a:lnTo>
                      <a:pt x="2018" y="104"/>
                    </a:lnTo>
                    <a:lnTo>
                      <a:pt x="1964" y="110"/>
                    </a:lnTo>
                    <a:lnTo>
                      <a:pt x="1834" y="120"/>
                    </a:lnTo>
                    <a:lnTo>
                      <a:pt x="1674" y="130"/>
                    </a:lnTo>
                    <a:lnTo>
                      <a:pt x="1492" y="136"/>
                    </a:lnTo>
                    <a:lnTo>
                      <a:pt x="1290" y="140"/>
                    </a:lnTo>
                    <a:lnTo>
                      <a:pt x="1072" y="1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227"/>
              <p:cNvSpPr>
                <a:spLocks/>
              </p:cNvSpPr>
              <p:nvPr/>
            </p:nvSpPr>
            <p:spPr bwMode="auto">
              <a:xfrm>
                <a:off x="2772" y="4154"/>
                <a:ext cx="2156" cy="142"/>
              </a:xfrm>
              <a:custGeom>
                <a:avLst/>
                <a:gdLst>
                  <a:gd name="T0" fmla="*/ 1076 w 2156"/>
                  <a:gd name="T1" fmla="*/ 0 h 142"/>
                  <a:gd name="T2" fmla="*/ 1076 w 2156"/>
                  <a:gd name="T3" fmla="*/ 0 h 142"/>
                  <a:gd name="T4" fmla="*/ 860 w 2156"/>
                  <a:gd name="T5" fmla="*/ 2 h 142"/>
                  <a:gd name="T6" fmla="*/ 658 w 2156"/>
                  <a:gd name="T7" fmla="*/ 6 h 142"/>
                  <a:gd name="T8" fmla="*/ 474 w 2156"/>
                  <a:gd name="T9" fmla="*/ 12 h 142"/>
                  <a:gd name="T10" fmla="*/ 316 w 2156"/>
                  <a:gd name="T11" fmla="*/ 20 h 142"/>
                  <a:gd name="T12" fmla="*/ 184 w 2156"/>
                  <a:gd name="T13" fmla="*/ 32 h 142"/>
                  <a:gd name="T14" fmla="*/ 130 w 2156"/>
                  <a:gd name="T15" fmla="*/ 38 h 142"/>
                  <a:gd name="T16" fmla="*/ 84 w 2156"/>
                  <a:gd name="T17" fmla="*/ 44 h 142"/>
                  <a:gd name="T18" fmla="*/ 48 w 2156"/>
                  <a:gd name="T19" fmla="*/ 50 h 142"/>
                  <a:gd name="T20" fmla="*/ 22 w 2156"/>
                  <a:gd name="T21" fmla="*/ 56 h 142"/>
                  <a:gd name="T22" fmla="*/ 6 w 2156"/>
                  <a:gd name="T23" fmla="*/ 64 h 142"/>
                  <a:gd name="T24" fmla="*/ 2 w 2156"/>
                  <a:gd name="T25" fmla="*/ 68 h 142"/>
                  <a:gd name="T26" fmla="*/ 0 w 2156"/>
                  <a:gd name="T27" fmla="*/ 72 h 142"/>
                  <a:gd name="T28" fmla="*/ 0 w 2156"/>
                  <a:gd name="T29" fmla="*/ 72 h 142"/>
                  <a:gd name="T30" fmla="*/ 2 w 2156"/>
                  <a:gd name="T31" fmla="*/ 76 h 142"/>
                  <a:gd name="T32" fmla="*/ 6 w 2156"/>
                  <a:gd name="T33" fmla="*/ 78 h 142"/>
                  <a:gd name="T34" fmla="*/ 22 w 2156"/>
                  <a:gd name="T35" fmla="*/ 86 h 142"/>
                  <a:gd name="T36" fmla="*/ 48 w 2156"/>
                  <a:gd name="T37" fmla="*/ 92 h 142"/>
                  <a:gd name="T38" fmla="*/ 84 w 2156"/>
                  <a:gd name="T39" fmla="*/ 98 h 142"/>
                  <a:gd name="T40" fmla="*/ 130 w 2156"/>
                  <a:gd name="T41" fmla="*/ 104 h 142"/>
                  <a:gd name="T42" fmla="*/ 184 w 2156"/>
                  <a:gd name="T43" fmla="*/ 110 h 142"/>
                  <a:gd name="T44" fmla="*/ 316 w 2156"/>
                  <a:gd name="T45" fmla="*/ 120 h 142"/>
                  <a:gd name="T46" fmla="*/ 474 w 2156"/>
                  <a:gd name="T47" fmla="*/ 130 h 142"/>
                  <a:gd name="T48" fmla="*/ 658 w 2156"/>
                  <a:gd name="T49" fmla="*/ 136 h 142"/>
                  <a:gd name="T50" fmla="*/ 860 w 2156"/>
                  <a:gd name="T51" fmla="*/ 140 h 142"/>
                  <a:gd name="T52" fmla="*/ 1076 w 2156"/>
                  <a:gd name="T53" fmla="*/ 142 h 142"/>
                  <a:gd name="T54" fmla="*/ 1076 w 2156"/>
                  <a:gd name="T55" fmla="*/ 142 h 142"/>
                  <a:gd name="T56" fmla="*/ 1294 w 2156"/>
                  <a:gd name="T57" fmla="*/ 140 h 142"/>
                  <a:gd name="T58" fmla="*/ 1498 w 2156"/>
                  <a:gd name="T59" fmla="*/ 136 h 142"/>
                  <a:gd name="T60" fmla="*/ 1682 w 2156"/>
                  <a:gd name="T61" fmla="*/ 130 h 142"/>
                  <a:gd name="T62" fmla="*/ 1840 w 2156"/>
                  <a:gd name="T63" fmla="*/ 120 h 142"/>
                  <a:gd name="T64" fmla="*/ 1972 w 2156"/>
                  <a:gd name="T65" fmla="*/ 110 h 142"/>
                  <a:gd name="T66" fmla="*/ 2026 w 2156"/>
                  <a:gd name="T67" fmla="*/ 104 h 142"/>
                  <a:gd name="T68" fmla="*/ 2072 w 2156"/>
                  <a:gd name="T69" fmla="*/ 98 h 142"/>
                  <a:gd name="T70" fmla="*/ 2108 w 2156"/>
                  <a:gd name="T71" fmla="*/ 92 h 142"/>
                  <a:gd name="T72" fmla="*/ 2134 w 2156"/>
                  <a:gd name="T73" fmla="*/ 86 h 142"/>
                  <a:gd name="T74" fmla="*/ 2150 w 2156"/>
                  <a:gd name="T75" fmla="*/ 78 h 142"/>
                  <a:gd name="T76" fmla="*/ 2154 w 2156"/>
                  <a:gd name="T77" fmla="*/ 76 h 142"/>
                  <a:gd name="T78" fmla="*/ 2156 w 2156"/>
                  <a:gd name="T79" fmla="*/ 72 h 142"/>
                  <a:gd name="T80" fmla="*/ 2156 w 2156"/>
                  <a:gd name="T81" fmla="*/ 72 h 142"/>
                  <a:gd name="T82" fmla="*/ 2154 w 2156"/>
                  <a:gd name="T83" fmla="*/ 68 h 142"/>
                  <a:gd name="T84" fmla="*/ 2150 w 2156"/>
                  <a:gd name="T85" fmla="*/ 64 h 142"/>
                  <a:gd name="T86" fmla="*/ 2134 w 2156"/>
                  <a:gd name="T87" fmla="*/ 56 h 142"/>
                  <a:gd name="T88" fmla="*/ 2108 w 2156"/>
                  <a:gd name="T89" fmla="*/ 50 h 142"/>
                  <a:gd name="T90" fmla="*/ 2072 w 2156"/>
                  <a:gd name="T91" fmla="*/ 44 h 142"/>
                  <a:gd name="T92" fmla="*/ 2026 w 2156"/>
                  <a:gd name="T93" fmla="*/ 38 h 142"/>
                  <a:gd name="T94" fmla="*/ 1972 w 2156"/>
                  <a:gd name="T95" fmla="*/ 32 h 142"/>
                  <a:gd name="T96" fmla="*/ 1840 w 2156"/>
                  <a:gd name="T97" fmla="*/ 20 h 142"/>
                  <a:gd name="T98" fmla="*/ 1682 w 2156"/>
                  <a:gd name="T99" fmla="*/ 12 h 142"/>
                  <a:gd name="T100" fmla="*/ 1498 w 2156"/>
                  <a:gd name="T101" fmla="*/ 6 h 142"/>
                  <a:gd name="T102" fmla="*/ 1294 w 2156"/>
                  <a:gd name="T103" fmla="*/ 2 h 142"/>
                  <a:gd name="T104" fmla="*/ 1076 w 215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56" h="142">
                    <a:moveTo>
                      <a:pt x="1076" y="0"/>
                    </a:moveTo>
                    <a:lnTo>
                      <a:pt x="1076" y="0"/>
                    </a:lnTo>
                    <a:lnTo>
                      <a:pt x="860" y="2"/>
                    </a:lnTo>
                    <a:lnTo>
                      <a:pt x="658" y="6"/>
                    </a:lnTo>
                    <a:lnTo>
                      <a:pt x="474" y="12"/>
                    </a:lnTo>
                    <a:lnTo>
                      <a:pt x="316" y="20"/>
                    </a:lnTo>
                    <a:lnTo>
                      <a:pt x="184" y="32"/>
                    </a:lnTo>
                    <a:lnTo>
                      <a:pt x="130" y="38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6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30" y="104"/>
                    </a:lnTo>
                    <a:lnTo>
                      <a:pt x="184" y="110"/>
                    </a:lnTo>
                    <a:lnTo>
                      <a:pt x="316" y="120"/>
                    </a:lnTo>
                    <a:lnTo>
                      <a:pt x="474" y="130"/>
                    </a:lnTo>
                    <a:lnTo>
                      <a:pt x="658" y="136"/>
                    </a:lnTo>
                    <a:lnTo>
                      <a:pt x="860" y="140"/>
                    </a:lnTo>
                    <a:lnTo>
                      <a:pt x="1076" y="142"/>
                    </a:lnTo>
                    <a:lnTo>
                      <a:pt x="1076" y="142"/>
                    </a:lnTo>
                    <a:lnTo>
                      <a:pt x="1294" y="140"/>
                    </a:lnTo>
                    <a:lnTo>
                      <a:pt x="1498" y="136"/>
                    </a:lnTo>
                    <a:lnTo>
                      <a:pt x="1682" y="130"/>
                    </a:lnTo>
                    <a:lnTo>
                      <a:pt x="1840" y="120"/>
                    </a:lnTo>
                    <a:lnTo>
                      <a:pt x="1972" y="110"/>
                    </a:lnTo>
                    <a:lnTo>
                      <a:pt x="2026" y="104"/>
                    </a:lnTo>
                    <a:lnTo>
                      <a:pt x="2072" y="98"/>
                    </a:lnTo>
                    <a:lnTo>
                      <a:pt x="2108" y="92"/>
                    </a:lnTo>
                    <a:lnTo>
                      <a:pt x="2134" y="86"/>
                    </a:lnTo>
                    <a:lnTo>
                      <a:pt x="2150" y="78"/>
                    </a:lnTo>
                    <a:lnTo>
                      <a:pt x="2154" y="76"/>
                    </a:lnTo>
                    <a:lnTo>
                      <a:pt x="2156" y="72"/>
                    </a:lnTo>
                    <a:lnTo>
                      <a:pt x="2156" y="72"/>
                    </a:lnTo>
                    <a:lnTo>
                      <a:pt x="2154" y="68"/>
                    </a:lnTo>
                    <a:lnTo>
                      <a:pt x="2150" y="64"/>
                    </a:lnTo>
                    <a:lnTo>
                      <a:pt x="2134" y="56"/>
                    </a:lnTo>
                    <a:lnTo>
                      <a:pt x="2108" y="50"/>
                    </a:lnTo>
                    <a:lnTo>
                      <a:pt x="2072" y="44"/>
                    </a:lnTo>
                    <a:lnTo>
                      <a:pt x="2026" y="38"/>
                    </a:lnTo>
                    <a:lnTo>
                      <a:pt x="1972" y="32"/>
                    </a:lnTo>
                    <a:lnTo>
                      <a:pt x="1840" y="20"/>
                    </a:lnTo>
                    <a:lnTo>
                      <a:pt x="1682" y="12"/>
                    </a:lnTo>
                    <a:lnTo>
                      <a:pt x="1498" y="6"/>
                    </a:lnTo>
                    <a:lnTo>
                      <a:pt x="1294" y="2"/>
                    </a:lnTo>
                    <a:lnTo>
                      <a:pt x="10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228"/>
              <p:cNvSpPr>
                <a:spLocks noEditPoints="1"/>
              </p:cNvSpPr>
              <p:nvPr/>
            </p:nvSpPr>
            <p:spPr bwMode="auto">
              <a:xfrm>
                <a:off x="2776" y="4154"/>
                <a:ext cx="2146" cy="142"/>
              </a:xfrm>
              <a:custGeom>
                <a:avLst/>
                <a:gdLst>
                  <a:gd name="T0" fmla="*/ 1072 w 2146"/>
                  <a:gd name="T1" fmla="*/ 140 h 142"/>
                  <a:gd name="T2" fmla="*/ 658 w 2146"/>
                  <a:gd name="T3" fmla="*/ 136 h 142"/>
                  <a:gd name="T4" fmla="*/ 318 w 2146"/>
                  <a:gd name="T5" fmla="*/ 120 h 142"/>
                  <a:gd name="T6" fmla="*/ 134 w 2146"/>
                  <a:gd name="T7" fmla="*/ 104 h 142"/>
                  <a:gd name="T8" fmla="*/ 54 w 2146"/>
                  <a:gd name="T9" fmla="*/ 92 h 142"/>
                  <a:gd name="T10" fmla="*/ 12 w 2146"/>
                  <a:gd name="T11" fmla="*/ 78 h 142"/>
                  <a:gd name="T12" fmla="*/ 6 w 2146"/>
                  <a:gd name="T13" fmla="*/ 72 h 142"/>
                  <a:gd name="T14" fmla="*/ 8 w 2146"/>
                  <a:gd name="T15" fmla="*/ 68 h 142"/>
                  <a:gd name="T16" fmla="*/ 28 w 2146"/>
                  <a:gd name="T17" fmla="*/ 58 h 142"/>
                  <a:gd name="T18" fmla="*/ 90 w 2146"/>
                  <a:gd name="T19" fmla="*/ 44 h 142"/>
                  <a:gd name="T20" fmla="*/ 188 w 2146"/>
                  <a:gd name="T21" fmla="*/ 32 h 142"/>
                  <a:gd name="T22" fmla="*/ 476 w 2146"/>
                  <a:gd name="T23" fmla="*/ 12 h 142"/>
                  <a:gd name="T24" fmla="*/ 858 w 2146"/>
                  <a:gd name="T25" fmla="*/ 2 h 142"/>
                  <a:gd name="T26" fmla="*/ 1072 w 2146"/>
                  <a:gd name="T27" fmla="*/ 0 h 142"/>
                  <a:gd name="T28" fmla="*/ 1490 w 2146"/>
                  <a:gd name="T29" fmla="*/ 6 h 142"/>
                  <a:gd name="T30" fmla="*/ 1830 w 2146"/>
                  <a:gd name="T31" fmla="*/ 22 h 142"/>
                  <a:gd name="T32" fmla="*/ 2012 w 2146"/>
                  <a:gd name="T33" fmla="*/ 38 h 142"/>
                  <a:gd name="T34" fmla="*/ 2094 w 2146"/>
                  <a:gd name="T35" fmla="*/ 50 h 142"/>
                  <a:gd name="T36" fmla="*/ 2136 w 2146"/>
                  <a:gd name="T37" fmla="*/ 64 h 142"/>
                  <a:gd name="T38" fmla="*/ 2142 w 2146"/>
                  <a:gd name="T39" fmla="*/ 72 h 142"/>
                  <a:gd name="T40" fmla="*/ 2140 w 2146"/>
                  <a:gd name="T41" fmla="*/ 76 h 142"/>
                  <a:gd name="T42" fmla="*/ 2120 w 2146"/>
                  <a:gd name="T43" fmla="*/ 86 h 142"/>
                  <a:gd name="T44" fmla="*/ 2058 w 2146"/>
                  <a:gd name="T45" fmla="*/ 98 h 142"/>
                  <a:gd name="T46" fmla="*/ 1960 w 2146"/>
                  <a:gd name="T47" fmla="*/ 110 h 142"/>
                  <a:gd name="T48" fmla="*/ 1672 w 2146"/>
                  <a:gd name="T49" fmla="*/ 128 h 142"/>
                  <a:gd name="T50" fmla="*/ 1288 w 2146"/>
                  <a:gd name="T51" fmla="*/ 140 h 142"/>
                  <a:gd name="T52" fmla="*/ 1072 w 2146"/>
                  <a:gd name="T53" fmla="*/ 0 h 142"/>
                  <a:gd name="T54" fmla="*/ 856 w 2146"/>
                  <a:gd name="T55" fmla="*/ 2 h 142"/>
                  <a:gd name="T56" fmla="*/ 474 w 2146"/>
                  <a:gd name="T57" fmla="*/ 12 h 142"/>
                  <a:gd name="T58" fmla="*/ 184 w 2146"/>
                  <a:gd name="T59" fmla="*/ 32 h 142"/>
                  <a:gd name="T60" fmla="*/ 86 w 2146"/>
                  <a:gd name="T61" fmla="*/ 44 h 142"/>
                  <a:gd name="T62" fmla="*/ 22 w 2146"/>
                  <a:gd name="T63" fmla="*/ 58 h 142"/>
                  <a:gd name="T64" fmla="*/ 2 w 2146"/>
                  <a:gd name="T65" fmla="*/ 68 h 142"/>
                  <a:gd name="T66" fmla="*/ 0 w 2146"/>
                  <a:gd name="T67" fmla="*/ 72 h 142"/>
                  <a:gd name="T68" fmla="*/ 6 w 2146"/>
                  <a:gd name="T69" fmla="*/ 78 h 142"/>
                  <a:gd name="T70" fmla="*/ 48 w 2146"/>
                  <a:gd name="T71" fmla="*/ 92 h 142"/>
                  <a:gd name="T72" fmla="*/ 130 w 2146"/>
                  <a:gd name="T73" fmla="*/ 104 h 142"/>
                  <a:gd name="T74" fmla="*/ 314 w 2146"/>
                  <a:gd name="T75" fmla="*/ 120 h 142"/>
                  <a:gd name="T76" fmla="*/ 656 w 2146"/>
                  <a:gd name="T77" fmla="*/ 136 h 142"/>
                  <a:gd name="T78" fmla="*/ 1072 w 2146"/>
                  <a:gd name="T79" fmla="*/ 142 h 142"/>
                  <a:gd name="T80" fmla="*/ 1290 w 2146"/>
                  <a:gd name="T81" fmla="*/ 140 h 142"/>
                  <a:gd name="T82" fmla="*/ 1674 w 2146"/>
                  <a:gd name="T83" fmla="*/ 130 h 142"/>
                  <a:gd name="T84" fmla="*/ 1964 w 2146"/>
                  <a:gd name="T85" fmla="*/ 110 h 142"/>
                  <a:gd name="T86" fmla="*/ 2062 w 2146"/>
                  <a:gd name="T87" fmla="*/ 98 h 142"/>
                  <a:gd name="T88" fmla="*/ 2124 w 2146"/>
                  <a:gd name="T89" fmla="*/ 86 h 142"/>
                  <a:gd name="T90" fmla="*/ 2144 w 2146"/>
                  <a:gd name="T91" fmla="*/ 76 h 142"/>
                  <a:gd name="T92" fmla="*/ 2146 w 2146"/>
                  <a:gd name="T93" fmla="*/ 72 h 142"/>
                  <a:gd name="T94" fmla="*/ 2140 w 2146"/>
                  <a:gd name="T95" fmla="*/ 64 h 142"/>
                  <a:gd name="T96" fmla="*/ 2098 w 2146"/>
                  <a:gd name="T97" fmla="*/ 50 h 142"/>
                  <a:gd name="T98" fmla="*/ 2018 w 2146"/>
                  <a:gd name="T99" fmla="*/ 38 h 142"/>
                  <a:gd name="T100" fmla="*/ 1834 w 2146"/>
                  <a:gd name="T101" fmla="*/ 20 h 142"/>
                  <a:gd name="T102" fmla="*/ 1492 w 2146"/>
                  <a:gd name="T103" fmla="*/ 6 h 142"/>
                  <a:gd name="T104" fmla="*/ 1072 w 214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46" h="142">
                    <a:moveTo>
                      <a:pt x="1072" y="140"/>
                    </a:moveTo>
                    <a:lnTo>
                      <a:pt x="1072" y="140"/>
                    </a:lnTo>
                    <a:lnTo>
                      <a:pt x="858" y="140"/>
                    </a:lnTo>
                    <a:lnTo>
                      <a:pt x="658" y="136"/>
                    </a:lnTo>
                    <a:lnTo>
                      <a:pt x="476" y="128"/>
                    </a:lnTo>
                    <a:lnTo>
                      <a:pt x="318" y="120"/>
                    </a:lnTo>
                    <a:lnTo>
                      <a:pt x="188" y="110"/>
                    </a:lnTo>
                    <a:lnTo>
                      <a:pt x="134" y="104"/>
                    </a:lnTo>
                    <a:lnTo>
                      <a:pt x="90" y="98"/>
                    </a:lnTo>
                    <a:lnTo>
                      <a:pt x="54" y="92"/>
                    </a:lnTo>
                    <a:lnTo>
                      <a:pt x="28" y="86"/>
                    </a:lnTo>
                    <a:lnTo>
                      <a:pt x="12" y="78"/>
                    </a:lnTo>
                    <a:lnTo>
                      <a:pt x="8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68"/>
                    </a:lnTo>
                    <a:lnTo>
                      <a:pt x="12" y="64"/>
                    </a:lnTo>
                    <a:lnTo>
                      <a:pt x="28" y="58"/>
                    </a:lnTo>
                    <a:lnTo>
                      <a:pt x="54" y="50"/>
                    </a:lnTo>
                    <a:lnTo>
                      <a:pt x="90" y="44"/>
                    </a:lnTo>
                    <a:lnTo>
                      <a:pt x="134" y="38"/>
                    </a:lnTo>
                    <a:lnTo>
                      <a:pt x="188" y="32"/>
                    </a:lnTo>
                    <a:lnTo>
                      <a:pt x="318" y="22"/>
                    </a:lnTo>
                    <a:lnTo>
                      <a:pt x="476" y="12"/>
                    </a:lnTo>
                    <a:lnTo>
                      <a:pt x="658" y="6"/>
                    </a:lnTo>
                    <a:lnTo>
                      <a:pt x="858" y="2"/>
                    </a:lnTo>
                    <a:lnTo>
                      <a:pt x="1072" y="0"/>
                    </a:lnTo>
                    <a:lnTo>
                      <a:pt x="1072" y="0"/>
                    </a:lnTo>
                    <a:lnTo>
                      <a:pt x="1288" y="2"/>
                    </a:lnTo>
                    <a:lnTo>
                      <a:pt x="1490" y="6"/>
                    </a:lnTo>
                    <a:lnTo>
                      <a:pt x="1672" y="12"/>
                    </a:lnTo>
                    <a:lnTo>
                      <a:pt x="1830" y="22"/>
                    </a:lnTo>
                    <a:lnTo>
                      <a:pt x="1960" y="32"/>
                    </a:lnTo>
                    <a:lnTo>
                      <a:pt x="2012" y="38"/>
                    </a:lnTo>
                    <a:lnTo>
                      <a:pt x="2058" y="44"/>
                    </a:lnTo>
                    <a:lnTo>
                      <a:pt x="2094" y="50"/>
                    </a:lnTo>
                    <a:lnTo>
                      <a:pt x="2120" y="58"/>
                    </a:lnTo>
                    <a:lnTo>
                      <a:pt x="2136" y="64"/>
                    </a:lnTo>
                    <a:lnTo>
                      <a:pt x="2140" y="68"/>
                    </a:lnTo>
                    <a:lnTo>
                      <a:pt x="2142" y="72"/>
                    </a:lnTo>
                    <a:lnTo>
                      <a:pt x="2142" y="72"/>
                    </a:lnTo>
                    <a:lnTo>
                      <a:pt x="2140" y="76"/>
                    </a:lnTo>
                    <a:lnTo>
                      <a:pt x="2136" y="78"/>
                    </a:lnTo>
                    <a:lnTo>
                      <a:pt x="2120" y="86"/>
                    </a:lnTo>
                    <a:lnTo>
                      <a:pt x="2094" y="92"/>
                    </a:lnTo>
                    <a:lnTo>
                      <a:pt x="2058" y="98"/>
                    </a:lnTo>
                    <a:lnTo>
                      <a:pt x="2012" y="104"/>
                    </a:lnTo>
                    <a:lnTo>
                      <a:pt x="1960" y="110"/>
                    </a:lnTo>
                    <a:lnTo>
                      <a:pt x="1830" y="120"/>
                    </a:lnTo>
                    <a:lnTo>
                      <a:pt x="1672" y="128"/>
                    </a:lnTo>
                    <a:lnTo>
                      <a:pt x="1490" y="136"/>
                    </a:lnTo>
                    <a:lnTo>
                      <a:pt x="1288" y="140"/>
                    </a:lnTo>
                    <a:lnTo>
                      <a:pt x="1072" y="140"/>
                    </a:lnTo>
                    <a:close/>
                    <a:moveTo>
                      <a:pt x="1072" y="0"/>
                    </a:moveTo>
                    <a:lnTo>
                      <a:pt x="1072" y="0"/>
                    </a:lnTo>
                    <a:lnTo>
                      <a:pt x="856" y="2"/>
                    </a:lnTo>
                    <a:lnTo>
                      <a:pt x="656" y="6"/>
                    </a:lnTo>
                    <a:lnTo>
                      <a:pt x="474" y="12"/>
                    </a:lnTo>
                    <a:lnTo>
                      <a:pt x="314" y="20"/>
                    </a:lnTo>
                    <a:lnTo>
                      <a:pt x="184" y="32"/>
                    </a:lnTo>
                    <a:lnTo>
                      <a:pt x="130" y="38"/>
                    </a:lnTo>
                    <a:lnTo>
                      <a:pt x="86" y="44"/>
                    </a:lnTo>
                    <a:lnTo>
                      <a:pt x="48" y="50"/>
                    </a:lnTo>
                    <a:lnTo>
                      <a:pt x="22" y="58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6" y="98"/>
                    </a:lnTo>
                    <a:lnTo>
                      <a:pt x="130" y="104"/>
                    </a:lnTo>
                    <a:lnTo>
                      <a:pt x="184" y="110"/>
                    </a:lnTo>
                    <a:lnTo>
                      <a:pt x="314" y="120"/>
                    </a:lnTo>
                    <a:lnTo>
                      <a:pt x="474" y="130"/>
                    </a:lnTo>
                    <a:lnTo>
                      <a:pt x="656" y="136"/>
                    </a:lnTo>
                    <a:lnTo>
                      <a:pt x="856" y="140"/>
                    </a:lnTo>
                    <a:lnTo>
                      <a:pt x="1072" y="142"/>
                    </a:lnTo>
                    <a:lnTo>
                      <a:pt x="1072" y="142"/>
                    </a:lnTo>
                    <a:lnTo>
                      <a:pt x="1290" y="140"/>
                    </a:lnTo>
                    <a:lnTo>
                      <a:pt x="1492" y="136"/>
                    </a:lnTo>
                    <a:lnTo>
                      <a:pt x="1674" y="130"/>
                    </a:lnTo>
                    <a:lnTo>
                      <a:pt x="1834" y="120"/>
                    </a:lnTo>
                    <a:lnTo>
                      <a:pt x="1964" y="110"/>
                    </a:lnTo>
                    <a:lnTo>
                      <a:pt x="2018" y="104"/>
                    </a:lnTo>
                    <a:lnTo>
                      <a:pt x="2062" y="98"/>
                    </a:lnTo>
                    <a:lnTo>
                      <a:pt x="2098" y="92"/>
                    </a:lnTo>
                    <a:lnTo>
                      <a:pt x="2124" y="86"/>
                    </a:lnTo>
                    <a:lnTo>
                      <a:pt x="2140" y="78"/>
                    </a:lnTo>
                    <a:lnTo>
                      <a:pt x="2144" y="76"/>
                    </a:lnTo>
                    <a:lnTo>
                      <a:pt x="2146" y="72"/>
                    </a:lnTo>
                    <a:lnTo>
                      <a:pt x="2146" y="72"/>
                    </a:lnTo>
                    <a:lnTo>
                      <a:pt x="2144" y="68"/>
                    </a:lnTo>
                    <a:lnTo>
                      <a:pt x="2140" y="64"/>
                    </a:lnTo>
                    <a:lnTo>
                      <a:pt x="2124" y="58"/>
                    </a:lnTo>
                    <a:lnTo>
                      <a:pt x="2098" y="50"/>
                    </a:lnTo>
                    <a:lnTo>
                      <a:pt x="2062" y="44"/>
                    </a:lnTo>
                    <a:lnTo>
                      <a:pt x="2018" y="38"/>
                    </a:lnTo>
                    <a:lnTo>
                      <a:pt x="1964" y="32"/>
                    </a:lnTo>
                    <a:lnTo>
                      <a:pt x="1834" y="20"/>
                    </a:lnTo>
                    <a:lnTo>
                      <a:pt x="1674" y="12"/>
                    </a:lnTo>
                    <a:lnTo>
                      <a:pt x="1492" y="6"/>
                    </a:lnTo>
                    <a:lnTo>
                      <a:pt x="1290" y="2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EF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229"/>
              <p:cNvSpPr>
                <a:spLocks/>
              </p:cNvSpPr>
              <p:nvPr/>
            </p:nvSpPr>
            <p:spPr bwMode="auto">
              <a:xfrm>
                <a:off x="2782" y="4154"/>
                <a:ext cx="2136" cy="140"/>
              </a:xfrm>
              <a:custGeom>
                <a:avLst/>
                <a:gdLst>
                  <a:gd name="T0" fmla="*/ 1066 w 2136"/>
                  <a:gd name="T1" fmla="*/ 140 h 140"/>
                  <a:gd name="T2" fmla="*/ 1066 w 2136"/>
                  <a:gd name="T3" fmla="*/ 140 h 140"/>
                  <a:gd name="T4" fmla="*/ 852 w 2136"/>
                  <a:gd name="T5" fmla="*/ 140 h 140"/>
                  <a:gd name="T6" fmla="*/ 652 w 2136"/>
                  <a:gd name="T7" fmla="*/ 136 h 140"/>
                  <a:gd name="T8" fmla="*/ 470 w 2136"/>
                  <a:gd name="T9" fmla="*/ 128 h 140"/>
                  <a:gd name="T10" fmla="*/ 312 w 2136"/>
                  <a:gd name="T11" fmla="*/ 120 h 140"/>
                  <a:gd name="T12" fmla="*/ 182 w 2136"/>
                  <a:gd name="T13" fmla="*/ 110 h 140"/>
                  <a:gd name="T14" fmla="*/ 128 w 2136"/>
                  <a:gd name="T15" fmla="*/ 104 h 140"/>
                  <a:gd name="T16" fmla="*/ 84 w 2136"/>
                  <a:gd name="T17" fmla="*/ 98 h 140"/>
                  <a:gd name="T18" fmla="*/ 48 w 2136"/>
                  <a:gd name="T19" fmla="*/ 92 h 140"/>
                  <a:gd name="T20" fmla="*/ 22 w 2136"/>
                  <a:gd name="T21" fmla="*/ 86 h 140"/>
                  <a:gd name="T22" fmla="*/ 6 w 2136"/>
                  <a:gd name="T23" fmla="*/ 78 h 140"/>
                  <a:gd name="T24" fmla="*/ 2 w 2136"/>
                  <a:gd name="T25" fmla="*/ 76 h 140"/>
                  <a:gd name="T26" fmla="*/ 0 w 2136"/>
                  <a:gd name="T27" fmla="*/ 72 h 140"/>
                  <a:gd name="T28" fmla="*/ 0 w 2136"/>
                  <a:gd name="T29" fmla="*/ 72 h 140"/>
                  <a:gd name="T30" fmla="*/ 2 w 2136"/>
                  <a:gd name="T31" fmla="*/ 68 h 140"/>
                  <a:gd name="T32" fmla="*/ 6 w 2136"/>
                  <a:gd name="T33" fmla="*/ 64 h 140"/>
                  <a:gd name="T34" fmla="*/ 22 w 2136"/>
                  <a:gd name="T35" fmla="*/ 58 h 140"/>
                  <a:gd name="T36" fmla="*/ 48 w 2136"/>
                  <a:gd name="T37" fmla="*/ 50 h 140"/>
                  <a:gd name="T38" fmla="*/ 84 w 2136"/>
                  <a:gd name="T39" fmla="*/ 44 h 140"/>
                  <a:gd name="T40" fmla="*/ 128 w 2136"/>
                  <a:gd name="T41" fmla="*/ 38 h 140"/>
                  <a:gd name="T42" fmla="*/ 182 w 2136"/>
                  <a:gd name="T43" fmla="*/ 32 h 140"/>
                  <a:gd name="T44" fmla="*/ 312 w 2136"/>
                  <a:gd name="T45" fmla="*/ 22 h 140"/>
                  <a:gd name="T46" fmla="*/ 470 w 2136"/>
                  <a:gd name="T47" fmla="*/ 12 h 140"/>
                  <a:gd name="T48" fmla="*/ 652 w 2136"/>
                  <a:gd name="T49" fmla="*/ 6 h 140"/>
                  <a:gd name="T50" fmla="*/ 852 w 2136"/>
                  <a:gd name="T51" fmla="*/ 2 h 140"/>
                  <a:gd name="T52" fmla="*/ 1066 w 2136"/>
                  <a:gd name="T53" fmla="*/ 0 h 140"/>
                  <a:gd name="T54" fmla="*/ 1066 w 2136"/>
                  <a:gd name="T55" fmla="*/ 0 h 140"/>
                  <a:gd name="T56" fmla="*/ 1282 w 2136"/>
                  <a:gd name="T57" fmla="*/ 2 h 140"/>
                  <a:gd name="T58" fmla="*/ 1484 w 2136"/>
                  <a:gd name="T59" fmla="*/ 6 h 140"/>
                  <a:gd name="T60" fmla="*/ 1666 w 2136"/>
                  <a:gd name="T61" fmla="*/ 12 h 140"/>
                  <a:gd name="T62" fmla="*/ 1824 w 2136"/>
                  <a:gd name="T63" fmla="*/ 22 h 140"/>
                  <a:gd name="T64" fmla="*/ 1954 w 2136"/>
                  <a:gd name="T65" fmla="*/ 32 h 140"/>
                  <a:gd name="T66" fmla="*/ 2006 w 2136"/>
                  <a:gd name="T67" fmla="*/ 38 h 140"/>
                  <a:gd name="T68" fmla="*/ 2052 w 2136"/>
                  <a:gd name="T69" fmla="*/ 44 h 140"/>
                  <a:gd name="T70" fmla="*/ 2088 w 2136"/>
                  <a:gd name="T71" fmla="*/ 50 h 140"/>
                  <a:gd name="T72" fmla="*/ 2114 w 2136"/>
                  <a:gd name="T73" fmla="*/ 58 h 140"/>
                  <a:gd name="T74" fmla="*/ 2130 w 2136"/>
                  <a:gd name="T75" fmla="*/ 64 h 140"/>
                  <a:gd name="T76" fmla="*/ 2134 w 2136"/>
                  <a:gd name="T77" fmla="*/ 68 h 140"/>
                  <a:gd name="T78" fmla="*/ 2136 w 2136"/>
                  <a:gd name="T79" fmla="*/ 72 h 140"/>
                  <a:gd name="T80" fmla="*/ 2136 w 2136"/>
                  <a:gd name="T81" fmla="*/ 72 h 140"/>
                  <a:gd name="T82" fmla="*/ 2134 w 2136"/>
                  <a:gd name="T83" fmla="*/ 76 h 140"/>
                  <a:gd name="T84" fmla="*/ 2130 w 2136"/>
                  <a:gd name="T85" fmla="*/ 78 h 140"/>
                  <a:gd name="T86" fmla="*/ 2114 w 2136"/>
                  <a:gd name="T87" fmla="*/ 86 h 140"/>
                  <a:gd name="T88" fmla="*/ 2088 w 2136"/>
                  <a:gd name="T89" fmla="*/ 92 h 140"/>
                  <a:gd name="T90" fmla="*/ 2052 w 2136"/>
                  <a:gd name="T91" fmla="*/ 98 h 140"/>
                  <a:gd name="T92" fmla="*/ 2006 w 2136"/>
                  <a:gd name="T93" fmla="*/ 104 h 140"/>
                  <a:gd name="T94" fmla="*/ 1954 w 2136"/>
                  <a:gd name="T95" fmla="*/ 110 h 140"/>
                  <a:gd name="T96" fmla="*/ 1824 w 2136"/>
                  <a:gd name="T97" fmla="*/ 120 h 140"/>
                  <a:gd name="T98" fmla="*/ 1666 w 2136"/>
                  <a:gd name="T99" fmla="*/ 128 h 140"/>
                  <a:gd name="T100" fmla="*/ 1484 w 2136"/>
                  <a:gd name="T101" fmla="*/ 136 h 140"/>
                  <a:gd name="T102" fmla="*/ 1282 w 2136"/>
                  <a:gd name="T103" fmla="*/ 140 h 140"/>
                  <a:gd name="T104" fmla="*/ 1066 w 2136"/>
                  <a:gd name="T10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36" h="140">
                    <a:moveTo>
                      <a:pt x="1066" y="140"/>
                    </a:moveTo>
                    <a:lnTo>
                      <a:pt x="1066" y="140"/>
                    </a:lnTo>
                    <a:lnTo>
                      <a:pt x="852" y="140"/>
                    </a:lnTo>
                    <a:lnTo>
                      <a:pt x="652" y="136"/>
                    </a:lnTo>
                    <a:lnTo>
                      <a:pt x="470" y="128"/>
                    </a:lnTo>
                    <a:lnTo>
                      <a:pt x="312" y="120"/>
                    </a:lnTo>
                    <a:lnTo>
                      <a:pt x="182" y="110"/>
                    </a:lnTo>
                    <a:lnTo>
                      <a:pt x="128" y="104"/>
                    </a:lnTo>
                    <a:lnTo>
                      <a:pt x="84" y="98"/>
                    </a:lnTo>
                    <a:lnTo>
                      <a:pt x="48" y="92"/>
                    </a:lnTo>
                    <a:lnTo>
                      <a:pt x="22" y="86"/>
                    </a:lnTo>
                    <a:lnTo>
                      <a:pt x="6" y="78"/>
                    </a:lnTo>
                    <a:lnTo>
                      <a:pt x="2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8"/>
                    </a:lnTo>
                    <a:lnTo>
                      <a:pt x="6" y="64"/>
                    </a:lnTo>
                    <a:lnTo>
                      <a:pt x="22" y="58"/>
                    </a:lnTo>
                    <a:lnTo>
                      <a:pt x="48" y="50"/>
                    </a:lnTo>
                    <a:lnTo>
                      <a:pt x="84" y="44"/>
                    </a:lnTo>
                    <a:lnTo>
                      <a:pt x="128" y="38"/>
                    </a:lnTo>
                    <a:lnTo>
                      <a:pt x="182" y="32"/>
                    </a:lnTo>
                    <a:lnTo>
                      <a:pt x="312" y="22"/>
                    </a:lnTo>
                    <a:lnTo>
                      <a:pt x="470" y="12"/>
                    </a:lnTo>
                    <a:lnTo>
                      <a:pt x="652" y="6"/>
                    </a:lnTo>
                    <a:lnTo>
                      <a:pt x="852" y="2"/>
                    </a:lnTo>
                    <a:lnTo>
                      <a:pt x="1066" y="0"/>
                    </a:lnTo>
                    <a:lnTo>
                      <a:pt x="1066" y="0"/>
                    </a:lnTo>
                    <a:lnTo>
                      <a:pt x="1282" y="2"/>
                    </a:lnTo>
                    <a:lnTo>
                      <a:pt x="1484" y="6"/>
                    </a:lnTo>
                    <a:lnTo>
                      <a:pt x="1666" y="12"/>
                    </a:lnTo>
                    <a:lnTo>
                      <a:pt x="1824" y="22"/>
                    </a:lnTo>
                    <a:lnTo>
                      <a:pt x="1954" y="32"/>
                    </a:lnTo>
                    <a:lnTo>
                      <a:pt x="2006" y="38"/>
                    </a:lnTo>
                    <a:lnTo>
                      <a:pt x="2052" y="44"/>
                    </a:lnTo>
                    <a:lnTo>
                      <a:pt x="2088" y="50"/>
                    </a:lnTo>
                    <a:lnTo>
                      <a:pt x="2114" y="58"/>
                    </a:lnTo>
                    <a:lnTo>
                      <a:pt x="2130" y="64"/>
                    </a:lnTo>
                    <a:lnTo>
                      <a:pt x="2134" y="68"/>
                    </a:lnTo>
                    <a:lnTo>
                      <a:pt x="2136" y="72"/>
                    </a:lnTo>
                    <a:lnTo>
                      <a:pt x="2136" y="72"/>
                    </a:lnTo>
                    <a:lnTo>
                      <a:pt x="2134" y="76"/>
                    </a:lnTo>
                    <a:lnTo>
                      <a:pt x="2130" y="78"/>
                    </a:lnTo>
                    <a:lnTo>
                      <a:pt x="2114" y="86"/>
                    </a:lnTo>
                    <a:lnTo>
                      <a:pt x="2088" y="92"/>
                    </a:lnTo>
                    <a:lnTo>
                      <a:pt x="2052" y="98"/>
                    </a:lnTo>
                    <a:lnTo>
                      <a:pt x="2006" y="104"/>
                    </a:lnTo>
                    <a:lnTo>
                      <a:pt x="1954" y="110"/>
                    </a:lnTo>
                    <a:lnTo>
                      <a:pt x="1824" y="120"/>
                    </a:lnTo>
                    <a:lnTo>
                      <a:pt x="1666" y="128"/>
                    </a:lnTo>
                    <a:lnTo>
                      <a:pt x="1484" y="136"/>
                    </a:lnTo>
                    <a:lnTo>
                      <a:pt x="1282" y="140"/>
                    </a:lnTo>
                    <a:lnTo>
                      <a:pt x="1066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230"/>
              <p:cNvSpPr>
                <a:spLocks/>
              </p:cNvSpPr>
              <p:nvPr/>
            </p:nvSpPr>
            <p:spPr bwMode="auto">
              <a:xfrm>
                <a:off x="2776" y="4154"/>
                <a:ext cx="2146" cy="142"/>
              </a:xfrm>
              <a:custGeom>
                <a:avLst/>
                <a:gdLst>
                  <a:gd name="T0" fmla="*/ 1072 w 2146"/>
                  <a:gd name="T1" fmla="*/ 0 h 142"/>
                  <a:gd name="T2" fmla="*/ 1072 w 2146"/>
                  <a:gd name="T3" fmla="*/ 0 h 142"/>
                  <a:gd name="T4" fmla="*/ 856 w 2146"/>
                  <a:gd name="T5" fmla="*/ 2 h 142"/>
                  <a:gd name="T6" fmla="*/ 656 w 2146"/>
                  <a:gd name="T7" fmla="*/ 6 h 142"/>
                  <a:gd name="T8" fmla="*/ 474 w 2146"/>
                  <a:gd name="T9" fmla="*/ 12 h 142"/>
                  <a:gd name="T10" fmla="*/ 314 w 2146"/>
                  <a:gd name="T11" fmla="*/ 20 h 142"/>
                  <a:gd name="T12" fmla="*/ 184 w 2146"/>
                  <a:gd name="T13" fmla="*/ 32 h 142"/>
                  <a:gd name="T14" fmla="*/ 130 w 2146"/>
                  <a:gd name="T15" fmla="*/ 38 h 142"/>
                  <a:gd name="T16" fmla="*/ 86 w 2146"/>
                  <a:gd name="T17" fmla="*/ 44 h 142"/>
                  <a:gd name="T18" fmla="*/ 48 w 2146"/>
                  <a:gd name="T19" fmla="*/ 50 h 142"/>
                  <a:gd name="T20" fmla="*/ 22 w 2146"/>
                  <a:gd name="T21" fmla="*/ 58 h 142"/>
                  <a:gd name="T22" fmla="*/ 6 w 2146"/>
                  <a:gd name="T23" fmla="*/ 64 h 142"/>
                  <a:gd name="T24" fmla="*/ 2 w 2146"/>
                  <a:gd name="T25" fmla="*/ 68 h 142"/>
                  <a:gd name="T26" fmla="*/ 0 w 2146"/>
                  <a:gd name="T27" fmla="*/ 72 h 142"/>
                  <a:gd name="T28" fmla="*/ 0 w 2146"/>
                  <a:gd name="T29" fmla="*/ 72 h 142"/>
                  <a:gd name="T30" fmla="*/ 2 w 2146"/>
                  <a:gd name="T31" fmla="*/ 76 h 142"/>
                  <a:gd name="T32" fmla="*/ 6 w 2146"/>
                  <a:gd name="T33" fmla="*/ 78 h 142"/>
                  <a:gd name="T34" fmla="*/ 22 w 2146"/>
                  <a:gd name="T35" fmla="*/ 86 h 142"/>
                  <a:gd name="T36" fmla="*/ 48 w 2146"/>
                  <a:gd name="T37" fmla="*/ 92 h 142"/>
                  <a:gd name="T38" fmla="*/ 86 w 2146"/>
                  <a:gd name="T39" fmla="*/ 98 h 142"/>
                  <a:gd name="T40" fmla="*/ 130 w 2146"/>
                  <a:gd name="T41" fmla="*/ 104 h 142"/>
                  <a:gd name="T42" fmla="*/ 184 w 2146"/>
                  <a:gd name="T43" fmla="*/ 110 h 142"/>
                  <a:gd name="T44" fmla="*/ 314 w 2146"/>
                  <a:gd name="T45" fmla="*/ 120 h 142"/>
                  <a:gd name="T46" fmla="*/ 474 w 2146"/>
                  <a:gd name="T47" fmla="*/ 130 h 142"/>
                  <a:gd name="T48" fmla="*/ 656 w 2146"/>
                  <a:gd name="T49" fmla="*/ 136 h 142"/>
                  <a:gd name="T50" fmla="*/ 856 w 2146"/>
                  <a:gd name="T51" fmla="*/ 140 h 142"/>
                  <a:gd name="T52" fmla="*/ 1072 w 2146"/>
                  <a:gd name="T53" fmla="*/ 142 h 142"/>
                  <a:gd name="T54" fmla="*/ 1072 w 2146"/>
                  <a:gd name="T55" fmla="*/ 142 h 142"/>
                  <a:gd name="T56" fmla="*/ 1290 w 2146"/>
                  <a:gd name="T57" fmla="*/ 140 h 142"/>
                  <a:gd name="T58" fmla="*/ 1492 w 2146"/>
                  <a:gd name="T59" fmla="*/ 136 h 142"/>
                  <a:gd name="T60" fmla="*/ 1674 w 2146"/>
                  <a:gd name="T61" fmla="*/ 130 h 142"/>
                  <a:gd name="T62" fmla="*/ 1834 w 2146"/>
                  <a:gd name="T63" fmla="*/ 120 h 142"/>
                  <a:gd name="T64" fmla="*/ 1964 w 2146"/>
                  <a:gd name="T65" fmla="*/ 110 h 142"/>
                  <a:gd name="T66" fmla="*/ 2018 w 2146"/>
                  <a:gd name="T67" fmla="*/ 104 h 142"/>
                  <a:gd name="T68" fmla="*/ 2062 w 2146"/>
                  <a:gd name="T69" fmla="*/ 98 h 142"/>
                  <a:gd name="T70" fmla="*/ 2098 w 2146"/>
                  <a:gd name="T71" fmla="*/ 92 h 142"/>
                  <a:gd name="T72" fmla="*/ 2124 w 2146"/>
                  <a:gd name="T73" fmla="*/ 86 h 142"/>
                  <a:gd name="T74" fmla="*/ 2140 w 2146"/>
                  <a:gd name="T75" fmla="*/ 78 h 142"/>
                  <a:gd name="T76" fmla="*/ 2144 w 2146"/>
                  <a:gd name="T77" fmla="*/ 76 h 142"/>
                  <a:gd name="T78" fmla="*/ 2146 w 2146"/>
                  <a:gd name="T79" fmla="*/ 72 h 142"/>
                  <a:gd name="T80" fmla="*/ 2146 w 2146"/>
                  <a:gd name="T81" fmla="*/ 72 h 142"/>
                  <a:gd name="T82" fmla="*/ 2144 w 2146"/>
                  <a:gd name="T83" fmla="*/ 68 h 142"/>
                  <a:gd name="T84" fmla="*/ 2140 w 2146"/>
                  <a:gd name="T85" fmla="*/ 64 h 142"/>
                  <a:gd name="T86" fmla="*/ 2124 w 2146"/>
                  <a:gd name="T87" fmla="*/ 58 h 142"/>
                  <a:gd name="T88" fmla="*/ 2098 w 2146"/>
                  <a:gd name="T89" fmla="*/ 50 h 142"/>
                  <a:gd name="T90" fmla="*/ 2062 w 2146"/>
                  <a:gd name="T91" fmla="*/ 44 h 142"/>
                  <a:gd name="T92" fmla="*/ 2018 w 2146"/>
                  <a:gd name="T93" fmla="*/ 38 h 142"/>
                  <a:gd name="T94" fmla="*/ 1964 w 2146"/>
                  <a:gd name="T95" fmla="*/ 32 h 142"/>
                  <a:gd name="T96" fmla="*/ 1834 w 2146"/>
                  <a:gd name="T97" fmla="*/ 20 h 142"/>
                  <a:gd name="T98" fmla="*/ 1674 w 2146"/>
                  <a:gd name="T99" fmla="*/ 12 h 142"/>
                  <a:gd name="T100" fmla="*/ 1492 w 2146"/>
                  <a:gd name="T101" fmla="*/ 6 h 142"/>
                  <a:gd name="T102" fmla="*/ 1290 w 2146"/>
                  <a:gd name="T103" fmla="*/ 2 h 142"/>
                  <a:gd name="T104" fmla="*/ 1072 w 2146"/>
                  <a:gd name="T10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46" h="142">
                    <a:moveTo>
                      <a:pt x="1072" y="0"/>
                    </a:moveTo>
                    <a:lnTo>
                      <a:pt x="1072" y="0"/>
                    </a:lnTo>
                    <a:lnTo>
                      <a:pt x="856" y="2"/>
                    </a:lnTo>
                    <a:lnTo>
                      <a:pt x="656" y="6"/>
                    </a:lnTo>
                    <a:lnTo>
                      <a:pt x="474" y="12"/>
                    </a:lnTo>
                    <a:lnTo>
                      <a:pt x="314" y="20"/>
                    </a:lnTo>
                    <a:lnTo>
                      <a:pt x="184" y="32"/>
                    </a:lnTo>
                    <a:lnTo>
                      <a:pt x="130" y="38"/>
                    </a:lnTo>
                    <a:lnTo>
                      <a:pt x="86" y="44"/>
                    </a:lnTo>
                    <a:lnTo>
                      <a:pt x="48" y="50"/>
                    </a:lnTo>
                    <a:lnTo>
                      <a:pt x="22" y="58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6" y="98"/>
                    </a:lnTo>
                    <a:lnTo>
                      <a:pt x="130" y="104"/>
                    </a:lnTo>
                    <a:lnTo>
                      <a:pt x="184" y="110"/>
                    </a:lnTo>
                    <a:lnTo>
                      <a:pt x="314" y="120"/>
                    </a:lnTo>
                    <a:lnTo>
                      <a:pt x="474" y="130"/>
                    </a:lnTo>
                    <a:lnTo>
                      <a:pt x="656" y="136"/>
                    </a:lnTo>
                    <a:lnTo>
                      <a:pt x="856" y="140"/>
                    </a:lnTo>
                    <a:lnTo>
                      <a:pt x="1072" y="142"/>
                    </a:lnTo>
                    <a:lnTo>
                      <a:pt x="1072" y="142"/>
                    </a:lnTo>
                    <a:lnTo>
                      <a:pt x="1290" y="140"/>
                    </a:lnTo>
                    <a:lnTo>
                      <a:pt x="1492" y="136"/>
                    </a:lnTo>
                    <a:lnTo>
                      <a:pt x="1674" y="130"/>
                    </a:lnTo>
                    <a:lnTo>
                      <a:pt x="1834" y="120"/>
                    </a:lnTo>
                    <a:lnTo>
                      <a:pt x="1964" y="110"/>
                    </a:lnTo>
                    <a:lnTo>
                      <a:pt x="2018" y="104"/>
                    </a:lnTo>
                    <a:lnTo>
                      <a:pt x="2062" y="98"/>
                    </a:lnTo>
                    <a:lnTo>
                      <a:pt x="2098" y="92"/>
                    </a:lnTo>
                    <a:lnTo>
                      <a:pt x="2124" y="86"/>
                    </a:lnTo>
                    <a:lnTo>
                      <a:pt x="2140" y="78"/>
                    </a:lnTo>
                    <a:lnTo>
                      <a:pt x="2144" y="76"/>
                    </a:lnTo>
                    <a:lnTo>
                      <a:pt x="2146" y="72"/>
                    </a:lnTo>
                    <a:lnTo>
                      <a:pt x="2146" y="72"/>
                    </a:lnTo>
                    <a:lnTo>
                      <a:pt x="2144" y="68"/>
                    </a:lnTo>
                    <a:lnTo>
                      <a:pt x="2140" y="64"/>
                    </a:lnTo>
                    <a:lnTo>
                      <a:pt x="2124" y="58"/>
                    </a:lnTo>
                    <a:lnTo>
                      <a:pt x="2098" y="50"/>
                    </a:lnTo>
                    <a:lnTo>
                      <a:pt x="2062" y="44"/>
                    </a:lnTo>
                    <a:lnTo>
                      <a:pt x="2018" y="38"/>
                    </a:lnTo>
                    <a:lnTo>
                      <a:pt x="1964" y="32"/>
                    </a:lnTo>
                    <a:lnTo>
                      <a:pt x="1834" y="20"/>
                    </a:lnTo>
                    <a:lnTo>
                      <a:pt x="1674" y="12"/>
                    </a:lnTo>
                    <a:lnTo>
                      <a:pt x="1492" y="6"/>
                    </a:lnTo>
                    <a:lnTo>
                      <a:pt x="1290" y="2"/>
                    </a:lnTo>
                    <a:lnTo>
                      <a:pt x="10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231"/>
              <p:cNvSpPr>
                <a:spLocks noEditPoints="1"/>
              </p:cNvSpPr>
              <p:nvPr/>
            </p:nvSpPr>
            <p:spPr bwMode="auto">
              <a:xfrm>
                <a:off x="2782" y="4154"/>
                <a:ext cx="2136" cy="140"/>
              </a:xfrm>
              <a:custGeom>
                <a:avLst/>
                <a:gdLst>
                  <a:gd name="T0" fmla="*/ 1066 w 2136"/>
                  <a:gd name="T1" fmla="*/ 140 h 140"/>
                  <a:gd name="T2" fmla="*/ 654 w 2136"/>
                  <a:gd name="T3" fmla="*/ 136 h 140"/>
                  <a:gd name="T4" fmla="*/ 316 w 2136"/>
                  <a:gd name="T5" fmla="*/ 120 h 140"/>
                  <a:gd name="T6" fmla="*/ 134 w 2136"/>
                  <a:gd name="T7" fmla="*/ 104 h 140"/>
                  <a:gd name="T8" fmla="*/ 52 w 2136"/>
                  <a:gd name="T9" fmla="*/ 92 h 140"/>
                  <a:gd name="T10" fmla="*/ 10 w 2136"/>
                  <a:gd name="T11" fmla="*/ 78 h 140"/>
                  <a:gd name="T12" fmla="*/ 4 w 2136"/>
                  <a:gd name="T13" fmla="*/ 72 h 140"/>
                  <a:gd name="T14" fmla="*/ 6 w 2136"/>
                  <a:gd name="T15" fmla="*/ 68 h 140"/>
                  <a:gd name="T16" fmla="*/ 26 w 2136"/>
                  <a:gd name="T17" fmla="*/ 58 h 140"/>
                  <a:gd name="T18" fmla="*/ 88 w 2136"/>
                  <a:gd name="T19" fmla="*/ 44 h 140"/>
                  <a:gd name="T20" fmla="*/ 186 w 2136"/>
                  <a:gd name="T21" fmla="*/ 32 h 140"/>
                  <a:gd name="T22" fmla="*/ 474 w 2136"/>
                  <a:gd name="T23" fmla="*/ 12 h 140"/>
                  <a:gd name="T24" fmla="*/ 852 w 2136"/>
                  <a:gd name="T25" fmla="*/ 2 h 140"/>
                  <a:gd name="T26" fmla="*/ 1066 w 2136"/>
                  <a:gd name="T27" fmla="*/ 0 h 140"/>
                  <a:gd name="T28" fmla="*/ 1482 w 2136"/>
                  <a:gd name="T29" fmla="*/ 6 h 140"/>
                  <a:gd name="T30" fmla="*/ 1820 w 2136"/>
                  <a:gd name="T31" fmla="*/ 22 h 140"/>
                  <a:gd name="T32" fmla="*/ 2002 w 2136"/>
                  <a:gd name="T33" fmla="*/ 38 h 140"/>
                  <a:gd name="T34" fmla="*/ 2082 w 2136"/>
                  <a:gd name="T35" fmla="*/ 50 h 140"/>
                  <a:gd name="T36" fmla="*/ 2124 w 2136"/>
                  <a:gd name="T37" fmla="*/ 64 h 140"/>
                  <a:gd name="T38" fmla="*/ 2130 w 2136"/>
                  <a:gd name="T39" fmla="*/ 72 h 140"/>
                  <a:gd name="T40" fmla="*/ 2128 w 2136"/>
                  <a:gd name="T41" fmla="*/ 76 h 140"/>
                  <a:gd name="T42" fmla="*/ 2108 w 2136"/>
                  <a:gd name="T43" fmla="*/ 86 h 140"/>
                  <a:gd name="T44" fmla="*/ 2046 w 2136"/>
                  <a:gd name="T45" fmla="*/ 98 h 140"/>
                  <a:gd name="T46" fmla="*/ 1950 w 2136"/>
                  <a:gd name="T47" fmla="*/ 110 h 140"/>
                  <a:gd name="T48" fmla="*/ 1662 w 2136"/>
                  <a:gd name="T49" fmla="*/ 128 h 140"/>
                  <a:gd name="T50" fmla="*/ 1282 w 2136"/>
                  <a:gd name="T51" fmla="*/ 140 h 140"/>
                  <a:gd name="T52" fmla="*/ 1066 w 2136"/>
                  <a:gd name="T53" fmla="*/ 0 h 140"/>
                  <a:gd name="T54" fmla="*/ 852 w 2136"/>
                  <a:gd name="T55" fmla="*/ 2 h 140"/>
                  <a:gd name="T56" fmla="*/ 470 w 2136"/>
                  <a:gd name="T57" fmla="*/ 12 h 140"/>
                  <a:gd name="T58" fmla="*/ 182 w 2136"/>
                  <a:gd name="T59" fmla="*/ 32 h 140"/>
                  <a:gd name="T60" fmla="*/ 84 w 2136"/>
                  <a:gd name="T61" fmla="*/ 44 h 140"/>
                  <a:gd name="T62" fmla="*/ 22 w 2136"/>
                  <a:gd name="T63" fmla="*/ 58 h 140"/>
                  <a:gd name="T64" fmla="*/ 2 w 2136"/>
                  <a:gd name="T65" fmla="*/ 68 h 140"/>
                  <a:gd name="T66" fmla="*/ 0 w 2136"/>
                  <a:gd name="T67" fmla="*/ 72 h 140"/>
                  <a:gd name="T68" fmla="*/ 6 w 2136"/>
                  <a:gd name="T69" fmla="*/ 78 h 140"/>
                  <a:gd name="T70" fmla="*/ 48 w 2136"/>
                  <a:gd name="T71" fmla="*/ 92 h 140"/>
                  <a:gd name="T72" fmla="*/ 128 w 2136"/>
                  <a:gd name="T73" fmla="*/ 104 h 140"/>
                  <a:gd name="T74" fmla="*/ 312 w 2136"/>
                  <a:gd name="T75" fmla="*/ 120 h 140"/>
                  <a:gd name="T76" fmla="*/ 652 w 2136"/>
                  <a:gd name="T77" fmla="*/ 136 h 140"/>
                  <a:gd name="T78" fmla="*/ 1066 w 2136"/>
                  <a:gd name="T79" fmla="*/ 140 h 140"/>
                  <a:gd name="T80" fmla="*/ 1282 w 2136"/>
                  <a:gd name="T81" fmla="*/ 140 h 140"/>
                  <a:gd name="T82" fmla="*/ 1666 w 2136"/>
                  <a:gd name="T83" fmla="*/ 128 h 140"/>
                  <a:gd name="T84" fmla="*/ 1954 w 2136"/>
                  <a:gd name="T85" fmla="*/ 110 h 140"/>
                  <a:gd name="T86" fmla="*/ 2052 w 2136"/>
                  <a:gd name="T87" fmla="*/ 98 h 140"/>
                  <a:gd name="T88" fmla="*/ 2114 w 2136"/>
                  <a:gd name="T89" fmla="*/ 86 h 140"/>
                  <a:gd name="T90" fmla="*/ 2134 w 2136"/>
                  <a:gd name="T91" fmla="*/ 76 h 140"/>
                  <a:gd name="T92" fmla="*/ 2136 w 2136"/>
                  <a:gd name="T93" fmla="*/ 72 h 140"/>
                  <a:gd name="T94" fmla="*/ 2130 w 2136"/>
                  <a:gd name="T95" fmla="*/ 64 h 140"/>
                  <a:gd name="T96" fmla="*/ 2088 w 2136"/>
                  <a:gd name="T97" fmla="*/ 50 h 140"/>
                  <a:gd name="T98" fmla="*/ 2006 w 2136"/>
                  <a:gd name="T99" fmla="*/ 38 h 140"/>
                  <a:gd name="T100" fmla="*/ 1824 w 2136"/>
                  <a:gd name="T101" fmla="*/ 22 h 140"/>
                  <a:gd name="T102" fmla="*/ 1484 w 2136"/>
                  <a:gd name="T103" fmla="*/ 6 h 140"/>
                  <a:gd name="T104" fmla="*/ 1066 w 2136"/>
                  <a:gd name="T10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36" h="140">
                    <a:moveTo>
                      <a:pt x="1066" y="140"/>
                    </a:moveTo>
                    <a:lnTo>
                      <a:pt x="1066" y="140"/>
                    </a:lnTo>
                    <a:lnTo>
                      <a:pt x="852" y="140"/>
                    </a:lnTo>
                    <a:lnTo>
                      <a:pt x="654" y="136"/>
                    </a:lnTo>
                    <a:lnTo>
                      <a:pt x="474" y="128"/>
                    </a:lnTo>
                    <a:lnTo>
                      <a:pt x="316" y="120"/>
                    </a:lnTo>
                    <a:lnTo>
                      <a:pt x="186" y="110"/>
                    </a:lnTo>
                    <a:lnTo>
                      <a:pt x="134" y="104"/>
                    </a:lnTo>
                    <a:lnTo>
                      <a:pt x="88" y="98"/>
                    </a:lnTo>
                    <a:lnTo>
                      <a:pt x="52" y="92"/>
                    </a:lnTo>
                    <a:lnTo>
                      <a:pt x="26" y="86"/>
                    </a:lnTo>
                    <a:lnTo>
                      <a:pt x="10" y="78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6" y="68"/>
                    </a:lnTo>
                    <a:lnTo>
                      <a:pt x="10" y="64"/>
                    </a:lnTo>
                    <a:lnTo>
                      <a:pt x="26" y="58"/>
                    </a:lnTo>
                    <a:lnTo>
                      <a:pt x="52" y="50"/>
                    </a:lnTo>
                    <a:lnTo>
                      <a:pt x="88" y="44"/>
                    </a:lnTo>
                    <a:lnTo>
                      <a:pt x="134" y="38"/>
                    </a:lnTo>
                    <a:lnTo>
                      <a:pt x="186" y="32"/>
                    </a:lnTo>
                    <a:lnTo>
                      <a:pt x="316" y="22"/>
                    </a:lnTo>
                    <a:lnTo>
                      <a:pt x="474" y="12"/>
                    </a:lnTo>
                    <a:lnTo>
                      <a:pt x="654" y="6"/>
                    </a:lnTo>
                    <a:lnTo>
                      <a:pt x="852" y="2"/>
                    </a:lnTo>
                    <a:lnTo>
                      <a:pt x="1066" y="0"/>
                    </a:lnTo>
                    <a:lnTo>
                      <a:pt x="1066" y="0"/>
                    </a:lnTo>
                    <a:lnTo>
                      <a:pt x="1282" y="2"/>
                    </a:lnTo>
                    <a:lnTo>
                      <a:pt x="1482" y="6"/>
                    </a:lnTo>
                    <a:lnTo>
                      <a:pt x="1662" y="12"/>
                    </a:lnTo>
                    <a:lnTo>
                      <a:pt x="1820" y="22"/>
                    </a:lnTo>
                    <a:lnTo>
                      <a:pt x="1950" y="32"/>
                    </a:lnTo>
                    <a:lnTo>
                      <a:pt x="2002" y="38"/>
                    </a:lnTo>
                    <a:lnTo>
                      <a:pt x="2046" y="44"/>
                    </a:lnTo>
                    <a:lnTo>
                      <a:pt x="2082" y="50"/>
                    </a:lnTo>
                    <a:lnTo>
                      <a:pt x="2108" y="58"/>
                    </a:lnTo>
                    <a:lnTo>
                      <a:pt x="2124" y="64"/>
                    </a:lnTo>
                    <a:lnTo>
                      <a:pt x="2128" y="68"/>
                    </a:lnTo>
                    <a:lnTo>
                      <a:pt x="2130" y="72"/>
                    </a:lnTo>
                    <a:lnTo>
                      <a:pt x="2130" y="72"/>
                    </a:lnTo>
                    <a:lnTo>
                      <a:pt x="2128" y="76"/>
                    </a:lnTo>
                    <a:lnTo>
                      <a:pt x="2124" y="78"/>
                    </a:lnTo>
                    <a:lnTo>
                      <a:pt x="2108" y="86"/>
                    </a:lnTo>
                    <a:lnTo>
                      <a:pt x="2082" y="92"/>
                    </a:lnTo>
                    <a:lnTo>
                      <a:pt x="2046" y="98"/>
                    </a:lnTo>
                    <a:lnTo>
                      <a:pt x="2002" y="104"/>
                    </a:lnTo>
                    <a:lnTo>
                      <a:pt x="1950" y="110"/>
                    </a:lnTo>
                    <a:lnTo>
                      <a:pt x="1820" y="120"/>
                    </a:lnTo>
                    <a:lnTo>
                      <a:pt x="1662" y="128"/>
                    </a:lnTo>
                    <a:lnTo>
                      <a:pt x="1482" y="136"/>
                    </a:lnTo>
                    <a:lnTo>
                      <a:pt x="1282" y="140"/>
                    </a:lnTo>
                    <a:lnTo>
                      <a:pt x="1066" y="140"/>
                    </a:lnTo>
                    <a:close/>
                    <a:moveTo>
                      <a:pt x="1066" y="0"/>
                    </a:moveTo>
                    <a:lnTo>
                      <a:pt x="1066" y="0"/>
                    </a:lnTo>
                    <a:lnTo>
                      <a:pt x="852" y="2"/>
                    </a:lnTo>
                    <a:lnTo>
                      <a:pt x="652" y="6"/>
                    </a:lnTo>
                    <a:lnTo>
                      <a:pt x="470" y="12"/>
                    </a:lnTo>
                    <a:lnTo>
                      <a:pt x="312" y="22"/>
                    </a:lnTo>
                    <a:lnTo>
                      <a:pt x="182" y="32"/>
                    </a:lnTo>
                    <a:lnTo>
                      <a:pt x="128" y="38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8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28" y="104"/>
                    </a:lnTo>
                    <a:lnTo>
                      <a:pt x="182" y="110"/>
                    </a:lnTo>
                    <a:lnTo>
                      <a:pt x="312" y="120"/>
                    </a:lnTo>
                    <a:lnTo>
                      <a:pt x="470" y="128"/>
                    </a:lnTo>
                    <a:lnTo>
                      <a:pt x="652" y="136"/>
                    </a:lnTo>
                    <a:lnTo>
                      <a:pt x="852" y="140"/>
                    </a:lnTo>
                    <a:lnTo>
                      <a:pt x="1066" y="140"/>
                    </a:lnTo>
                    <a:lnTo>
                      <a:pt x="1066" y="140"/>
                    </a:lnTo>
                    <a:lnTo>
                      <a:pt x="1282" y="140"/>
                    </a:lnTo>
                    <a:lnTo>
                      <a:pt x="1484" y="136"/>
                    </a:lnTo>
                    <a:lnTo>
                      <a:pt x="1666" y="128"/>
                    </a:lnTo>
                    <a:lnTo>
                      <a:pt x="1824" y="120"/>
                    </a:lnTo>
                    <a:lnTo>
                      <a:pt x="1954" y="110"/>
                    </a:lnTo>
                    <a:lnTo>
                      <a:pt x="2006" y="104"/>
                    </a:lnTo>
                    <a:lnTo>
                      <a:pt x="2052" y="98"/>
                    </a:lnTo>
                    <a:lnTo>
                      <a:pt x="2088" y="92"/>
                    </a:lnTo>
                    <a:lnTo>
                      <a:pt x="2114" y="86"/>
                    </a:lnTo>
                    <a:lnTo>
                      <a:pt x="2130" y="78"/>
                    </a:lnTo>
                    <a:lnTo>
                      <a:pt x="2134" y="76"/>
                    </a:lnTo>
                    <a:lnTo>
                      <a:pt x="2136" y="72"/>
                    </a:lnTo>
                    <a:lnTo>
                      <a:pt x="2136" y="72"/>
                    </a:lnTo>
                    <a:lnTo>
                      <a:pt x="2134" y="68"/>
                    </a:lnTo>
                    <a:lnTo>
                      <a:pt x="2130" y="64"/>
                    </a:lnTo>
                    <a:lnTo>
                      <a:pt x="2114" y="58"/>
                    </a:lnTo>
                    <a:lnTo>
                      <a:pt x="2088" y="50"/>
                    </a:lnTo>
                    <a:lnTo>
                      <a:pt x="2052" y="44"/>
                    </a:lnTo>
                    <a:lnTo>
                      <a:pt x="2006" y="38"/>
                    </a:lnTo>
                    <a:lnTo>
                      <a:pt x="1954" y="32"/>
                    </a:lnTo>
                    <a:lnTo>
                      <a:pt x="1824" y="22"/>
                    </a:lnTo>
                    <a:lnTo>
                      <a:pt x="1666" y="12"/>
                    </a:lnTo>
                    <a:lnTo>
                      <a:pt x="1484" y="6"/>
                    </a:lnTo>
                    <a:lnTo>
                      <a:pt x="1282" y="2"/>
                    </a:lnTo>
                    <a:lnTo>
                      <a:pt x="1066" y="0"/>
                    </a:lnTo>
                    <a:close/>
                  </a:path>
                </a:pathLst>
              </a:custGeom>
              <a:solidFill>
                <a:srgbClr val="EF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232"/>
              <p:cNvSpPr>
                <a:spLocks/>
              </p:cNvSpPr>
              <p:nvPr/>
            </p:nvSpPr>
            <p:spPr bwMode="auto">
              <a:xfrm>
                <a:off x="2786" y="4154"/>
                <a:ext cx="2126" cy="140"/>
              </a:xfrm>
              <a:custGeom>
                <a:avLst/>
                <a:gdLst>
                  <a:gd name="T0" fmla="*/ 1062 w 2126"/>
                  <a:gd name="T1" fmla="*/ 140 h 140"/>
                  <a:gd name="T2" fmla="*/ 1062 w 2126"/>
                  <a:gd name="T3" fmla="*/ 140 h 140"/>
                  <a:gd name="T4" fmla="*/ 848 w 2126"/>
                  <a:gd name="T5" fmla="*/ 140 h 140"/>
                  <a:gd name="T6" fmla="*/ 650 w 2126"/>
                  <a:gd name="T7" fmla="*/ 136 h 140"/>
                  <a:gd name="T8" fmla="*/ 470 w 2126"/>
                  <a:gd name="T9" fmla="*/ 128 h 140"/>
                  <a:gd name="T10" fmla="*/ 312 w 2126"/>
                  <a:gd name="T11" fmla="*/ 120 h 140"/>
                  <a:gd name="T12" fmla="*/ 182 w 2126"/>
                  <a:gd name="T13" fmla="*/ 110 h 140"/>
                  <a:gd name="T14" fmla="*/ 130 w 2126"/>
                  <a:gd name="T15" fmla="*/ 104 h 140"/>
                  <a:gd name="T16" fmla="*/ 84 w 2126"/>
                  <a:gd name="T17" fmla="*/ 98 h 140"/>
                  <a:gd name="T18" fmla="*/ 48 w 2126"/>
                  <a:gd name="T19" fmla="*/ 92 h 140"/>
                  <a:gd name="T20" fmla="*/ 22 w 2126"/>
                  <a:gd name="T21" fmla="*/ 86 h 140"/>
                  <a:gd name="T22" fmla="*/ 6 w 2126"/>
                  <a:gd name="T23" fmla="*/ 78 h 140"/>
                  <a:gd name="T24" fmla="*/ 2 w 2126"/>
                  <a:gd name="T25" fmla="*/ 76 h 140"/>
                  <a:gd name="T26" fmla="*/ 0 w 2126"/>
                  <a:gd name="T27" fmla="*/ 72 h 140"/>
                  <a:gd name="T28" fmla="*/ 0 w 2126"/>
                  <a:gd name="T29" fmla="*/ 72 h 140"/>
                  <a:gd name="T30" fmla="*/ 2 w 2126"/>
                  <a:gd name="T31" fmla="*/ 68 h 140"/>
                  <a:gd name="T32" fmla="*/ 6 w 2126"/>
                  <a:gd name="T33" fmla="*/ 64 h 140"/>
                  <a:gd name="T34" fmla="*/ 22 w 2126"/>
                  <a:gd name="T35" fmla="*/ 58 h 140"/>
                  <a:gd name="T36" fmla="*/ 48 w 2126"/>
                  <a:gd name="T37" fmla="*/ 50 h 140"/>
                  <a:gd name="T38" fmla="*/ 84 w 2126"/>
                  <a:gd name="T39" fmla="*/ 44 h 140"/>
                  <a:gd name="T40" fmla="*/ 130 w 2126"/>
                  <a:gd name="T41" fmla="*/ 38 h 140"/>
                  <a:gd name="T42" fmla="*/ 182 w 2126"/>
                  <a:gd name="T43" fmla="*/ 32 h 140"/>
                  <a:gd name="T44" fmla="*/ 312 w 2126"/>
                  <a:gd name="T45" fmla="*/ 22 h 140"/>
                  <a:gd name="T46" fmla="*/ 470 w 2126"/>
                  <a:gd name="T47" fmla="*/ 12 h 140"/>
                  <a:gd name="T48" fmla="*/ 650 w 2126"/>
                  <a:gd name="T49" fmla="*/ 6 h 140"/>
                  <a:gd name="T50" fmla="*/ 848 w 2126"/>
                  <a:gd name="T51" fmla="*/ 2 h 140"/>
                  <a:gd name="T52" fmla="*/ 1062 w 2126"/>
                  <a:gd name="T53" fmla="*/ 0 h 140"/>
                  <a:gd name="T54" fmla="*/ 1062 w 2126"/>
                  <a:gd name="T55" fmla="*/ 0 h 140"/>
                  <a:gd name="T56" fmla="*/ 1278 w 2126"/>
                  <a:gd name="T57" fmla="*/ 2 h 140"/>
                  <a:gd name="T58" fmla="*/ 1478 w 2126"/>
                  <a:gd name="T59" fmla="*/ 6 h 140"/>
                  <a:gd name="T60" fmla="*/ 1658 w 2126"/>
                  <a:gd name="T61" fmla="*/ 12 h 140"/>
                  <a:gd name="T62" fmla="*/ 1816 w 2126"/>
                  <a:gd name="T63" fmla="*/ 22 h 140"/>
                  <a:gd name="T64" fmla="*/ 1946 w 2126"/>
                  <a:gd name="T65" fmla="*/ 32 h 140"/>
                  <a:gd name="T66" fmla="*/ 1998 w 2126"/>
                  <a:gd name="T67" fmla="*/ 38 h 140"/>
                  <a:gd name="T68" fmla="*/ 2042 w 2126"/>
                  <a:gd name="T69" fmla="*/ 44 h 140"/>
                  <a:gd name="T70" fmla="*/ 2078 w 2126"/>
                  <a:gd name="T71" fmla="*/ 50 h 140"/>
                  <a:gd name="T72" fmla="*/ 2104 w 2126"/>
                  <a:gd name="T73" fmla="*/ 58 h 140"/>
                  <a:gd name="T74" fmla="*/ 2120 w 2126"/>
                  <a:gd name="T75" fmla="*/ 64 h 140"/>
                  <a:gd name="T76" fmla="*/ 2124 w 2126"/>
                  <a:gd name="T77" fmla="*/ 68 h 140"/>
                  <a:gd name="T78" fmla="*/ 2126 w 2126"/>
                  <a:gd name="T79" fmla="*/ 72 h 140"/>
                  <a:gd name="T80" fmla="*/ 2126 w 2126"/>
                  <a:gd name="T81" fmla="*/ 72 h 140"/>
                  <a:gd name="T82" fmla="*/ 2124 w 2126"/>
                  <a:gd name="T83" fmla="*/ 76 h 140"/>
                  <a:gd name="T84" fmla="*/ 2120 w 2126"/>
                  <a:gd name="T85" fmla="*/ 78 h 140"/>
                  <a:gd name="T86" fmla="*/ 2104 w 2126"/>
                  <a:gd name="T87" fmla="*/ 86 h 140"/>
                  <a:gd name="T88" fmla="*/ 2078 w 2126"/>
                  <a:gd name="T89" fmla="*/ 92 h 140"/>
                  <a:gd name="T90" fmla="*/ 2042 w 2126"/>
                  <a:gd name="T91" fmla="*/ 98 h 140"/>
                  <a:gd name="T92" fmla="*/ 1998 w 2126"/>
                  <a:gd name="T93" fmla="*/ 104 h 140"/>
                  <a:gd name="T94" fmla="*/ 1946 w 2126"/>
                  <a:gd name="T95" fmla="*/ 110 h 140"/>
                  <a:gd name="T96" fmla="*/ 1816 w 2126"/>
                  <a:gd name="T97" fmla="*/ 120 h 140"/>
                  <a:gd name="T98" fmla="*/ 1658 w 2126"/>
                  <a:gd name="T99" fmla="*/ 128 h 140"/>
                  <a:gd name="T100" fmla="*/ 1478 w 2126"/>
                  <a:gd name="T101" fmla="*/ 136 h 140"/>
                  <a:gd name="T102" fmla="*/ 1278 w 2126"/>
                  <a:gd name="T103" fmla="*/ 140 h 140"/>
                  <a:gd name="T104" fmla="*/ 1062 w 2126"/>
                  <a:gd name="T10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6" h="140">
                    <a:moveTo>
                      <a:pt x="1062" y="140"/>
                    </a:moveTo>
                    <a:lnTo>
                      <a:pt x="1062" y="140"/>
                    </a:lnTo>
                    <a:lnTo>
                      <a:pt x="848" y="140"/>
                    </a:lnTo>
                    <a:lnTo>
                      <a:pt x="650" y="136"/>
                    </a:lnTo>
                    <a:lnTo>
                      <a:pt x="470" y="128"/>
                    </a:lnTo>
                    <a:lnTo>
                      <a:pt x="312" y="120"/>
                    </a:lnTo>
                    <a:lnTo>
                      <a:pt x="182" y="110"/>
                    </a:lnTo>
                    <a:lnTo>
                      <a:pt x="130" y="104"/>
                    </a:lnTo>
                    <a:lnTo>
                      <a:pt x="84" y="98"/>
                    </a:lnTo>
                    <a:lnTo>
                      <a:pt x="48" y="92"/>
                    </a:lnTo>
                    <a:lnTo>
                      <a:pt x="22" y="86"/>
                    </a:lnTo>
                    <a:lnTo>
                      <a:pt x="6" y="78"/>
                    </a:lnTo>
                    <a:lnTo>
                      <a:pt x="2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68"/>
                    </a:lnTo>
                    <a:lnTo>
                      <a:pt x="6" y="64"/>
                    </a:lnTo>
                    <a:lnTo>
                      <a:pt x="22" y="58"/>
                    </a:lnTo>
                    <a:lnTo>
                      <a:pt x="48" y="50"/>
                    </a:lnTo>
                    <a:lnTo>
                      <a:pt x="84" y="44"/>
                    </a:lnTo>
                    <a:lnTo>
                      <a:pt x="130" y="38"/>
                    </a:lnTo>
                    <a:lnTo>
                      <a:pt x="182" y="32"/>
                    </a:lnTo>
                    <a:lnTo>
                      <a:pt x="312" y="22"/>
                    </a:lnTo>
                    <a:lnTo>
                      <a:pt x="470" y="12"/>
                    </a:lnTo>
                    <a:lnTo>
                      <a:pt x="650" y="6"/>
                    </a:lnTo>
                    <a:lnTo>
                      <a:pt x="848" y="2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278" y="2"/>
                    </a:lnTo>
                    <a:lnTo>
                      <a:pt x="1478" y="6"/>
                    </a:lnTo>
                    <a:lnTo>
                      <a:pt x="1658" y="12"/>
                    </a:lnTo>
                    <a:lnTo>
                      <a:pt x="1816" y="22"/>
                    </a:lnTo>
                    <a:lnTo>
                      <a:pt x="1946" y="32"/>
                    </a:lnTo>
                    <a:lnTo>
                      <a:pt x="1998" y="38"/>
                    </a:lnTo>
                    <a:lnTo>
                      <a:pt x="2042" y="44"/>
                    </a:lnTo>
                    <a:lnTo>
                      <a:pt x="2078" y="50"/>
                    </a:lnTo>
                    <a:lnTo>
                      <a:pt x="2104" y="58"/>
                    </a:lnTo>
                    <a:lnTo>
                      <a:pt x="2120" y="64"/>
                    </a:lnTo>
                    <a:lnTo>
                      <a:pt x="2124" y="68"/>
                    </a:lnTo>
                    <a:lnTo>
                      <a:pt x="2126" y="72"/>
                    </a:lnTo>
                    <a:lnTo>
                      <a:pt x="2126" y="72"/>
                    </a:lnTo>
                    <a:lnTo>
                      <a:pt x="2124" y="76"/>
                    </a:lnTo>
                    <a:lnTo>
                      <a:pt x="2120" y="78"/>
                    </a:lnTo>
                    <a:lnTo>
                      <a:pt x="2104" y="86"/>
                    </a:lnTo>
                    <a:lnTo>
                      <a:pt x="2078" y="92"/>
                    </a:lnTo>
                    <a:lnTo>
                      <a:pt x="2042" y="98"/>
                    </a:lnTo>
                    <a:lnTo>
                      <a:pt x="1998" y="104"/>
                    </a:lnTo>
                    <a:lnTo>
                      <a:pt x="1946" y="110"/>
                    </a:lnTo>
                    <a:lnTo>
                      <a:pt x="1816" y="120"/>
                    </a:lnTo>
                    <a:lnTo>
                      <a:pt x="1658" y="128"/>
                    </a:lnTo>
                    <a:lnTo>
                      <a:pt x="1478" y="136"/>
                    </a:lnTo>
                    <a:lnTo>
                      <a:pt x="1278" y="140"/>
                    </a:lnTo>
                    <a:lnTo>
                      <a:pt x="1062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233"/>
              <p:cNvSpPr>
                <a:spLocks/>
              </p:cNvSpPr>
              <p:nvPr/>
            </p:nvSpPr>
            <p:spPr bwMode="auto">
              <a:xfrm>
                <a:off x="2782" y="4154"/>
                <a:ext cx="2136" cy="140"/>
              </a:xfrm>
              <a:custGeom>
                <a:avLst/>
                <a:gdLst>
                  <a:gd name="T0" fmla="*/ 1066 w 2136"/>
                  <a:gd name="T1" fmla="*/ 0 h 140"/>
                  <a:gd name="T2" fmla="*/ 1066 w 2136"/>
                  <a:gd name="T3" fmla="*/ 0 h 140"/>
                  <a:gd name="T4" fmla="*/ 852 w 2136"/>
                  <a:gd name="T5" fmla="*/ 2 h 140"/>
                  <a:gd name="T6" fmla="*/ 652 w 2136"/>
                  <a:gd name="T7" fmla="*/ 6 h 140"/>
                  <a:gd name="T8" fmla="*/ 470 w 2136"/>
                  <a:gd name="T9" fmla="*/ 12 h 140"/>
                  <a:gd name="T10" fmla="*/ 312 w 2136"/>
                  <a:gd name="T11" fmla="*/ 22 h 140"/>
                  <a:gd name="T12" fmla="*/ 182 w 2136"/>
                  <a:gd name="T13" fmla="*/ 32 h 140"/>
                  <a:gd name="T14" fmla="*/ 128 w 2136"/>
                  <a:gd name="T15" fmla="*/ 38 h 140"/>
                  <a:gd name="T16" fmla="*/ 84 w 2136"/>
                  <a:gd name="T17" fmla="*/ 44 h 140"/>
                  <a:gd name="T18" fmla="*/ 48 w 2136"/>
                  <a:gd name="T19" fmla="*/ 50 h 140"/>
                  <a:gd name="T20" fmla="*/ 22 w 2136"/>
                  <a:gd name="T21" fmla="*/ 58 h 140"/>
                  <a:gd name="T22" fmla="*/ 6 w 2136"/>
                  <a:gd name="T23" fmla="*/ 64 h 140"/>
                  <a:gd name="T24" fmla="*/ 2 w 2136"/>
                  <a:gd name="T25" fmla="*/ 68 h 140"/>
                  <a:gd name="T26" fmla="*/ 0 w 2136"/>
                  <a:gd name="T27" fmla="*/ 72 h 140"/>
                  <a:gd name="T28" fmla="*/ 0 w 2136"/>
                  <a:gd name="T29" fmla="*/ 72 h 140"/>
                  <a:gd name="T30" fmla="*/ 2 w 2136"/>
                  <a:gd name="T31" fmla="*/ 76 h 140"/>
                  <a:gd name="T32" fmla="*/ 6 w 2136"/>
                  <a:gd name="T33" fmla="*/ 78 h 140"/>
                  <a:gd name="T34" fmla="*/ 22 w 2136"/>
                  <a:gd name="T35" fmla="*/ 86 h 140"/>
                  <a:gd name="T36" fmla="*/ 48 w 2136"/>
                  <a:gd name="T37" fmla="*/ 92 h 140"/>
                  <a:gd name="T38" fmla="*/ 84 w 2136"/>
                  <a:gd name="T39" fmla="*/ 98 h 140"/>
                  <a:gd name="T40" fmla="*/ 128 w 2136"/>
                  <a:gd name="T41" fmla="*/ 104 h 140"/>
                  <a:gd name="T42" fmla="*/ 182 w 2136"/>
                  <a:gd name="T43" fmla="*/ 110 h 140"/>
                  <a:gd name="T44" fmla="*/ 312 w 2136"/>
                  <a:gd name="T45" fmla="*/ 120 h 140"/>
                  <a:gd name="T46" fmla="*/ 470 w 2136"/>
                  <a:gd name="T47" fmla="*/ 128 h 140"/>
                  <a:gd name="T48" fmla="*/ 652 w 2136"/>
                  <a:gd name="T49" fmla="*/ 136 h 140"/>
                  <a:gd name="T50" fmla="*/ 852 w 2136"/>
                  <a:gd name="T51" fmla="*/ 140 h 140"/>
                  <a:gd name="T52" fmla="*/ 1066 w 2136"/>
                  <a:gd name="T53" fmla="*/ 140 h 140"/>
                  <a:gd name="T54" fmla="*/ 1066 w 2136"/>
                  <a:gd name="T55" fmla="*/ 140 h 140"/>
                  <a:gd name="T56" fmla="*/ 1282 w 2136"/>
                  <a:gd name="T57" fmla="*/ 140 h 140"/>
                  <a:gd name="T58" fmla="*/ 1484 w 2136"/>
                  <a:gd name="T59" fmla="*/ 136 h 140"/>
                  <a:gd name="T60" fmla="*/ 1666 w 2136"/>
                  <a:gd name="T61" fmla="*/ 128 h 140"/>
                  <a:gd name="T62" fmla="*/ 1824 w 2136"/>
                  <a:gd name="T63" fmla="*/ 120 h 140"/>
                  <a:gd name="T64" fmla="*/ 1954 w 2136"/>
                  <a:gd name="T65" fmla="*/ 110 h 140"/>
                  <a:gd name="T66" fmla="*/ 2006 w 2136"/>
                  <a:gd name="T67" fmla="*/ 104 h 140"/>
                  <a:gd name="T68" fmla="*/ 2052 w 2136"/>
                  <a:gd name="T69" fmla="*/ 98 h 140"/>
                  <a:gd name="T70" fmla="*/ 2088 w 2136"/>
                  <a:gd name="T71" fmla="*/ 92 h 140"/>
                  <a:gd name="T72" fmla="*/ 2114 w 2136"/>
                  <a:gd name="T73" fmla="*/ 86 h 140"/>
                  <a:gd name="T74" fmla="*/ 2130 w 2136"/>
                  <a:gd name="T75" fmla="*/ 78 h 140"/>
                  <a:gd name="T76" fmla="*/ 2134 w 2136"/>
                  <a:gd name="T77" fmla="*/ 76 h 140"/>
                  <a:gd name="T78" fmla="*/ 2136 w 2136"/>
                  <a:gd name="T79" fmla="*/ 72 h 140"/>
                  <a:gd name="T80" fmla="*/ 2136 w 2136"/>
                  <a:gd name="T81" fmla="*/ 72 h 140"/>
                  <a:gd name="T82" fmla="*/ 2134 w 2136"/>
                  <a:gd name="T83" fmla="*/ 68 h 140"/>
                  <a:gd name="T84" fmla="*/ 2130 w 2136"/>
                  <a:gd name="T85" fmla="*/ 64 h 140"/>
                  <a:gd name="T86" fmla="*/ 2114 w 2136"/>
                  <a:gd name="T87" fmla="*/ 58 h 140"/>
                  <a:gd name="T88" fmla="*/ 2088 w 2136"/>
                  <a:gd name="T89" fmla="*/ 50 h 140"/>
                  <a:gd name="T90" fmla="*/ 2052 w 2136"/>
                  <a:gd name="T91" fmla="*/ 44 h 140"/>
                  <a:gd name="T92" fmla="*/ 2006 w 2136"/>
                  <a:gd name="T93" fmla="*/ 38 h 140"/>
                  <a:gd name="T94" fmla="*/ 1954 w 2136"/>
                  <a:gd name="T95" fmla="*/ 32 h 140"/>
                  <a:gd name="T96" fmla="*/ 1824 w 2136"/>
                  <a:gd name="T97" fmla="*/ 22 h 140"/>
                  <a:gd name="T98" fmla="*/ 1666 w 2136"/>
                  <a:gd name="T99" fmla="*/ 12 h 140"/>
                  <a:gd name="T100" fmla="*/ 1484 w 2136"/>
                  <a:gd name="T101" fmla="*/ 6 h 140"/>
                  <a:gd name="T102" fmla="*/ 1282 w 2136"/>
                  <a:gd name="T103" fmla="*/ 2 h 140"/>
                  <a:gd name="T104" fmla="*/ 1066 w 2136"/>
                  <a:gd name="T10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36" h="140">
                    <a:moveTo>
                      <a:pt x="1066" y="0"/>
                    </a:moveTo>
                    <a:lnTo>
                      <a:pt x="1066" y="0"/>
                    </a:lnTo>
                    <a:lnTo>
                      <a:pt x="852" y="2"/>
                    </a:lnTo>
                    <a:lnTo>
                      <a:pt x="652" y="6"/>
                    </a:lnTo>
                    <a:lnTo>
                      <a:pt x="470" y="12"/>
                    </a:lnTo>
                    <a:lnTo>
                      <a:pt x="312" y="22"/>
                    </a:lnTo>
                    <a:lnTo>
                      <a:pt x="182" y="32"/>
                    </a:lnTo>
                    <a:lnTo>
                      <a:pt x="128" y="38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8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28" y="104"/>
                    </a:lnTo>
                    <a:lnTo>
                      <a:pt x="182" y="110"/>
                    </a:lnTo>
                    <a:lnTo>
                      <a:pt x="312" y="120"/>
                    </a:lnTo>
                    <a:lnTo>
                      <a:pt x="470" y="128"/>
                    </a:lnTo>
                    <a:lnTo>
                      <a:pt x="652" y="136"/>
                    </a:lnTo>
                    <a:lnTo>
                      <a:pt x="852" y="140"/>
                    </a:lnTo>
                    <a:lnTo>
                      <a:pt x="1066" y="140"/>
                    </a:lnTo>
                    <a:lnTo>
                      <a:pt x="1066" y="140"/>
                    </a:lnTo>
                    <a:lnTo>
                      <a:pt x="1282" y="140"/>
                    </a:lnTo>
                    <a:lnTo>
                      <a:pt x="1484" y="136"/>
                    </a:lnTo>
                    <a:lnTo>
                      <a:pt x="1666" y="128"/>
                    </a:lnTo>
                    <a:lnTo>
                      <a:pt x="1824" y="120"/>
                    </a:lnTo>
                    <a:lnTo>
                      <a:pt x="1954" y="110"/>
                    </a:lnTo>
                    <a:lnTo>
                      <a:pt x="2006" y="104"/>
                    </a:lnTo>
                    <a:lnTo>
                      <a:pt x="2052" y="98"/>
                    </a:lnTo>
                    <a:lnTo>
                      <a:pt x="2088" y="92"/>
                    </a:lnTo>
                    <a:lnTo>
                      <a:pt x="2114" y="86"/>
                    </a:lnTo>
                    <a:lnTo>
                      <a:pt x="2130" y="78"/>
                    </a:lnTo>
                    <a:lnTo>
                      <a:pt x="2134" y="76"/>
                    </a:lnTo>
                    <a:lnTo>
                      <a:pt x="2136" y="72"/>
                    </a:lnTo>
                    <a:lnTo>
                      <a:pt x="2136" y="72"/>
                    </a:lnTo>
                    <a:lnTo>
                      <a:pt x="2134" y="68"/>
                    </a:lnTo>
                    <a:lnTo>
                      <a:pt x="2130" y="64"/>
                    </a:lnTo>
                    <a:lnTo>
                      <a:pt x="2114" y="58"/>
                    </a:lnTo>
                    <a:lnTo>
                      <a:pt x="2088" y="50"/>
                    </a:lnTo>
                    <a:lnTo>
                      <a:pt x="2052" y="44"/>
                    </a:lnTo>
                    <a:lnTo>
                      <a:pt x="2006" y="38"/>
                    </a:lnTo>
                    <a:lnTo>
                      <a:pt x="1954" y="32"/>
                    </a:lnTo>
                    <a:lnTo>
                      <a:pt x="1824" y="22"/>
                    </a:lnTo>
                    <a:lnTo>
                      <a:pt x="1666" y="12"/>
                    </a:lnTo>
                    <a:lnTo>
                      <a:pt x="1484" y="6"/>
                    </a:lnTo>
                    <a:lnTo>
                      <a:pt x="1282" y="2"/>
                    </a:lnTo>
                    <a:lnTo>
                      <a:pt x="10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234"/>
              <p:cNvSpPr>
                <a:spLocks noEditPoints="1"/>
              </p:cNvSpPr>
              <p:nvPr/>
            </p:nvSpPr>
            <p:spPr bwMode="auto">
              <a:xfrm>
                <a:off x="2786" y="4154"/>
                <a:ext cx="2126" cy="140"/>
              </a:xfrm>
              <a:custGeom>
                <a:avLst/>
                <a:gdLst>
                  <a:gd name="T0" fmla="*/ 1062 w 2126"/>
                  <a:gd name="T1" fmla="*/ 140 h 140"/>
                  <a:gd name="T2" fmla="*/ 652 w 2126"/>
                  <a:gd name="T3" fmla="*/ 134 h 140"/>
                  <a:gd name="T4" fmla="*/ 316 w 2126"/>
                  <a:gd name="T5" fmla="*/ 120 h 140"/>
                  <a:gd name="T6" fmla="*/ 134 w 2126"/>
                  <a:gd name="T7" fmla="*/ 104 h 140"/>
                  <a:gd name="T8" fmla="*/ 54 w 2126"/>
                  <a:gd name="T9" fmla="*/ 92 h 140"/>
                  <a:gd name="T10" fmla="*/ 12 w 2126"/>
                  <a:gd name="T11" fmla="*/ 78 h 140"/>
                  <a:gd name="T12" fmla="*/ 6 w 2126"/>
                  <a:gd name="T13" fmla="*/ 72 h 140"/>
                  <a:gd name="T14" fmla="*/ 8 w 2126"/>
                  <a:gd name="T15" fmla="*/ 68 h 140"/>
                  <a:gd name="T16" fmla="*/ 28 w 2126"/>
                  <a:gd name="T17" fmla="*/ 58 h 140"/>
                  <a:gd name="T18" fmla="*/ 90 w 2126"/>
                  <a:gd name="T19" fmla="*/ 44 h 140"/>
                  <a:gd name="T20" fmla="*/ 186 w 2126"/>
                  <a:gd name="T21" fmla="*/ 32 h 140"/>
                  <a:gd name="T22" fmla="*/ 472 w 2126"/>
                  <a:gd name="T23" fmla="*/ 14 h 140"/>
                  <a:gd name="T24" fmla="*/ 850 w 2126"/>
                  <a:gd name="T25" fmla="*/ 2 h 140"/>
                  <a:gd name="T26" fmla="*/ 1062 w 2126"/>
                  <a:gd name="T27" fmla="*/ 2 h 140"/>
                  <a:gd name="T28" fmla="*/ 1476 w 2126"/>
                  <a:gd name="T29" fmla="*/ 6 h 140"/>
                  <a:gd name="T30" fmla="*/ 1812 w 2126"/>
                  <a:gd name="T31" fmla="*/ 22 h 140"/>
                  <a:gd name="T32" fmla="*/ 1994 w 2126"/>
                  <a:gd name="T33" fmla="*/ 38 h 140"/>
                  <a:gd name="T34" fmla="*/ 2074 w 2126"/>
                  <a:gd name="T35" fmla="*/ 50 h 140"/>
                  <a:gd name="T36" fmla="*/ 2116 w 2126"/>
                  <a:gd name="T37" fmla="*/ 64 h 140"/>
                  <a:gd name="T38" fmla="*/ 2120 w 2126"/>
                  <a:gd name="T39" fmla="*/ 72 h 140"/>
                  <a:gd name="T40" fmla="*/ 2120 w 2126"/>
                  <a:gd name="T41" fmla="*/ 74 h 140"/>
                  <a:gd name="T42" fmla="*/ 2100 w 2126"/>
                  <a:gd name="T43" fmla="*/ 86 h 140"/>
                  <a:gd name="T44" fmla="*/ 2038 w 2126"/>
                  <a:gd name="T45" fmla="*/ 98 h 140"/>
                  <a:gd name="T46" fmla="*/ 1942 w 2126"/>
                  <a:gd name="T47" fmla="*/ 110 h 140"/>
                  <a:gd name="T48" fmla="*/ 1656 w 2126"/>
                  <a:gd name="T49" fmla="*/ 128 h 140"/>
                  <a:gd name="T50" fmla="*/ 1276 w 2126"/>
                  <a:gd name="T51" fmla="*/ 138 h 140"/>
                  <a:gd name="T52" fmla="*/ 1062 w 2126"/>
                  <a:gd name="T53" fmla="*/ 0 h 140"/>
                  <a:gd name="T54" fmla="*/ 848 w 2126"/>
                  <a:gd name="T55" fmla="*/ 2 h 140"/>
                  <a:gd name="T56" fmla="*/ 470 w 2126"/>
                  <a:gd name="T57" fmla="*/ 12 h 140"/>
                  <a:gd name="T58" fmla="*/ 182 w 2126"/>
                  <a:gd name="T59" fmla="*/ 32 h 140"/>
                  <a:gd name="T60" fmla="*/ 84 w 2126"/>
                  <a:gd name="T61" fmla="*/ 44 h 140"/>
                  <a:gd name="T62" fmla="*/ 22 w 2126"/>
                  <a:gd name="T63" fmla="*/ 58 h 140"/>
                  <a:gd name="T64" fmla="*/ 2 w 2126"/>
                  <a:gd name="T65" fmla="*/ 68 h 140"/>
                  <a:gd name="T66" fmla="*/ 0 w 2126"/>
                  <a:gd name="T67" fmla="*/ 72 h 140"/>
                  <a:gd name="T68" fmla="*/ 6 w 2126"/>
                  <a:gd name="T69" fmla="*/ 78 h 140"/>
                  <a:gd name="T70" fmla="*/ 48 w 2126"/>
                  <a:gd name="T71" fmla="*/ 92 h 140"/>
                  <a:gd name="T72" fmla="*/ 130 w 2126"/>
                  <a:gd name="T73" fmla="*/ 104 h 140"/>
                  <a:gd name="T74" fmla="*/ 312 w 2126"/>
                  <a:gd name="T75" fmla="*/ 120 h 140"/>
                  <a:gd name="T76" fmla="*/ 650 w 2126"/>
                  <a:gd name="T77" fmla="*/ 136 h 140"/>
                  <a:gd name="T78" fmla="*/ 1062 w 2126"/>
                  <a:gd name="T79" fmla="*/ 140 h 140"/>
                  <a:gd name="T80" fmla="*/ 1278 w 2126"/>
                  <a:gd name="T81" fmla="*/ 140 h 140"/>
                  <a:gd name="T82" fmla="*/ 1658 w 2126"/>
                  <a:gd name="T83" fmla="*/ 128 h 140"/>
                  <a:gd name="T84" fmla="*/ 1946 w 2126"/>
                  <a:gd name="T85" fmla="*/ 110 h 140"/>
                  <a:gd name="T86" fmla="*/ 2042 w 2126"/>
                  <a:gd name="T87" fmla="*/ 98 h 140"/>
                  <a:gd name="T88" fmla="*/ 2104 w 2126"/>
                  <a:gd name="T89" fmla="*/ 86 h 140"/>
                  <a:gd name="T90" fmla="*/ 2124 w 2126"/>
                  <a:gd name="T91" fmla="*/ 76 h 140"/>
                  <a:gd name="T92" fmla="*/ 2126 w 2126"/>
                  <a:gd name="T93" fmla="*/ 72 h 140"/>
                  <a:gd name="T94" fmla="*/ 2120 w 2126"/>
                  <a:gd name="T95" fmla="*/ 64 h 140"/>
                  <a:gd name="T96" fmla="*/ 2078 w 2126"/>
                  <a:gd name="T97" fmla="*/ 50 h 140"/>
                  <a:gd name="T98" fmla="*/ 1998 w 2126"/>
                  <a:gd name="T99" fmla="*/ 38 h 140"/>
                  <a:gd name="T100" fmla="*/ 1816 w 2126"/>
                  <a:gd name="T101" fmla="*/ 22 h 140"/>
                  <a:gd name="T102" fmla="*/ 1478 w 2126"/>
                  <a:gd name="T103" fmla="*/ 6 h 140"/>
                  <a:gd name="T104" fmla="*/ 1062 w 2126"/>
                  <a:gd name="T10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6" h="140">
                    <a:moveTo>
                      <a:pt x="1062" y="140"/>
                    </a:moveTo>
                    <a:lnTo>
                      <a:pt x="1062" y="140"/>
                    </a:lnTo>
                    <a:lnTo>
                      <a:pt x="850" y="138"/>
                    </a:lnTo>
                    <a:lnTo>
                      <a:pt x="652" y="134"/>
                    </a:lnTo>
                    <a:lnTo>
                      <a:pt x="472" y="128"/>
                    </a:lnTo>
                    <a:lnTo>
                      <a:pt x="316" y="120"/>
                    </a:lnTo>
                    <a:lnTo>
                      <a:pt x="186" y="110"/>
                    </a:lnTo>
                    <a:lnTo>
                      <a:pt x="134" y="104"/>
                    </a:lnTo>
                    <a:lnTo>
                      <a:pt x="90" y="98"/>
                    </a:lnTo>
                    <a:lnTo>
                      <a:pt x="54" y="92"/>
                    </a:lnTo>
                    <a:lnTo>
                      <a:pt x="28" y="86"/>
                    </a:lnTo>
                    <a:lnTo>
                      <a:pt x="12" y="78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68"/>
                    </a:lnTo>
                    <a:lnTo>
                      <a:pt x="12" y="64"/>
                    </a:lnTo>
                    <a:lnTo>
                      <a:pt x="28" y="58"/>
                    </a:lnTo>
                    <a:lnTo>
                      <a:pt x="54" y="50"/>
                    </a:lnTo>
                    <a:lnTo>
                      <a:pt x="90" y="44"/>
                    </a:lnTo>
                    <a:lnTo>
                      <a:pt x="134" y="38"/>
                    </a:lnTo>
                    <a:lnTo>
                      <a:pt x="186" y="32"/>
                    </a:lnTo>
                    <a:lnTo>
                      <a:pt x="316" y="22"/>
                    </a:lnTo>
                    <a:lnTo>
                      <a:pt x="472" y="14"/>
                    </a:lnTo>
                    <a:lnTo>
                      <a:pt x="652" y="6"/>
                    </a:lnTo>
                    <a:lnTo>
                      <a:pt x="850" y="2"/>
                    </a:lnTo>
                    <a:lnTo>
                      <a:pt x="1062" y="2"/>
                    </a:lnTo>
                    <a:lnTo>
                      <a:pt x="1062" y="2"/>
                    </a:lnTo>
                    <a:lnTo>
                      <a:pt x="1276" y="2"/>
                    </a:lnTo>
                    <a:lnTo>
                      <a:pt x="1476" y="6"/>
                    </a:lnTo>
                    <a:lnTo>
                      <a:pt x="1656" y="14"/>
                    </a:lnTo>
                    <a:lnTo>
                      <a:pt x="1812" y="22"/>
                    </a:lnTo>
                    <a:lnTo>
                      <a:pt x="1942" y="32"/>
                    </a:lnTo>
                    <a:lnTo>
                      <a:pt x="1994" y="38"/>
                    </a:lnTo>
                    <a:lnTo>
                      <a:pt x="2038" y="44"/>
                    </a:lnTo>
                    <a:lnTo>
                      <a:pt x="2074" y="50"/>
                    </a:lnTo>
                    <a:lnTo>
                      <a:pt x="2100" y="58"/>
                    </a:lnTo>
                    <a:lnTo>
                      <a:pt x="2116" y="64"/>
                    </a:lnTo>
                    <a:lnTo>
                      <a:pt x="2120" y="68"/>
                    </a:lnTo>
                    <a:lnTo>
                      <a:pt x="2120" y="72"/>
                    </a:lnTo>
                    <a:lnTo>
                      <a:pt x="2120" y="72"/>
                    </a:lnTo>
                    <a:lnTo>
                      <a:pt x="2120" y="74"/>
                    </a:lnTo>
                    <a:lnTo>
                      <a:pt x="2116" y="78"/>
                    </a:lnTo>
                    <a:lnTo>
                      <a:pt x="2100" y="86"/>
                    </a:lnTo>
                    <a:lnTo>
                      <a:pt x="2074" y="92"/>
                    </a:lnTo>
                    <a:lnTo>
                      <a:pt x="2038" y="98"/>
                    </a:lnTo>
                    <a:lnTo>
                      <a:pt x="1994" y="104"/>
                    </a:lnTo>
                    <a:lnTo>
                      <a:pt x="1942" y="110"/>
                    </a:lnTo>
                    <a:lnTo>
                      <a:pt x="1812" y="120"/>
                    </a:lnTo>
                    <a:lnTo>
                      <a:pt x="1656" y="128"/>
                    </a:lnTo>
                    <a:lnTo>
                      <a:pt x="1476" y="134"/>
                    </a:lnTo>
                    <a:lnTo>
                      <a:pt x="1276" y="138"/>
                    </a:lnTo>
                    <a:lnTo>
                      <a:pt x="1062" y="140"/>
                    </a:lnTo>
                    <a:close/>
                    <a:moveTo>
                      <a:pt x="1062" y="0"/>
                    </a:moveTo>
                    <a:lnTo>
                      <a:pt x="1062" y="0"/>
                    </a:lnTo>
                    <a:lnTo>
                      <a:pt x="848" y="2"/>
                    </a:lnTo>
                    <a:lnTo>
                      <a:pt x="650" y="6"/>
                    </a:lnTo>
                    <a:lnTo>
                      <a:pt x="470" y="12"/>
                    </a:lnTo>
                    <a:lnTo>
                      <a:pt x="312" y="22"/>
                    </a:lnTo>
                    <a:lnTo>
                      <a:pt x="182" y="32"/>
                    </a:lnTo>
                    <a:lnTo>
                      <a:pt x="130" y="38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8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30" y="104"/>
                    </a:lnTo>
                    <a:lnTo>
                      <a:pt x="182" y="110"/>
                    </a:lnTo>
                    <a:lnTo>
                      <a:pt x="312" y="120"/>
                    </a:lnTo>
                    <a:lnTo>
                      <a:pt x="470" y="128"/>
                    </a:lnTo>
                    <a:lnTo>
                      <a:pt x="650" y="136"/>
                    </a:lnTo>
                    <a:lnTo>
                      <a:pt x="848" y="140"/>
                    </a:lnTo>
                    <a:lnTo>
                      <a:pt x="1062" y="140"/>
                    </a:lnTo>
                    <a:lnTo>
                      <a:pt x="1062" y="140"/>
                    </a:lnTo>
                    <a:lnTo>
                      <a:pt x="1278" y="140"/>
                    </a:lnTo>
                    <a:lnTo>
                      <a:pt x="1478" y="136"/>
                    </a:lnTo>
                    <a:lnTo>
                      <a:pt x="1658" y="128"/>
                    </a:lnTo>
                    <a:lnTo>
                      <a:pt x="1816" y="120"/>
                    </a:lnTo>
                    <a:lnTo>
                      <a:pt x="1946" y="110"/>
                    </a:lnTo>
                    <a:lnTo>
                      <a:pt x="1998" y="104"/>
                    </a:lnTo>
                    <a:lnTo>
                      <a:pt x="2042" y="98"/>
                    </a:lnTo>
                    <a:lnTo>
                      <a:pt x="2078" y="92"/>
                    </a:lnTo>
                    <a:lnTo>
                      <a:pt x="2104" y="86"/>
                    </a:lnTo>
                    <a:lnTo>
                      <a:pt x="2120" y="78"/>
                    </a:lnTo>
                    <a:lnTo>
                      <a:pt x="2124" y="76"/>
                    </a:lnTo>
                    <a:lnTo>
                      <a:pt x="2126" y="72"/>
                    </a:lnTo>
                    <a:lnTo>
                      <a:pt x="2126" y="72"/>
                    </a:lnTo>
                    <a:lnTo>
                      <a:pt x="2124" y="68"/>
                    </a:lnTo>
                    <a:lnTo>
                      <a:pt x="2120" y="64"/>
                    </a:lnTo>
                    <a:lnTo>
                      <a:pt x="2104" y="58"/>
                    </a:lnTo>
                    <a:lnTo>
                      <a:pt x="2078" y="50"/>
                    </a:lnTo>
                    <a:lnTo>
                      <a:pt x="2042" y="44"/>
                    </a:lnTo>
                    <a:lnTo>
                      <a:pt x="1998" y="38"/>
                    </a:lnTo>
                    <a:lnTo>
                      <a:pt x="1946" y="32"/>
                    </a:lnTo>
                    <a:lnTo>
                      <a:pt x="1816" y="22"/>
                    </a:lnTo>
                    <a:lnTo>
                      <a:pt x="1658" y="12"/>
                    </a:lnTo>
                    <a:lnTo>
                      <a:pt x="1478" y="6"/>
                    </a:lnTo>
                    <a:lnTo>
                      <a:pt x="1278" y="2"/>
                    </a:lnTo>
                    <a:lnTo>
                      <a:pt x="1062" y="0"/>
                    </a:lnTo>
                    <a:close/>
                  </a:path>
                </a:pathLst>
              </a:custGeom>
              <a:solidFill>
                <a:srgbClr val="EE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235"/>
              <p:cNvSpPr>
                <a:spLocks/>
              </p:cNvSpPr>
              <p:nvPr/>
            </p:nvSpPr>
            <p:spPr bwMode="auto">
              <a:xfrm>
                <a:off x="2792" y="4156"/>
                <a:ext cx="2114" cy="138"/>
              </a:xfrm>
              <a:custGeom>
                <a:avLst/>
                <a:gdLst>
                  <a:gd name="T0" fmla="*/ 1056 w 2114"/>
                  <a:gd name="T1" fmla="*/ 138 h 138"/>
                  <a:gd name="T2" fmla="*/ 1056 w 2114"/>
                  <a:gd name="T3" fmla="*/ 138 h 138"/>
                  <a:gd name="T4" fmla="*/ 844 w 2114"/>
                  <a:gd name="T5" fmla="*/ 136 h 138"/>
                  <a:gd name="T6" fmla="*/ 646 w 2114"/>
                  <a:gd name="T7" fmla="*/ 132 h 138"/>
                  <a:gd name="T8" fmla="*/ 466 w 2114"/>
                  <a:gd name="T9" fmla="*/ 126 h 138"/>
                  <a:gd name="T10" fmla="*/ 310 w 2114"/>
                  <a:gd name="T11" fmla="*/ 118 h 138"/>
                  <a:gd name="T12" fmla="*/ 180 w 2114"/>
                  <a:gd name="T13" fmla="*/ 108 h 138"/>
                  <a:gd name="T14" fmla="*/ 128 w 2114"/>
                  <a:gd name="T15" fmla="*/ 102 h 138"/>
                  <a:gd name="T16" fmla="*/ 84 w 2114"/>
                  <a:gd name="T17" fmla="*/ 96 h 138"/>
                  <a:gd name="T18" fmla="*/ 48 w 2114"/>
                  <a:gd name="T19" fmla="*/ 90 h 138"/>
                  <a:gd name="T20" fmla="*/ 22 w 2114"/>
                  <a:gd name="T21" fmla="*/ 84 h 138"/>
                  <a:gd name="T22" fmla="*/ 6 w 2114"/>
                  <a:gd name="T23" fmla="*/ 76 h 138"/>
                  <a:gd name="T24" fmla="*/ 2 w 2114"/>
                  <a:gd name="T25" fmla="*/ 72 h 138"/>
                  <a:gd name="T26" fmla="*/ 0 w 2114"/>
                  <a:gd name="T27" fmla="*/ 70 h 138"/>
                  <a:gd name="T28" fmla="*/ 0 w 2114"/>
                  <a:gd name="T29" fmla="*/ 70 h 138"/>
                  <a:gd name="T30" fmla="*/ 2 w 2114"/>
                  <a:gd name="T31" fmla="*/ 66 h 138"/>
                  <a:gd name="T32" fmla="*/ 6 w 2114"/>
                  <a:gd name="T33" fmla="*/ 62 h 138"/>
                  <a:gd name="T34" fmla="*/ 22 w 2114"/>
                  <a:gd name="T35" fmla="*/ 56 h 138"/>
                  <a:gd name="T36" fmla="*/ 48 w 2114"/>
                  <a:gd name="T37" fmla="*/ 48 h 138"/>
                  <a:gd name="T38" fmla="*/ 84 w 2114"/>
                  <a:gd name="T39" fmla="*/ 42 h 138"/>
                  <a:gd name="T40" fmla="*/ 128 w 2114"/>
                  <a:gd name="T41" fmla="*/ 36 h 138"/>
                  <a:gd name="T42" fmla="*/ 180 w 2114"/>
                  <a:gd name="T43" fmla="*/ 30 h 138"/>
                  <a:gd name="T44" fmla="*/ 310 w 2114"/>
                  <a:gd name="T45" fmla="*/ 20 h 138"/>
                  <a:gd name="T46" fmla="*/ 466 w 2114"/>
                  <a:gd name="T47" fmla="*/ 12 h 138"/>
                  <a:gd name="T48" fmla="*/ 646 w 2114"/>
                  <a:gd name="T49" fmla="*/ 4 h 138"/>
                  <a:gd name="T50" fmla="*/ 844 w 2114"/>
                  <a:gd name="T51" fmla="*/ 0 h 138"/>
                  <a:gd name="T52" fmla="*/ 1056 w 2114"/>
                  <a:gd name="T53" fmla="*/ 0 h 138"/>
                  <a:gd name="T54" fmla="*/ 1056 w 2114"/>
                  <a:gd name="T55" fmla="*/ 0 h 138"/>
                  <a:gd name="T56" fmla="*/ 1270 w 2114"/>
                  <a:gd name="T57" fmla="*/ 0 h 138"/>
                  <a:gd name="T58" fmla="*/ 1470 w 2114"/>
                  <a:gd name="T59" fmla="*/ 4 h 138"/>
                  <a:gd name="T60" fmla="*/ 1650 w 2114"/>
                  <a:gd name="T61" fmla="*/ 12 h 138"/>
                  <a:gd name="T62" fmla="*/ 1806 w 2114"/>
                  <a:gd name="T63" fmla="*/ 20 h 138"/>
                  <a:gd name="T64" fmla="*/ 1936 w 2114"/>
                  <a:gd name="T65" fmla="*/ 30 h 138"/>
                  <a:gd name="T66" fmla="*/ 1988 w 2114"/>
                  <a:gd name="T67" fmla="*/ 36 h 138"/>
                  <a:gd name="T68" fmla="*/ 2032 w 2114"/>
                  <a:gd name="T69" fmla="*/ 42 h 138"/>
                  <a:gd name="T70" fmla="*/ 2068 w 2114"/>
                  <a:gd name="T71" fmla="*/ 48 h 138"/>
                  <a:gd name="T72" fmla="*/ 2094 w 2114"/>
                  <a:gd name="T73" fmla="*/ 56 h 138"/>
                  <a:gd name="T74" fmla="*/ 2110 w 2114"/>
                  <a:gd name="T75" fmla="*/ 62 h 138"/>
                  <a:gd name="T76" fmla="*/ 2114 w 2114"/>
                  <a:gd name="T77" fmla="*/ 66 h 138"/>
                  <a:gd name="T78" fmla="*/ 2114 w 2114"/>
                  <a:gd name="T79" fmla="*/ 70 h 138"/>
                  <a:gd name="T80" fmla="*/ 2114 w 2114"/>
                  <a:gd name="T81" fmla="*/ 70 h 138"/>
                  <a:gd name="T82" fmla="*/ 2114 w 2114"/>
                  <a:gd name="T83" fmla="*/ 72 h 138"/>
                  <a:gd name="T84" fmla="*/ 2110 w 2114"/>
                  <a:gd name="T85" fmla="*/ 76 h 138"/>
                  <a:gd name="T86" fmla="*/ 2094 w 2114"/>
                  <a:gd name="T87" fmla="*/ 84 h 138"/>
                  <a:gd name="T88" fmla="*/ 2068 w 2114"/>
                  <a:gd name="T89" fmla="*/ 90 h 138"/>
                  <a:gd name="T90" fmla="*/ 2032 w 2114"/>
                  <a:gd name="T91" fmla="*/ 96 h 138"/>
                  <a:gd name="T92" fmla="*/ 1988 w 2114"/>
                  <a:gd name="T93" fmla="*/ 102 h 138"/>
                  <a:gd name="T94" fmla="*/ 1936 w 2114"/>
                  <a:gd name="T95" fmla="*/ 108 h 138"/>
                  <a:gd name="T96" fmla="*/ 1806 w 2114"/>
                  <a:gd name="T97" fmla="*/ 118 h 138"/>
                  <a:gd name="T98" fmla="*/ 1650 w 2114"/>
                  <a:gd name="T99" fmla="*/ 126 h 138"/>
                  <a:gd name="T100" fmla="*/ 1470 w 2114"/>
                  <a:gd name="T101" fmla="*/ 132 h 138"/>
                  <a:gd name="T102" fmla="*/ 1270 w 2114"/>
                  <a:gd name="T103" fmla="*/ 136 h 138"/>
                  <a:gd name="T104" fmla="*/ 1056 w 2114"/>
                  <a:gd name="T10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14" h="138">
                    <a:moveTo>
                      <a:pt x="1056" y="138"/>
                    </a:moveTo>
                    <a:lnTo>
                      <a:pt x="1056" y="138"/>
                    </a:lnTo>
                    <a:lnTo>
                      <a:pt x="844" y="136"/>
                    </a:lnTo>
                    <a:lnTo>
                      <a:pt x="646" y="132"/>
                    </a:lnTo>
                    <a:lnTo>
                      <a:pt x="466" y="126"/>
                    </a:lnTo>
                    <a:lnTo>
                      <a:pt x="310" y="118"/>
                    </a:lnTo>
                    <a:lnTo>
                      <a:pt x="180" y="108"/>
                    </a:lnTo>
                    <a:lnTo>
                      <a:pt x="128" y="102"/>
                    </a:lnTo>
                    <a:lnTo>
                      <a:pt x="84" y="96"/>
                    </a:lnTo>
                    <a:lnTo>
                      <a:pt x="48" y="90"/>
                    </a:lnTo>
                    <a:lnTo>
                      <a:pt x="22" y="84"/>
                    </a:lnTo>
                    <a:lnTo>
                      <a:pt x="6" y="76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6" y="62"/>
                    </a:lnTo>
                    <a:lnTo>
                      <a:pt x="22" y="56"/>
                    </a:lnTo>
                    <a:lnTo>
                      <a:pt x="48" y="48"/>
                    </a:lnTo>
                    <a:lnTo>
                      <a:pt x="84" y="42"/>
                    </a:lnTo>
                    <a:lnTo>
                      <a:pt x="128" y="36"/>
                    </a:lnTo>
                    <a:lnTo>
                      <a:pt x="180" y="30"/>
                    </a:lnTo>
                    <a:lnTo>
                      <a:pt x="310" y="20"/>
                    </a:lnTo>
                    <a:lnTo>
                      <a:pt x="466" y="12"/>
                    </a:lnTo>
                    <a:lnTo>
                      <a:pt x="646" y="4"/>
                    </a:lnTo>
                    <a:lnTo>
                      <a:pt x="844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270" y="0"/>
                    </a:lnTo>
                    <a:lnTo>
                      <a:pt x="1470" y="4"/>
                    </a:lnTo>
                    <a:lnTo>
                      <a:pt x="1650" y="12"/>
                    </a:lnTo>
                    <a:lnTo>
                      <a:pt x="1806" y="20"/>
                    </a:lnTo>
                    <a:lnTo>
                      <a:pt x="1936" y="30"/>
                    </a:lnTo>
                    <a:lnTo>
                      <a:pt x="1988" y="36"/>
                    </a:lnTo>
                    <a:lnTo>
                      <a:pt x="2032" y="42"/>
                    </a:lnTo>
                    <a:lnTo>
                      <a:pt x="2068" y="48"/>
                    </a:lnTo>
                    <a:lnTo>
                      <a:pt x="2094" y="56"/>
                    </a:lnTo>
                    <a:lnTo>
                      <a:pt x="2110" y="62"/>
                    </a:lnTo>
                    <a:lnTo>
                      <a:pt x="2114" y="66"/>
                    </a:lnTo>
                    <a:lnTo>
                      <a:pt x="2114" y="70"/>
                    </a:lnTo>
                    <a:lnTo>
                      <a:pt x="2114" y="70"/>
                    </a:lnTo>
                    <a:lnTo>
                      <a:pt x="2114" y="72"/>
                    </a:lnTo>
                    <a:lnTo>
                      <a:pt x="2110" y="76"/>
                    </a:lnTo>
                    <a:lnTo>
                      <a:pt x="2094" y="84"/>
                    </a:lnTo>
                    <a:lnTo>
                      <a:pt x="2068" y="90"/>
                    </a:lnTo>
                    <a:lnTo>
                      <a:pt x="2032" y="96"/>
                    </a:lnTo>
                    <a:lnTo>
                      <a:pt x="1988" y="102"/>
                    </a:lnTo>
                    <a:lnTo>
                      <a:pt x="1936" y="108"/>
                    </a:lnTo>
                    <a:lnTo>
                      <a:pt x="1806" y="118"/>
                    </a:lnTo>
                    <a:lnTo>
                      <a:pt x="1650" y="126"/>
                    </a:lnTo>
                    <a:lnTo>
                      <a:pt x="1470" y="132"/>
                    </a:lnTo>
                    <a:lnTo>
                      <a:pt x="1270" y="136"/>
                    </a:lnTo>
                    <a:lnTo>
                      <a:pt x="1056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236"/>
              <p:cNvSpPr>
                <a:spLocks/>
              </p:cNvSpPr>
              <p:nvPr/>
            </p:nvSpPr>
            <p:spPr bwMode="auto">
              <a:xfrm>
                <a:off x="2786" y="4154"/>
                <a:ext cx="2126" cy="140"/>
              </a:xfrm>
              <a:custGeom>
                <a:avLst/>
                <a:gdLst>
                  <a:gd name="T0" fmla="*/ 1062 w 2126"/>
                  <a:gd name="T1" fmla="*/ 0 h 140"/>
                  <a:gd name="T2" fmla="*/ 1062 w 2126"/>
                  <a:gd name="T3" fmla="*/ 0 h 140"/>
                  <a:gd name="T4" fmla="*/ 848 w 2126"/>
                  <a:gd name="T5" fmla="*/ 2 h 140"/>
                  <a:gd name="T6" fmla="*/ 650 w 2126"/>
                  <a:gd name="T7" fmla="*/ 6 h 140"/>
                  <a:gd name="T8" fmla="*/ 470 w 2126"/>
                  <a:gd name="T9" fmla="*/ 12 h 140"/>
                  <a:gd name="T10" fmla="*/ 312 w 2126"/>
                  <a:gd name="T11" fmla="*/ 22 h 140"/>
                  <a:gd name="T12" fmla="*/ 182 w 2126"/>
                  <a:gd name="T13" fmla="*/ 32 h 140"/>
                  <a:gd name="T14" fmla="*/ 130 w 2126"/>
                  <a:gd name="T15" fmla="*/ 38 h 140"/>
                  <a:gd name="T16" fmla="*/ 84 w 2126"/>
                  <a:gd name="T17" fmla="*/ 44 h 140"/>
                  <a:gd name="T18" fmla="*/ 48 w 2126"/>
                  <a:gd name="T19" fmla="*/ 50 h 140"/>
                  <a:gd name="T20" fmla="*/ 22 w 2126"/>
                  <a:gd name="T21" fmla="*/ 58 h 140"/>
                  <a:gd name="T22" fmla="*/ 6 w 2126"/>
                  <a:gd name="T23" fmla="*/ 64 h 140"/>
                  <a:gd name="T24" fmla="*/ 2 w 2126"/>
                  <a:gd name="T25" fmla="*/ 68 h 140"/>
                  <a:gd name="T26" fmla="*/ 0 w 2126"/>
                  <a:gd name="T27" fmla="*/ 72 h 140"/>
                  <a:gd name="T28" fmla="*/ 0 w 2126"/>
                  <a:gd name="T29" fmla="*/ 72 h 140"/>
                  <a:gd name="T30" fmla="*/ 2 w 2126"/>
                  <a:gd name="T31" fmla="*/ 76 h 140"/>
                  <a:gd name="T32" fmla="*/ 6 w 2126"/>
                  <a:gd name="T33" fmla="*/ 78 h 140"/>
                  <a:gd name="T34" fmla="*/ 22 w 2126"/>
                  <a:gd name="T35" fmla="*/ 86 h 140"/>
                  <a:gd name="T36" fmla="*/ 48 w 2126"/>
                  <a:gd name="T37" fmla="*/ 92 h 140"/>
                  <a:gd name="T38" fmla="*/ 84 w 2126"/>
                  <a:gd name="T39" fmla="*/ 98 h 140"/>
                  <a:gd name="T40" fmla="*/ 130 w 2126"/>
                  <a:gd name="T41" fmla="*/ 104 h 140"/>
                  <a:gd name="T42" fmla="*/ 182 w 2126"/>
                  <a:gd name="T43" fmla="*/ 110 h 140"/>
                  <a:gd name="T44" fmla="*/ 312 w 2126"/>
                  <a:gd name="T45" fmla="*/ 120 h 140"/>
                  <a:gd name="T46" fmla="*/ 470 w 2126"/>
                  <a:gd name="T47" fmla="*/ 128 h 140"/>
                  <a:gd name="T48" fmla="*/ 650 w 2126"/>
                  <a:gd name="T49" fmla="*/ 136 h 140"/>
                  <a:gd name="T50" fmla="*/ 848 w 2126"/>
                  <a:gd name="T51" fmla="*/ 140 h 140"/>
                  <a:gd name="T52" fmla="*/ 1062 w 2126"/>
                  <a:gd name="T53" fmla="*/ 140 h 140"/>
                  <a:gd name="T54" fmla="*/ 1062 w 2126"/>
                  <a:gd name="T55" fmla="*/ 140 h 140"/>
                  <a:gd name="T56" fmla="*/ 1278 w 2126"/>
                  <a:gd name="T57" fmla="*/ 140 h 140"/>
                  <a:gd name="T58" fmla="*/ 1478 w 2126"/>
                  <a:gd name="T59" fmla="*/ 136 h 140"/>
                  <a:gd name="T60" fmla="*/ 1658 w 2126"/>
                  <a:gd name="T61" fmla="*/ 128 h 140"/>
                  <a:gd name="T62" fmla="*/ 1816 w 2126"/>
                  <a:gd name="T63" fmla="*/ 120 h 140"/>
                  <a:gd name="T64" fmla="*/ 1946 w 2126"/>
                  <a:gd name="T65" fmla="*/ 110 h 140"/>
                  <a:gd name="T66" fmla="*/ 1998 w 2126"/>
                  <a:gd name="T67" fmla="*/ 104 h 140"/>
                  <a:gd name="T68" fmla="*/ 2042 w 2126"/>
                  <a:gd name="T69" fmla="*/ 98 h 140"/>
                  <a:gd name="T70" fmla="*/ 2078 w 2126"/>
                  <a:gd name="T71" fmla="*/ 92 h 140"/>
                  <a:gd name="T72" fmla="*/ 2104 w 2126"/>
                  <a:gd name="T73" fmla="*/ 86 h 140"/>
                  <a:gd name="T74" fmla="*/ 2120 w 2126"/>
                  <a:gd name="T75" fmla="*/ 78 h 140"/>
                  <a:gd name="T76" fmla="*/ 2124 w 2126"/>
                  <a:gd name="T77" fmla="*/ 76 h 140"/>
                  <a:gd name="T78" fmla="*/ 2126 w 2126"/>
                  <a:gd name="T79" fmla="*/ 72 h 140"/>
                  <a:gd name="T80" fmla="*/ 2126 w 2126"/>
                  <a:gd name="T81" fmla="*/ 72 h 140"/>
                  <a:gd name="T82" fmla="*/ 2124 w 2126"/>
                  <a:gd name="T83" fmla="*/ 68 h 140"/>
                  <a:gd name="T84" fmla="*/ 2120 w 2126"/>
                  <a:gd name="T85" fmla="*/ 64 h 140"/>
                  <a:gd name="T86" fmla="*/ 2104 w 2126"/>
                  <a:gd name="T87" fmla="*/ 58 h 140"/>
                  <a:gd name="T88" fmla="*/ 2078 w 2126"/>
                  <a:gd name="T89" fmla="*/ 50 h 140"/>
                  <a:gd name="T90" fmla="*/ 2042 w 2126"/>
                  <a:gd name="T91" fmla="*/ 44 h 140"/>
                  <a:gd name="T92" fmla="*/ 1998 w 2126"/>
                  <a:gd name="T93" fmla="*/ 38 h 140"/>
                  <a:gd name="T94" fmla="*/ 1946 w 2126"/>
                  <a:gd name="T95" fmla="*/ 32 h 140"/>
                  <a:gd name="T96" fmla="*/ 1816 w 2126"/>
                  <a:gd name="T97" fmla="*/ 22 h 140"/>
                  <a:gd name="T98" fmla="*/ 1658 w 2126"/>
                  <a:gd name="T99" fmla="*/ 12 h 140"/>
                  <a:gd name="T100" fmla="*/ 1478 w 2126"/>
                  <a:gd name="T101" fmla="*/ 6 h 140"/>
                  <a:gd name="T102" fmla="*/ 1278 w 2126"/>
                  <a:gd name="T103" fmla="*/ 2 h 140"/>
                  <a:gd name="T104" fmla="*/ 1062 w 2126"/>
                  <a:gd name="T10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6" h="140">
                    <a:moveTo>
                      <a:pt x="1062" y="0"/>
                    </a:moveTo>
                    <a:lnTo>
                      <a:pt x="1062" y="0"/>
                    </a:lnTo>
                    <a:lnTo>
                      <a:pt x="848" y="2"/>
                    </a:lnTo>
                    <a:lnTo>
                      <a:pt x="650" y="6"/>
                    </a:lnTo>
                    <a:lnTo>
                      <a:pt x="470" y="12"/>
                    </a:lnTo>
                    <a:lnTo>
                      <a:pt x="312" y="22"/>
                    </a:lnTo>
                    <a:lnTo>
                      <a:pt x="182" y="32"/>
                    </a:lnTo>
                    <a:lnTo>
                      <a:pt x="130" y="38"/>
                    </a:lnTo>
                    <a:lnTo>
                      <a:pt x="84" y="44"/>
                    </a:lnTo>
                    <a:lnTo>
                      <a:pt x="48" y="50"/>
                    </a:lnTo>
                    <a:lnTo>
                      <a:pt x="22" y="58"/>
                    </a:lnTo>
                    <a:lnTo>
                      <a:pt x="6" y="64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22" y="86"/>
                    </a:lnTo>
                    <a:lnTo>
                      <a:pt x="48" y="92"/>
                    </a:lnTo>
                    <a:lnTo>
                      <a:pt x="84" y="98"/>
                    </a:lnTo>
                    <a:lnTo>
                      <a:pt x="130" y="104"/>
                    </a:lnTo>
                    <a:lnTo>
                      <a:pt x="182" y="110"/>
                    </a:lnTo>
                    <a:lnTo>
                      <a:pt x="312" y="120"/>
                    </a:lnTo>
                    <a:lnTo>
                      <a:pt x="470" y="128"/>
                    </a:lnTo>
                    <a:lnTo>
                      <a:pt x="650" y="136"/>
                    </a:lnTo>
                    <a:lnTo>
                      <a:pt x="848" y="140"/>
                    </a:lnTo>
                    <a:lnTo>
                      <a:pt x="1062" y="140"/>
                    </a:lnTo>
                    <a:lnTo>
                      <a:pt x="1062" y="140"/>
                    </a:lnTo>
                    <a:lnTo>
                      <a:pt x="1278" y="140"/>
                    </a:lnTo>
                    <a:lnTo>
                      <a:pt x="1478" y="136"/>
                    </a:lnTo>
                    <a:lnTo>
                      <a:pt x="1658" y="128"/>
                    </a:lnTo>
                    <a:lnTo>
                      <a:pt x="1816" y="120"/>
                    </a:lnTo>
                    <a:lnTo>
                      <a:pt x="1946" y="110"/>
                    </a:lnTo>
                    <a:lnTo>
                      <a:pt x="1998" y="104"/>
                    </a:lnTo>
                    <a:lnTo>
                      <a:pt x="2042" y="98"/>
                    </a:lnTo>
                    <a:lnTo>
                      <a:pt x="2078" y="92"/>
                    </a:lnTo>
                    <a:lnTo>
                      <a:pt x="2104" y="86"/>
                    </a:lnTo>
                    <a:lnTo>
                      <a:pt x="2120" y="78"/>
                    </a:lnTo>
                    <a:lnTo>
                      <a:pt x="2124" y="76"/>
                    </a:lnTo>
                    <a:lnTo>
                      <a:pt x="2126" y="72"/>
                    </a:lnTo>
                    <a:lnTo>
                      <a:pt x="2126" y="72"/>
                    </a:lnTo>
                    <a:lnTo>
                      <a:pt x="2124" y="68"/>
                    </a:lnTo>
                    <a:lnTo>
                      <a:pt x="2120" y="64"/>
                    </a:lnTo>
                    <a:lnTo>
                      <a:pt x="2104" y="58"/>
                    </a:lnTo>
                    <a:lnTo>
                      <a:pt x="2078" y="50"/>
                    </a:lnTo>
                    <a:lnTo>
                      <a:pt x="2042" y="44"/>
                    </a:lnTo>
                    <a:lnTo>
                      <a:pt x="1998" y="38"/>
                    </a:lnTo>
                    <a:lnTo>
                      <a:pt x="1946" y="32"/>
                    </a:lnTo>
                    <a:lnTo>
                      <a:pt x="1816" y="22"/>
                    </a:lnTo>
                    <a:lnTo>
                      <a:pt x="1658" y="12"/>
                    </a:lnTo>
                    <a:lnTo>
                      <a:pt x="1478" y="6"/>
                    </a:lnTo>
                    <a:lnTo>
                      <a:pt x="1278" y="2"/>
                    </a:lnTo>
                    <a:lnTo>
                      <a:pt x="10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237"/>
              <p:cNvSpPr>
                <a:spLocks noEditPoints="1"/>
              </p:cNvSpPr>
              <p:nvPr/>
            </p:nvSpPr>
            <p:spPr bwMode="auto">
              <a:xfrm>
                <a:off x="2792" y="4156"/>
                <a:ext cx="2114" cy="138"/>
              </a:xfrm>
              <a:custGeom>
                <a:avLst/>
                <a:gdLst>
                  <a:gd name="T0" fmla="*/ 1056 w 2114"/>
                  <a:gd name="T1" fmla="*/ 138 h 138"/>
                  <a:gd name="T2" fmla="*/ 648 w 2114"/>
                  <a:gd name="T3" fmla="*/ 132 h 138"/>
                  <a:gd name="T4" fmla="*/ 314 w 2114"/>
                  <a:gd name="T5" fmla="*/ 118 h 138"/>
                  <a:gd name="T6" fmla="*/ 132 w 2114"/>
                  <a:gd name="T7" fmla="*/ 102 h 138"/>
                  <a:gd name="T8" fmla="*/ 52 w 2114"/>
                  <a:gd name="T9" fmla="*/ 90 h 138"/>
                  <a:gd name="T10" fmla="*/ 10 w 2114"/>
                  <a:gd name="T11" fmla="*/ 76 h 138"/>
                  <a:gd name="T12" fmla="*/ 6 w 2114"/>
                  <a:gd name="T13" fmla="*/ 70 h 138"/>
                  <a:gd name="T14" fmla="*/ 6 w 2114"/>
                  <a:gd name="T15" fmla="*/ 66 h 138"/>
                  <a:gd name="T16" fmla="*/ 26 w 2114"/>
                  <a:gd name="T17" fmla="*/ 56 h 138"/>
                  <a:gd name="T18" fmla="*/ 88 w 2114"/>
                  <a:gd name="T19" fmla="*/ 42 h 138"/>
                  <a:gd name="T20" fmla="*/ 184 w 2114"/>
                  <a:gd name="T21" fmla="*/ 30 h 138"/>
                  <a:gd name="T22" fmla="*/ 468 w 2114"/>
                  <a:gd name="T23" fmla="*/ 12 h 138"/>
                  <a:gd name="T24" fmla="*/ 844 w 2114"/>
                  <a:gd name="T25" fmla="*/ 0 h 138"/>
                  <a:gd name="T26" fmla="*/ 1056 w 2114"/>
                  <a:gd name="T27" fmla="*/ 0 h 138"/>
                  <a:gd name="T28" fmla="*/ 1468 w 2114"/>
                  <a:gd name="T29" fmla="*/ 4 h 138"/>
                  <a:gd name="T30" fmla="*/ 1802 w 2114"/>
                  <a:gd name="T31" fmla="*/ 20 h 138"/>
                  <a:gd name="T32" fmla="*/ 1984 w 2114"/>
                  <a:gd name="T33" fmla="*/ 36 h 138"/>
                  <a:gd name="T34" fmla="*/ 2062 w 2114"/>
                  <a:gd name="T35" fmla="*/ 48 h 138"/>
                  <a:gd name="T36" fmla="*/ 2104 w 2114"/>
                  <a:gd name="T37" fmla="*/ 62 h 138"/>
                  <a:gd name="T38" fmla="*/ 2110 w 2114"/>
                  <a:gd name="T39" fmla="*/ 70 h 138"/>
                  <a:gd name="T40" fmla="*/ 2108 w 2114"/>
                  <a:gd name="T41" fmla="*/ 72 h 138"/>
                  <a:gd name="T42" fmla="*/ 2088 w 2114"/>
                  <a:gd name="T43" fmla="*/ 84 h 138"/>
                  <a:gd name="T44" fmla="*/ 2028 w 2114"/>
                  <a:gd name="T45" fmla="*/ 96 h 138"/>
                  <a:gd name="T46" fmla="*/ 1930 w 2114"/>
                  <a:gd name="T47" fmla="*/ 108 h 138"/>
                  <a:gd name="T48" fmla="*/ 1646 w 2114"/>
                  <a:gd name="T49" fmla="*/ 126 h 138"/>
                  <a:gd name="T50" fmla="*/ 1270 w 2114"/>
                  <a:gd name="T51" fmla="*/ 136 h 138"/>
                  <a:gd name="T52" fmla="*/ 1056 w 2114"/>
                  <a:gd name="T53" fmla="*/ 0 h 138"/>
                  <a:gd name="T54" fmla="*/ 844 w 2114"/>
                  <a:gd name="T55" fmla="*/ 0 h 138"/>
                  <a:gd name="T56" fmla="*/ 466 w 2114"/>
                  <a:gd name="T57" fmla="*/ 12 h 138"/>
                  <a:gd name="T58" fmla="*/ 180 w 2114"/>
                  <a:gd name="T59" fmla="*/ 30 h 138"/>
                  <a:gd name="T60" fmla="*/ 84 w 2114"/>
                  <a:gd name="T61" fmla="*/ 42 h 138"/>
                  <a:gd name="T62" fmla="*/ 22 w 2114"/>
                  <a:gd name="T63" fmla="*/ 56 h 138"/>
                  <a:gd name="T64" fmla="*/ 2 w 2114"/>
                  <a:gd name="T65" fmla="*/ 66 h 138"/>
                  <a:gd name="T66" fmla="*/ 0 w 2114"/>
                  <a:gd name="T67" fmla="*/ 70 h 138"/>
                  <a:gd name="T68" fmla="*/ 6 w 2114"/>
                  <a:gd name="T69" fmla="*/ 76 h 138"/>
                  <a:gd name="T70" fmla="*/ 48 w 2114"/>
                  <a:gd name="T71" fmla="*/ 90 h 138"/>
                  <a:gd name="T72" fmla="*/ 128 w 2114"/>
                  <a:gd name="T73" fmla="*/ 102 h 138"/>
                  <a:gd name="T74" fmla="*/ 310 w 2114"/>
                  <a:gd name="T75" fmla="*/ 118 h 138"/>
                  <a:gd name="T76" fmla="*/ 646 w 2114"/>
                  <a:gd name="T77" fmla="*/ 132 h 138"/>
                  <a:gd name="T78" fmla="*/ 1056 w 2114"/>
                  <a:gd name="T79" fmla="*/ 138 h 138"/>
                  <a:gd name="T80" fmla="*/ 1270 w 2114"/>
                  <a:gd name="T81" fmla="*/ 136 h 138"/>
                  <a:gd name="T82" fmla="*/ 1650 w 2114"/>
                  <a:gd name="T83" fmla="*/ 126 h 138"/>
                  <a:gd name="T84" fmla="*/ 1936 w 2114"/>
                  <a:gd name="T85" fmla="*/ 108 h 138"/>
                  <a:gd name="T86" fmla="*/ 2032 w 2114"/>
                  <a:gd name="T87" fmla="*/ 96 h 138"/>
                  <a:gd name="T88" fmla="*/ 2094 w 2114"/>
                  <a:gd name="T89" fmla="*/ 84 h 138"/>
                  <a:gd name="T90" fmla="*/ 2114 w 2114"/>
                  <a:gd name="T91" fmla="*/ 72 h 138"/>
                  <a:gd name="T92" fmla="*/ 2114 w 2114"/>
                  <a:gd name="T93" fmla="*/ 70 h 138"/>
                  <a:gd name="T94" fmla="*/ 2110 w 2114"/>
                  <a:gd name="T95" fmla="*/ 62 h 138"/>
                  <a:gd name="T96" fmla="*/ 2068 w 2114"/>
                  <a:gd name="T97" fmla="*/ 48 h 138"/>
                  <a:gd name="T98" fmla="*/ 1988 w 2114"/>
                  <a:gd name="T99" fmla="*/ 36 h 138"/>
                  <a:gd name="T100" fmla="*/ 1806 w 2114"/>
                  <a:gd name="T101" fmla="*/ 20 h 138"/>
                  <a:gd name="T102" fmla="*/ 1470 w 2114"/>
                  <a:gd name="T103" fmla="*/ 4 h 138"/>
                  <a:gd name="T104" fmla="*/ 1056 w 211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14" h="138">
                    <a:moveTo>
                      <a:pt x="1056" y="138"/>
                    </a:moveTo>
                    <a:lnTo>
                      <a:pt x="1056" y="138"/>
                    </a:lnTo>
                    <a:lnTo>
                      <a:pt x="844" y="136"/>
                    </a:lnTo>
                    <a:lnTo>
                      <a:pt x="648" y="132"/>
                    </a:lnTo>
                    <a:lnTo>
                      <a:pt x="468" y="126"/>
                    </a:lnTo>
                    <a:lnTo>
                      <a:pt x="314" y="118"/>
                    </a:lnTo>
                    <a:lnTo>
                      <a:pt x="184" y="108"/>
                    </a:lnTo>
                    <a:lnTo>
                      <a:pt x="132" y="102"/>
                    </a:lnTo>
                    <a:lnTo>
                      <a:pt x="88" y="96"/>
                    </a:lnTo>
                    <a:lnTo>
                      <a:pt x="52" y="90"/>
                    </a:lnTo>
                    <a:lnTo>
                      <a:pt x="26" y="84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66"/>
                    </a:lnTo>
                    <a:lnTo>
                      <a:pt x="10" y="62"/>
                    </a:lnTo>
                    <a:lnTo>
                      <a:pt x="26" y="56"/>
                    </a:lnTo>
                    <a:lnTo>
                      <a:pt x="52" y="48"/>
                    </a:lnTo>
                    <a:lnTo>
                      <a:pt x="88" y="42"/>
                    </a:lnTo>
                    <a:lnTo>
                      <a:pt x="132" y="36"/>
                    </a:lnTo>
                    <a:lnTo>
                      <a:pt x="184" y="30"/>
                    </a:lnTo>
                    <a:lnTo>
                      <a:pt x="314" y="20"/>
                    </a:lnTo>
                    <a:lnTo>
                      <a:pt x="468" y="12"/>
                    </a:lnTo>
                    <a:lnTo>
                      <a:pt x="648" y="4"/>
                    </a:lnTo>
                    <a:lnTo>
                      <a:pt x="844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270" y="0"/>
                    </a:lnTo>
                    <a:lnTo>
                      <a:pt x="1468" y="4"/>
                    </a:lnTo>
                    <a:lnTo>
                      <a:pt x="1646" y="12"/>
                    </a:lnTo>
                    <a:lnTo>
                      <a:pt x="1802" y="20"/>
                    </a:lnTo>
                    <a:lnTo>
                      <a:pt x="1930" y="30"/>
                    </a:lnTo>
                    <a:lnTo>
                      <a:pt x="1984" y="36"/>
                    </a:lnTo>
                    <a:lnTo>
                      <a:pt x="2028" y="42"/>
                    </a:lnTo>
                    <a:lnTo>
                      <a:pt x="2062" y="48"/>
                    </a:lnTo>
                    <a:lnTo>
                      <a:pt x="2088" y="56"/>
                    </a:lnTo>
                    <a:lnTo>
                      <a:pt x="2104" y="62"/>
                    </a:lnTo>
                    <a:lnTo>
                      <a:pt x="2108" y="66"/>
                    </a:lnTo>
                    <a:lnTo>
                      <a:pt x="2110" y="70"/>
                    </a:lnTo>
                    <a:lnTo>
                      <a:pt x="2110" y="70"/>
                    </a:lnTo>
                    <a:lnTo>
                      <a:pt x="2108" y="72"/>
                    </a:lnTo>
                    <a:lnTo>
                      <a:pt x="2104" y="76"/>
                    </a:lnTo>
                    <a:lnTo>
                      <a:pt x="2088" y="84"/>
                    </a:lnTo>
                    <a:lnTo>
                      <a:pt x="2062" y="90"/>
                    </a:lnTo>
                    <a:lnTo>
                      <a:pt x="2028" y="96"/>
                    </a:lnTo>
                    <a:lnTo>
                      <a:pt x="1984" y="102"/>
                    </a:lnTo>
                    <a:lnTo>
                      <a:pt x="1930" y="108"/>
                    </a:lnTo>
                    <a:lnTo>
                      <a:pt x="1802" y="118"/>
                    </a:lnTo>
                    <a:lnTo>
                      <a:pt x="1646" y="126"/>
                    </a:lnTo>
                    <a:lnTo>
                      <a:pt x="1468" y="132"/>
                    </a:lnTo>
                    <a:lnTo>
                      <a:pt x="1270" y="136"/>
                    </a:lnTo>
                    <a:lnTo>
                      <a:pt x="1056" y="138"/>
                    </a:lnTo>
                    <a:close/>
                    <a:moveTo>
                      <a:pt x="1056" y="0"/>
                    </a:moveTo>
                    <a:lnTo>
                      <a:pt x="1056" y="0"/>
                    </a:lnTo>
                    <a:lnTo>
                      <a:pt x="844" y="0"/>
                    </a:lnTo>
                    <a:lnTo>
                      <a:pt x="646" y="4"/>
                    </a:lnTo>
                    <a:lnTo>
                      <a:pt x="466" y="12"/>
                    </a:lnTo>
                    <a:lnTo>
                      <a:pt x="310" y="20"/>
                    </a:lnTo>
                    <a:lnTo>
                      <a:pt x="180" y="30"/>
                    </a:lnTo>
                    <a:lnTo>
                      <a:pt x="128" y="36"/>
                    </a:lnTo>
                    <a:lnTo>
                      <a:pt x="84" y="42"/>
                    </a:lnTo>
                    <a:lnTo>
                      <a:pt x="48" y="48"/>
                    </a:lnTo>
                    <a:lnTo>
                      <a:pt x="22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2" y="84"/>
                    </a:lnTo>
                    <a:lnTo>
                      <a:pt x="48" y="90"/>
                    </a:lnTo>
                    <a:lnTo>
                      <a:pt x="84" y="96"/>
                    </a:lnTo>
                    <a:lnTo>
                      <a:pt x="128" y="102"/>
                    </a:lnTo>
                    <a:lnTo>
                      <a:pt x="180" y="108"/>
                    </a:lnTo>
                    <a:lnTo>
                      <a:pt x="310" y="118"/>
                    </a:lnTo>
                    <a:lnTo>
                      <a:pt x="466" y="126"/>
                    </a:lnTo>
                    <a:lnTo>
                      <a:pt x="646" y="132"/>
                    </a:lnTo>
                    <a:lnTo>
                      <a:pt x="844" y="136"/>
                    </a:lnTo>
                    <a:lnTo>
                      <a:pt x="1056" y="138"/>
                    </a:lnTo>
                    <a:lnTo>
                      <a:pt x="1056" y="138"/>
                    </a:lnTo>
                    <a:lnTo>
                      <a:pt x="1270" y="136"/>
                    </a:lnTo>
                    <a:lnTo>
                      <a:pt x="1470" y="132"/>
                    </a:lnTo>
                    <a:lnTo>
                      <a:pt x="1650" y="126"/>
                    </a:lnTo>
                    <a:lnTo>
                      <a:pt x="1806" y="118"/>
                    </a:lnTo>
                    <a:lnTo>
                      <a:pt x="1936" y="108"/>
                    </a:lnTo>
                    <a:lnTo>
                      <a:pt x="1988" y="102"/>
                    </a:lnTo>
                    <a:lnTo>
                      <a:pt x="2032" y="96"/>
                    </a:lnTo>
                    <a:lnTo>
                      <a:pt x="2068" y="90"/>
                    </a:lnTo>
                    <a:lnTo>
                      <a:pt x="2094" y="84"/>
                    </a:lnTo>
                    <a:lnTo>
                      <a:pt x="2110" y="76"/>
                    </a:lnTo>
                    <a:lnTo>
                      <a:pt x="2114" y="72"/>
                    </a:lnTo>
                    <a:lnTo>
                      <a:pt x="2114" y="70"/>
                    </a:lnTo>
                    <a:lnTo>
                      <a:pt x="2114" y="70"/>
                    </a:lnTo>
                    <a:lnTo>
                      <a:pt x="2114" y="66"/>
                    </a:lnTo>
                    <a:lnTo>
                      <a:pt x="2110" y="62"/>
                    </a:lnTo>
                    <a:lnTo>
                      <a:pt x="2094" y="56"/>
                    </a:lnTo>
                    <a:lnTo>
                      <a:pt x="2068" y="48"/>
                    </a:lnTo>
                    <a:lnTo>
                      <a:pt x="2032" y="42"/>
                    </a:lnTo>
                    <a:lnTo>
                      <a:pt x="1988" y="36"/>
                    </a:lnTo>
                    <a:lnTo>
                      <a:pt x="1936" y="30"/>
                    </a:lnTo>
                    <a:lnTo>
                      <a:pt x="1806" y="20"/>
                    </a:lnTo>
                    <a:lnTo>
                      <a:pt x="1650" y="12"/>
                    </a:lnTo>
                    <a:lnTo>
                      <a:pt x="1470" y="4"/>
                    </a:lnTo>
                    <a:lnTo>
                      <a:pt x="1270" y="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EE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238"/>
              <p:cNvSpPr>
                <a:spLocks/>
              </p:cNvSpPr>
              <p:nvPr/>
            </p:nvSpPr>
            <p:spPr bwMode="auto">
              <a:xfrm>
                <a:off x="2798" y="4156"/>
                <a:ext cx="2104" cy="138"/>
              </a:xfrm>
              <a:custGeom>
                <a:avLst/>
                <a:gdLst>
                  <a:gd name="T0" fmla="*/ 1050 w 2104"/>
                  <a:gd name="T1" fmla="*/ 138 h 138"/>
                  <a:gd name="T2" fmla="*/ 1050 w 2104"/>
                  <a:gd name="T3" fmla="*/ 138 h 138"/>
                  <a:gd name="T4" fmla="*/ 838 w 2104"/>
                  <a:gd name="T5" fmla="*/ 136 h 138"/>
                  <a:gd name="T6" fmla="*/ 642 w 2104"/>
                  <a:gd name="T7" fmla="*/ 132 h 138"/>
                  <a:gd name="T8" fmla="*/ 462 w 2104"/>
                  <a:gd name="T9" fmla="*/ 126 h 138"/>
                  <a:gd name="T10" fmla="*/ 308 w 2104"/>
                  <a:gd name="T11" fmla="*/ 118 h 138"/>
                  <a:gd name="T12" fmla="*/ 178 w 2104"/>
                  <a:gd name="T13" fmla="*/ 108 h 138"/>
                  <a:gd name="T14" fmla="*/ 126 w 2104"/>
                  <a:gd name="T15" fmla="*/ 102 h 138"/>
                  <a:gd name="T16" fmla="*/ 82 w 2104"/>
                  <a:gd name="T17" fmla="*/ 96 h 138"/>
                  <a:gd name="T18" fmla="*/ 46 w 2104"/>
                  <a:gd name="T19" fmla="*/ 90 h 138"/>
                  <a:gd name="T20" fmla="*/ 20 w 2104"/>
                  <a:gd name="T21" fmla="*/ 84 h 138"/>
                  <a:gd name="T22" fmla="*/ 4 w 2104"/>
                  <a:gd name="T23" fmla="*/ 76 h 138"/>
                  <a:gd name="T24" fmla="*/ 0 w 2104"/>
                  <a:gd name="T25" fmla="*/ 72 h 138"/>
                  <a:gd name="T26" fmla="*/ 0 w 2104"/>
                  <a:gd name="T27" fmla="*/ 70 h 138"/>
                  <a:gd name="T28" fmla="*/ 0 w 2104"/>
                  <a:gd name="T29" fmla="*/ 70 h 138"/>
                  <a:gd name="T30" fmla="*/ 0 w 2104"/>
                  <a:gd name="T31" fmla="*/ 66 h 138"/>
                  <a:gd name="T32" fmla="*/ 4 w 2104"/>
                  <a:gd name="T33" fmla="*/ 62 h 138"/>
                  <a:gd name="T34" fmla="*/ 20 w 2104"/>
                  <a:gd name="T35" fmla="*/ 56 h 138"/>
                  <a:gd name="T36" fmla="*/ 46 w 2104"/>
                  <a:gd name="T37" fmla="*/ 48 h 138"/>
                  <a:gd name="T38" fmla="*/ 82 w 2104"/>
                  <a:gd name="T39" fmla="*/ 42 h 138"/>
                  <a:gd name="T40" fmla="*/ 126 w 2104"/>
                  <a:gd name="T41" fmla="*/ 36 h 138"/>
                  <a:gd name="T42" fmla="*/ 178 w 2104"/>
                  <a:gd name="T43" fmla="*/ 30 h 138"/>
                  <a:gd name="T44" fmla="*/ 308 w 2104"/>
                  <a:gd name="T45" fmla="*/ 20 h 138"/>
                  <a:gd name="T46" fmla="*/ 462 w 2104"/>
                  <a:gd name="T47" fmla="*/ 12 h 138"/>
                  <a:gd name="T48" fmla="*/ 642 w 2104"/>
                  <a:gd name="T49" fmla="*/ 4 h 138"/>
                  <a:gd name="T50" fmla="*/ 838 w 2104"/>
                  <a:gd name="T51" fmla="*/ 0 h 138"/>
                  <a:gd name="T52" fmla="*/ 1050 w 2104"/>
                  <a:gd name="T53" fmla="*/ 0 h 138"/>
                  <a:gd name="T54" fmla="*/ 1050 w 2104"/>
                  <a:gd name="T55" fmla="*/ 0 h 138"/>
                  <a:gd name="T56" fmla="*/ 1264 w 2104"/>
                  <a:gd name="T57" fmla="*/ 0 h 138"/>
                  <a:gd name="T58" fmla="*/ 1462 w 2104"/>
                  <a:gd name="T59" fmla="*/ 4 h 138"/>
                  <a:gd name="T60" fmla="*/ 1640 w 2104"/>
                  <a:gd name="T61" fmla="*/ 12 h 138"/>
                  <a:gd name="T62" fmla="*/ 1796 w 2104"/>
                  <a:gd name="T63" fmla="*/ 20 h 138"/>
                  <a:gd name="T64" fmla="*/ 1924 w 2104"/>
                  <a:gd name="T65" fmla="*/ 30 h 138"/>
                  <a:gd name="T66" fmla="*/ 1978 w 2104"/>
                  <a:gd name="T67" fmla="*/ 36 h 138"/>
                  <a:gd name="T68" fmla="*/ 2022 w 2104"/>
                  <a:gd name="T69" fmla="*/ 42 h 138"/>
                  <a:gd name="T70" fmla="*/ 2056 w 2104"/>
                  <a:gd name="T71" fmla="*/ 48 h 138"/>
                  <a:gd name="T72" fmla="*/ 2082 w 2104"/>
                  <a:gd name="T73" fmla="*/ 56 h 138"/>
                  <a:gd name="T74" fmla="*/ 2098 w 2104"/>
                  <a:gd name="T75" fmla="*/ 62 h 138"/>
                  <a:gd name="T76" fmla="*/ 2102 w 2104"/>
                  <a:gd name="T77" fmla="*/ 66 h 138"/>
                  <a:gd name="T78" fmla="*/ 2104 w 2104"/>
                  <a:gd name="T79" fmla="*/ 70 h 138"/>
                  <a:gd name="T80" fmla="*/ 2104 w 2104"/>
                  <a:gd name="T81" fmla="*/ 70 h 138"/>
                  <a:gd name="T82" fmla="*/ 2102 w 2104"/>
                  <a:gd name="T83" fmla="*/ 72 h 138"/>
                  <a:gd name="T84" fmla="*/ 2098 w 2104"/>
                  <a:gd name="T85" fmla="*/ 76 h 138"/>
                  <a:gd name="T86" fmla="*/ 2082 w 2104"/>
                  <a:gd name="T87" fmla="*/ 84 h 138"/>
                  <a:gd name="T88" fmla="*/ 2056 w 2104"/>
                  <a:gd name="T89" fmla="*/ 90 h 138"/>
                  <a:gd name="T90" fmla="*/ 2022 w 2104"/>
                  <a:gd name="T91" fmla="*/ 96 h 138"/>
                  <a:gd name="T92" fmla="*/ 1978 w 2104"/>
                  <a:gd name="T93" fmla="*/ 102 h 138"/>
                  <a:gd name="T94" fmla="*/ 1924 w 2104"/>
                  <a:gd name="T95" fmla="*/ 108 h 138"/>
                  <a:gd name="T96" fmla="*/ 1796 w 2104"/>
                  <a:gd name="T97" fmla="*/ 118 h 138"/>
                  <a:gd name="T98" fmla="*/ 1640 w 2104"/>
                  <a:gd name="T99" fmla="*/ 126 h 138"/>
                  <a:gd name="T100" fmla="*/ 1462 w 2104"/>
                  <a:gd name="T101" fmla="*/ 132 h 138"/>
                  <a:gd name="T102" fmla="*/ 1264 w 2104"/>
                  <a:gd name="T103" fmla="*/ 136 h 138"/>
                  <a:gd name="T104" fmla="*/ 1050 w 2104"/>
                  <a:gd name="T10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4" h="138">
                    <a:moveTo>
                      <a:pt x="1050" y="138"/>
                    </a:moveTo>
                    <a:lnTo>
                      <a:pt x="1050" y="138"/>
                    </a:lnTo>
                    <a:lnTo>
                      <a:pt x="838" y="136"/>
                    </a:lnTo>
                    <a:lnTo>
                      <a:pt x="642" y="132"/>
                    </a:lnTo>
                    <a:lnTo>
                      <a:pt x="462" y="126"/>
                    </a:lnTo>
                    <a:lnTo>
                      <a:pt x="308" y="118"/>
                    </a:lnTo>
                    <a:lnTo>
                      <a:pt x="178" y="108"/>
                    </a:lnTo>
                    <a:lnTo>
                      <a:pt x="126" y="102"/>
                    </a:lnTo>
                    <a:lnTo>
                      <a:pt x="82" y="96"/>
                    </a:lnTo>
                    <a:lnTo>
                      <a:pt x="46" y="90"/>
                    </a:lnTo>
                    <a:lnTo>
                      <a:pt x="20" y="84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4" y="62"/>
                    </a:lnTo>
                    <a:lnTo>
                      <a:pt x="20" y="56"/>
                    </a:lnTo>
                    <a:lnTo>
                      <a:pt x="46" y="48"/>
                    </a:lnTo>
                    <a:lnTo>
                      <a:pt x="82" y="42"/>
                    </a:lnTo>
                    <a:lnTo>
                      <a:pt x="126" y="36"/>
                    </a:lnTo>
                    <a:lnTo>
                      <a:pt x="178" y="30"/>
                    </a:lnTo>
                    <a:lnTo>
                      <a:pt x="308" y="20"/>
                    </a:lnTo>
                    <a:lnTo>
                      <a:pt x="462" y="12"/>
                    </a:lnTo>
                    <a:lnTo>
                      <a:pt x="642" y="4"/>
                    </a:lnTo>
                    <a:lnTo>
                      <a:pt x="838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264" y="0"/>
                    </a:lnTo>
                    <a:lnTo>
                      <a:pt x="1462" y="4"/>
                    </a:lnTo>
                    <a:lnTo>
                      <a:pt x="1640" y="12"/>
                    </a:lnTo>
                    <a:lnTo>
                      <a:pt x="1796" y="20"/>
                    </a:lnTo>
                    <a:lnTo>
                      <a:pt x="1924" y="30"/>
                    </a:lnTo>
                    <a:lnTo>
                      <a:pt x="1978" y="36"/>
                    </a:lnTo>
                    <a:lnTo>
                      <a:pt x="2022" y="42"/>
                    </a:lnTo>
                    <a:lnTo>
                      <a:pt x="2056" y="48"/>
                    </a:lnTo>
                    <a:lnTo>
                      <a:pt x="2082" y="56"/>
                    </a:lnTo>
                    <a:lnTo>
                      <a:pt x="2098" y="62"/>
                    </a:lnTo>
                    <a:lnTo>
                      <a:pt x="2102" y="66"/>
                    </a:lnTo>
                    <a:lnTo>
                      <a:pt x="2104" y="70"/>
                    </a:lnTo>
                    <a:lnTo>
                      <a:pt x="2104" y="70"/>
                    </a:lnTo>
                    <a:lnTo>
                      <a:pt x="2102" y="72"/>
                    </a:lnTo>
                    <a:lnTo>
                      <a:pt x="2098" y="76"/>
                    </a:lnTo>
                    <a:lnTo>
                      <a:pt x="2082" y="84"/>
                    </a:lnTo>
                    <a:lnTo>
                      <a:pt x="2056" y="90"/>
                    </a:lnTo>
                    <a:lnTo>
                      <a:pt x="2022" y="96"/>
                    </a:lnTo>
                    <a:lnTo>
                      <a:pt x="1978" y="102"/>
                    </a:lnTo>
                    <a:lnTo>
                      <a:pt x="1924" y="108"/>
                    </a:lnTo>
                    <a:lnTo>
                      <a:pt x="1796" y="118"/>
                    </a:lnTo>
                    <a:lnTo>
                      <a:pt x="1640" y="126"/>
                    </a:lnTo>
                    <a:lnTo>
                      <a:pt x="1462" y="132"/>
                    </a:lnTo>
                    <a:lnTo>
                      <a:pt x="1264" y="136"/>
                    </a:lnTo>
                    <a:lnTo>
                      <a:pt x="1050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239"/>
              <p:cNvSpPr>
                <a:spLocks/>
              </p:cNvSpPr>
              <p:nvPr/>
            </p:nvSpPr>
            <p:spPr bwMode="auto">
              <a:xfrm>
                <a:off x="2792" y="4156"/>
                <a:ext cx="2114" cy="138"/>
              </a:xfrm>
              <a:custGeom>
                <a:avLst/>
                <a:gdLst>
                  <a:gd name="T0" fmla="*/ 1056 w 2114"/>
                  <a:gd name="T1" fmla="*/ 0 h 138"/>
                  <a:gd name="T2" fmla="*/ 1056 w 2114"/>
                  <a:gd name="T3" fmla="*/ 0 h 138"/>
                  <a:gd name="T4" fmla="*/ 844 w 2114"/>
                  <a:gd name="T5" fmla="*/ 0 h 138"/>
                  <a:gd name="T6" fmla="*/ 646 w 2114"/>
                  <a:gd name="T7" fmla="*/ 4 h 138"/>
                  <a:gd name="T8" fmla="*/ 466 w 2114"/>
                  <a:gd name="T9" fmla="*/ 12 h 138"/>
                  <a:gd name="T10" fmla="*/ 310 w 2114"/>
                  <a:gd name="T11" fmla="*/ 20 h 138"/>
                  <a:gd name="T12" fmla="*/ 180 w 2114"/>
                  <a:gd name="T13" fmla="*/ 30 h 138"/>
                  <a:gd name="T14" fmla="*/ 128 w 2114"/>
                  <a:gd name="T15" fmla="*/ 36 h 138"/>
                  <a:gd name="T16" fmla="*/ 84 w 2114"/>
                  <a:gd name="T17" fmla="*/ 42 h 138"/>
                  <a:gd name="T18" fmla="*/ 48 w 2114"/>
                  <a:gd name="T19" fmla="*/ 48 h 138"/>
                  <a:gd name="T20" fmla="*/ 22 w 2114"/>
                  <a:gd name="T21" fmla="*/ 56 h 138"/>
                  <a:gd name="T22" fmla="*/ 6 w 2114"/>
                  <a:gd name="T23" fmla="*/ 62 h 138"/>
                  <a:gd name="T24" fmla="*/ 2 w 2114"/>
                  <a:gd name="T25" fmla="*/ 66 h 138"/>
                  <a:gd name="T26" fmla="*/ 0 w 2114"/>
                  <a:gd name="T27" fmla="*/ 70 h 138"/>
                  <a:gd name="T28" fmla="*/ 0 w 2114"/>
                  <a:gd name="T29" fmla="*/ 70 h 138"/>
                  <a:gd name="T30" fmla="*/ 2 w 2114"/>
                  <a:gd name="T31" fmla="*/ 72 h 138"/>
                  <a:gd name="T32" fmla="*/ 6 w 2114"/>
                  <a:gd name="T33" fmla="*/ 76 h 138"/>
                  <a:gd name="T34" fmla="*/ 22 w 2114"/>
                  <a:gd name="T35" fmla="*/ 84 h 138"/>
                  <a:gd name="T36" fmla="*/ 48 w 2114"/>
                  <a:gd name="T37" fmla="*/ 90 h 138"/>
                  <a:gd name="T38" fmla="*/ 84 w 2114"/>
                  <a:gd name="T39" fmla="*/ 96 h 138"/>
                  <a:gd name="T40" fmla="*/ 128 w 2114"/>
                  <a:gd name="T41" fmla="*/ 102 h 138"/>
                  <a:gd name="T42" fmla="*/ 180 w 2114"/>
                  <a:gd name="T43" fmla="*/ 108 h 138"/>
                  <a:gd name="T44" fmla="*/ 310 w 2114"/>
                  <a:gd name="T45" fmla="*/ 118 h 138"/>
                  <a:gd name="T46" fmla="*/ 466 w 2114"/>
                  <a:gd name="T47" fmla="*/ 126 h 138"/>
                  <a:gd name="T48" fmla="*/ 646 w 2114"/>
                  <a:gd name="T49" fmla="*/ 132 h 138"/>
                  <a:gd name="T50" fmla="*/ 844 w 2114"/>
                  <a:gd name="T51" fmla="*/ 136 h 138"/>
                  <a:gd name="T52" fmla="*/ 1056 w 2114"/>
                  <a:gd name="T53" fmla="*/ 138 h 138"/>
                  <a:gd name="T54" fmla="*/ 1056 w 2114"/>
                  <a:gd name="T55" fmla="*/ 138 h 138"/>
                  <a:gd name="T56" fmla="*/ 1270 w 2114"/>
                  <a:gd name="T57" fmla="*/ 136 h 138"/>
                  <a:gd name="T58" fmla="*/ 1470 w 2114"/>
                  <a:gd name="T59" fmla="*/ 132 h 138"/>
                  <a:gd name="T60" fmla="*/ 1650 w 2114"/>
                  <a:gd name="T61" fmla="*/ 126 h 138"/>
                  <a:gd name="T62" fmla="*/ 1806 w 2114"/>
                  <a:gd name="T63" fmla="*/ 118 h 138"/>
                  <a:gd name="T64" fmla="*/ 1936 w 2114"/>
                  <a:gd name="T65" fmla="*/ 108 h 138"/>
                  <a:gd name="T66" fmla="*/ 1988 w 2114"/>
                  <a:gd name="T67" fmla="*/ 102 h 138"/>
                  <a:gd name="T68" fmla="*/ 2032 w 2114"/>
                  <a:gd name="T69" fmla="*/ 96 h 138"/>
                  <a:gd name="T70" fmla="*/ 2068 w 2114"/>
                  <a:gd name="T71" fmla="*/ 90 h 138"/>
                  <a:gd name="T72" fmla="*/ 2094 w 2114"/>
                  <a:gd name="T73" fmla="*/ 84 h 138"/>
                  <a:gd name="T74" fmla="*/ 2110 w 2114"/>
                  <a:gd name="T75" fmla="*/ 76 h 138"/>
                  <a:gd name="T76" fmla="*/ 2114 w 2114"/>
                  <a:gd name="T77" fmla="*/ 72 h 138"/>
                  <a:gd name="T78" fmla="*/ 2114 w 2114"/>
                  <a:gd name="T79" fmla="*/ 70 h 138"/>
                  <a:gd name="T80" fmla="*/ 2114 w 2114"/>
                  <a:gd name="T81" fmla="*/ 70 h 138"/>
                  <a:gd name="T82" fmla="*/ 2114 w 2114"/>
                  <a:gd name="T83" fmla="*/ 66 h 138"/>
                  <a:gd name="T84" fmla="*/ 2110 w 2114"/>
                  <a:gd name="T85" fmla="*/ 62 h 138"/>
                  <a:gd name="T86" fmla="*/ 2094 w 2114"/>
                  <a:gd name="T87" fmla="*/ 56 h 138"/>
                  <a:gd name="T88" fmla="*/ 2068 w 2114"/>
                  <a:gd name="T89" fmla="*/ 48 h 138"/>
                  <a:gd name="T90" fmla="*/ 2032 w 2114"/>
                  <a:gd name="T91" fmla="*/ 42 h 138"/>
                  <a:gd name="T92" fmla="*/ 1988 w 2114"/>
                  <a:gd name="T93" fmla="*/ 36 h 138"/>
                  <a:gd name="T94" fmla="*/ 1936 w 2114"/>
                  <a:gd name="T95" fmla="*/ 30 h 138"/>
                  <a:gd name="T96" fmla="*/ 1806 w 2114"/>
                  <a:gd name="T97" fmla="*/ 20 h 138"/>
                  <a:gd name="T98" fmla="*/ 1650 w 2114"/>
                  <a:gd name="T99" fmla="*/ 12 h 138"/>
                  <a:gd name="T100" fmla="*/ 1470 w 2114"/>
                  <a:gd name="T101" fmla="*/ 4 h 138"/>
                  <a:gd name="T102" fmla="*/ 1270 w 2114"/>
                  <a:gd name="T103" fmla="*/ 0 h 138"/>
                  <a:gd name="T104" fmla="*/ 1056 w 211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14" h="138">
                    <a:moveTo>
                      <a:pt x="1056" y="0"/>
                    </a:moveTo>
                    <a:lnTo>
                      <a:pt x="1056" y="0"/>
                    </a:lnTo>
                    <a:lnTo>
                      <a:pt x="844" y="0"/>
                    </a:lnTo>
                    <a:lnTo>
                      <a:pt x="646" y="4"/>
                    </a:lnTo>
                    <a:lnTo>
                      <a:pt x="466" y="12"/>
                    </a:lnTo>
                    <a:lnTo>
                      <a:pt x="310" y="20"/>
                    </a:lnTo>
                    <a:lnTo>
                      <a:pt x="180" y="30"/>
                    </a:lnTo>
                    <a:lnTo>
                      <a:pt x="128" y="36"/>
                    </a:lnTo>
                    <a:lnTo>
                      <a:pt x="84" y="42"/>
                    </a:lnTo>
                    <a:lnTo>
                      <a:pt x="48" y="48"/>
                    </a:lnTo>
                    <a:lnTo>
                      <a:pt x="22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2" y="84"/>
                    </a:lnTo>
                    <a:lnTo>
                      <a:pt x="48" y="90"/>
                    </a:lnTo>
                    <a:lnTo>
                      <a:pt x="84" y="96"/>
                    </a:lnTo>
                    <a:lnTo>
                      <a:pt x="128" y="102"/>
                    </a:lnTo>
                    <a:lnTo>
                      <a:pt x="180" y="108"/>
                    </a:lnTo>
                    <a:lnTo>
                      <a:pt x="310" y="118"/>
                    </a:lnTo>
                    <a:lnTo>
                      <a:pt x="466" y="126"/>
                    </a:lnTo>
                    <a:lnTo>
                      <a:pt x="646" y="132"/>
                    </a:lnTo>
                    <a:lnTo>
                      <a:pt x="844" y="136"/>
                    </a:lnTo>
                    <a:lnTo>
                      <a:pt x="1056" y="138"/>
                    </a:lnTo>
                    <a:lnTo>
                      <a:pt x="1056" y="138"/>
                    </a:lnTo>
                    <a:lnTo>
                      <a:pt x="1270" y="136"/>
                    </a:lnTo>
                    <a:lnTo>
                      <a:pt x="1470" y="132"/>
                    </a:lnTo>
                    <a:lnTo>
                      <a:pt x="1650" y="126"/>
                    </a:lnTo>
                    <a:lnTo>
                      <a:pt x="1806" y="118"/>
                    </a:lnTo>
                    <a:lnTo>
                      <a:pt x="1936" y="108"/>
                    </a:lnTo>
                    <a:lnTo>
                      <a:pt x="1988" y="102"/>
                    </a:lnTo>
                    <a:lnTo>
                      <a:pt x="2032" y="96"/>
                    </a:lnTo>
                    <a:lnTo>
                      <a:pt x="2068" y="90"/>
                    </a:lnTo>
                    <a:lnTo>
                      <a:pt x="2094" y="84"/>
                    </a:lnTo>
                    <a:lnTo>
                      <a:pt x="2110" y="76"/>
                    </a:lnTo>
                    <a:lnTo>
                      <a:pt x="2114" y="72"/>
                    </a:lnTo>
                    <a:lnTo>
                      <a:pt x="2114" y="70"/>
                    </a:lnTo>
                    <a:lnTo>
                      <a:pt x="2114" y="70"/>
                    </a:lnTo>
                    <a:lnTo>
                      <a:pt x="2114" y="66"/>
                    </a:lnTo>
                    <a:lnTo>
                      <a:pt x="2110" y="62"/>
                    </a:lnTo>
                    <a:lnTo>
                      <a:pt x="2094" y="56"/>
                    </a:lnTo>
                    <a:lnTo>
                      <a:pt x="2068" y="48"/>
                    </a:lnTo>
                    <a:lnTo>
                      <a:pt x="2032" y="42"/>
                    </a:lnTo>
                    <a:lnTo>
                      <a:pt x="1988" y="36"/>
                    </a:lnTo>
                    <a:lnTo>
                      <a:pt x="1936" y="30"/>
                    </a:lnTo>
                    <a:lnTo>
                      <a:pt x="1806" y="20"/>
                    </a:lnTo>
                    <a:lnTo>
                      <a:pt x="1650" y="12"/>
                    </a:lnTo>
                    <a:lnTo>
                      <a:pt x="1470" y="4"/>
                    </a:lnTo>
                    <a:lnTo>
                      <a:pt x="1270" y="0"/>
                    </a:lnTo>
                    <a:lnTo>
                      <a:pt x="10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240"/>
              <p:cNvSpPr>
                <a:spLocks noEditPoints="1"/>
              </p:cNvSpPr>
              <p:nvPr/>
            </p:nvSpPr>
            <p:spPr bwMode="auto">
              <a:xfrm>
                <a:off x="2798" y="4156"/>
                <a:ext cx="2104" cy="138"/>
              </a:xfrm>
              <a:custGeom>
                <a:avLst/>
                <a:gdLst>
                  <a:gd name="T0" fmla="*/ 1050 w 2104"/>
                  <a:gd name="T1" fmla="*/ 138 h 138"/>
                  <a:gd name="T2" fmla="*/ 644 w 2104"/>
                  <a:gd name="T3" fmla="*/ 132 h 138"/>
                  <a:gd name="T4" fmla="*/ 310 w 2104"/>
                  <a:gd name="T5" fmla="*/ 118 h 138"/>
                  <a:gd name="T6" fmla="*/ 130 w 2104"/>
                  <a:gd name="T7" fmla="*/ 102 h 138"/>
                  <a:gd name="T8" fmla="*/ 52 w 2104"/>
                  <a:gd name="T9" fmla="*/ 90 h 138"/>
                  <a:gd name="T10" fmla="*/ 10 w 2104"/>
                  <a:gd name="T11" fmla="*/ 76 h 138"/>
                  <a:gd name="T12" fmla="*/ 4 w 2104"/>
                  <a:gd name="T13" fmla="*/ 70 h 138"/>
                  <a:gd name="T14" fmla="*/ 6 w 2104"/>
                  <a:gd name="T15" fmla="*/ 66 h 138"/>
                  <a:gd name="T16" fmla="*/ 26 w 2104"/>
                  <a:gd name="T17" fmla="*/ 56 h 138"/>
                  <a:gd name="T18" fmla="*/ 86 w 2104"/>
                  <a:gd name="T19" fmla="*/ 42 h 138"/>
                  <a:gd name="T20" fmla="*/ 184 w 2104"/>
                  <a:gd name="T21" fmla="*/ 30 h 138"/>
                  <a:gd name="T22" fmla="*/ 466 w 2104"/>
                  <a:gd name="T23" fmla="*/ 12 h 138"/>
                  <a:gd name="T24" fmla="*/ 840 w 2104"/>
                  <a:gd name="T25" fmla="*/ 2 h 138"/>
                  <a:gd name="T26" fmla="*/ 1050 w 2104"/>
                  <a:gd name="T27" fmla="*/ 0 h 138"/>
                  <a:gd name="T28" fmla="*/ 1460 w 2104"/>
                  <a:gd name="T29" fmla="*/ 6 h 138"/>
                  <a:gd name="T30" fmla="*/ 1792 w 2104"/>
                  <a:gd name="T31" fmla="*/ 20 h 138"/>
                  <a:gd name="T32" fmla="*/ 1972 w 2104"/>
                  <a:gd name="T33" fmla="*/ 36 h 138"/>
                  <a:gd name="T34" fmla="*/ 2052 w 2104"/>
                  <a:gd name="T35" fmla="*/ 48 h 138"/>
                  <a:gd name="T36" fmla="*/ 2094 w 2104"/>
                  <a:gd name="T37" fmla="*/ 62 h 138"/>
                  <a:gd name="T38" fmla="*/ 2098 w 2104"/>
                  <a:gd name="T39" fmla="*/ 70 h 138"/>
                  <a:gd name="T40" fmla="*/ 2098 w 2104"/>
                  <a:gd name="T41" fmla="*/ 72 h 138"/>
                  <a:gd name="T42" fmla="*/ 2078 w 2104"/>
                  <a:gd name="T43" fmla="*/ 84 h 138"/>
                  <a:gd name="T44" fmla="*/ 2016 w 2104"/>
                  <a:gd name="T45" fmla="*/ 96 h 138"/>
                  <a:gd name="T46" fmla="*/ 1920 w 2104"/>
                  <a:gd name="T47" fmla="*/ 108 h 138"/>
                  <a:gd name="T48" fmla="*/ 1638 w 2104"/>
                  <a:gd name="T49" fmla="*/ 126 h 138"/>
                  <a:gd name="T50" fmla="*/ 1262 w 2104"/>
                  <a:gd name="T51" fmla="*/ 136 h 138"/>
                  <a:gd name="T52" fmla="*/ 1050 w 2104"/>
                  <a:gd name="T53" fmla="*/ 0 h 138"/>
                  <a:gd name="T54" fmla="*/ 838 w 2104"/>
                  <a:gd name="T55" fmla="*/ 0 h 138"/>
                  <a:gd name="T56" fmla="*/ 462 w 2104"/>
                  <a:gd name="T57" fmla="*/ 12 h 138"/>
                  <a:gd name="T58" fmla="*/ 178 w 2104"/>
                  <a:gd name="T59" fmla="*/ 30 h 138"/>
                  <a:gd name="T60" fmla="*/ 82 w 2104"/>
                  <a:gd name="T61" fmla="*/ 42 h 138"/>
                  <a:gd name="T62" fmla="*/ 20 w 2104"/>
                  <a:gd name="T63" fmla="*/ 56 h 138"/>
                  <a:gd name="T64" fmla="*/ 0 w 2104"/>
                  <a:gd name="T65" fmla="*/ 66 h 138"/>
                  <a:gd name="T66" fmla="*/ 0 w 2104"/>
                  <a:gd name="T67" fmla="*/ 70 h 138"/>
                  <a:gd name="T68" fmla="*/ 4 w 2104"/>
                  <a:gd name="T69" fmla="*/ 76 h 138"/>
                  <a:gd name="T70" fmla="*/ 46 w 2104"/>
                  <a:gd name="T71" fmla="*/ 90 h 138"/>
                  <a:gd name="T72" fmla="*/ 126 w 2104"/>
                  <a:gd name="T73" fmla="*/ 102 h 138"/>
                  <a:gd name="T74" fmla="*/ 308 w 2104"/>
                  <a:gd name="T75" fmla="*/ 118 h 138"/>
                  <a:gd name="T76" fmla="*/ 642 w 2104"/>
                  <a:gd name="T77" fmla="*/ 132 h 138"/>
                  <a:gd name="T78" fmla="*/ 1050 w 2104"/>
                  <a:gd name="T79" fmla="*/ 138 h 138"/>
                  <a:gd name="T80" fmla="*/ 1264 w 2104"/>
                  <a:gd name="T81" fmla="*/ 136 h 138"/>
                  <a:gd name="T82" fmla="*/ 1640 w 2104"/>
                  <a:gd name="T83" fmla="*/ 126 h 138"/>
                  <a:gd name="T84" fmla="*/ 1924 w 2104"/>
                  <a:gd name="T85" fmla="*/ 108 h 138"/>
                  <a:gd name="T86" fmla="*/ 2022 w 2104"/>
                  <a:gd name="T87" fmla="*/ 96 h 138"/>
                  <a:gd name="T88" fmla="*/ 2082 w 2104"/>
                  <a:gd name="T89" fmla="*/ 84 h 138"/>
                  <a:gd name="T90" fmla="*/ 2102 w 2104"/>
                  <a:gd name="T91" fmla="*/ 72 h 138"/>
                  <a:gd name="T92" fmla="*/ 2104 w 2104"/>
                  <a:gd name="T93" fmla="*/ 70 h 138"/>
                  <a:gd name="T94" fmla="*/ 2098 w 2104"/>
                  <a:gd name="T95" fmla="*/ 62 h 138"/>
                  <a:gd name="T96" fmla="*/ 2056 w 2104"/>
                  <a:gd name="T97" fmla="*/ 48 h 138"/>
                  <a:gd name="T98" fmla="*/ 1978 w 2104"/>
                  <a:gd name="T99" fmla="*/ 36 h 138"/>
                  <a:gd name="T100" fmla="*/ 1796 w 2104"/>
                  <a:gd name="T101" fmla="*/ 20 h 138"/>
                  <a:gd name="T102" fmla="*/ 1462 w 2104"/>
                  <a:gd name="T103" fmla="*/ 4 h 138"/>
                  <a:gd name="T104" fmla="*/ 1050 w 210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4" h="138">
                    <a:moveTo>
                      <a:pt x="1050" y="138"/>
                    </a:moveTo>
                    <a:lnTo>
                      <a:pt x="1050" y="138"/>
                    </a:lnTo>
                    <a:lnTo>
                      <a:pt x="840" y="136"/>
                    </a:lnTo>
                    <a:lnTo>
                      <a:pt x="644" y="132"/>
                    </a:lnTo>
                    <a:lnTo>
                      <a:pt x="466" y="126"/>
                    </a:lnTo>
                    <a:lnTo>
                      <a:pt x="310" y="118"/>
                    </a:lnTo>
                    <a:lnTo>
                      <a:pt x="184" y="108"/>
                    </a:lnTo>
                    <a:lnTo>
                      <a:pt x="130" y="102"/>
                    </a:lnTo>
                    <a:lnTo>
                      <a:pt x="86" y="96"/>
                    </a:lnTo>
                    <a:lnTo>
                      <a:pt x="52" y="90"/>
                    </a:lnTo>
                    <a:lnTo>
                      <a:pt x="26" y="84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66"/>
                    </a:lnTo>
                    <a:lnTo>
                      <a:pt x="10" y="62"/>
                    </a:lnTo>
                    <a:lnTo>
                      <a:pt x="26" y="56"/>
                    </a:lnTo>
                    <a:lnTo>
                      <a:pt x="52" y="48"/>
                    </a:lnTo>
                    <a:lnTo>
                      <a:pt x="86" y="42"/>
                    </a:lnTo>
                    <a:lnTo>
                      <a:pt x="130" y="36"/>
                    </a:lnTo>
                    <a:lnTo>
                      <a:pt x="184" y="30"/>
                    </a:lnTo>
                    <a:lnTo>
                      <a:pt x="310" y="20"/>
                    </a:lnTo>
                    <a:lnTo>
                      <a:pt x="466" y="12"/>
                    </a:lnTo>
                    <a:lnTo>
                      <a:pt x="644" y="6"/>
                    </a:lnTo>
                    <a:lnTo>
                      <a:pt x="840" y="2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262" y="2"/>
                    </a:lnTo>
                    <a:lnTo>
                      <a:pt x="1460" y="6"/>
                    </a:lnTo>
                    <a:lnTo>
                      <a:pt x="1638" y="12"/>
                    </a:lnTo>
                    <a:lnTo>
                      <a:pt x="1792" y="20"/>
                    </a:lnTo>
                    <a:lnTo>
                      <a:pt x="1920" y="30"/>
                    </a:lnTo>
                    <a:lnTo>
                      <a:pt x="1972" y="36"/>
                    </a:lnTo>
                    <a:lnTo>
                      <a:pt x="2016" y="42"/>
                    </a:lnTo>
                    <a:lnTo>
                      <a:pt x="2052" y="48"/>
                    </a:lnTo>
                    <a:lnTo>
                      <a:pt x="2078" y="56"/>
                    </a:lnTo>
                    <a:lnTo>
                      <a:pt x="2094" y="62"/>
                    </a:lnTo>
                    <a:lnTo>
                      <a:pt x="2098" y="66"/>
                    </a:lnTo>
                    <a:lnTo>
                      <a:pt x="2098" y="70"/>
                    </a:lnTo>
                    <a:lnTo>
                      <a:pt x="2098" y="70"/>
                    </a:lnTo>
                    <a:lnTo>
                      <a:pt x="2098" y="72"/>
                    </a:lnTo>
                    <a:lnTo>
                      <a:pt x="2094" y="76"/>
                    </a:lnTo>
                    <a:lnTo>
                      <a:pt x="2078" y="84"/>
                    </a:lnTo>
                    <a:lnTo>
                      <a:pt x="2052" y="90"/>
                    </a:lnTo>
                    <a:lnTo>
                      <a:pt x="2016" y="96"/>
                    </a:lnTo>
                    <a:lnTo>
                      <a:pt x="1972" y="102"/>
                    </a:lnTo>
                    <a:lnTo>
                      <a:pt x="1920" y="108"/>
                    </a:lnTo>
                    <a:lnTo>
                      <a:pt x="1792" y="118"/>
                    </a:lnTo>
                    <a:lnTo>
                      <a:pt x="1638" y="126"/>
                    </a:lnTo>
                    <a:lnTo>
                      <a:pt x="1460" y="132"/>
                    </a:lnTo>
                    <a:lnTo>
                      <a:pt x="1262" y="136"/>
                    </a:lnTo>
                    <a:lnTo>
                      <a:pt x="1050" y="138"/>
                    </a:lnTo>
                    <a:close/>
                    <a:moveTo>
                      <a:pt x="1050" y="0"/>
                    </a:moveTo>
                    <a:lnTo>
                      <a:pt x="1050" y="0"/>
                    </a:lnTo>
                    <a:lnTo>
                      <a:pt x="838" y="0"/>
                    </a:lnTo>
                    <a:lnTo>
                      <a:pt x="642" y="4"/>
                    </a:lnTo>
                    <a:lnTo>
                      <a:pt x="462" y="12"/>
                    </a:lnTo>
                    <a:lnTo>
                      <a:pt x="308" y="20"/>
                    </a:lnTo>
                    <a:lnTo>
                      <a:pt x="178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6" y="48"/>
                    </a:lnTo>
                    <a:lnTo>
                      <a:pt x="20" y="56"/>
                    </a:lnTo>
                    <a:lnTo>
                      <a:pt x="4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20" y="84"/>
                    </a:lnTo>
                    <a:lnTo>
                      <a:pt x="46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78" y="108"/>
                    </a:lnTo>
                    <a:lnTo>
                      <a:pt x="308" y="118"/>
                    </a:lnTo>
                    <a:lnTo>
                      <a:pt x="462" y="126"/>
                    </a:lnTo>
                    <a:lnTo>
                      <a:pt x="642" y="132"/>
                    </a:lnTo>
                    <a:lnTo>
                      <a:pt x="838" y="136"/>
                    </a:lnTo>
                    <a:lnTo>
                      <a:pt x="1050" y="138"/>
                    </a:lnTo>
                    <a:lnTo>
                      <a:pt x="1050" y="138"/>
                    </a:lnTo>
                    <a:lnTo>
                      <a:pt x="1264" y="136"/>
                    </a:lnTo>
                    <a:lnTo>
                      <a:pt x="1462" y="132"/>
                    </a:lnTo>
                    <a:lnTo>
                      <a:pt x="1640" y="126"/>
                    </a:lnTo>
                    <a:lnTo>
                      <a:pt x="1796" y="118"/>
                    </a:lnTo>
                    <a:lnTo>
                      <a:pt x="1924" y="108"/>
                    </a:lnTo>
                    <a:lnTo>
                      <a:pt x="1978" y="102"/>
                    </a:lnTo>
                    <a:lnTo>
                      <a:pt x="2022" y="96"/>
                    </a:lnTo>
                    <a:lnTo>
                      <a:pt x="2056" y="90"/>
                    </a:lnTo>
                    <a:lnTo>
                      <a:pt x="2082" y="84"/>
                    </a:lnTo>
                    <a:lnTo>
                      <a:pt x="2098" y="76"/>
                    </a:lnTo>
                    <a:lnTo>
                      <a:pt x="2102" y="72"/>
                    </a:lnTo>
                    <a:lnTo>
                      <a:pt x="2104" y="70"/>
                    </a:lnTo>
                    <a:lnTo>
                      <a:pt x="2104" y="70"/>
                    </a:lnTo>
                    <a:lnTo>
                      <a:pt x="2102" y="66"/>
                    </a:lnTo>
                    <a:lnTo>
                      <a:pt x="2098" y="62"/>
                    </a:lnTo>
                    <a:lnTo>
                      <a:pt x="2082" y="56"/>
                    </a:lnTo>
                    <a:lnTo>
                      <a:pt x="2056" y="48"/>
                    </a:lnTo>
                    <a:lnTo>
                      <a:pt x="2022" y="42"/>
                    </a:lnTo>
                    <a:lnTo>
                      <a:pt x="1978" y="36"/>
                    </a:lnTo>
                    <a:lnTo>
                      <a:pt x="1924" y="30"/>
                    </a:lnTo>
                    <a:lnTo>
                      <a:pt x="1796" y="20"/>
                    </a:lnTo>
                    <a:lnTo>
                      <a:pt x="1640" y="12"/>
                    </a:lnTo>
                    <a:lnTo>
                      <a:pt x="1462" y="4"/>
                    </a:lnTo>
                    <a:lnTo>
                      <a:pt x="1264" y="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ED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241"/>
              <p:cNvSpPr>
                <a:spLocks/>
              </p:cNvSpPr>
              <p:nvPr/>
            </p:nvSpPr>
            <p:spPr bwMode="auto">
              <a:xfrm>
                <a:off x="2802" y="4156"/>
                <a:ext cx="2094" cy="138"/>
              </a:xfrm>
              <a:custGeom>
                <a:avLst/>
                <a:gdLst>
                  <a:gd name="T0" fmla="*/ 1046 w 2094"/>
                  <a:gd name="T1" fmla="*/ 138 h 138"/>
                  <a:gd name="T2" fmla="*/ 1046 w 2094"/>
                  <a:gd name="T3" fmla="*/ 138 h 138"/>
                  <a:gd name="T4" fmla="*/ 836 w 2094"/>
                  <a:gd name="T5" fmla="*/ 136 h 138"/>
                  <a:gd name="T6" fmla="*/ 640 w 2094"/>
                  <a:gd name="T7" fmla="*/ 132 h 138"/>
                  <a:gd name="T8" fmla="*/ 462 w 2094"/>
                  <a:gd name="T9" fmla="*/ 126 h 138"/>
                  <a:gd name="T10" fmla="*/ 306 w 2094"/>
                  <a:gd name="T11" fmla="*/ 118 h 138"/>
                  <a:gd name="T12" fmla="*/ 180 w 2094"/>
                  <a:gd name="T13" fmla="*/ 108 h 138"/>
                  <a:gd name="T14" fmla="*/ 126 w 2094"/>
                  <a:gd name="T15" fmla="*/ 102 h 138"/>
                  <a:gd name="T16" fmla="*/ 82 w 2094"/>
                  <a:gd name="T17" fmla="*/ 96 h 138"/>
                  <a:gd name="T18" fmla="*/ 48 w 2094"/>
                  <a:gd name="T19" fmla="*/ 90 h 138"/>
                  <a:gd name="T20" fmla="*/ 22 w 2094"/>
                  <a:gd name="T21" fmla="*/ 84 h 138"/>
                  <a:gd name="T22" fmla="*/ 6 w 2094"/>
                  <a:gd name="T23" fmla="*/ 76 h 138"/>
                  <a:gd name="T24" fmla="*/ 2 w 2094"/>
                  <a:gd name="T25" fmla="*/ 72 h 138"/>
                  <a:gd name="T26" fmla="*/ 0 w 2094"/>
                  <a:gd name="T27" fmla="*/ 70 h 138"/>
                  <a:gd name="T28" fmla="*/ 0 w 2094"/>
                  <a:gd name="T29" fmla="*/ 70 h 138"/>
                  <a:gd name="T30" fmla="*/ 2 w 2094"/>
                  <a:gd name="T31" fmla="*/ 66 h 138"/>
                  <a:gd name="T32" fmla="*/ 6 w 2094"/>
                  <a:gd name="T33" fmla="*/ 62 h 138"/>
                  <a:gd name="T34" fmla="*/ 22 w 2094"/>
                  <a:gd name="T35" fmla="*/ 56 h 138"/>
                  <a:gd name="T36" fmla="*/ 48 w 2094"/>
                  <a:gd name="T37" fmla="*/ 48 h 138"/>
                  <a:gd name="T38" fmla="*/ 82 w 2094"/>
                  <a:gd name="T39" fmla="*/ 42 h 138"/>
                  <a:gd name="T40" fmla="*/ 126 w 2094"/>
                  <a:gd name="T41" fmla="*/ 36 h 138"/>
                  <a:gd name="T42" fmla="*/ 180 w 2094"/>
                  <a:gd name="T43" fmla="*/ 30 h 138"/>
                  <a:gd name="T44" fmla="*/ 306 w 2094"/>
                  <a:gd name="T45" fmla="*/ 20 h 138"/>
                  <a:gd name="T46" fmla="*/ 462 w 2094"/>
                  <a:gd name="T47" fmla="*/ 12 h 138"/>
                  <a:gd name="T48" fmla="*/ 640 w 2094"/>
                  <a:gd name="T49" fmla="*/ 6 h 138"/>
                  <a:gd name="T50" fmla="*/ 836 w 2094"/>
                  <a:gd name="T51" fmla="*/ 2 h 138"/>
                  <a:gd name="T52" fmla="*/ 1046 w 2094"/>
                  <a:gd name="T53" fmla="*/ 0 h 138"/>
                  <a:gd name="T54" fmla="*/ 1046 w 2094"/>
                  <a:gd name="T55" fmla="*/ 0 h 138"/>
                  <a:gd name="T56" fmla="*/ 1258 w 2094"/>
                  <a:gd name="T57" fmla="*/ 2 h 138"/>
                  <a:gd name="T58" fmla="*/ 1456 w 2094"/>
                  <a:gd name="T59" fmla="*/ 6 h 138"/>
                  <a:gd name="T60" fmla="*/ 1634 w 2094"/>
                  <a:gd name="T61" fmla="*/ 12 h 138"/>
                  <a:gd name="T62" fmla="*/ 1788 w 2094"/>
                  <a:gd name="T63" fmla="*/ 20 h 138"/>
                  <a:gd name="T64" fmla="*/ 1916 w 2094"/>
                  <a:gd name="T65" fmla="*/ 30 h 138"/>
                  <a:gd name="T66" fmla="*/ 1968 w 2094"/>
                  <a:gd name="T67" fmla="*/ 36 h 138"/>
                  <a:gd name="T68" fmla="*/ 2012 w 2094"/>
                  <a:gd name="T69" fmla="*/ 42 h 138"/>
                  <a:gd name="T70" fmla="*/ 2048 w 2094"/>
                  <a:gd name="T71" fmla="*/ 48 h 138"/>
                  <a:gd name="T72" fmla="*/ 2074 w 2094"/>
                  <a:gd name="T73" fmla="*/ 56 h 138"/>
                  <a:gd name="T74" fmla="*/ 2090 w 2094"/>
                  <a:gd name="T75" fmla="*/ 62 h 138"/>
                  <a:gd name="T76" fmla="*/ 2094 w 2094"/>
                  <a:gd name="T77" fmla="*/ 66 h 138"/>
                  <a:gd name="T78" fmla="*/ 2094 w 2094"/>
                  <a:gd name="T79" fmla="*/ 70 h 138"/>
                  <a:gd name="T80" fmla="*/ 2094 w 2094"/>
                  <a:gd name="T81" fmla="*/ 70 h 138"/>
                  <a:gd name="T82" fmla="*/ 2094 w 2094"/>
                  <a:gd name="T83" fmla="*/ 72 h 138"/>
                  <a:gd name="T84" fmla="*/ 2090 w 2094"/>
                  <a:gd name="T85" fmla="*/ 76 h 138"/>
                  <a:gd name="T86" fmla="*/ 2074 w 2094"/>
                  <a:gd name="T87" fmla="*/ 84 h 138"/>
                  <a:gd name="T88" fmla="*/ 2048 w 2094"/>
                  <a:gd name="T89" fmla="*/ 90 h 138"/>
                  <a:gd name="T90" fmla="*/ 2012 w 2094"/>
                  <a:gd name="T91" fmla="*/ 96 h 138"/>
                  <a:gd name="T92" fmla="*/ 1968 w 2094"/>
                  <a:gd name="T93" fmla="*/ 102 h 138"/>
                  <a:gd name="T94" fmla="*/ 1916 w 2094"/>
                  <a:gd name="T95" fmla="*/ 108 h 138"/>
                  <a:gd name="T96" fmla="*/ 1788 w 2094"/>
                  <a:gd name="T97" fmla="*/ 118 h 138"/>
                  <a:gd name="T98" fmla="*/ 1634 w 2094"/>
                  <a:gd name="T99" fmla="*/ 126 h 138"/>
                  <a:gd name="T100" fmla="*/ 1456 w 2094"/>
                  <a:gd name="T101" fmla="*/ 132 h 138"/>
                  <a:gd name="T102" fmla="*/ 1258 w 2094"/>
                  <a:gd name="T103" fmla="*/ 136 h 138"/>
                  <a:gd name="T104" fmla="*/ 1046 w 2094"/>
                  <a:gd name="T10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4" h="138">
                    <a:moveTo>
                      <a:pt x="1046" y="138"/>
                    </a:moveTo>
                    <a:lnTo>
                      <a:pt x="1046" y="138"/>
                    </a:lnTo>
                    <a:lnTo>
                      <a:pt x="836" y="136"/>
                    </a:lnTo>
                    <a:lnTo>
                      <a:pt x="640" y="132"/>
                    </a:lnTo>
                    <a:lnTo>
                      <a:pt x="462" y="126"/>
                    </a:lnTo>
                    <a:lnTo>
                      <a:pt x="306" y="118"/>
                    </a:lnTo>
                    <a:lnTo>
                      <a:pt x="180" y="108"/>
                    </a:lnTo>
                    <a:lnTo>
                      <a:pt x="126" y="102"/>
                    </a:lnTo>
                    <a:lnTo>
                      <a:pt x="82" y="96"/>
                    </a:lnTo>
                    <a:lnTo>
                      <a:pt x="48" y="90"/>
                    </a:lnTo>
                    <a:lnTo>
                      <a:pt x="22" y="84"/>
                    </a:lnTo>
                    <a:lnTo>
                      <a:pt x="6" y="76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6" y="62"/>
                    </a:lnTo>
                    <a:lnTo>
                      <a:pt x="22" y="56"/>
                    </a:lnTo>
                    <a:lnTo>
                      <a:pt x="48" y="48"/>
                    </a:lnTo>
                    <a:lnTo>
                      <a:pt x="82" y="42"/>
                    </a:lnTo>
                    <a:lnTo>
                      <a:pt x="126" y="36"/>
                    </a:lnTo>
                    <a:lnTo>
                      <a:pt x="180" y="30"/>
                    </a:lnTo>
                    <a:lnTo>
                      <a:pt x="306" y="20"/>
                    </a:lnTo>
                    <a:lnTo>
                      <a:pt x="462" y="12"/>
                    </a:lnTo>
                    <a:lnTo>
                      <a:pt x="640" y="6"/>
                    </a:lnTo>
                    <a:lnTo>
                      <a:pt x="836" y="2"/>
                    </a:lnTo>
                    <a:lnTo>
                      <a:pt x="1046" y="0"/>
                    </a:lnTo>
                    <a:lnTo>
                      <a:pt x="1046" y="0"/>
                    </a:lnTo>
                    <a:lnTo>
                      <a:pt x="1258" y="2"/>
                    </a:lnTo>
                    <a:lnTo>
                      <a:pt x="1456" y="6"/>
                    </a:lnTo>
                    <a:lnTo>
                      <a:pt x="1634" y="12"/>
                    </a:lnTo>
                    <a:lnTo>
                      <a:pt x="1788" y="20"/>
                    </a:lnTo>
                    <a:lnTo>
                      <a:pt x="1916" y="30"/>
                    </a:lnTo>
                    <a:lnTo>
                      <a:pt x="1968" y="36"/>
                    </a:lnTo>
                    <a:lnTo>
                      <a:pt x="2012" y="42"/>
                    </a:lnTo>
                    <a:lnTo>
                      <a:pt x="2048" y="48"/>
                    </a:lnTo>
                    <a:lnTo>
                      <a:pt x="2074" y="56"/>
                    </a:lnTo>
                    <a:lnTo>
                      <a:pt x="2090" y="62"/>
                    </a:lnTo>
                    <a:lnTo>
                      <a:pt x="2094" y="66"/>
                    </a:lnTo>
                    <a:lnTo>
                      <a:pt x="2094" y="70"/>
                    </a:lnTo>
                    <a:lnTo>
                      <a:pt x="2094" y="70"/>
                    </a:lnTo>
                    <a:lnTo>
                      <a:pt x="2094" y="72"/>
                    </a:lnTo>
                    <a:lnTo>
                      <a:pt x="2090" y="76"/>
                    </a:lnTo>
                    <a:lnTo>
                      <a:pt x="2074" y="84"/>
                    </a:lnTo>
                    <a:lnTo>
                      <a:pt x="2048" y="90"/>
                    </a:lnTo>
                    <a:lnTo>
                      <a:pt x="2012" y="96"/>
                    </a:lnTo>
                    <a:lnTo>
                      <a:pt x="1968" y="102"/>
                    </a:lnTo>
                    <a:lnTo>
                      <a:pt x="1916" y="108"/>
                    </a:lnTo>
                    <a:lnTo>
                      <a:pt x="1788" y="118"/>
                    </a:lnTo>
                    <a:lnTo>
                      <a:pt x="1634" y="126"/>
                    </a:lnTo>
                    <a:lnTo>
                      <a:pt x="1456" y="132"/>
                    </a:lnTo>
                    <a:lnTo>
                      <a:pt x="1258" y="136"/>
                    </a:lnTo>
                    <a:lnTo>
                      <a:pt x="1046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242"/>
              <p:cNvSpPr>
                <a:spLocks/>
              </p:cNvSpPr>
              <p:nvPr/>
            </p:nvSpPr>
            <p:spPr bwMode="auto">
              <a:xfrm>
                <a:off x="2798" y="4156"/>
                <a:ext cx="2104" cy="138"/>
              </a:xfrm>
              <a:custGeom>
                <a:avLst/>
                <a:gdLst>
                  <a:gd name="T0" fmla="*/ 1050 w 2104"/>
                  <a:gd name="T1" fmla="*/ 0 h 138"/>
                  <a:gd name="T2" fmla="*/ 1050 w 2104"/>
                  <a:gd name="T3" fmla="*/ 0 h 138"/>
                  <a:gd name="T4" fmla="*/ 838 w 2104"/>
                  <a:gd name="T5" fmla="*/ 0 h 138"/>
                  <a:gd name="T6" fmla="*/ 642 w 2104"/>
                  <a:gd name="T7" fmla="*/ 4 h 138"/>
                  <a:gd name="T8" fmla="*/ 462 w 2104"/>
                  <a:gd name="T9" fmla="*/ 12 h 138"/>
                  <a:gd name="T10" fmla="*/ 308 w 2104"/>
                  <a:gd name="T11" fmla="*/ 20 h 138"/>
                  <a:gd name="T12" fmla="*/ 178 w 2104"/>
                  <a:gd name="T13" fmla="*/ 30 h 138"/>
                  <a:gd name="T14" fmla="*/ 126 w 2104"/>
                  <a:gd name="T15" fmla="*/ 36 h 138"/>
                  <a:gd name="T16" fmla="*/ 82 w 2104"/>
                  <a:gd name="T17" fmla="*/ 42 h 138"/>
                  <a:gd name="T18" fmla="*/ 46 w 2104"/>
                  <a:gd name="T19" fmla="*/ 48 h 138"/>
                  <a:gd name="T20" fmla="*/ 20 w 2104"/>
                  <a:gd name="T21" fmla="*/ 56 h 138"/>
                  <a:gd name="T22" fmla="*/ 4 w 2104"/>
                  <a:gd name="T23" fmla="*/ 62 h 138"/>
                  <a:gd name="T24" fmla="*/ 0 w 2104"/>
                  <a:gd name="T25" fmla="*/ 66 h 138"/>
                  <a:gd name="T26" fmla="*/ 0 w 2104"/>
                  <a:gd name="T27" fmla="*/ 70 h 138"/>
                  <a:gd name="T28" fmla="*/ 0 w 2104"/>
                  <a:gd name="T29" fmla="*/ 70 h 138"/>
                  <a:gd name="T30" fmla="*/ 0 w 2104"/>
                  <a:gd name="T31" fmla="*/ 72 h 138"/>
                  <a:gd name="T32" fmla="*/ 4 w 2104"/>
                  <a:gd name="T33" fmla="*/ 76 h 138"/>
                  <a:gd name="T34" fmla="*/ 20 w 2104"/>
                  <a:gd name="T35" fmla="*/ 84 h 138"/>
                  <a:gd name="T36" fmla="*/ 46 w 2104"/>
                  <a:gd name="T37" fmla="*/ 90 h 138"/>
                  <a:gd name="T38" fmla="*/ 82 w 2104"/>
                  <a:gd name="T39" fmla="*/ 96 h 138"/>
                  <a:gd name="T40" fmla="*/ 126 w 2104"/>
                  <a:gd name="T41" fmla="*/ 102 h 138"/>
                  <a:gd name="T42" fmla="*/ 178 w 2104"/>
                  <a:gd name="T43" fmla="*/ 108 h 138"/>
                  <a:gd name="T44" fmla="*/ 308 w 2104"/>
                  <a:gd name="T45" fmla="*/ 118 h 138"/>
                  <a:gd name="T46" fmla="*/ 462 w 2104"/>
                  <a:gd name="T47" fmla="*/ 126 h 138"/>
                  <a:gd name="T48" fmla="*/ 642 w 2104"/>
                  <a:gd name="T49" fmla="*/ 132 h 138"/>
                  <a:gd name="T50" fmla="*/ 838 w 2104"/>
                  <a:gd name="T51" fmla="*/ 136 h 138"/>
                  <a:gd name="T52" fmla="*/ 1050 w 2104"/>
                  <a:gd name="T53" fmla="*/ 138 h 138"/>
                  <a:gd name="T54" fmla="*/ 1050 w 2104"/>
                  <a:gd name="T55" fmla="*/ 138 h 138"/>
                  <a:gd name="T56" fmla="*/ 1264 w 2104"/>
                  <a:gd name="T57" fmla="*/ 136 h 138"/>
                  <a:gd name="T58" fmla="*/ 1462 w 2104"/>
                  <a:gd name="T59" fmla="*/ 132 h 138"/>
                  <a:gd name="T60" fmla="*/ 1640 w 2104"/>
                  <a:gd name="T61" fmla="*/ 126 h 138"/>
                  <a:gd name="T62" fmla="*/ 1796 w 2104"/>
                  <a:gd name="T63" fmla="*/ 118 h 138"/>
                  <a:gd name="T64" fmla="*/ 1924 w 2104"/>
                  <a:gd name="T65" fmla="*/ 108 h 138"/>
                  <a:gd name="T66" fmla="*/ 1978 w 2104"/>
                  <a:gd name="T67" fmla="*/ 102 h 138"/>
                  <a:gd name="T68" fmla="*/ 2022 w 2104"/>
                  <a:gd name="T69" fmla="*/ 96 h 138"/>
                  <a:gd name="T70" fmla="*/ 2056 w 2104"/>
                  <a:gd name="T71" fmla="*/ 90 h 138"/>
                  <a:gd name="T72" fmla="*/ 2082 w 2104"/>
                  <a:gd name="T73" fmla="*/ 84 h 138"/>
                  <a:gd name="T74" fmla="*/ 2098 w 2104"/>
                  <a:gd name="T75" fmla="*/ 76 h 138"/>
                  <a:gd name="T76" fmla="*/ 2102 w 2104"/>
                  <a:gd name="T77" fmla="*/ 72 h 138"/>
                  <a:gd name="T78" fmla="*/ 2104 w 2104"/>
                  <a:gd name="T79" fmla="*/ 70 h 138"/>
                  <a:gd name="T80" fmla="*/ 2104 w 2104"/>
                  <a:gd name="T81" fmla="*/ 70 h 138"/>
                  <a:gd name="T82" fmla="*/ 2102 w 2104"/>
                  <a:gd name="T83" fmla="*/ 66 h 138"/>
                  <a:gd name="T84" fmla="*/ 2098 w 2104"/>
                  <a:gd name="T85" fmla="*/ 62 h 138"/>
                  <a:gd name="T86" fmla="*/ 2082 w 2104"/>
                  <a:gd name="T87" fmla="*/ 56 h 138"/>
                  <a:gd name="T88" fmla="*/ 2056 w 2104"/>
                  <a:gd name="T89" fmla="*/ 48 h 138"/>
                  <a:gd name="T90" fmla="*/ 2022 w 2104"/>
                  <a:gd name="T91" fmla="*/ 42 h 138"/>
                  <a:gd name="T92" fmla="*/ 1978 w 2104"/>
                  <a:gd name="T93" fmla="*/ 36 h 138"/>
                  <a:gd name="T94" fmla="*/ 1924 w 2104"/>
                  <a:gd name="T95" fmla="*/ 30 h 138"/>
                  <a:gd name="T96" fmla="*/ 1796 w 2104"/>
                  <a:gd name="T97" fmla="*/ 20 h 138"/>
                  <a:gd name="T98" fmla="*/ 1640 w 2104"/>
                  <a:gd name="T99" fmla="*/ 12 h 138"/>
                  <a:gd name="T100" fmla="*/ 1462 w 2104"/>
                  <a:gd name="T101" fmla="*/ 4 h 138"/>
                  <a:gd name="T102" fmla="*/ 1264 w 2104"/>
                  <a:gd name="T103" fmla="*/ 0 h 138"/>
                  <a:gd name="T104" fmla="*/ 1050 w 210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4" h="138">
                    <a:moveTo>
                      <a:pt x="1050" y="0"/>
                    </a:moveTo>
                    <a:lnTo>
                      <a:pt x="1050" y="0"/>
                    </a:lnTo>
                    <a:lnTo>
                      <a:pt x="838" y="0"/>
                    </a:lnTo>
                    <a:lnTo>
                      <a:pt x="642" y="4"/>
                    </a:lnTo>
                    <a:lnTo>
                      <a:pt x="462" y="12"/>
                    </a:lnTo>
                    <a:lnTo>
                      <a:pt x="308" y="20"/>
                    </a:lnTo>
                    <a:lnTo>
                      <a:pt x="178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6" y="48"/>
                    </a:lnTo>
                    <a:lnTo>
                      <a:pt x="20" y="56"/>
                    </a:lnTo>
                    <a:lnTo>
                      <a:pt x="4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20" y="84"/>
                    </a:lnTo>
                    <a:lnTo>
                      <a:pt x="46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78" y="108"/>
                    </a:lnTo>
                    <a:lnTo>
                      <a:pt x="308" y="118"/>
                    </a:lnTo>
                    <a:lnTo>
                      <a:pt x="462" y="126"/>
                    </a:lnTo>
                    <a:lnTo>
                      <a:pt x="642" y="132"/>
                    </a:lnTo>
                    <a:lnTo>
                      <a:pt x="838" y="136"/>
                    </a:lnTo>
                    <a:lnTo>
                      <a:pt x="1050" y="138"/>
                    </a:lnTo>
                    <a:lnTo>
                      <a:pt x="1050" y="138"/>
                    </a:lnTo>
                    <a:lnTo>
                      <a:pt x="1264" y="136"/>
                    </a:lnTo>
                    <a:lnTo>
                      <a:pt x="1462" y="132"/>
                    </a:lnTo>
                    <a:lnTo>
                      <a:pt x="1640" y="126"/>
                    </a:lnTo>
                    <a:lnTo>
                      <a:pt x="1796" y="118"/>
                    </a:lnTo>
                    <a:lnTo>
                      <a:pt x="1924" y="108"/>
                    </a:lnTo>
                    <a:lnTo>
                      <a:pt x="1978" y="102"/>
                    </a:lnTo>
                    <a:lnTo>
                      <a:pt x="2022" y="96"/>
                    </a:lnTo>
                    <a:lnTo>
                      <a:pt x="2056" y="90"/>
                    </a:lnTo>
                    <a:lnTo>
                      <a:pt x="2082" y="84"/>
                    </a:lnTo>
                    <a:lnTo>
                      <a:pt x="2098" y="76"/>
                    </a:lnTo>
                    <a:lnTo>
                      <a:pt x="2102" y="72"/>
                    </a:lnTo>
                    <a:lnTo>
                      <a:pt x="2104" y="70"/>
                    </a:lnTo>
                    <a:lnTo>
                      <a:pt x="2104" y="70"/>
                    </a:lnTo>
                    <a:lnTo>
                      <a:pt x="2102" y="66"/>
                    </a:lnTo>
                    <a:lnTo>
                      <a:pt x="2098" y="62"/>
                    </a:lnTo>
                    <a:lnTo>
                      <a:pt x="2082" y="56"/>
                    </a:lnTo>
                    <a:lnTo>
                      <a:pt x="2056" y="48"/>
                    </a:lnTo>
                    <a:lnTo>
                      <a:pt x="2022" y="42"/>
                    </a:lnTo>
                    <a:lnTo>
                      <a:pt x="1978" y="36"/>
                    </a:lnTo>
                    <a:lnTo>
                      <a:pt x="1924" y="30"/>
                    </a:lnTo>
                    <a:lnTo>
                      <a:pt x="1796" y="20"/>
                    </a:lnTo>
                    <a:lnTo>
                      <a:pt x="1640" y="12"/>
                    </a:lnTo>
                    <a:lnTo>
                      <a:pt x="1462" y="4"/>
                    </a:lnTo>
                    <a:lnTo>
                      <a:pt x="1264" y="0"/>
                    </a:lnTo>
                    <a:lnTo>
                      <a:pt x="10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243"/>
              <p:cNvSpPr>
                <a:spLocks noEditPoints="1"/>
              </p:cNvSpPr>
              <p:nvPr/>
            </p:nvSpPr>
            <p:spPr bwMode="auto">
              <a:xfrm>
                <a:off x="2802" y="4156"/>
                <a:ext cx="2094" cy="138"/>
              </a:xfrm>
              <a:custGeom>
                <a:avLst/>
                <a:gdLst>
                  <a:gd name="T0" fmla="*/ 1046 w 2094"/>
                  <a:gd name="T1" fmla="*/ 138 h 138"/>
                  <a:gd name="T2" fmla="*/ 642 w 2094"/>
                  <a:gd name="T3" fmla="*/ 132 h 138"/>
                  <a:gd name="T4" fmla="*/ 310 w 2094"/>
                  <a:gd name="T5" fmla="*/ 118 h 138"/>
                  <a:gd name="T6" fmla="*/ 132 w 2094"/>
                  <a:gd name="T7" fmla="*/ 102 h 138"/>
                  <a:gd name="T8" fmla="*/ 52 w 2094"/>
                  <a:gd name="T9" fmla="*/ 90 h 138"/>
                  <a:gd name="T10" fmla="*/ 10 w 2094"/>
                  <a:gd name="T11" fmla="*/ 76 h 138"/>
                  <a:gd name="T12" fmla="*/ 6 w 2094"/>
                  <a:gd name="T13" fmla="*/ 70 h 138"/>
                  <a:gd name="T14" fmla="*/ 6 w 2094"/>
                  <a:gd name="T15" fmla="*/ 66 h 138"/>
                  <a:gd name="T16" fmla="*/ 26 w 2094"/>
                  <a:gd name="T17" fmla="*/ 56 h 138"/>
                  <a:gd name="T18" fmla="*/ 88 w 2094"/>
                  <a:gd name="T19" fmla="*/ 42 h 138"/>
                  <a:gd name="T20" fmla="*/ 184 w 2094"/>
                  <a:gd name="T21" fmla="*/ 30 h 138"/>
                  <a:gd name="T22" fmla="*/ 464 w 2094"/>
                  <a:gd name="T23" fmla="*/ 12 h 138"/>
                  <a:gd name="T24" fmla="*/ 836 w 2094"/>
                  <a:gd name="T25" fmla="*/ 2 h 138"/>
                  <a:gd name="T26" fmla="*/ 1046 w 2094"/>
                  <a:gd name="T27" fmla="*/ 0 h 138"/>
                  <a:gd name="T28" fmla="*/ 1454 w 2094"/>
                  <a:gd name="T29" fmla="*/ 6 h 138"/>
                  <a:gd name="T30" fmla="*/ 1786 w 2094"/>
                  <a:gd name="T31" fmla="*/ 20 h 138"/>
                  <a:gd name="T32" fmla="*/ 1964 w 2094"/>
                  <a:gd name="T33" fmla="*/ 36 h 138"/>
                  <a:gd name="T34" fmla="*/ 2044 w 2094"/>
                  <a:gd name="T35" fmla="*/ 48 h 138"/>
                  <a:gd name="T36" fmla="*/ 2084 w 2094"/>
                  <a:gd name="T37" fmla="*/ 62 h 138"/>
                  <a:gd name="T38" fmla="*/ 2090 w 2094"/>
                  <a:gd name="T39" fmla="*/ 70 h 138"/>
                  <a:gd name="T40" fmla="*/ 2088 w 2094"/>
                  <a:gd name="T41" fmla="*/ 72 h 138"/>
                  <a:gd name="T42" fmla="*/ 2068 w 2094"/>
                  <a:gd name="T43" fmla="*/ 82 h 138"/>
                  <a:gd name="T44" fmla="*/ 2008 w 2094"/>
                  <a:gd name="T45" fmla="*/ 96 h 138"/>
                  <a:gd name="T46" fmla="*/ 1912 w 2094"/>
                  <a:gd name="T47" fmla="*/ 108 h 138"/>
                  <a:gd name="T48" fmla="*/ 1632 w 2094"/>
                  <a:gd name="T49" fmla="*/ 126 h 138"/>
                  <a:gd name="T50" fmla="*/ 1258 w 2094"/>
                  <a:gd name="T51" fmla="*/ 136 h 138"/>
                  <a:gd name="T52" fmla="*/ 1046 w 2094"/>
                  <a:gd name="T53" fmla="*/ 0 h 138"/>
                  <a:gd name="T54" fmla="*/ 836 w 2094"/>
                  <a:gd name="T55" fmla="*/ 2 h 138"/>
                  <a:gd name="T56" fmla="*/ 462 w 2094"/>
                  <a:gd name="T57" fmla="*/ 12 h 138"/>
                  <a:gd name="T58" fmla="*/ 180 w 2094"/>
                  <a:gd name="T59" fmla="*/ 30 h 138"/>
                  <a:gd name="T60" fmla="*/ 82 w 2094"/>
                  <a:gd name="T61" fmla="*/ 42 h 138"/>
                  <a:gd name="T62" fmla="*/ 22 w 2094"/>
                  <a:gd name="T63" fmla="*/ 56 h 138"/>
                  <a:gd name="T64" fmla="*/ 2 w 2094"/>
                  <a:gd name="T65" fmla="*/ 66 h 138"/>
                  <a:gd name="T66" fmla="*/ 0 w 2094"/>
                  <a:gd name="T67" fmla="*/ 70 h 138"/>
                  <a:gd name="T68" fmla="*/ 6 w 2094"/>
                  <a:gd name="T69" fmla="*/ 76 h 138"/>
                  <a:gd name="T70" fmla="*/ 48 w 2094"/>
                  <a:gd name="T71" fmla="*/ 90 h 138"/>
                  <a:gd name="T72" fmla="*/ 126 w 2094"/>
                  <a:gd name="T73" fmla="*/ 102 h 138"/>
                  <a:gd name="T74" fmla="*/ 306 w 2094"/>
                  <a:gd name="T75" fmla="*/ 118 h 138"/>
                  <a:gd name="T76" fmla="*/ 640 w 2094"/>
                  <a:gd name="T77" fmla="*/ 132 h 138"/>
                  <a:gd name="T78" fmla="*/ 1046 w 2094"/>
                  <a:gd name="T79" fmla="*/ 138 h 138"/>
                  <a:gd name="T80" fmla="*/ 1258 w 2094"/>
                  <a:gd name="T81" fmla="*/ 136 h 138"/>
                  <a:gd name="T82" fmla="*/ 1634 w 2094"/>
                  <a:gd name="T83" fmla="*/ 126 h 138"/>
                  <a:gd name="T84" fmla="*/ 1916 w 2094"/>
                  <a:gd name="T85" fmla="*/ 108 h 138"/>
                  <a:gd name="T86" fmla="*/ 2012 w 2094"/>
                  <a:gd name="T87" fmla="*/ 96 h 138"/>
                  <a:gd name="T88" fmla="*/ 2074 w 2094"/>
                  <a:gd name="T89" fmla="*/ 84 h 138"/>
                  <a:gd name="T90" fmla="*/ 2094 w 2094"/>
                  <a:gd name="T91" fmla="*/ 72 h 138"/>
                  <a:gd name="T92" fmla="*/ 2094 w 2094"/>
                  <a:gd name="T93" fmla="*/ 70 h 138"/>
                  <a:gd name="T94" fmla="*/ 2090 w 2094"/>
                  <a:gd name="T95" fmla="*/ 62 h 138"/>
                  <a:gd name="T96" fmla="*/ 2048 w 2094"/>
                  <a:gd name="T97" fmla="*/ 48 h 138"/>
                  <a:gd name="T98" fmla="*/ 1968 w 2094"/>
                  <a:gd name="T99" fmla="*/ 36 h 138"/>
                  <a:gd name="T100" fmla="*/ 1788 w 2094"/>
                  <a:gd name="T101" fmla="*/ 20 h 138"/>
                  <a:gd name="T102" fmla="*/ 1456 w 2094"/>
                  <a:gd name="T103" fmla="*/ 6 h 138"/>
                  <a:gd name="T104" fmla="*/ 1046 w 209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4" h="138">
                    <a:moveTo>
                      <a:pt x="1046" y="138"/>
                    </a:moveTo>
                    <a:lnTo>
                      <a:pt x="1046" y="138"/>
                    </a:lnTo>
                    <a:lnTo>
                      <a:pt x="836" y="136"/>
                    </a:lnTo>
                    <a:lnTo>
                      <a:pt x="642" y="132"/>
                    </a:lnTo>
                    <a:lnTo>
                      <a:pt x="464" y="126"/>
                    </a:lnTo>
                    <a:lnTo>
                      <a:pt x="310" y="118"/>
                    </a:lnTo>
                    <a:lnTo>
                      <a:pt x="184" y="108"/>
                    </a:lnTo>
                    <a:lnTo>
                      <a:pt x="132" y="102"/>
                    </a:lnTo>
                    <a:lnTo>
                      <a:pt x="88" y="96"/>
                    </a:lnTo>
                    <a:lnTo>
                      <a:pt x="52" y="90"/>
                    </a:lnTo>
                    <a:lnTo>
                      <a:pt x="26" y="82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66"/>
                    </a:lnTo>
                    <a:lnTo>
                      <a:pt x="10" y="62"/>
                    </a:lnTo>
                    <a:lnTo>
                      <a:pt x="26" y="56"/>
                    </a:lnTo>
                    <a:lnTo>
                      <a:pt x="52" y="48"/>
                    </a:lnTo>
                    <a:lnTo>
                      <a:pt x="88" y="42"/>
                    </a:lnTo>
                    <a:lnTo>
                      <a:pt x="132" y="36"/>
                    </a:lnTo>
                    <a:lnTo>
                      <a:pt x="184" y="30"/>
                    </a:lnTo>
                    <a:lnTo>
                      <a:pt x="310" y="20"/>
                    </a:lnTo>
                    <a:lnTo>
                      <a:pt x="464" y="12"/>
                    </a:lnTo>
                    <a:lnTo>
                      <a:pt x="642" y="6"/>
                    </a:lnTo>
                    <a:lnTo>
                      <a:pt x="836" y="2"/>
                    </a:lnTo>
                    <a:lnTo>
                      <a:pt x="1046" y="0"/>
                    </a:lnTo>
                    <a:lnTo>
                      <a:pt x="1046" y="0"/>
                    </a:lnTo>
                    <a:lnTo>
                      <a:pt x="1258" y="2"/>
                    </a:lnTo>
                    <a:lnTo>
                      <a:pt x="1454" y="6"/>
                    </a:lnTo>
                    <a:lnTo>
                      <a:pt x="1632" y="12"/>
                    </a:lnTo>
                    <a:lnTo>
                      <a:pt x="1786" y="20"/>
                    </a:lnTo>
                    <a:lnTo>
                      <a:pt x="1912" y="30"/>
                    </a:lnTo>
                    <a:lnTo>
                      <a:pt x="1964" y="36"/>
                    </a:lnTo>
                    <a:lnTo>
                      <a:pt x="2008" y="42"/>
                    </a:lnTo>
                    <a:lnTo>
                      <a:pt x="2044" y="48"/>
                    </a:lnTo>
                    <a:lnTo>
                      <a:pt x="2068" y="56"/>
                    </a:lnTo>
                    <a:lnTo>
                      <a:pt x="2084" y="62"/>
                    </a:lnTo>
                    <a:lnTo>
                      <a:pt x="2088" y="66"/>
                    </a:lnTo>
                    <a:lnTo>
                      <a:pt x="2090" y="70"/>
                    </a:lnTo>
                    <a:lnTo>
                      <a:pt x="2090" y="70"/>
                    </a:lnTo>
                    <a:lnTo>
                      <a:pt x="2088" y="72"/>
                    </a:lnTo>
                    <a:lnTo>
                      <a:pt x="2084" y="76"/>
                    </a:lnTo>
                    <a:lnTo>
                      <a:pt x="2068" y="82"/>
                    </a:lnTo>
                    <a:lnTo>
                      <a:pt x="2044" y="90"/>
                    </a:lnTo>
                    <a:lnTo>
                      <a:pt x="2008" y="96"/>
                    </a:lnTo>
                    <a:lnTo>
                      <a:pt x="1964" y="102"/>
                    </a:lnTo>
                    <a:lnTo>
                      <a:pt x="1912" y="108"/>
                    </a:lnTo>
                    <a:lnTo>
                      <a:pt x="1786" y="118"/>
                    </a:lnTo>
                    <a:lnTo>
                      <a:pt x="1632" y="126"/>
                    </a:lnTo>
                    <a:lnTo>
                      <a:pt x="1454" y="132"/>
                    </a:lnTo>
                    <a:lnTo>
                      <a:pt x="1258" y="136"/>
                    </a:lnTo>
                    <a:lnTo>
                      <a:pt x="1046" y="138"/>
                    </a:lnTo>
                    <a:close/>
                    <a:moveTo>
                      <a:pt x="1046" y="0"/>
                    </a:moveTo>
                    <a:lnTo>
                      <a:pt x="1046" y="0"/>
                    </a:lnTo>
                    <a:lnTo>
                      <a:pt x="836" y="2"/>
                    </a:lnTo>
                    <a:lnTo>
                      <a:pt x="640" y="6"/>
                    </a:lnTo>
                    <a:lnTo>
                      <a:pt x="462" y="12"/>
                    </a:lnTo>
                    <a:lnTo>
                      <a:pt x="306" y="20"/>
                    </a:lnTo>
                    <a:lnTo>
                      <a:pt x="180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8" y="48"/>
                    </a:lnTo>
                    <a:lnTo>
                      <a:pt x="22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2" y="84"/>
                    </a:lnTo>
                    <a:lnTo>
                      <a:pt x="48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80" y="108"/>
                    </a:lnTo>
                    <a:lnTo>
                      <a:pt x="306" y="118"/>
                    </a:lnTo>
                    <a:lnTo>
                      <a:pt x="462" y="126"/>
                    </a:lnTo>
                    <a:lnTo>
                      <a:pt x="640" y="132"/>
                    </a:lnTo>
                    <a:lnTo>
                      <a:pt x="836" y="136"/>
                    </a:lnTo>
                    <a:lnTo>
                      <a:pt x="1046" y="138"/>
                    </a:lnTo>
                    <a:lnTo>
                      <a:pt x="1046" y="138"/>
                    </a:lnTo>
                    <a:lnTo>
                      <a:pt x="1258" y="136"/>
                    </a:lnTo>
                    <a:lnTo>
                      <a:pt x="1456" y="132"/>
                    </a:lnTo>
                    <a:lnTo>
                      <a:pt x="1634" y="126"/>
                    </a:lnTo>
                    <a:lnTo>
                      <a:pt x="1788" y="118"/>
                    </a:lnTo>
                    <a:lnTo>
                      <a:pt x="1916" y="108"/>
                    </a:lnTo>
                    <a:lnTo>
                      <a:pt x="1968" y="102"/>
                    </a:lnTo>
                    <a:lnTo>
                      <a:pt x="2012" y="96"/>
                    </a:lnTo>
                    <a:lnTo>
                      <a:pt x="2048" y="90"/>
                    </a:lnTo>
                    <a:lnTo>
                      <a:pt x="2074" y="84"/>
                    </a:lnTo>
                    <a:lnTo>
                      <a:pt x="2090" y="76"/>
                    </a:lnTo>
                    <a:lnTo>
                      <a:pt x="2094" y="72"/>
                    </a:lnTo>
                    <a:lnTo>
                      <a:pt x="2094" y="70"/>
                    </a:lnTo>
                    <a:lnTo>
                      <a:pt x="2094" y="70"/>
                    </a:lnTo>
                    <a:lnTo>
                      <a:pt x="2094" y="66"/>
                    </a:lnTo>
                    <a:lnTo>
                      <a:pt x="2090" y="62"/>
                    </a:lnTo>
                    <a:lnTo>
                      <a:pt x="2074" y="56"/>
                    </a:lnTo>
                    <a:lnTo>
                      <a:pt x="2048" y="48"/>
                    </a:lnTo>
                    <a:lnTo>
                      <a:pt x="2012" y="42"/>
                    </a:lnTo>
                    <a:lnTo>
                      <a:pt x="1968" y="36"/>
                    </a:lnTo>
                    <a:lnTo>
                      <a:pt x="1916" y="30"/>
                    </a:lnTo>
                    <a:lnTo>
                      <a:pt x="1788" y="20"/>
                    </a:lnTo>
                    <a:lnTo>
                      <a:pt x="1634" y="12"/>
                    </a:lnTo>
                    <a:lnTo>
                      <a:pt x="1456" y="6"/>
                    </a:lnTo>
                    <a:lnTo>
                      <a:pt x="1258" y="2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ED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244"/>
              <p:cNvSpPr>
                <a:spLocks/>
              </p:cNvSpPr>
              <p:nvPr/>
            </p:nvSpPr>
            <p:spPr bwMode="auto">
              <a:xfrm>
                <a:off x="2808" y="4156"/>
                <a:ext cx="2084" cy="138"/>
              </a:xfrm>
              <a:custGeom>
                <a:avLst/>
                <a:gdLst>
                  <a:gd name="T0" fmla="*/ 1040 w 2084"/>
                  <a:gd name="T1" fmla="*/ 138 h 138"/>
                  <a:gd name="T2" fmla="*/ 1040 w 2084"/>
                  <a:gd name="T3" fmla="*/ 138 h 138"/>
                  <a:gd name="T4" fmla="*/ 830 w 2084"/>
                  <a:gd name="T5" fmla="*/ 136 h 138"/>
                  <a:gd name="T6" fmla="*/ 636 w 2084"/>
                  <a:gd name="T7" fmla="*/ 132 h 138"/>
                  <a:gd name="T8" fmla="*/ 458 w 2084"/>
                  <a:gd name="T9" fmla="*/ 126 h 138"/>
                  <a:gd name="T10" fmla="*/ 304 w 2084"/>
                  <a:gd name="T11" fmla="*/ 118 h 138"/>
                  <a:gd name="T12" fmla="*/ 178 w 2084"/>
                  <a:gd name="T13" fmla="*/ 108 h 138"/>
                  <a:gd name="T14" fmla="*/ 126 w 2084"/>
                  <a:gd name="T15" fmla="*/ 102 h 138"/>
                  <a:gd name="T16" fmla="*/ 82 w 2084"/>
                  <a:gd name="T17" fmla="*/ 96 h 138"/>
                  <a:gd name="T18" fmla="*/ 46 w 2084"/>
                  <a:gd name="T19" fmla="*/ 90 h 138"/>
                  <a:gd name="T20" fmla="*/ 20 w 2084"/>
                  <a:gd name="T21" fmla="*/ 82 h 138"/>
                  <a:gd name="T22" fmla="*/ 4 w 2084"/>
                  <a:gd name="T23" fmla="*/ 76 h 138"/>
                  <a:gd name="T24" fmla="*/ 0 w 2084"/>
                  <a:gd name="T25" fmla="*/ 72 h 138"/>
                  <a:gd name="T26" fmla="*/ 0 w 2084"/>
                  <a:gd name="T27" fmla="*/ 70 h 138"/>
                  <a:gd name="T28" fmla="*/ 0 w 2084"/>
                  <a:gd name="T29" fmla="*/ 70 h 138"/>
                  <a:gd name="T30" fmla="*/ 0 w 2084"/>
                  <a:gd name="T31" fmla="*/ 66 h 138"/>
                  <a:gd name="T32" fmla="*/ 4 w 2084"/>
                  <a:gd name="T33" fmla="*/ 62 h 138"/>
                  <a:gd name="T34" fmla="*/ 20 w 2084"/>
                  <a:gd name="T35" fmla="*/ 56 h 138"/>
                  <a:gd name="T36" fmla="*/ 46 w 2084"/>
                  <a:gd name="T37" fmla="*/ 48 h 138"/>
                  <a:gd name="T38" fmla="*/ 82 w 2084"/>
                  <a:gd name="T39" fmla="*/ 42 h 138"/>
                  <a:gd name="T40" fmla="*/ 126 w 2084"/>
                  <a:gd name="T41" fmla="*/ 36 h 138"/>
                  <a:gd name="T42" fmla="*/ 178 w 2084"/>
                  <a:gd name="T43" fmla="*/ 30 h 138"/>
                  <a:gd name="T44" fmla="*/ 304 w 2084"/>
                  <a:gd name="T45" fmla="*/ 20 h 138"/>
                  <a:gd name="T46" fmla="*/ 458 w 2084"/>
                  <a:gd name="T47" fmla="*/ 12 h 138"/>
                  <a:gd name="T48" fmla="*/ 636 w 2084"/>
                  <a:gd name="T49" fmla="*/ 6 h 138"/>
                  <a:gd name="T50" fmla="*/ 830 w 2084"/>
                  <a:gd name="T51" fmla="*/ 2 h 138"/>
                  <a:gd name="T52" fmla="*/ 1040 w 2084"/>
                  <a:gd name="T53" fmla="*/ 0 h 138"/>
                  <a:gd name="T54" fmla="*/ 1040 w 2084"/>
                  <a:gd name="T55" fmla="*/ 0 h 138"/>
                  <a:gd name="T56" fmla="*/ 1252 w 2084"/>
                  <a:gd name="T57" fmla="*/ 2 h 138"/>
                  <a:gd name="T58" fmla="*/ 1448 w 2084"/>
                  <a:gd name="T59" fmla="*/ 6 h 138"/>
                  <a:gd name="T60" fmla="*/ 1626 w 2084"/>
                  <a:gd name="T61" fmla="*/ 12 h 138"/>
                  <a:gd name="T62" fmla="*/ 1780 w 2084"/>
                  <a:gd name="T63" fmla="*/ 20 h 138"/>
                  <a:gd name="T64" fmla="*/ 1906 w 2084"/>
                  <a:gd name="T65" fmla="*/ 30 h 138"/>
                  <a:gd name="T66" fmla="*/ 1958 w 2084"/>
                  <a:gd name="T67" fmla="*/ 36 h 138"/>
                  <a:gd name="T68" fmla="*/ 2002 w 2084"/>
                  <a:gd name="T69" fmla="*/ 42 h 138"/>
                  <a:gd name="T70" fmla="*/ 2038 w 2084"/>
                  <a:gd name="T71" fmla="*/ 48 h 138"/>
                  <a:gd name="T72" fmla="*/ 2062 w 2084"/>
                  <a:gd name="T73" fmla="*/ 56 h 138"/>
                  <a:gd name="T74" fmla="*/ 2078 w 2084"/>
                  <a:gd name="T75" fmla="*/ 62 h 138"/>
                  <a:gd name="T76" fmla="*/ 2082 w 2084"/>
                  <a:gd name="T77" fmla="*/ 66 h 138"/>
                  <a:gd name="T78" fmla="*/ 2084 w 2084"/>
                  <a:gd name="T79" fmla="*/ 70 h 138"/>
                  <a:gd name="T80" fmla="*/ 2084 w 2084"/>
                  <a:gd name="T81" fmla="*/ 70 h 138"/>
                  <a:gd name="T82" fmla="*/ 2082 w 2084"/>
                  <a:gd name="T83" fmla="*/ 72 h 138"/>
                  <a:gd name="T84" fmla="*/ 2078 w 2084"/>
                  <a:gd name="T85" fmla="*/ 76 h 138"/>
                  <a:gd name="T86" fmla="*/ 2062 w 2084"/>
                  <a:gd name="T87" fmla="*/ 82 h 138"/>
                  <a:gd name="T88" fmla="*/ 2038 w 2084"/>
                  <a:gd name="T89" fmla="*/ 90 h 138"/>
                  <a:gd name="T90" fmla="*/ 2002 w 2084"/>
                  <a:gd name="T91" fmla="*/ 96 h 138"/>
                  <a:gd name="T92" fmla="*/ 1958 w 2084"/>
                  <a:gd name="T93" fmla="*/ 102 h 138"/>
                  <a:gd name="T94" fmla="*/ 1906 w 2084"/>
                  <a:gd name="T95" fmla="*/ 108 h 138"/>
                  <a:gd name="T96" fmla="*/ 1780 w 2084"/>
                  <a:gd name="T97" fmla="*/ 118 h 138"/>
                  <a:gd name="T98" fmla="*/ 1626 w 2084"/>
                  <a:gd name="T99" fmla="*/ 126 h 138"/>
                  <a:gd name="T100" fmla="*/ 1448 w 2084"/>
                  <a:gd name="T101" fmla="*/ 132 h 138"/>
                  <a:gd name="T102" fmla="*/ 1252 w 2084"/>
                  <a:gd name="T103" fmla="*/ 136 h 138"/>
                  <a:gd name="T104" fmla="*/ 1040 w 2084"/>
                  <a:gd name="T10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84" h="138">
                    <a:moveTo>
                      <a:pt x="1040" y="138"/>
                    </a:moveTo>
                    <a:lnTo>
                      <a:pt x="1040" y="138"/>
                    </a:lnTo>
                    <a:lnTo>
                      <a:pt x="830" y="136"/>
                    </a:lnTo>
                    <a:lnTo>
                      <a:pt x="636" y="132"/>
                    </a:lnTo>
                    <a:lnTo>
                      <a:pt x="458" y="126"/>
                    </a:lnTo>
                    <a:lnTo>
                      <a:pt x="304" y="118"/>
                    </a:lnTo>
                    <a:lnTo>
                      <a:pt x="178" y="108"/>
                    </a:lnTo>
                    <a:lnTo>
                      <a:pt x="126" y="102"/>
                    </a:lnTo>
                    <a:lnTo>
                      <a:pt x="82" y="96"/>
                    </a:lnTo>
                    <a:lnTo>
                      <a:pt x="46" y="90"/>
                    </a:lnTo>
                    <a:lnTo>
                      <a:pt x="20" y="82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4" y="62"/>
                    </a:lnTo>
                    <a:lnTo>
                      <a:pt x="20" y="56"/>
                    </a:lnTo>
                    <a:lnTo>
                      <a:pt x="46" y="48"/>
                    </a:lnTo>
                    <a:lnTo>
                      <a:pt x="82" y="42"/>
                    </a:lnTo>
                    <a:lnTo>
                      <a:pt x="126" y="36"/>
                    </a:lnTo>
                    <a:lnTo>
                      <a:pt x="178" y="30"/>
                    </a:lnTo>
                    <a:lnTo>
                      <a:pt x="304" y="20"/>
                    </a:lnTo>
                    <a:lnTo>
                      <a:pt x="458" y="12"/>
                    </a:lnTo>
                    <a:lnTo>
                      <a:pt x="636" y="6"/>
                    </a:lnTo>
                    <a:lnTo>
                      <a:pt x="830" y="2"/>
                    </a:lnTo>
                    <a:lnTo>
                      <a:pt x="1040" y="0"/>
                    </a:lnTo>
                    <a:lnTo>
                      <a:pt x="1040" y="0"/>
                    </a:lnTo>
                    <a:lnTo>
                      <a:pt x="1252" y="2"/>
                    </a:lnTo>
                    <a:lnTo>
                      <a:pt x="1448" y="6"/>
                    </a:lnTo>
                    <a:lnTo>
                      <a:pt x="1626" y="12"/>
                    </a:lnTo>
                    <a:lnTo>
                      <a:pt x="1780" y="20"/>
                    </a:lnTo>
                    <a:lnTo>
                      <a:pt x="1906" y="30"/>
                    </a:lnTo>
                    <a:lnTo>
                      <a:pt x="1958" y="36"/>
                    </a:lnTo>
                    <a:lnTo>
                      <a:pt x="2002" y="42"/>
                    </a:lnTo>
                    <a:lnTo>
                      <a:pt x="2038" y="48"/>
                    </a:lnTo>
                    <a:lnTo>
                      <a:pt x="2062" y="56"/>
                    </a:lnTo>
                    <a:lnTo>
                      <a:pt x="2078" y="62"/>
                    </a:lnTo>
                    <a:lnTo>
                      <a:pt x="2082" y="66"/>
                    </a:lnTo>
                    <a:lnTo>
                      <a:pt x="2084" y="70"/>
                    </a:lnTo>
                    <a:lnTo>
                      <a:pt x="2084" y="70"/>
                    </a:lnTo>
                    <a:lnTo>
                      <a:pt x="2082" y="72"/>
                    </a:lnTo>
                    <a:lnTo>
                      <a:pt x="2078" y="76"/>
                    </a:lnTo>
                    <a:lnTo>
                      <a:pt x="2062" y="82"/>
                    </a:lnTo>
                    <a:lnTo>
                      <a:pt x="2038" y="90"/>
                    </a:lnTo>
                    <a:lnTo>
                      <a:pt x="2002" y="96"/>
                    </a:lnTo>
                    <a:lnTo>
                      <a:pt x="1958" y="102"/>
                    </a:lnTo>
                    <a:lnTo>
                      <a:pt x="1906" y="108"/>
                    </a:lnTo>
                    <a:lnTo>
                      <a:pt x="1780" y="118"/>
                    </a:lnTo>
                    <a:lnTo>
                      <a:pt x="1626" y="126"/>
                    </a:lnTo>
                    <a:lnTo>
                      <a:pt x="1448" y="132"/>
                    </a:lnTo>
                    <a:lnTo>
                      <a:pt x="1252" y="136"/>
                    </a:lnTo>
                    <a:lnTo>
                      <a:pt x="1040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245"/>
              <p:cNvSpPr>
                <a:spLocks/>
              </p:cNvSpPr>
              <p:nvPr/>
            </p:nvSpPr>
            <p:spPr bwMode="auto">
              <a:xfrm>
                <a:off x="2802" y="4156"/>
                <a:ext cx="2094" cy="138"/>
              </a:xfrm>
              <a:custGeom>
                <a:avLst/>
                <a:gdLst>
                  <a:gd name="T0" fmla="*/ 1046 w 2094"/>
                  <a:gd name="T1" fmla="*/ 0 h 138"/>
                  <a:gd name="T2" fmla="*/ 1046 w 2094"/>
                  <a:gd name="T3" fmla="*/ 0 h 138"/>
                  <a:gd name="T4" fmla="*/ 836 w 2094"/>
                  <a:gd name="T5" fmla="*/ 2 h 138"/>
                  <a:gd name="T6" fmla="*/ 640 w 2094"/>
                  <a:gd name="T7" fmla="*/ 6 h 138"/>
                  <a:gd name="T8" fmla="*/ 462 w 2094"/>
                  <a:gd name="T9" fmla="*/ 12 h 138"/>
                  <a:gd name="T10" fmla="*/ 306 w 2094"/>
                  <a:gd name="T11" fmla="*/ 20 h 138"/>
                  <a:gd name="T12" fmla="*/ 180 w 2094"/>
                  <a:gd name="T13" fmla="*/ 30 h 138"/>
                  <a:gd name="T14" fmla="*/ 126 w 2094"/>
                  <a:gd name="T15" fmla="*/ 36 h 138"/>
                  <a:gd name="T16" fmla="*/ 82 w 2094"/>
                  <a:gd name="T17" fmla="*/ 42 h 138"/>
                  <a:gd name="T18" fmla="*/ 48 w 2094"/>
                  <a:gd name="T19" fmla="*/ 48 h 138"/>
                  <a:gd name="T20" fmla="*/ 22 w 2094"/>
                  <a:gd name="T21" fmla="*/ 56 h 138"/>
                  <a:gd name="T22" fmla="*/ 6 w 2094"/>
                  <a:gd name="T23" fmla="*/ 62 h 138"/>
                  <a:gd name="T24" fmla="*/ 2 w 2094"/>
                  <a:gd name="T25" fmla="*/ 66 h 138"/>
                  <a:gd name="T26" fmla="*/ 0 w 2094"/>
                  <a:gd name="T27" fmla="*/ 70 h 138"/>
                  <a:gd name="T28" fmla="*/ 0 w 2094"/>
                  <a:gd name="T29" fmla="*/ 70 h 138"/>
                  <a:gd name="T30" fmla="*/ 2 w 2094"/>
                  <a:gd name="T31" fmla="*/ 72 h 138"/>
                  <a:gd name="T32" fmla="*/ 6 w 2094"/>
                  <a:gd name="T33" fmla="*/ 76 h 138"/>
                  <a:gd name="T34" fmla="*/ 22 w 2094"/>
                  <a:gd name="T35" fmla="*/ 84 h 138"/>
                  <a:gd name="T36" fmla="*/ 48 w 2094"/>
                  <a:gd name="T37" fmla="*/ 90 h 138"/>
                  <a:gd name="T38" fmla="*/ 82 w 2094"/>
                  <a:gd name="T39" fmla="*/ 96 h 138"/>
                  <a:gd name="T40" fmla="*/ 126 w 2094"/>
                  <a:gd name="T41" fmla="*/ 102 h 138"/>
                  <a:gd name="T42" fmla="*/ 180 w 2094"/>
                  <a:gd name="T43" fmla="*/ 108 h 138"/>
                  <a:gd name="T44" fmla="*/ 306 w 2094"/>
                  <a:gd name="T45" fmla="*/ 118 h 138"/>
                  <a:gd name="T46" fmla="*/ 462 w 2094"/>
                  <a:gd name="T47" fmla="*/ 126 h 138"/>
                  <a:gd name="T48" fmla="*/ 640 w 2094"/>
                  <a:gd name="T49" fmla="*/ 132 h 138"/>
                  <a:gd name="T50" fmla="*/ 836 w 2094"/>
                  <a:gd name="T51" fmla="*/ 136 h 138"/>
                  <a:gd name="T52" fmla="*/ 1046 w 2094"/>
                  <a:gd name="T53" fmla="*/ 138 h 138"/>
                  <a:gd name="T54" fmla="*/ 1046 w 2094"/>
                  <a:gd name="T55" fmla="*/ 138 h 138"/>
                  <a:gd name="T56" fmla="*/ 1258 w 2094"/>
                  <a:gd name="T57" fmla="*/ 136 h 138"/>
                  <a:gd name="T58" fmla="*/ 1456 w 2094"/>
                  <a:gd name="T59" fmla="*/ 132 h 138"/>
                  <a:gd name="T60" fmla="*/ 1634 w 2094"/>
                  <a:gd name="T61" fmla="*/ 126 h 138"/>
                  <a:gd name="T62" fmla="*/ 1788 w 2094"/>
                  <a:gd name="T63" fmla="*/ 118 h 138"/>
                  <a:gd name="T64" fmla="*/ 1916 w 2094"/>
                  <a:gd name="T65" fmla="*/ 108 h 138"/>
                  <a:gd name="T66" fmla="*/ 1968 w 2094"/>
                  <a:gd name="T67" fmla="*/ 102 h 138"/>
                  <a:gd name="T68" fmla="*/ 2012 w 2094"/>
                  <a:gd name="T69" fmla="*/ 96 h 138"/>
                  <a:gd name="T70" fmla="*/ 2048 w 2094"/>
                  <a:gd name="T71" fmla="*/ 90 h 138"/>
                  <a:gd name="T72" fmla="*/ 2074 w 2094"/>
                  <a:gd name="T73" fmla="*/ 84 h 138"/>
                  <a:gd name="T74" fmla="*/ 2090 w 2094"/>
                  <a:gd name="T75" fmla="*/ 76 h 138"/>
                  <a:gd name="T76" fmla="*/ 2094 w 2094"/>
                  <a:gd name="T77" fmla="*/ 72 h 138"/>
                  <a:gd name="T78" fmla="*/ 2094 w 2094"/>
                  <a:gd name="T79" fmla="*/ 70 h 138"/>
                  <a:gd name="T80" fmla="*/ 2094 w 2094"/>
                  <a:gd name="T81" fmla="*/ 70 h 138"/>
                  <a:gd name="T82" fmla="*/ 2094 w 2094"/>
                  <a:gd name="T83" fmla="*/ 66 h 138"/>
                  <a:gd name="T84" fmla="*/ 2090 w 2094"/>
                  <a:gd name="T85" fmla="*/ 62 h 138"/>
                  <a:gd name="T86" fmla="*/ 2074 w 2094"/>
                  <a:gd name="T87" fmla="*/ 56 h 138"/>
                  <a:gd name="T88" fmla="*/ 2048 w 2094"/>
                  <a:gd name="T89" fmla="*/ 48 h 138"/>
                  <a:gd name="T90" fmla="*/ 2012 w 2094"/>
                  <a:gd name="T91" fmla="*/ 42 h 138"/>
                  <a:gd name="T92" fmla="*/ 1968 w 2094"/>
                  <a:gd name="T93" fmla="*/ 36 h 138"/>
                  <a:gd name="T94" fmla="*/ 1916 w 2094"/>
                  <a:gd name="T95" fmla="*/ 30 h 138"/>
                  <a:gd name="T96" fmla="*/ 1788 w 2094"/>
                  <a:gd name="T97" fmla="*/ 20 h 138"/>
                  <a:gd name="T98" fmla="*/ 1634 w 2094"/>
                  <a:gd name="T99" fmla="*/ 12 h 138"/>
                  <a:gd name="T100" fmla="*/ 1456 w 2094"/>
                  <a:gd name="T101" fmla="*/ 6 h 138"/>
                  <a:gd name="T102" fmla="*/ 1258 w 2094"/>
                  <a:gd name="T103" fmla="*/ 2 h 138"/>
                  <a:gd name="T104" fmla="*/ 1046 w 209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4" h="138">
                    <a:moveTo>
                      <a:pt x="1046" y="0"/>
                    </a:moveTo>
                    <a:lnTo>
                      <a:pt x="1046" y="0"/>
                    </a:lnTo>
                    <a:lnTo>
                      <a:pt x="836" y="2"/>
                    </a:lnTo>
                    <a:lnTo>
                      <a:pt x="640" y="6"/>
                    </a:lnTo>
                    <a:lnTo>
                      <a:pt x="462" y="12"/>
                    </a:lnTo>
                    <a:lnTo>
                      <a:pt x="306" y="20"/>
                    </a:lnTo>
                    <a:lnTo>
                      <a:pt x="180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8" y="48"/>
                    </a:lnTo>
                    <a:lnTo>
                      <a:pt x="22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2" y="84"/>
                    </a:lnTo>
                    <a:lnTo>
                      <a:pt x="48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80" y="108"/>
                    </a:lnTo>
                    <a:lnTo>
                      <a:pt x="306" y="118"/>
                    </a:lnTo>
                    <a:lnTo>
                      <a:pt x="462" y="126"/>
                    </a:lnTo>
                    <a:lnTo>
                      <a:pt x="640" y="132"/>
                    </a:lnTo>
                    <a:lnTo>
                      <a:pt x="836" y="136"/>
                    </a:lnTo>
                    <a:lnTo>
                      <a:pt x="1046" y="138"/>
                    </a:lnTo>
                    <a:lnTo>
                      <a:pt x="1046" y="138"/>
                    </a:lnTo>
                    <a:lnTo>
                      <a:pt x="1258" y="136"/>
                    </a:lnTo>
                    <a:lnTo>
                      <a:pt x="1456" y="132"/>
                    </a:lnTo>
                    <a:lnTo>
                      <a:pt x="1634" y="126"/>
                    </a:lnTo>
                    <a:lnTo>
                      <a:pt x="1788" y="118"/>
                    </a:lnTo>
                    <a:lnTo>
                      <a:pt x="1916" y="108"/>
                    </a:lnTo>
                    <a:lnTo>
                      <a:pt x="1968" y="102"/>
                    </a:lnTo>
                    <a:lnTo>
                      <a:pt x="2012" y="96"/>
                    </a:lnTo>
                    <a:lnTo>
                      <a:pt x="2048" y="90"/>
                    </a:lnTo>
                    <a:lnTo>
                      <a:pt x="2074" y="84"/>
                    </a:lnTo>
                    <a:lnTo>
                      <a:pt x="2090" y="76"/>
                    </a:lnTo>
                    <a:lnTo>
                      <a:pt x="2094" y="72"/>
                    </a:lnTo>
                    <a:lnTo>
                      <a:pt x="2094" y="70"/>
                    </a:lnTo>
                    <a:lnTo>
                      <a:pt x="2094" y="70"/>
                    </a:lnTo>
                    <a:lnTo>
                      <a:pt x="2094" y="66"/>
                    </a:lnTo>
                    <a:lnTo>
                      <a:pt x="2090" y="62"/>
                    </a:lnTo>
                    <a:lnTo>
                      <a:pt x="2074" y="56"/>
                    </a:lnTo>
                    <a:lnTo>
                      <a:pt x="2048" y="48"/>
                    </a:lnTo>
                    <a:lnTo>
                      <a:pt x="2012" y="42"/>
                    </a:lnTo>
                    <a:lnTo>
                      <a:pt x="1968" y="36"/>
                    </a:lnTo>
                    <a:lnTo>
                      <a:pt x="1916" y="30"/>
                    </a:lnTo>
                    <a:lnTo>
                      <a:pt x="1788" y="20"/>
                    </a:lnTo>
                    <a:lnTo>
                      <a:pt x="1634" y="12"/>
                    </a:lnTo>
                    <a:lnTo>
                      <a:pt x="1456" y="6"/>
                    </a:lnTo>
                    <a:lnTo>
                      <a:pt x="1258" y="2"/>
                    </a:lnTo>
                    <a:lnTo>
                      <a:pt x="10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246"/>
              <p:cNvSpPr>
                <a:spLocks noEditPoints="1"/>
              </p:cNvSpPr>
              <p:nvPr/>
            </p:nvSpPr>
            <p:spPr bwMode="auto">
              <a:xfrm>
                <a:off x="2808" y="4156"/>
                <a:ext cx="2084" cy="138"/>
              </a:xfrm>
              <a:custGeom>
                <a:avLst/>
                <a:gdLst>
                  <a:gd name="T0" fmla="*/ 1040 w 2084"/>
                  <a:gd name="T1" fmla="*/ 136 h 138"/>
                  <a:gd name="T2" fmla="*/ 638 w 2084"/>
                  <a:gd name="T3" fmla="*/ 132 h 138"/>
                  <a:gd name="T4" fmla="*/ 308 w 2084"/>
                  <a:gd name="T5" fmla="*/ 116 h 138"/>
                  <a:gd name="T6" fmla="*/ 130 w 2084"/>
                  <a:gd name="T7" fmla="*/ 102 h 138"/>
                  <a:gd name="T8" fmla="*/ 52 w 2084"/>
                  <a:gd name="T9" fmla="*/ 90 h 138"/>
                  <a:gd name="T10" fmla="*/ 10 w 2084"/>
                  <a:gd name="T11" fmla="*/ 76 h 138"/>
                  <a:gd name="T12" fmla="*/ 4 w 2084"/>
                  <a:gd name="T13" fmla="*/ 70 h 138"/>
                  <a:gd name="T14" fmla="*/ 6 w 2084"/>
                  <a:gd name="T15" fmla="*/ 66 h 138"/>
                  <a:gd name="T16" fmla="*/ 26 w 2084"/>
                  <a:gd name="T17" fmla="*/ 56 h 138"/>
                  <a:gd name="T18" fmla="*/ 86 w 2084"/>
                  <a:gd name="T19" fmla="*/ 42 h 138"/>
                  <a:gd name="T20" fmla="*/ 182 w 2084"/>
                  <a:gd name="T21" fmla="*/ 30 h 138"/>
                  <a:gd name="T22" fmla="*/ 462 w 2084"/>
                  <a:gd name="T23" fmla="*/ 12 h 138"/>
                  <a:gd name="T24" fmla="*/ 832 w 2084"/>
                  <a:gd name="T25" fmla="*/ 2 h 138"/>
                  <a:gd name="T26" fmla="*/ 1040 w 2084"/>
                  <a:gd name="T27" fmla="*/ 0 h 138"/>
                  <a:gd name="T28" fmla="*/ 1446 w 2084"/>
                  <a:gd name="T29" fmla="*/ 6 h 138"/>
                  <a:gd name="T30" fmla="*/ 1776 w 2084"/>
                  <a:gd name="T31" fmla="*/ 20 h 138"/>
                  <a:gd name="T32" fmla="*/ 1954 w 2084"/>
                  <a:gd name="T33" fmla="*/ 36 h 138"/>
                  <a:gd name="T34" fmla="*/ 2032 w 2084"/>
                  <a:gd name="T35" fmla="*/ 48 h 138"/>
                  <a:gd name="T36" fmla="*/ 2074 w 2084"/>
                  <a:gd name="T37" fmla="*/ 62 h 138"/>
                  <a:gd name="T38" fmla="*/ 2078 w 2084"/>
                  <a:gd name="T39" fmla="*/ 70 h 138"/>
                  <a:gd name="T40" fmla="*/ 2078 w 2084"/>
                  <a:gd name="T41" fmla="*/ 72 h 138"/>
                  <a:gd name="T42" fmla="*/ 2058 w 2084"/>
                  <a:gd name="T43" fmla="*/ 82 h 138"/>
                  <a:gd name="T44" fmla="*/ 1998 w 2084"/>
                  <a:gd name="T45" fmla="*/ 96 h 138"/>
                  <a:gd name="T46" fmla="*/ 1902 w 2084"/>
                  <a:gd name="T47" fmla="*/ 106 h 138"/>
                  <a:gd name="T48" fmla="*/ 1622 w 2084"/>
                  <a:gd name="T49" fmla="*/ 126 h 138"/>
                  <a:gd name="T50" fmla="*/ 1250 w 2084"/>
                  <a:gd name="T51" fmla="*/ 136 h 138"/>
                  <a:gd name="T52" fmla="*/ 1040 w 2084"/>
                  <a:gd name="T53" fmla="*/ 0 h 138"/>
                  <a:gd name="T54" fmla="*/ 830 w 2084"/>
                  <a:gd name="T55" fmla="*/ 2 h 138"/>
                  <a:gd name="T56" fmla="*/ 458 w 2084"/>
                  <a:gd name="T57" fmla="*/ 12 h 138"/>
                  <a:gd name="T58" fmla="*/ 178 w 2084"/>
                  <a:gd name="T59" fmla="*/ 30 h 138"/>
                  <a:gd name="T60" fmla="*/ 82 w 2084"/>
                  <a:gd name="T61" fmla="*/ 42 h 138"/>
                  <a:gd name="T62" fmla="*/ 20 w 2084"/>
                  <a:gd name="T63" fmla="*/ 56 h 138"/>
                  <a:gd name="T64" fmla="*/ 0 w 2084"/>
                  <a:gd name="T65" fmla="*/ 66 h 138"/>
                  <a:gd name="T66" fmla="*/ 0 w 2084"/>
                  <a:gd name="T67" fmla="*/ 70 h 138"/>
                  <a:gd name="T68" fmla="*/ 4 w 2084"/>
                  <a:gd name="T69" fmla="*/ 76 h 138"/>
                  <a:gd name="T70" fmla="*/ 46 w 2084"/>
                  <a:gd name="T71" fmla="*/ 90 h 138"/>
                  <a:gd name="T72" fmla="*/ 126 w 2084"/>
                  <a:gd name="T73" fmla="*/ 102 h 138"/>
                  <a:gd name="T74" fmla="*/ 304 w 2084"/>
                  <a:gd name="T75" fmla="*/ 118 h 138"/>
                  <a:gd name="T76" fmla="*/ 636 w 2084"/>
                  <a:gd name="T77" fmla="*/ 132 h 138"/>
                  <a:gd name="T78" fmla="*/ 1040 w 2084"/>
                  <a:gd name="T79" fmla="*/ 138 h 138"/>
                  <a:gd name="T80" fmla="*/ 1252 w 2084"/>
                  <a:gd name="T81" fmla="*/ 136 h 138"/>
                  <a:gd name="T82" fmla="*/ 1626 w 2084"/>
                  <a:gd name="T83" fmla="*/ 126 h 138"/>
                  <a:gd name="T84" fmla="*/ 1906 w 2084"/>
                  <a:gd name="T85" fmla="*/ 108 h 138"/>
                  <a:gd name="T86" fmla="*/ 2002 w 2084"/>
                  <a:gd name="T87" fmla="*/ 96 h 138"/>
                  <a:gd name="T88" fmla="*/ 2062 w 2084"/>
                  <a:gd name="T89" fmla="*/ 82 h 138"/>
                  <a:gd name="T90" fmla="*/ 2082 w 2084"/>
                  <a:gd name="T91" fmla="*/ 72 h 138"/>
                  <a:gd name="T92" fmla="*/ 2084 w 2084"/>
                  <a:gd name="T93" fmla="*/ 70 h 138"/>
                  <a:gd name="T94" fmla="*/ 2078 w 2084"/>
                  <a:gd name="T95" fmla="*/ 62 h 138"/>
                  <a:gd name="T96" fmla="*/ 2038 w 2084"/>
                  <a:gd name="T97" fmla="*/ 48 h 138"/>
                  <a:gd name="T98" fmla="*/ 1958 w 2084"/>
                  <a:gd name="T99" fmla="*/ 36 h 138"/>
                  <a:gd name="T100" fmla="*/ 1780 w 2084"/>
                  <a:gd name="T101" fmla="*/ 20 h 138"/>
                  <a:gd name="T102" fmla="*/ 1448 w 2084"/>
                  <a:gd name="T103" fmla="*/ 6 h 138"/>
                  <a:gd name="T104" fmla="*/ 1040 w 208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84" h="138">
                    <a:moveTo>
                      <a:pt x="1040" y="136"/>
                    </a:moveTo>
                    <a:lnTo>
                      <a:pt x="1040" y="136"/>
                    </a:lnTo>
                    <a:lnTo>
                      <a:pt x="832" y="136"/>
                    </a:lnTo>
                    <a:lnTo>
                      <a:pt x="638" y="132"/>
                    </a:lnTo>
                    <a:lnTo>
                      <a:pt x="462" y="126"/>
                    </a:lnTo>
                    <a:lnTo>
                      <a:pt x="308" y="116"/>
                    </a:lnTo>
                    <a:lnTo>
                      <a:pt x="182" y="106"/>
                    </a:lnTo>
                    <a:lnTo>
                      <a:pt x="130" y="102"/>
                    </a:lnTo>
                    <a:lnTo>
                      <a:pt x="86" y="96"/>
                    </a:lnTo>
                    <a:lnTo>
                      <a:pt x="52" y="90"/>
                    </a:lnTo>
                    <a:lnTo>
                      <a:pt x="26" y="82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66"/>
                    </a:lnTo>
                    <a:lnTo>
                      <a:pt x="10" y="62"/>
                    </a:lnTo>
                    <a:lnTo>
                      <a:pt x="26" y="56"/>
                    </a:lnTo>
                    <a:lnTo>
                      <a:pt x="52" y="48"/>
                    </a:lnTo>
                    <a:lnTo>
                      <a:pt x="86" y="42"/>
                    </a:lnTo>
                    <a:lnTo>
                      <a:pt x="130" y="36"/>
                    </a:lnTo>
                    <a:lnTo>
                      <a:pt x="182" y="30"/>
                    </a:lnTo>
                    <a:lnTo>
                      <a:pt x="308" y="20"/>
                    </a:lnTo>
                    <a:lnTo>
                      <a:pt x="462" y="12"/>
                    </a:lnTo>
                    <a:lnTo>
                      <a:pt x="638" y="6"/>
                    </a:lnTo>
                    <a:lnTo>
                      <a:pt x="832" y="2"/>
                    </a:lnTo>
                    <a:lnTo>
                      <a:pt x="1040" y="0"/>
                    </a:lnTo>
                    <a:lnTo>
                      <a:pt x="1040" y="0"/>
                    </a:lnTo>
                    <a:lnTo>
                      <a:pt x="1250" y="2"/>
                    </a:lnTo>
                    <a:lnTo>
                      <a:pt x="1446" y="6"/>
                    </a:lnTo>
                    <a:lnTo>
                      <a:pt x="1622" y="12"/>
                    </a:lnTo>
                    <a:lnTo>
                      <a:pt x="1776" y="20"/>
                    </a:lnTo>
                    <a:lnTo>
                      <a:pt x="1902" y="30"/>
                    </a:lnTo>
                    <a:lnTo>
                      <a:pt x="1954" y="36"/>
                    </a:lnTo>
                    <a:lnTo>
                      <a:pt x="1998" y="42"/>
                    </a:lnTo>
                    <a:lnTo>
                      <a:pt x="2032" y="48"/>
                    </a:lnTo>
                    <a:lnTo>
                      <a:pt x="2058" y="56"/>
                    </a:lnTo>
                    <a:lnTo>
                      <a:pt x="2074" y="62"/>
                    </a:lnTo>
                    <a:lnTo>
                      <a:pt x="2078" y="66"/>
                    </a:lnTo>
                    <a:lnTo>
                      <a:pt x="2078" y="70"/>
                    </a:lnTo>
                    <a:lnTo>
                      <a:pt x="2078" y="70"/>
                    </a:lnTo>
                    <a:lnTo>
                      <a:pt x="2078" y="72"/>
                    </a:lnTo>
                    <a:lnTo>
                      <a:pt x="2074" y="76"/>
                    </a:lnTo>
                    <a:lnTo>
                      <a:pt x="2058" y="82"/>
                    </a:lnTo>
                    <a:lnTo>
                      <a:pt x="2032" y="90"/>
                    </a:lnTo>
                    <a:lnTo>
                      <a:pt x="1998" y="96"/>
                    </a:lnTo>
                    <a:lnTo>
                      <a:pt x="1954" y="102"/>
                    </a:lnTo>
                    <a:lnTo>
                      <a:pt x="1902" y="106"/>
                    </a:lnTo>
                    <a:lnTo>
                      <a:pt x="1776" y="116"/>
                    </a:lnTo>
                    <a:lnTo>
                      <a:pt x="1622" y="126"/>
                    </a:lnTo>
                    <a:lnTo>
                      <a:pt x="1446" y="132"/>
                    </a:lnTo>
                    <a:lnTo>
                      <a:pt x="1250" y="136"/>
                    </a:lnTo>
                    <a:lnTo>
                      <a:pt x="1040" y="136"/>
                    </a:lnTo>
                    <a:close/>
                    <a:moveTo>
                      <a:pt x="1040" y="0"/>
                    </a:moveTo>
                    <a:lnTo>
                      <a:pt x="1040" y="0"/>
                    </a:lnTo>
                    <a:lnTo>
                      <a:pt x="830" y="2"/>
                    </a:lnTo>
                    <a:lnTo>
                      <a:pt x="636" y="6"/>
                    </a:lnTo>
                    <a:lnTo>
                      <a:pt x="458" y="12"/>
                    </a:lnTo>
                    <a:lnTo>
                      <a:pt x="304" y="20"/>
                    </a:lnTo>
                    <a:lnTo>
                      <a:pt x="178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6" y="48"/>
                    </a:lnTo>
                    <a:lnTo>
                      <a:pt x="20" y="56"/>
                    </a:lnTo>
                    <a:lnTo>
                      <a:pt x="4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20" y="82"/>
                    </a:lnTo>
                    <a:lnTo>
                      <a:pt x="46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78" y="108"/>
                    </a:lnTo>
                    <a:lnTo>
                      <a:pt x="304" y="118"/>
                    </a:lnTo>
                    <a:lnTo>
                      <a:pt x="458" y="126"/>
                    </a:lnTo>
                    <a:lnTo>
                      <a:pt x="636" y="132"/>
                    </a:lnTo>
                    <a:lnTo>
                      <a:pt x="830" y="136"/>
                    </a:lnTo>
                    <a:lnTo>
                      <a:pt x="1040" y="138"/>
                    </a:lnTo>
                    <a:lnTo>
                      <a:pt x="1040" y="138"/>
                    </a:lnTo>
                    <a:lnTo>
                      <a:pt x="1252" y="136"/>
                    </a:lnTo>
                    <a:lnTo>
                      <a:pt x="1448" y="132"/>
                    </a:lnTo>
                    <a:lnTo>
                      <a:pt x="1626" y="126"/>
                    </a:lnTo>
                    <a:lnTo>
                      <a:pt x="1780" y="118"/>
                    </a:lnTo>
                    <a:lnTo>
                      <a:pt x="1906" y="108"/>
                    </a:lnTo>
                    <a:lnTo>
                      <a:pt x="1958" y="102"/>
                    </a:lnTo>
                    <a:lnTo>
                      <a:pt x="2002" y="96"/>
                    </a:lnTo>
                    <a:lnTo>
                      <a:pt x="2038" y="90"/>
                    </a:lnTo>
                    <a:lnTo>
                      <a:pt x="2062" y="82"/>
                    </a:lnTo>
                    <a:lnTo>
                      <a:pt x="2078" y="76"/>
                    </a:lnTo>
                    <a:lnTo>
                      <a:pt x="2082" y="72"/>
                    </a:lnTo>
                    <a:lnTo>
                      <a:pt x="2084" y="70"/>
                    </a:lnTo>
                    <a:lnTo>
                      <a:pt x="2084" y="70"/>
                    </a:lnTo>
                    <a:lnTo>
                      <a:pt x="2082" y="66"/>
                    </a:lnTo>
                    <a:lnTo>
                      <a:pt x="2078" y="62"/>
                    </a:lnTo>
                    <a:lnTo>
                      <a:pt x="2062" y="56"/>
                    </a:lnTo>
                    <a:lnTo>
                      <a:pt x="2038" y="48"/>
                    </a:lnTo>
                    <a:lnTo>
                      <a:pt x="2002" y="42"/>
                    </a:lnTo>
                    <a:lnTo>
                      <a:pt x="1958" y="36"/>
                    </a:lnTo>
                    <a:lnTo>
                      <a:pt x="1906" y="30"/>
                    </a:lnTo>
                    <a:lnTo>
                      <a:pt x="1780" y="20"/>
                    </a:lnTo>
                    <a:lnTo>
                      <a:pt x="1626" y="12"/>
                    </a:lnTo>
                    <a:lnTo>
                      <a:pt x="1448" y="6"/>
                    </a:lnTo>
                    <a:lnTo>
                      <a:pt x="1252" y="2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EC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247"/>
              <p:cNvSpPr>
                <a:spLocks/>
              </p:cNvSpPr>
              <p:nvPr/>
            </p:nvSpPr>
            <p:spPr bwMode="auto">
              <a:xfrm>
                <a:off x="2812" y="4156"/>
                <a:ext cx="2074" cy="136"/>
              </a:xfrm>
              <a:custGeom>
                <a:avLst/>
                <a:gdLst>
                  <a:gd name="T0" fmla="*/ 1036 w 2074"/>
                  <a:gd name="T1" fmla="*/ 136 h 136"/>
                  <a:gd name="T2" fmla="*/ 1036 w 2074"/>
                  <a:gd name="T3" fmla="*/ 136 h 136"/>
                  <a:gd name="T4" fmla="*/ 828 w 2074"/>
                  <a:gd name="T5" fmla="*/ 136 h 136"/>
                  <a:gd name="T6" fmla="*/ 634 w 2074"/>
                  <a:gd name="T7" fmla="*/ 132 h 136"/>
                  <a:gd name="T8" fmla="*/ 458 w 2074"/>
                  <a:gd name="T9" fmla="*/ 126 h 136"/>
                  <a:gd name="T10" fmla="*/ 304 w 2074"/>
                  <a:gd name="T11" fmla="*/ 116 h 136"/>
                  <a:gd name="T12" fmla="*/ 178 w 2074"/>
                  <a:gd name="T13" fmla="*/ 106 h 136"/>
                  <a:gd name="T14" fmla="*/ 126 w 2074"/>
                  <a:gd name="T15" fmla="*/ 102 h 136"/>
                  <a:gd name="T16" fmla="*/ 82 w 2074"/>
                  <a:gd name="T17" fmla="*/ 96 h 136"/>
                  <a:gd name="T18" fmla="*/ 48 w 2074"/>
                  <a:gd name="T19" fmla="*/ 90 h 136"/>
                  <a:gd name="T20" fmla="*/ 22 w 2074"/>
                  <a:gd name="T21" fmla="*/ 82 h 136"/>
                  <a:gd name="T22" fmla="*/ 6 w 2074"/>
                  <a:gd name="T23" fmla="*/ 76 h 136"/>
                  <a:gd name="T24" fmla="*/ 2 w 2074"/>
                  <a:gd name="T25" fmla="*/ 72 h 136"/>
                  <a:gd name="T26" fmla="*/ 0 w 2074"/>
                  <a:gd name="T27" fmla="*/ 70 h 136"/>
                  <a:gd name="T28" fmla="*/ 0 w 2074"/>
                  <a:gd name="T29" fmla="*/ 70 h 136"/>
                  <a:gd name="T30" fmla="*/ 2 w 2074"/>
                  <a:gd name="T31" fmla="*/ 66 h 136"/>
                  <a:gd name="T32" fmla="*/ 6 w 2074"/>
                  <a:gd name="T33" fmla="*/ 62 h 136"/>
                  <a:gd name="T34" fmla="*/ 22 w 2074"/>
                  <a:gd name="T35" fmla="*/ 56 h 136"/>
                  <a:gd name="T36" fmla="*/ 48 w 2074"/>
                  <a:gd name="T37" fmla="*/ 48 h 136"/>
                  <a:gd name="T38" fmla="*/ 82 w 2074"/>
                  <a:gd name="T39" fmla="*/ 42 h 136"/>
                  <a:gd name="T40" fmla="*/ 126 w 2074"/>
                  <a:gd name="T41" fmla="*/ 36 h 136"/>
                  <a:gd name="T42" fmla="*/ 178 w 2074"/>
                  <a:gd name="T43" fmla="*/ 30 h 136"/>
                  <a:gd name="T44" fmla="*/ 304 w 2074"/>
                  <a:gd name="T45" fmla="*/ 20 h 136"/>
                  <a:gd name="T46" fmla="*/ 458 w 2074"/>
                  <a:gd name="T47" fmla="*/ 12 h 136"/>
                  <a:gd name="T48" fmla="*/ 634 w 2074"/>
                  <a:gd name="T49" fmla="*/ 6 h 136"/>
                  <a:gd name="T50" fmla="*/ 828 w 2074"/>
                  <a:gd name="T51" fmla="*/ 2 h 136"/>
                  <a:gd name="T52" fmla="*/ 1036 w 2074"/>
                  <a:gd name="T53" fmla="*/ 0 h 136"/>
                  <a:gd name="T54" fmla="*/ 1036 w 2074"/>
                  <a:gd name="T55" fmla="*/ 0 h 136"/>
                  <a:gd name="T56" fmla="*/ 1246 w 2074"/>
                  <a:gd name="T57" fmla="*/ 2 h 136"/>
                  <a:gd name="T58" fmla="*/ 1442 w 2074"/>
                  <a:gd name="T59" fmla="*/ 6 h 136"/>
                  <a:gd name="T60" fmla="*/ 1618 w 2074"/>
                  <a:gd name="T61" fmla="*/ 12 h 136"/>
                  <a:gd name="T62" fmla="*/ 1772 w 2074"/>
                  <a:gd name="T63" fmla="*/ 20 h 136"/>
                  <a:gd name="T64" fmla="*/ 1898 w 2074"/>
                  <a:gd name="T65" fmla="*/ 30 h 136"/>
                  <a:gd name="T66" fmla="*/ 1950 w 2074"/>
                  <a:gd name="T67" fmla="*/ 36 h 136"/>
                  <a:gd name="T68" fmla="*/ 1994 w 2074"/>
                  <a:gd name="T69" fmla="*/ 42 h 136"/>
                  <a:gd name="T70" fmla="*/ 2028 w 2074"/>
                  <a:gd name="T71" fmla="*/ 48 h 136"/>
                  <a:gd name="T72" fmla="*/ 2054 w 2074"/>
                  <a:gd name="T73" fmla="*/ 56 h 136"/>
                  <a:gd name="T74" fmla="*/ 2070 w 2074"/>
                  <a:gd name="T75" fmla="*/ 62 h 136"/>
                  <a:gd name="T76" fmla="*/ 2074 w 2074"/>
                  <a:gd name="T77" fmla="*/ 66 h 136"/>
                  <a:gd name="T78" fmla="*/ 2074 w 2074"/>
                  <a:gd name="T79" fmla="*/ 70 h 136"/>
                  <a:gd name="T80" fmla="*/ 2074 w 2074"/>
                  <a:gd name="T81" fmla="*/ 70 h 136"/>
                  <a:gd name="T82" fmla="*/ 2074 w 2074"/>
                  <a:gd name="T83" fmla="*/ 72 h 136"/>
                  <a:gd name="T84" fmla="*/ 2070 w 2074"/>
                  <a:gd name="T85" fmla="*/ 76 h 136"/>
                  <a:gd name="T86" fmla="*/ 2054 w 2074"/>
                  <a:gd name="T87" fmla="*/ 82 h 136"/>
                  <a:gd name="T88" fmla="*/ 2028 w 2074"/>
                  <a:gd name="T89" fmla="*/ 90 h 136"/>
                  <a:gd name="T90" fmla="*/ 1994 w 2074"/>
                  <a:gd name="T91" fmla="*/ 96 h 136"/>
                  <a:gd name="T92" fmla="*/ 1950 w 2074"/>
                  <a:gd name="T93" fmla="*/ 102 h 136"/>
                  <a:gd name="T94" fmla="*/ 1898 w 2074"/>
                  <a:gd name="T95" fmla="*/ 106 h 136"/>
                  <a:gd name="T96" fmla="*/ 1772 w 2074"/>
                  <a:gd name="T97" fmla="*/ 116 h 136"/>
                  <a:gd name="T98" fmla="*/ 1618 w 2074"/>
                  <a:gd name="T99" fmla="*/ 126 h 136"/>
                  <a:gd name="T100" fmla="*/ 1442 w 2074"/>
                  <a:gd name="T101" fmla="*/ 132 h 136"/>
                  <a:gd name="T102" fmla="*/ 1246 w 2074"/>
                  <a:gd name="T103" fmla="*/ 136 h 136"/>
                  <a:gd name="T104" fmla="*/ 1036 w 2074"/>
                  <a:gd name="T10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74" h="136">
                    <a:moveTo>
                      <a:pt x="1036" y="136"/>
                    </a:moveTo>
                    <a:lnTo>
                      <a:pt x="1036" y="136"/>
                    </a:lnTo>
                    <a:lnTo>
                      <a:pt x="828" y="136"/>
                    </a:lnTo>
                    <a:lnTo>
                      <a:pt x="634" y="132"/>
                    </a:lnTo>
                    <a:lnTo>
                      <a:pt x="458" y="126"/>
                    </a:lnTo>
                    <a:lnTo>
                      <a:pt x="304" y="116"/>
                    </a:lnTo>
                    <a:lnTo>
                      <a:pt x="178" y="106"/>
                    </a:lnTo>
                    <a:lnTo>
                      <a:pt x="126" y="102"/>
                    </a:lnTo>
                    <a:lnTo>
                      <a:pt x="82" y="96"/>
                    </a:lnTo>
                    <a:lnTo>
                      <a:pt x="48" y="90"/>
                    </a:lnTo>
                    <a:lnTo>
                      <a:pt x="22" y="82"/>
                    </a:lnTo>
                    <a:lnTo>
                      <a:pt x="6" y="76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6" y="62"/>
                    </a:lnTo>
                    <a:lnTo>
                      <a:pt x="22" y="56"/>
                    </a:lnTo>
                    <a:lnTo>
                      <a:pt x="48" y="48"/>
                    </a:lnTo>
                    <a:lnTo>
                      <a:pt x="82" y="42"/>
                    </a:lnTo>
                    <a:lnTo>
                      <a:pt x="126" y="36"/>
                    </a:lnTo>
                    <a:lnTo>
                      <a:pt x="178" y="30"/>
                    </a:lnTo>
                    <a:lnTo>
                      <a:pt x="304" y="20"/>
                    </a:lnTo>
                    <a:lnTo>
                      <a:pt x="458" y="12"/>
                    </a:lnTo>
                    <a:lnTo>
                      <a:pt x="634" y="6"/>
                    </a:lnTo>
                    <a:lnTo>
                      <a:pt x="828" y="2"/>
                    </a:lnTo>
                    <a:lnTo>
                      <a:pt x="1036" y="0"/>
                    </a:lnTo>
                    <a:lnTo>
                      <a:pt x="1036" y="0"/>
                    </a:lnTo>
                    <a:lnTo>
                      <a:pt x="1246" y="2"/>
                    </a:lnTo>
                    <a:lnTo>
                      <a:pt x="1442" y="6"/>
                    </a:lnTo>
                    <a:lnTo>
                      <a:pt x="1618" y="12"/>
                    </a:lnTo>
                    <a:lnTo>
                      <a:pt x="1772" y="20"/>
                    </a:lnTo>
                    <a:lnTo>
                      <a:pt x="1898" y="30"/>
                    </a:lnTo>
                    <a:lnTo>
                      <a:pt x="1950" y="36"/>
                    </a:lnTo>
                    <a:lnTo>
                      <a:pt x="1994" y="42"/>
                    </a:lnTo>
                    <a:lnTo>
                      <a:pt x="2028" y="48"/>
                    </a:lnTo>
                    <a:lnTo>
                      <a:pt x="2054" y="56"/>
                    </a:lnTo>
                    <a:lnTo>
                      <a:pt x="2070" y="62"/>
                    </a:lnTo>
                    <a:lnTo>
                      <a:pt x="2074" y="66"/>
                    </a:lnTo>
                    <a:lnTo>
                      <a:pt x="2074" y="70"/>
                    </a:lnTo>
                    <a:lnTo>
                      <a:pt x="2074" y="70"/>
                    </a:lnTo>
                    <a:lnTo>
                      <a:pt x="2074" y="72"/>
                    </a:lnTo>
                    <a:lnTo>
                      <a:pt x="2070" y="76"/>
                    </a:lnTo>
                    <a:lnTo>
                      <a:pt x="2054" y="82"/>
                    </a:lnTo>
                    <a:lnTo>
                      <a:pt x="2028" y="90"/>
                    </a:lnTo>
                    <a:lnTo>
                      <a:pt x="1994" y="96"/>
                    </a:lnTo>
                    <a:lnTo>
                      <a:pt x="1950" y="102"/>
                    </a:lnTo>
                    <a:lnTo>
                      <a:pt x="1898" y="106"/>
                    </a:lnTo>
                    <a:lnTo>
                      <a:pt x="1772" y="116"/>
                    </a:lnTo>
                    <a:lnTo>
                      <a:pt x="1618" y="126"/>
                    </a:lnTo>
                    <a:lnTo>
                      <a:pt x="1442" y="132"/>
                    </a:lnTo>
                    <a:lnTo>
                      <a:pt x="1246" y="136"/>
                    </a:lnTo>
                    <a:lnTo>
                      <a:pt x="1036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248"/>
              <p:cNvSpPr>
                <a:spLocks/>
              </p:cNvSpPr>
              <p:nvPr/>
            </p:nvSpPr>
            <p:spPr bwMode="auto">
              <a:xfrm>
                <a:off x="2808" y="4156"/>
                <a:ext cx="2084" cy="138"/>
              </a:xfrm>
              <a:custGeom>
                <a:avLst/>
                <a:gdLst>
                  <a:gd name="T0" fmla="*/ 1040 w 2084"/>
                  <a:gd name="T1" fmla="*/ 0 h 138"/>
                  <a:gd name="T2" fmla="*/ 1040 w 2084"/>
                  <a:gd name="T3" fmla="*/ 0 h 138"/>
                  <a:gd name="T4" fmla="*/ 830 w 2084"/>
                  <a:gd name="T5" fmla="*/ 2 h 138"/>
                  <a:gd name="T6" fmla="*/ 636 w 2084"/>
                  <a:gd name="T7" fmla="*/ 6 h 138"/>
                  <a:gd name="T8" fmla="*/ 458 w 2084"/>
                  <a:gd name="T9" fmla="*/ 12 h 138"/>
                  <a:gd name="T10" fmla="*/ 304 w 2084"/>
                  <a:gd name="T11" fmla="*/ 20 h 138"/>
                  <a:gd name="T12" fmla="*/ 178 w 2084"/>
                  <a:gd name="T13" fmla="*/ 30 h 138"/>
                  <a:gd name="T14" fmla="*/ 126 w 2084"/>
                  <a:gd name="T15" fmla="*/ 36 h 138"/>
                  <a:gd name="T16" fmla="*/ 82 w 2084"/>
                  <a:gd name="T17" fmla="*/ 42 h 138"/>
                  <a:gd name="T18" fmla="*/ 46 w 2084"/>
                  <a:gd name="T19" fmla="*/ 48 h 138"/>
                  <a:gd name="T20" fmla="*/ 20 w 2084"/>
                  <a:gd name="T21" fmla="*/ 56 h 138"/>
                  <a:gd name="T22" fmla="*/ 4 w 2084"/>
                  <a:gd name="T23" fmla="*/ 62 h 138"/>
                  <a:gd name="T24" fmla="*/ 0 w 2084"/>
                  <a:gd name="T25" fmla="*/ 66 h 138"/>
                  <a:gd name="T26" fmla="*/ 0 w 2084"/>
                  <a:gd name="T27" fmla="*/ 70 h 138"/>
                  <a:gd name="T28" fmla="*/ 0 w 2084"/>
                  <a:gd name="T29" fmla="*/ 70 h 138"/>
                  <a:gd name="T30" fmla="*/ 0 w 2084"/>
                  <a:gd name="T31" fmla="*/ 72 h 138"/>
                  <a:gd name="T32" fmla="*/ 4 w 2084"/>
                  <a:gd name="T33" fmla="*/ 76 h 138"/>
                  <a:gd name="T34" fmla="*/ 20 w 2084"/>
                  <a:gd name="T35" fmla="*/ 82 h 138"/>
                  <a:gd name="T36" fmla="*/ 46 w 2084"/>
                  <a:gd name="T37" fmla="*/ 90 h 138"/>
                  <a:gd name="T38" fmla="*/ 82 w 2084"/>
                  <a:gd name="T39" fmla="*/ 96 h 138"/>
                  <a:gd name="T40" fmla="*/ 126 w 2084"/>
                  <a:gd name="T41" fmla="*/ 102 h 138"/>
                  <a:gd name="T42" fmla="*/ 178 w 2084"/>
                  <a:gd name="T43" fmla="*/ 108 h 138"/>
                  <a:gd name="T44" fmla="*/ 304 w 2084"/>
                  <a:gd name="T45" fmla="*/ 118 h 138"/>
                  <a:gd name="T46" fmla="*/ 458 w 2084"/>
                  <a:gd name="T47" fmla="*/ 126 h 138"/>
                  <a:gd name="T48" fmla="*/ 636 w 2084"/>
                  <a:gd name="T49" fmla="*/ 132 h 138"/>
                  <a:gd name="T50" fmla="*/ 830 w 2084"/>
                  <a:gd name="T51" fmla="*/ 136 h 138"/>
                  <a:gd name="T52" fmla="*/ 1040 w 2084"/>
                  <a:gd name="T53" fmla="*/ 138 h 138"/>
                  <a:gd name="T54" fmla="*/ 1040 w 2084"/>
                  <a:gd name="T55" fmla="*/ 138 h 138"/>
                  <a:gd name="T56" fmla="*/ 1252 w 2084"/>
                  <a:gd name="T57" fmla="*/ 136 h 138"/>
                  <a:gd name="T58" fmla="*/ 1448 w 2084"/>
                  <a:gd name="T59" fmla="*/ 132 h 138"/>
                  <a:gd name="T60" fmla="*/ 1626 w 2084"/>
                  <a:gd name="T61" fmla="*/ 126 h 138"/>
                  <a:gd name="T62" fmla="*/ 1780 w 2084"/>
                  <a:gd name="T63" fmla="*/ 118 h 138"/>
                  <a:gd name="T64" fmla="*/ 1906 w 2084"/>
                  <a:gd name="T65" fmla="*/ 108 h 138"/>
                  <a:gd name="T66" fmla="*/ 1958 w 2084"/>
                  <a:gd name="T67" fmla="*/ 102 h 138"/>
                  <a:gd name="T68" fmla="*/ 2002 w 2084"/>
                  <a:gd name="T69" fmla="*/ 96 h 138"/>
                  <a:gd name="T70" fmla="*/ 2038 w 2084"/>
                  <a:gd name="T71" fmla="*/ 90 h 138"/>
                  <a:gd name="T72" fmla="*/ 2062 w 2084"/>
                  <a:gd name="T73" fmla="*/ 82 h 138"/>
                  <a:gd name="T74" fmla="*/ 2078 w 2084"/>
                  <a:gd name="T75" fmla="*/ 76 h 138"/>
                  <a:gd name="T76" fmla="*/ 2082 w 2084"/>
                  <a:gd name="T77" fmla="*/ 72 h 138"/>
                  <a:gd name="T78" fmla="*/ 2084 w 2084"/>
                  <a:gd name="T79" fmla="*/ 70 h 138"/>
                  <a:gd name="T80" fmla="*/ 2084 w 2084"/>
                  <a:gd name="T81" fmla="*/ 70 h 138"/>
                  <a:gd name="T82" fmla="*/ 2082 w 2084"/>
                  <a:gd name="T83" fmla="*/ 66 h 138"/>
                  <a:gd name="T84" fmla="*/ 2078 w 2084"/>
                  <a:gd name="T85" fmla="*/ 62 h 138"/>
                  <a:gd name="T86" fmla="*/ 2062 w 2084"/>
                  <a:gd name="T87" fmla="*/ 56 h 138"/>
                  <a:gd name="T88" fmla="*/ 2038 w 2084"/>
                  <a:gd name="T89" fmla="*/ 48 h 138"/>
                  <a:gd name="T90" fmla="*/ 2002 w 2084"/>
                  <a:gd name="T91" fmla="*/ 42 h 138"/>
                  <a:gd name="T92" fmla="*/ 1958 w 2084"/>
                  <a:gd name="T93" fmla="*/ 36 h 138"/>
                  <a:gd name="T94" fmla="*/ 1906 w 2084"/>
                  <a:gd name="T95" fmla="*/ 30 h 138"/>
                  <a:gd name="T96" fmla="*/ 1780 w 2084"/>
                  <a:gd name="T97" fmla="*/ 20 h 138"/>
                  <a:gd name="T98" fmla="*/ 1626 w 2084"/>
                  <a:gd name="T99" fmla="*/ 12 h 138"/>
                  <a:gd name="T100" fmla="*/ 1448 w 2084"/>
                  <a:gd name="T101" fmla="*/ 6 h 138"/>
                  <a:gd name="T102" fmla="*/ 1252 w 2084"/>
                  <a:gd name="T103" fmla="*/ 2 h 138"/>
                  <a:gd name="T104" fmla="*/ 1040 w 2084"/>
                  <a:gd name="T10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84" h="138">
                    <a:moveTo>
                      <a:pt x="1040" y="0"/>
                    </a:moveTo>
                    <a:lnTo>
                      <a:pt x="1040" y="0"/>
                    </a:lnTo>
                    <a:lnTo>
                      <a:pt x="830" y="2"/>
                    </a:lnTo>
                    <a:lnTo>
                      <a:pt x="636" y="6"/>
                    </a:lnTo>
                    <a:lnTo>
                      <a:pt x="458" y="12"/>
                    </a:lnTo>
                    <a:lnTo>
                      <a:pt x="304" y="20"/>
                    </a:lnTo>
                    <a:lnTo>
                      <a:pt x="178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6" y="48"/>
                    </a:lnTo>
                    <a:lnTo>
                      <a:pt x="20" y="56"/>
                    </a:lnTo>
                    <a:lnTo>
                      <a:pt x="4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20" y="82"/>
                    </a:lnTo>
                    <a:lnTo>
                      <a:pt x="46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78" y="108"/>
                    </a:lnTo>
                    <a:lnTo>
                      <a:pt x="304" y="118"/>
                    </a:lnTo>
                    <a:lnTo>
                      <a:pt x="458" y="126"/>
                    </a:lnTo>
                    <a:lnTo>
                      <a:pt x="636" y="132"/>
                    </a:lnTo>
                    <a:lnTo>
                      <a:pt x="830" y="136"/>
                    </a:lnTo>
                    <a:lnTo>
                      <a:pt x="1040" y="138"/>
                    </a:lnTo>
                    <a:lnTo>
                      <a:pt x="1040" y="138"/>
                    </a:lnTo>
                    <a:lnTo>
                      <a:pt x="1252" y="136"/>
                    </a:lnTo>
                    <a:lnTo>
                      <a:pt x="1448" y="132"/>
                    </a:lnTo>
                    <a:lnTo>
                      <a:pt x="1626" y="126"/>
                    </a:lnTo>
                    <a:lnTo>
                      <a:pt x="1780" y="118"/>
                    </a:lnTo>
                    <a:lnTo>
                      <a:pt x="1906" y="108"/>
                    </a:lnTo>
                    <a:lnTo>
                      <a:pt x="1958" y="102"/>
                    </a:lnTo>
                    <a:lnTo>
                      <a:pt x="2002" y="96"/>
                    </a:lnTo>
                    <a:lnTo>
                      <a:pt x="2038" y="90"/>
                    </a:lnTo>
                    <a:lnTo>
                      <a:pt x="2062" y="82"/>
                    </a:lnTo>
                    <a:lnTo>
                      <a:pt x="2078" y="76"/>
                    </a:lnTo>
                    <a:lnTo>
                      <a:pt x="2082" y="72"/>
                    </a:lnTo>
                    <a:lnTo>
                      <a:pt x="2084" y="70"/>
                    </a:lnTo>
                    <a:lnTo>
                      <a:pt x="2084" y="70"/>
                    </a:lnTo>
                    <a:lnTo>
                      <a:pt x="2082" y="66"/>
                    </a:lnTo>
                    <a:lnTo>
                      <a:pt x="2078" y="62"/>
                    </a:lnTo>
                    <a:lnTo>
                      <a:pt x="2062" y="56"/>
                    </a:lnTo>
                    <a:lnTo>
                      <a:pt x="2038" y="48"/>
                    </a:lnTo>
                    <a:lnTo>
                      <a:pt x="2002" y="42"/>
                    </a:lnTo>
                    <a:lnTo>
                      <a:pt x="1958" y="36"/>
                    </a:lnTo>
                    <a:lnTo>
                      <a:pt x="1906" y="30"/>
                    </a:lnTo>
                    <a:lnTo>
                      <a:pt x="1780" y="20"/>
                    </a:lnTo>
                    <a:lnTo>
                      <a:pt x="1626" y="12"/>
                    </a:lnTo>
                    <a:lnTo>
                      <a:pt x="1448" y="6"/>
                    </a:lnTo>
                    <a:lnTo>
                      <a:pt x="1252" y="2"/>
                    </a:lnTo>
                    <a:lnTo>
                      <a:pt x="10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249"/>
              <p:cNvSpPr>
                <a:spLocks noEditPoints="1"/>
              </p:cNvSpPr>
              <p:nvPr/>
            </p:nvSpPr>
            <p:spPr bwMode="auto">
              <a:xfrm>
                <a:off x="2812" y="4156"/>
                <a:ext cx="2074" cy="136"/>
              </a:xfrm>
              <a:custGeom>
                <a:avLst/>
                <a:gdLst>
                  <a:gd name="T0" fmla="*/ 1036 w 2074"/>
                  <a:gd name="T1" fmla="*/ 136 h 136"/>
                  <a:gd name="T2" fmla="*/ 636 w 2074"/>
                  <a:gd name="T3" fmla="*/ 132 h 136"/>
                  <a:gd name="T4" fmla="*/ 308 w 2074"/>
                  <a:gd name="T5" fmla="*/ 116 h 136"/>
                  <a:gd name="T6" fmla="*/ 130 w 2074"/>
                  <a:gd name="T7" fmla="*/ 102 h 136"/>
                  <a:gd name="T8" fmla="*/ 52 w 2074"/>
                  <a:gd name="T9" fmla="*/ 90 h 136"/>
                  <a:gd name="T10" fmla="*/ 12 w 2074"/>
                  <a:gd name="T11" fmla="*/ 76 h 136"/>
                  <a:gd name="T12" fmla="*/ 6 w 2074"/>
                  <a:gd name="T13" fmla="*/ 70 h 136"/>
                  <a:gd name="T14" fmla="*/ 8 w 2074"/>
                  <a:gd name="T15" fmla="*/ 66 h 136"/>
                  <a:gd name="T16" fmla="*/ 26 w 2074"/>
                  <a:gd name="T17" fmla="*/ 56 h 136"/>
                  <a:gd name="T18" fmla="*/ 86 w 2074"/>
                  <a:gd name="T19" fmla="*/ 42 h 136"/>
                  <a:gd name="T20" fmla="*/ 182 w 2074"/>
                  <a:gd name="T21" fmla="*/ 30 h 136"/>
                  <a:gd name="T22" fmla="*/ 460 w 2074"/>
                  <a:gd name="T23" fmla="*/ 12 h 136"/>
                  <a:gd name="T24" fmla="*/ 828 w 2074"/>
                  <a:gd name="T25" fmla="*/ 2 h 136"/>
                  <a:gd name="T26" fmla="*/ 1036 w 2074"/>
                  <a:gd name="T27" fmla="*/ 0 h 136"/>
                  <a:gd name="T28" fmla="*/ 1440 w 2074"/>
                  <a:gd name="T29" fmla="*/ 6 h 136"/>
                  <a:gd name="T30" fmla="*/ 1768 w 2074"/>
                  <a:gd name="T31" fmla="*/ 20 h 136"/>
                  <a:gd name="T32" fmla="*/ 1946 w 2074"/>
                  <a:gd name="T33" fmla="*/ 36 h 136"/>
                  <a:gd name="T34" fmla="*/ 2024 w 2074"/>
                  <a:gd name="T35" fmla="*/ 48 h 136"/>
                  <a:gd name="T36" fmla="*/ 2064 w 2074"/>
                  <a:gd name="T37" fmla="*/ 62 h 136"/>
                  <a:gd name="T38" fmla="*/ 2070 w 2074"/>
                  <a:gd name="T39" fmla="*/ 70 h 136"/>
                  <a:gd name="T40" fmla="*/ 2068 w 2074"/>
                  <a:gd name="T41" fmla="*/ 72 h 136"/>
                  <a:gd name="T42" fmla="*/ 2048 w 2074"/>
                  <a:gd name="T43" fmla="*/ 82 h 136"/>
                  <a:gd name="T44" fmla="*/ 1988 w 2074"/>
                  <a:gd name="T45" fmla="*/ 96 h 136"/>
                  <a:gd name="T46" fmla="*/ 1894 w 2074"/>
                  <a:gd name="T47" fmla="*/ 106 h 136"/>
                  <a:gd name="T48" fmla="*/ 1616 w 2074"/>
                  <a:gd name="T49" fmla="*/ 124 h 136"/>
                  <a:gd name="T50" fmla="*/ 1246 w 2074"/>
                  <a:gd name="T51" fmla="*/ 136 h 136"/>
                  <a:gd name="T52" fmla="*/ 1036 w 2074"/>
                  <a:gd name="T53" fmla="*/ 0 h 136"/>
                  <a:gd name="T54" fmla="*/ 828 w 2074"/>
                  <a:gd name="T55" fmla="*/ 2 h 136"/>
                  <a:gd name="T56" fmla="*/ 458 w 2074"/>
                  <a:gd name="T57" fmla="*/ 12 h 136"/>
                  <a:gd name="T58" fmla="*/ 178 w 2074"/>
                  <a:gd name="T59" fmla="*/ 30 h 136"/>
                  <a:gd name="T60" fmla="*/ 82 w 2074"/>
                  <a:gd name="T61" fmla="*/ 42 h 136"/>
                  <a:gd name="T62" fmla="*/ 22 w 2074"/>
                  <a:gd name="T63" fmla="*/ 56 h 136"/>
                  <a:gd name="T64" fmla="*/ 2 w 2074"/>
                  <a:gd name="T65" fmla="*/ 66 h 136"/>
                  <a:gd name="T66" fmla="*/ 0 w 2074"/>
                  <a:gd name="T67" fmla="*/ 70 h 136"/>
                  <a:gd name="T68" fmla="*/ 6 w 2074"/>
                  <a:gd name="T69" fmla="*/ 76 h 136"/>
                  <a:gd name="T70" fmla="*/ 48 w 2074"/>
                  <a:gd name="T71" fmla="*/ 90 h 136"/>
                  <a:gd name="T72" fmla="*/ 126 w 2074"/>
                  <a:gd name="T73" fmla="*/ 102 h 136"/>
                  <a:gd name="T74" fmla="*/ 304 w 2074"/>
                  <a:gd name="T75" fmla="*/ 116 h 136"/>
                  <a:gd name="T76" fmla="*/ 634 w 2074"/>
                  <a:gd name="T77" fmla="*/ 132 h 136"/>
                  <a:gd name="T78" fmla="*/ 1036 w 2074"/>
                  <a:gd name="T79" fmla="*/ 136 h 136"/>
                  <a:gd name="T80" fmla="*/ 1246 w 2074"/>
                  <a:gd name="T81" fmla="*/ 136 h 136"/>
                  <a:gd name="T82" fmla="*/ 1618 w 2074"/>
                  <a:gd name="T83" fmla="*/ 126 h 136"/>
                  <a:gd name="T84" fmla="*/ 1898 w 2074"/>
                  <a:gd name="T85" fmla="*/ 106 h 136"/>
                  <a:gd name="T86" fmla="*/ 1994 w 2074"/>
                  <a:gd name="T87" fmla="*/ 96 h 136"/>
                  <a:gd name="T88" fmla="*/ 2054 w 2074"/>
                  <a:gd name="T89" fmla="*/ 82 h 136"/>
                  <a:gd name="T90" fmla="*/ 2074 w 2074"/>
                  <a:gd name="T91" fmla="*/ 72 h 136"/>
                  <a:gd name="T92" fmla="*/ 2074 w 2074"/>
                  <a:gd name="T93" fmla="*/ 70 h 136"/>
                  <a:gd name="T94" fmla="*/ 2070 w 2074"/>
                  <a:gd name="T95" fmla="*/ 62 h 136"/>
                  <a:gd name="T96" fmla="*/ 2028 w 2074"/>
                  <a:gd name="T97" fmla="*/ 48 h 136"/>
                  <a:gd name="T98" fmla="*/ 1950 w 2074"/>
                  <a:gd name="T99" fmla="*/ 36 h 136"/>
                  <a:gd name="T100" fmla="*/ 1772 w 2074"/>
                  <a:gd name="T101" fmla="*/ 20 h 136"/>
                  <a:gd name="T102" fmla="*/ 1442 w 2074"/>
                  <a:gd name="T103" fmla="*/ 6 h 136"/>
                  <a:gd name="T104" fmla="*/ 1036 w 2074"/>
                  <a:gd name="T10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74" h="136">
                    <a:moveTo>
                      <a:pt x="1036" y="136"/>
                    </a:moveTo>
                    <a:lnTo>
                      <a:pt x="1036" y="136"/>
                    </a:lnTo>
                    <a:lnTo>
                      <a:pt x="828" y="136"/>
                    </a:lnTo>
                    <a:lnTo>
                      <a:pt x="636" y="132"/>
                    </a:lnTo>
                    <a:lnTo>
                      <a:pt x="460" y="124"/>
                    </a:lnTo>
                    <a:lnTo>
                      <a:pt x="308" y="116"/>
                    </a:lnTo>
                    <a:lnTo>
                      <a:pt x="182" y="106"/>
                    </a:lnTo>
                    <a:lnTo>
                      <a:pt x="130" y="102"/>
                    </a:lnTo>
                    <a:lnTo>
                      <a:pt x="86" y="96"/>
                    </a:lnTo>
                    <a:lnTo>
                      <a:pt x="52" y="90"/>
                    </a:lnTo>
                    <a:lnTo>
                      <a:pt x="26" y="82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2" y="62"/>
                    </a:lnTo>
                    <a:lnTo>
                      <a:pt x="26" y="56"/>
                    </a:lnTo>
                    <a:lnTo>
                      <a:pt x="52" y="48"/>
                    </a:lnTo>
                    <a:lnTo>
                      <a:pt x="86" y="42"/>
                    </a:lnTo>
                    <a:lnTo>
                      <a:pt x="130" y="36"/>
                    </a:lnTo>
                    <a:lnTo>
                      <a:pt x="182" y="30"/>
                    </a:lnTo>
                    <a:lnTo>
                      <a:pt x="308" y="20"/>
                    </a:lnTo>
                    <a:lnTo>
                      <a:pt x="460" y="12"/>
                    </a:lnTo>
                    <a:lnTo>
                      <a:pt x="636" y="6"/>
                    </a:lnTo>
                    <a:lnTo>
                      <a:pt x="828" y="2"/>
                    </a:lnTo>
                    <a:lnTo>
                      <a:pt x="1036" y="0"/>
                    </a:lnTo>
                    <a:lnTo>
                      <a:pt x="1036" y="0"/>
                    </a:lnTo>
                    <a:lnTo>
                      <a:pt x="1246" y="2"/>
                    </a:lnTo>
                    <a:lnTo>
                      <a:pt x="1440" y="6"/>
                    </a:lnTo>
                    <a:lnTo>
                      <a:pt x="1616" y="12"/>
                    </a:lnTo>
                    <a:lnTo>
                      <a:pt x="1768" y="20"/>
                    </a:lnTo>
                    <a:lnTo>
                      <a:pt x="1894" y="30"/>
                    </a:lnTo>
                    <a:lnTo>
                      <a:pt x="1946" y="36"/>
                    </a:lnTo>
                    <a:lnTo>
                      <a:pt x="1988" y="42"/>
                    </a:lnTo>
                    <a:lnTo>
                      <a:pt x="2024" y="48"/>
                    </a:lnTo>
                    <a:lnTo>
                      <a:pt x="2048" y="56"/>
                    </a:lnTo>
                    <a:lnTo>
                      <a:pt x="2064" y="62"/>
                    </a:lnTo>
                    <a:lnTo>
                      <a:pt x="2068" y="66"/>
                    </a:lnTo>
                    <a:lnTo>
                      <a:pt x="2070" y="70"/>
                    </a:lnTo>
                    <a:lnTo>
                      <a:pt x="2070" y="70"/>
                    </a:lnTo>
                    <a:lnTo>
                      <a:pt x="2068" y="72"/>
                    </a:lnTo>
                    <a:lnTo>
                      <a:pt x="2064" y="76"/>
                    </a:lnTo>
                    <a:lnTo>
                      <a:pt x="2048" y="82"/>
                    </a:lnTo>
                    <a:lnTo>
                      <a:pt x="2024" y="90"/>
                    </a:lnTo>
                    <a:lnTo>
                      <a:pt x="1988" y="96"/>
                    </a:lnTo>
                    <a:lnTo>
                      <a:pt x="1946" y="102"/>
                    </a:lnTo>
                    <a:lnTo>
                      <a:pt x="1894" y="106"/>
                    </a:lnTo>
                    <a:lnTo>
                      <a:pt x="1768" y="116"/>
                    </a:lnTo>
                    <a:lnTo>
                      <a:pt x="1616" y="124"/>
                    </a:lnTo>
                    <a:lnTo>
                      <a:pt x="1440" y="132"/>
                    </a:lnTo>
                    <a:lnTo>
                      <a:pt x="1246" y="136"/>
                    </a:lnTo>
                    <a:lnTo>
                      <a:pt x="1036" y="136"/>
                    </a:lnTo>
                    <a:close/>
                    <a:moveTo>
                      <a:pt x="1036" y="0"/>
                    </a:moveTo>
                    <a:lnTo>
                      <a:pt x="1036" y="0"/>
                    </a:lnTo>
                    <a:lnTo>
                      <a:pt x="828" y="2"/>
                    </a:lnTo>
                    <a:lnTo>
                      <a:pt x="634" y="6"/>
                    </a:lnTo>
                    <a:lnTo>
                      <a:pt x="458" y="12"/>
                    </a:lnTo>
                    <a:lnTo>
                      <a:pt x="304" y="20"/>
                    </a:lnTo>
                    <a:lnTo>
                      <a:pt x="178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8" y="48"/>
                    </a:lnTo>
                    <a:lnTo>
                      <a:pt x="22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2" y="82"/>
                    </a:lnTo>
                    <a:lnTo>
                      <a:pt x="48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78" y="106"/>
                    </a:lnTo>
                    <a:lnTo>
                      <a:pt x="304" y="116"/>
                    </a:lnTo>
                    <a:lnTo>
                      <a:pt x="458" y="126"/>
                    </a:lnTo>
                    <a:lnTo>
                      <a:pt x="634" y="132"/>
                    </a:lnTo>
                    <a:lnTo>
                      <a:pt x="828" y="136"/>
                    </a:lnTo>
                    <a:lnTo>
                      <a:pt x="1036" y="136"/>
                    </a:lnTo>
                    <a:lnTo>
                      <a:pt x="1036" y="136"/>
                    </a:lnTo>
                    <a:lnTo>
                      <a:pt x="1246" y="136"/>
                    </a:lnTo>
                    <a:lnTo>
                      <a:pt x="1442" y="132"/>
                    </a:lnTo>
                    <a:lnTo>
                      <a:pt x="1618" y="126"/>
                    </a:lnTo>
                    <a:lnTo>
                      <a:pt x="1772" y="116"/>
                    </a:lnTo>
                    <a:lnTo>
                      <a:pt x="1898" y="106"/>
                    </a:lnTo>
                    <a:lnTo>
                      <a:pt x="1950" y="102"/>
                    </a:lnTo>
                    <a:lnTo>
                      <a:pt x="1994" y="96"/>
                    </a:lnTo>
                    <a:lnTo>
                      <a:pt x="2028" y="90"/>
                    </a:lnTo>
                    <a:lnTo>
                      <a:pt x="2054" y="82"/>
                    </a:lnTo>
                    <a:lnTo>
                      <a:pt x="2070" y="76"/>
                    </a:lnTo>
                    <a:lnTo>
                      <a:pt x="2074" y="72"/>
                    </a:lnTo>
                    <a:lnTo>
                      <a:pt x="2074" y="70"/>
                    </a:lnTo>
                    <a:lnTo>
                      <a:pt x="2074" y="70"/>
                    </a:lnTo>
                    <a:lnTo>
                      <a:pt x="2074" y="66"/>
                    </a:lnTo>
                    <a:lnTo>
                      <a:pt x="2070" y="62"/>
                    </a:lnTo>
                    <a:lnTo>
                      <a:pt x="2054" y="56"/>
                    </a:lnTo>
                    <a:lnTo>
                      <a:pt x="2028" y="48"/>
                    </a:lnTo>
                    <a:lnTo>
                      <a:pt x="1994" y="42"/>
                    </a:lnTo>
                    <a:lnTo>
                      <a:pt x="1950" y="36"/>
                    </a:lnTo>
                    <a:lnTo>
                      <a:pt x="1898" y="30"/>
                    </a:lnTo>
                    <a:lnTo>
                      <a:pt x="1772" y="20"/>
                    </a:lnTo>
                    <a:lnTo>
                      <a:pt x="1618" y="12"/>
                    </a:lnTo>
                    <a:lnTo>
                      <a:pt x="1442" y="6"/>
                    </a:lnTo>
                    <a:lnTo>
                      <a:pt x="1246" y="2"/>
                    </a:lnTo>
                    <a:lnTo>
                      <a:pt x="1036" y="0"/>
                    </a:lnTo>
                    <a:close/>
                  </a:path>
                </a:pathLst>
              </a:custGeom>
              <a:solidFill>
                <a:srgbClr val="ECE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250"/>
              <p:cNvSpPr>
                <a:spLocks/>
              </p:cNvSpPr>
              <p:nvPr/>
            </p:nvSpPr>
            <p:spPr bwMode="auto">
              <a:xfrm>
                <a:off x="2818" y="4156"/>
                <a:ext cx="2064" cy="136"/>
              </a:xfrm>
              <a:custGeom>
                <a:avLst/>
                <a:gdLst>
                  <a:gd name="T0" fmla="*/ 1030 w 2064"/>
                  <a:gd name="T1" fmla="*/ 136 h 136"/>
                  <a:gd name="T2" fmla="*/ 1030 w 2064"/>
                  <a:gd name="T3" fmla="*/ 136 h 136"/>
                  <a:gd name="T4" fmla="*/ 822 w 2064"/>
                  <a:gd name="T5" fmla="*/ 136 h 136"/>
                  <a:gd name="T6" fmla="*/ 630 w 2064"/>
                  <a:gd name="T7" fmla="*/ 132 h 136"/>
                  <a:gd name="T8" fmla="*/ 454 w 2064"/>
                  <a:gd name="T9" fmla="*/ 124 h 136"/>
                  <a:gd name="T10" fmla="*/ 302 w 2064"/>
                  <a:gd name="T11" fmla="*/ 116 h 136"/>
                  <a:gd name="T12" fmla="*/ 176 w 2064"/>
                  <a:gd name="T13" fmla="*/ 106 h 136"/>
                  <a:gd name="T14" fmla="*/ 124 w 2064"/>
                  <a:gd name="T15" fmla="*/ 102 h 136"/>
                  <a:gd name="T16" fmla="*/ 80 w 2064"/>
                  <a:gd name="T17" fmla="*/ 96 h 136"/>
                  <a:gd name="T18" fmla="*/ 46 w 2064"/>
                  <a:gd name="T19" fmla="*/ 90 h 136"/>
                  <a:gd name="T20" fmla="*/ 20 w 2064"/>
                  <a:gd name="T21" fmla="*/ 82 h 136"/>
                  <a:gd name="T22" fmla="*/ 6 w 2064"/>
                  <a:gd name="T23" fmla="*/ 76 h 136"/>
                  <a:gd name="T24" fmla="*/ 2 w 2064"/>
                  <a:gd name="T25" fmla="*/ 72 h 136"/>
                  <a:gd name="T26" fmla="*/ 0 w 2064"/>
                  <a:gd name="T27" fmla="*/ 70 h 136"/>
                  <a:gd name="T28" fmla="*/ 0 w 2064"/>
                  <a:gd name="T29" fmla="*/ 70 h 136"/>
                  <a:gd name="T30" fmla="*/ 2 w 2064"/>
                  <a:gd name="T31" fmla="*/ 66 h 136"/>
                  <a:gd name="T32" fmla="*/ 6 w 2064"/>
                  <a:gd name="T33" fmla="*/ 62 h 136"/>
                  <a:gd name="T34" fmla="*/ 20 w 2064"/>
                  <a:gd name="T35" fmla="*/ 56 h 136"/>
                  <a:gd name="T36" fmla="*/ 46 w 2064"/>
                  <a:gd name="T37" fmla="*/ 48 h 136"/>
                  <a:gd name="T38" fmla="*/ 80 w 2064"/>
                  <a:gd name="T39" fmla="*/ 42 h 136"/>
                  <a:gd name="T40" fmla="*/ 124 w 2064"/>
                  <a:gd name="T41" fmla="*/ 36 h 136"/>
                  <a:gd name="T42" fmla="*/ 176 w 2064"/>
                  <a:gd name="T43" fmla="*/ 30 h 136"/>
                  <a:gd name="T44" fmla="*/ 302 w 2064"/>
                  <a:gd name="T45" fmla="*/ 20 h 136"/>
                  <a:gd name="T46" fmla="*/ 454 w 2064"/>
                  <a:gd name="T47" fmla="*/ 12 h 136"/>
                  <a:gd name="T48" fmla="*/ 630 w 2064"/>
                  <a:gd name="T49" fmla="*/ 6 h 136"/>
                  <a:gd name="T50" fmla="*/ 822 w 2064"/>
                  <a:gd name="T51" fmla="*/ 2 h 136"/>
                  <a:gd name="T52" fmla="*/ 1030 w 2064"/>
                  <a:gd name="T53" fmla="*/ 0 h 136"/>
                  <a:gd name="T54" fmla="*/ 1030 w 2064"/>
                  <a:gd name="T55" fmla="*/ 0 h 136"/>
                  <a:gd name="T56" fmla="*/ 1240 w 2064"/>
                  <a:gd name="T57" fmla="*/ 2 h 136"/>
                  <a:gd name="T58" fmla="*/ 1434 w 2064"/>
                  <a:gd name="T59" fmla="*/ 6 h 136"/>
                  <a:gd name="T60" fmla="*/ 1610 w 2064"/>
                  <a:gd name="T61" fmla="*/ 12 h 136"/>
                  <a:gd name="T62" fmla="*/ 1762 w 2064"/>
                  <a:gd name="T63" fmla="*/ 20 h 136"/>
                  <a:gd name="T64" fmla="*/ 1888 w 2064"/>
                  <a:gd name="T65" fmla="*/ 30 h 136"/>
                  <a:gd name="T66" fmla="*/ 1940 w 2064"/>
                  <a:gd name="T67" fmla="*/ 36 h 136"/>
                  <a:gd name="T68" fmla="*/ 1982 w 2064"/>
                  <a:gd name="T69" fmla="*/ 42 h 136"/>
                  <a:gd name="T70" fmla="*/ 2018 w 2064"/>
                  <a:gd name="T71" fmla="*/ 48 h 136"/>
                  <a:gd name="T72" fmla="*/ 2042 w 2064"/>
                  <a:gd name="T73" fmla="*/ 56 h 136"/>
                  <a:gd name="T74" fmla="*/ 2058 w 2064"/>
                  <a:gd name="T75" fmla="*/ 62 h 136"/>
                  <a:gd name="T76" fmla="*/ 2062 w 2064"/>
                  <a:gd name="T77" fmla="*/ 66 h 136"/>
                  <a:gd name="T78" fmla="*/ 2064 w 2064"/>
                  <a:gd name="T79" fmla="*/ 70 h 136"/>
                  <a:gd name="T80" fmla="*/ 2064 w 2064"/>
                  <a:gd name="T81" fmla="*/ 70 h 136"/>
                  <a:gd name="T82" fmla="*/ 2062 w 2064"/>
                  <a:gd name="T83" fmla="*/ 72 h 136"/>
                  <a:gd name="T84" fmla="*/ 2058 w 2064"/>
                  <a:gd name="T85" fmla="*/ 76 h 136"/>
                  <a:gd name="T86" fmla="*/ 2042 w 2064"/>
                  <a:gd name="T87" fmla="*/ 82 h 136"/>
                  <a:gd name="T88" fmla="*/ 2018 w 2064"/>
                  <a:gd name="T89" fmla="*/ 90 h 136"/>
                  <a:gd name="T90" fmla="*/ 1982 w 2064"/>
                  <a:gd name="T91" fmla="*/ 96 h 136"/>
                  <a:gd name="T92" fmla="*/ 1940 w 2064"/>
                  <a:gd name="T93" fmla="*/ 102 h 136"/>
                  <a:gd name="T94" fmla="*/ 1888 w 2064"/>
                  <a:gd name="T95" fmla="*/ 106 h 136"/>
                  <a:gd name="T96" fmla="*/ 1762 w 2064"/>
                  <a:gd name="T97" fmla="*/ 116 h 136"/>
                  <a:gd name="T98" fmla="*/ 1610 w 2064"/>
                  <a:gd name="T99" fmla="*/ 124 h 136"/>
                  <a:gd name="T100" fmla="*/ 1434 w 2064"/>
                  <a:gd name="T101" fmla="*/ 132 h 136"/>
                  <a:gd name="T102" fmla="*/ 1240 w 2064"/>
                  <a:gd name="T103" fmla="*/ 136 h 136"/>
                  <a:gd name="T104" fmla="*/ 1030 w 2064"/>
                  <a:gd name="T10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4" h="136">
                    <a:moveTo>
                      <a:pt x="1030" y="136"/>
                    </a:moveTo>
                    <a:lnTo>
                      <a:pt x="1030" y="136"/>
                    </a:lnTo>
                    <a:lnTo>
                      <a:pt x="822" y="136"/>
                    </a:lnTo>
                    <a:lnTo>
                      <a:pt x="630" y="132"/>
                    </a:lnTo>
                    <a:lnTo>
                      <a:pt x="454" y="124"/>
                    </a:lnTo>
                    <a:lnTo>
                      <a:pt x="302" y="116"/>
                    </a:lnTo>
                    <a:lnTo>
                      <a:pt x="176" y="106"/>
                    </a:lnTo>
                    <a:lnTo>
                      <a:pt x="124" y="102"/>
                    </a:lnTo>
                    <a:lnTo>
                      <a:pt x="80" y="96"/>
                    </a:lnTo>
                    <a:lnTo>
                      <a:pt x="46" y="90"/>
                    </a:lnTo>
                    <a:lnTo>
                      <a:pt x="20" y="82"/>
                    </a:lnTo>
                    <a:lnTo>
                      <a:pt x="6" y="76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6" y="62"/>
                    </a:lnTo>
                    <a:lnTo>
                      <a:pt x="20" y="56"/>
                    </a:lnTo>
                    <a:lnTo>
                      <a:pt x="46" y="48"/>
                    </a:lnTo>
                    <a:lnTo>
                      <a:pt x="80" y="42"/>
                    </a:lnTo>
                    <a:lnTo>
                      <a:pt x="124" y="36"/>
                    </a:lnTo>
                    <a:lnTo>
                      <a:pt x="176" y="30"/>
                    </a:lnTo>
                    <a:lnTo>
                      <a:pt x="302" y="20"/>
                    </a:lnTo>
                    <a:lnTo>
                      <a:pt x="454" y="12"/>
                    </a:lnTo>
                    <a:lnTo>
                      <a:pt x="630" y="6"/>
                    </a:lnTo>
                    <a:lnTo>
                      <a:pt x="822" y="2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240" y="2"/>
                    </a:lnTo>
                    <a:lnTo>
                      <a:pt x="1434" y="6"/>
                    </a:lnTo>
                    <a:lnTo>
                      <a:pt x="1610" y="12"/>
                    </a:lnTo>
                    <a:lnTo>
                      <a:pt x="1762" y="20"/>
                    </a:lnTo>
                    <a:lnTo>
                      <a:pt x="1888" y="30"/>
                    </a:lnTo>
                    <a:lnTo>
                      <a:pt x="1940" y="36"/>
                    </a:lnTo>
                    <a:lnTo>
                      <a:pt x="1982" y="42"/>
                    </a:lnTo>
                    <a:lnTo>
                      <a:pt x="2018" y="48"/>
                    </a:lnTo>
                    <a:lnTo>
                      <a:pt x="2042" y="56"/>
                    </a:lnTo>
                    <a:lnTo>
                      <a:pt x="2058" y="62"/>
                    </a:lnTo>
                    <a:lnTo>
                      <a:pt x="2062" y="66"/>
                    </a:lnTo>
                    <a:lnTo>
                      <a:pt x="2064" y="70"/>
                    </a:lnTo>
                    <a:lnTo>
                      <a:pt x="2064" y="70"/>
                    </a:lnTo>
                    <a:lnTo>
                      <a:pt x="2062" y="72"/>
                    </a:lnTo>
                    <a:lnTo>
                      <a:pt x="2058" y="76"/>
                    </a:lnTo>
                    <a:lnTo>
                      <a:pt x="2042" y="82"/>
                    </a:lnTo>
                    <a:lnTo>
                      <a:pt x="2018" y="90"/>
                    </a:lnTo>
                    <a:lnTo>
                      <a:pt x="1982" y="96"/>
                    </a:lnTo>
                    <a:lnTo>
                      <a:pt x="1940" y="102"/>
                    </a:lnTo>
                    <a:lnTo>
                      <a:pt x="1888" y="106"/>
                    </a:lnTo>
                    <a:lnTo>
                      <a:pt x="1762" y="116"/>
                    </a:lnTo>
                    <a:lnTo>
                      <a:pt x="1610" y="124"/>
                    </a:lnTo>
                    <a:lnTo>
                      <a:pt x="1434" y="132"/>
                    </a:lnTo>
                    <a:lnTo>
                      <a:pt x="1240" y="136"/>
                    </a:lnTo>
                    <a:lnTo>
                      <a:pt x="1030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251"/>
              <p:cNvSpPr>
                <a:spLocks/>
              </p:cNvSpPr>
              <p:nvPr/>
            </p:nvSpPr>
            <p:spPr bwMode="auto">
              <a:xfrm>
                <a:off x="2812" y="4156"/>
                <a:ext cx="2074" cy="136"/>
              </a:xfrm>
              <a:custGeom>
                <a:avLst/>
                <a:gdLst>
                  <a:gd name="T0" fmla="*/ 1036 w 2074"/>
                  <a:gd name="T1" fmla="*/ 0 h 136"/>
                  <a:gd name="T2" fmla="*/ 1036 w 2074"/>
                  <a:gd name="T3" fmla="*/ 0 h 136"/>
                  <a:gd name="T4" fmla="*/ 828 w 2074"/>
                  <a:gd name="T5" fmla="*/ 2 h 136"/>
                  <a:gd name="T6" fmla="*/ 634 w 2074"/>
                  <a:gd name="T7" fmla="*/ 6 h 136"/>
                  <a:gd name="T8" fmla="*/ 458 w 2074"/>
                  <a:gd name="T9" fmla="*/ 12 h 136"/>
                  <a:gd name="T10" fmla="*/ 304 w 2074"/>
                  <a:gd name="T11" fmla="*/ 20 h 136"/>
                  <a:gd name="T12" fmla="*/ 178 w 2074"/>
                  <a:gd name="T13" fmla="*/ 30 h 136"/>
                  <a:gd name="T14" fmla="*/ 126 w 2074"/>
                  <a:gd name="T15" fmla="*/ 36 h 136"/>
                  <a:gd name="T16" fmla="*/ 82 w 2074"/>
                  <a:gd name="T17" fmla="*/ 42 h 136"/>
                  <a:gd name="T18" fmla="*/ 48 w 2074"/>
                  <a:gd name="T19" fmla="*/ 48 h 136"/>
                  <a:gd name="T20" fmla="*/ 22 w 2074"/>
                  <a:gd name="T21" fmla="*/ 56 h 136"/>
                  <a:gd name="T22" fmla="*/ 6 w 2074"/>
                  <a:gd name="T23" fmla="*/ 62 h 136"/>
                  <a:gd name="T24" fmla="*/ 2 w 2074"/>
                  <a:gd name="T25" fmla="*/ 66 h 136"/>
                  <a:gd name="T26" fmla="*/ 0 w 2074"/>
                  <a:gd name="T27" fmla="*/ 70 h 136"/>
                  <a:gd name="T28" fmla="*/ 0 w 2074"/>
                  <a:gd name="T29" fmla="*/ 70 h 136"/>
                  <a:gd name="T30" fmla="*/ 2 w 2074"/>
                  <a:gd name="T31" fmla="*/ 72 h 136"/>
                  <a:gd name="T32" fmla="*/ 6 w 2074"/>
                  <a:gd name="T33" fmla="*/ 76 h 136"/>
                  <a:gd name="T34" fmla="*/ 22 w 2074"/>
                  <a:gd name="T35" fmla="*/ 82 h 136"/>
                  <a:gd name="T36" fmla="*/ 48 w 2074"/>
                  <a:gd name="T37" fmla="*/ 90 h 136"/>
                  <a:gd name="T38" fmla="*/ 82 w 2074"/>
                  <a:gd name="T39" fmla="*/ 96 h 136"/>
                  <a:gd name="T40" fmla="*/ 126 w 2074"/>
                  <a:gd name="T41" fmla="*/ 102 h 136"/>
                  <a:gd name="T42" fmla="*/ 178 w 2074"/>
                  <a:gd name="T43" fmla="*/ 106 h 136"/>
                  <a:gd name="T44" fmla="*/ 304 w 2074"/>
                  <a:gd name="T45" fmla="*/ 116 h 136"/>
                  <a:gd name="T46" fmla="*/ 458 w 2074"/>
                  <a:gd name="T47" fmla="*/ 126 h 136"/>
                  <a:gd name="T48" fmla="*/ 634 w 2074"/>
                  <a:gd name="T49" fmla="*/ 132 h 136"/>
                  <a:gd name="T50" fmla="*/ 828 w 2074"/>
                  <a:gd name="T51" fmla="*/ 136 h 136"/>
                  <a:gd name="T52" fmla="*/ 1036 w 2074"/>
                  <a:gd name="T53" fmla="*/ 136 h 136"/>
                  <a:gd name="T54" fmla="*/ 1036 w 2074"/>
                  <a:gd name="T55" fmla="*/ 136 h 136"/>
                  <a:gd name="T56" fmla="*/ 1246 w 2074"/>
                  <a:gd name="T57" fmla="*/ 136 h 136"/>
                  <a:gd name="T58" fmla="*/ 1442 w 2074"/>
                  <a:gd name="T59" fmla="*/ 132 h 136"/>
                  <a:gd name="T60" fmla="*/ 1618 w 2074"/>
                  <a:gd name="T61" fmla="*/ 126 h 136"/>
                  <a:gd name="T62" fmla="*/ 1772 w 2074"/>
                  <a:gd name="T63" fmla="*/ 116 h 136"/>
                  <a:gd name="T64" fmla="*/ 1898 w 2074"/>
                  <a:gd name="T65" fmla="*/ 106 h 136"/>
                  <a:gd name="T66" fmla="*/ 1950 w 2074"/>
                  <a:gd name="T67" fmla="*/ 102 h 136"/>
                  <a:gd name="T68" fmla="*/ 1994 w 2074"/>
                  <a:gd name="T69" fmla="*/ 96 h 136"/>
                  <a:gd name="T70" fmla="*/ 2028 w 2074"/>
                  <a:gd name="T71" fmla="*/ 90 h 136"/>
                  <a:gd name="T72" fmla="*/ 2054 w 2074"/>
                  <a:gd name="T73" fmla="*/ 82 h 136"/>
                  <a:gd name="T74" fmla="*/ 2070 w 2074"/>
                  <a:gd name="T75" fmla="*/ 76 h 136"/>
                  <a:gd name="T76" fmla="*/ 2074 w 2074"/>
                  <a:gd name="T77" fmla="*/ 72 h 136"/>
                  <a:gd name="T78" fmla="*/ 2074 w 2074"/>
                  <a:gd name="T79" fmla="*/ 70 h 136"/>
                  <a:gd name="T80" fmla="*/ 2074 w 2074"/>
                  <a:gd name="T81" fmla="*/ 70 h 136"/>
                  <a:gd name="T82" fmla="*/ 2074 w 2074"/>
                  <a:gd name="T83" fmla="*/ 66 h 136"/>
                  <a:gd name="T84" fmla="*/ 2070 w 2074"/>
                  <a:gd name="T85" fmla="*/ 62 h 136"/>
                  <a:gd name="T86" fmla="*/ 2054 w 2074"/>
                  <a:gd name="T87" fmla="*/ 56 h 136"/>
                  <a:gd name="T88" fmla="*/ 2028 w 2074"/>
                  <a:gd name="T89" fmla="*/ 48 h 136"/>
                  <a:gd name="T90" fmla="*/ 1994 w 2074"/>
                  <a:gd name="T91" fmla="*/ 42 h 136"/>
                  <a:gd name="T92" fmla="*/ 1950 w 2074"/>
                  <a:gd name="T93" fmla="*/ 36 h 136"/>
                  <a:gd name="T94" fmla="*/ 1898 w 2074"/>
                  <a:gd name="T95" fmla="*/ 30 h 136"/>
                  <a:gd name="T96" fmla="*/ 1772 w 2074"/>
                  <a:gd name="T97" fmla="*/ 20 h 136"/>
                  <a:gd name="T98" fmla="*/ 1618 w 2074"/>
                  <a:gd name="T99" fmla="*/ 12 h 136"/>
                  <a:gd name="T100" fmla="*/ 1442 w 2074"/>
                  <a:gd name="T101" fmla="*/ 6 h 136"/>
                  <a:gd name="T102" fmla="*/ 1246 w 2074"/>
                  <a:gd name="T103" fmla="*/ 2 h 136"/>
                  <a:gd name="T104" fmla="*/ 1036 w 2074"/>
                  <a:gd name="T10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74" h="136">
                    <a:moveTo>
                      <a:pt x="1036" y="0"/>
                    </a:moveTo>
                    <a:lnTo>
                      <a:pt x="1036" y="0"/>
                    </a:lnTo>
                    <a:lnTo>
                      <a:pt x="828" y="2"/>
                    </a:lnTo>
                    <a:lnTo>
                      <a:pt x="634" y="6"/>
                    </a:lnTo>
                    <a:lnTo>
                      <a:pt x="458" y="12"/>
                    </a:lnTo>
                    <a:lnTo>
                      <a:pt x="304" y="20"/>
                    </a:lnTo>
                    <a:lnTo>
                      <a:pt x="178" y="30"/>
                    </a:lnTo>
                    <a:lnTo>
                      <a:pt x="126" y="36"/>
                    </a:lnTo>
                    <a:lnTo>
                      <a:pt x="82" y="42"/>
                    </a:lnTo>
                    <a:lnTo>
                      <a:pt x="48" y="48"/>
                    </a:lnTo>
                    <a:lnTo>
                      <a:pt x="22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2" y="82"/>
                    </a:lnTo>
                    <a:lnTo>
                      <a:pt x="48" y="90"/>
                    </a:lnTo>
                    <a:lnTo>
                      <a:pt x="82" y="96"/>
                    </a:lnTo>
                    <a:lnTo>
                      <a:pt x="126" y="102"/>
                    </a:lnTo>
                    <a:lnTo>
                      <a:pt x="178" y="106"/>
                    </a:lnTo>
                    <a:lnTo>
                      <a:pt x="304" y="116"/>
                    </a:lnTo>
                    <a:lnTo>
                      <a:pt x="458" y="126"/>
                    </a:lnTo>
                    <a:lnTo>
                      <a:pt x="634" y="132"/>
                    </a:lnTo>
                    <a:lnTo>
                      <a:pt x="828" y="136"/>
                    </a:lnTo>
                    <a:lnTo>
                      <a:pt x="1036" y="136"/>
                    </a:lnTo>
                    <a:lnTo>
                      <a:pt x="1036" y="136"/>
                    </a:lnTo>
                    <a:lnTo>
                      <a:pt x="1246" y="136"/>
                    </a:lnTo>
                    <a:lnTo>
                      <a:pt x="1442" y="132"/>
                    </a:lnTo>
                    <a:lnTo>
                      <a:pt x="1618" y="126"/>
                    </a:lnTo>
                    <a:lnTo>
                      <a:pt x="1772" y="116"/>
                    </a:lnTo>
                    <a:lnTo>
                      <a:pt x="1898" y="106"/>
                    </a:lnTo>
                    <a:lnTo>
                      <a:pt x="1950" y="102"/>
                    </a:lnTo>
                    <a:lnTo>
                      <a:pt x="1994" y="96"/>
                    </a:lnTo>
                    <a:lnTo>
                      <a:pt x="2028" y="90"/>
                    </a:lnTo>
                    <a:lnTo>
                      <a:pt x="2054" y="82"/>
                    </a:lnTo>
                    <a:lnTo>
                      <a:pt x="2070" y="76"/>
                    </a:lnTo>
                    <a:lnTo>
                      <a:pt x="2074" y="72"/>
                    </a:lnTo>
                    <a:lnTo>
                      <a:pt x="2074" y="70"/>
                    </a:lnTo>
                    <a:lnTo>
                      <a:pt x="2074" y="70"/>
                    </a:lnTo>
                    <a:lnTo>
                      <a:pt x="2074" y="66"/>
                    </a:lnTo>
                    <a:lnTo>
                      <a:pt x="2070" y="62"/>
                    </a:lnTo>
                    <a:lnTo>
                      <a:pt x="2054" y="56"/>
                    </a:lnTo>
                    <a:lnTo>
                      <a:pt x="2028" y="48"/>
                    </a:lnTo>
                    <a:lnTo>
                      <a:pt x="1994" y="42"/>
                    </a:lnTo>
                    <a:lnTo>
                      <a:pt x="1950" y="36"/>
                    </a:lnTo>
                    <a:lnTo>
                      <a:pt x="1898" y="30"/>
                    </a:lnTo>
                    <a:lnTo>
                      <a:pt x="1772" y="20"/>
                    </a:lnTo>
                    <a:lnTo>
                      <a:pt x="1618" y="12"/>
                    </a:lnTo>
                    <a:lnTo>
                      <a:pt x="1442" y="6"/>
                    </a:lnTo>
                    <a:lnTo>
                      <a:pt x="1246" y="2"/>
                    </a:lnTo>
                    <a:lnTo>
                      <a:pt x="10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252"/>
              <p:cNvSpPr>
                <a:spLocks noEditPoints="1"/>
              </p:cNvSpPr>
              <p:nvPr/>
            </p:nvSpPr>
            <p:spPr bwMode="auto">
              <a:xfrm>
                <a:off x="2818" y="4156"/>
                <a:ext cx="2064" cy="136"/>
              </a:xfrm>
              <a:custGeom>
                <a:avLst/>
                <a:gdLst>
                  <a:gd name="T0" fmla="*/ 1030 w 2064"/>
                  <a:gd name="T1" fmla="*/ 136 h 136"/>
                  <a:gd name="T2" fmla="*/ 632 w 2064"/>
                  <a:gd name="T3" fmla="*/ 130 h 136"/>
                  <a:gd name="T4" fmla="*/ 306 w 2064"/>
                  <a:gd name="T5" fmla="*/ 116 h 136"/>
                  <a:gd name="T6" fmla="*/ 128 w 2064"/>
                  <a:gd name="T7" fmla="*/ 100 h 136"/>
                  <a:gd name="T8" fmla="*/ 50 w 2064"/>
                  <a:gd name="T9" fmla="*/ 90 h 136"/>
                  <a:gd name="T10" fmla="*/ 10 w 2064"/>
                  <a:gd name="T11" fmla="*/ 76 h 136"/>
                  <a:gd name="T12" fmla="*/ 4 w 2064"/>
                  <a:gd name="T13" fmla="*/ 70 h 136"/>
                  <a:gd name="T14" fmla="*/ 6 w 2064"/>
                  <a:gd name="T15" fmla="*/ 66 h 136"/>
                  <a:gd name="T16" fmla="*/ 26 w 2064"/>
                  <a:gd name="T17" fmla="*/ 56 h 136"/>
                  <a:gd name="T18" fmla="*/ 86 w 2064"/>
                  <a:gd name="T19" fmla="*/ 42 h 136"/>
                  <a:gd name="T20" fmla="*/ 180 w 2064"/>
                  <a:gd name="T21" fmla="*/ 32 h 136"/>
                  <a:gd name="T22" fmla="*/ 458 w 2064"/>
                  <a:gd name="T23" fmla="*/ 12 h 136"/>
                  <a:gd name="T24" fmla="*/ 824 w 2064"/>
                  <a:gd name="T25" fmla="*/ 2 h 136"/>
                  <a:gd name="T26" fmla="*/ 1030 w 2064"/>
                  <a:gd name="T27" fmla="*/ 2 h 136"/>
                  <a:gd name="T28" fmla="*/ 1432 w 2064"/>
                  <a:gd name="T29" fmla="*/ 6 h 136"/>
                  <a:gd name="T30" fmla="*/ 1758 w 2064"/>
                  <a:gd name="T31" fmla="*/ 22 h 136"/>
                  <a:gd name="T32" fmla="*/ 1934 w 2064"/>
                  <a:gd name="T33" fmla="*/ 36 h 136"/>
                  <a:gd name="T34" fmla="*/ 2012 w 2064"/>
                  <a:gd name="T35" fmla="*/ 50 h 136"/>
                  <a:gd name="T36" fmla="*/ 2054 w 2064"/>
                  <a:gd name="T37" fmla="*/ 62 h 136"/>
                  <a:gd name="T38" fmla="*/ 2058 w 2064"/>
                  <a:gd name="T39" fmla="*/ 70 h 136"/>
                  <a:gd name="T40" fmla="*/ 2056 w 2064"/>
                  <a:gd name="T41" fmla="*/ 72 h 136"/>
                  <a:gd name="T42" fmla="*/ 2038 w 2064"/>
                  <a:gd name="T43" fmla="*/ 82 h 136"/>
                  <a:gd name="T44" fmla="*/ 1978 w 2064"/>
                  <a:gd name="T45" fmla="*/ 96 h 136"/>
                  <a:gd name="T46" fmla="*/ 1884 w 2064"/>
                  <a:gd name="T47" fmla="*/ 106 h 136"/>
                  <a:gd name="T48" fmla="*/ 1606 w 2064"/>
                  <a:gd name="T49" fmla="*/ 124 h 136"/>
                  <a:gd name="T50" fmla="*/ 1238 w 2064"/>
                  <a:gd name="T51" fmla="*/ 134 h 136"/>
                  <a:gd name="T52" fmla="*/ 1030 w 2064"/>
                  <a:gd name="T53" fmla="*/ 0 h 136"/>
                  <a:gd name="T54" fmla="*/ 822 w 2064"/>
                  <a:gd name="T55" fmla="*/ 2 h 136"/>
                  <a:gd name="T56" fmla="*/ 454 w 2064"/>
                  <a:gd name="T57" fmla="*/ 12 h 136"/>
                  <a:gd name="T58" fmla="*/ 176 w 2064"/>
                  <a:gd name="T59" fmla="*/ 30 h 136"/>
                  <a:gd name="T60" fmla="*/ 80 w 2064"/>
                  <a:gd name="T61" fmla="*/ 42 h 136"/>
                  <a:gd name="T62" fmla="*/ 20 w 2064"/>
                  <a:gd name="T63" fmla="*/ 56 h 136"/>
                  <a:gd name="T64" fmla="*/ 2 w 2064"/>
                  <a:gd name="T65" fmla="*/ 66 h 136"/>
                  <a:gd name="T66" fmla="*/ 0 w 2064"/>
                  <a:gd name="T67" fmla="*/ 70 h 136"/>
                  <a:gd name="T68" fmla="*/ 6 w 2064"/>
                  <a:gd name="T69" fmla="*/ 76 h 136"/>
                  <a:gd name="T70" fmla="*/ 46 w 2064"/>
                  <a:gd name="T71" fmla="*/ 90 h 136"/>
                  <a:gd name="T72" fmla="*/ 124 w 2064"/>
                  <a:gd name="T73" fmla="*/ 102 h 136"/>
                  <a:gd name="T74" fmla="*/ 302 w 2064"/>
                  <a:gd name="T75" fmla="*/ 116 h 136"/>
                  <a:gd name="T76" fmla="*/ 630 w 2064"/>
                  <a:gd name="T77" fmla="*/ 132 h 136"/>
                  <a:gd name="T78" fmla="*/ 1030 w 2064"/>
                  <a:gd name="T79" fmla="*/ 136 h 136"/>
                  <a:gd name="T80" fmla="*/ 1240 w 2064"/>
                  <a:gd name="T81" fmla="*/ 136 h 136"/>
                  <a:gd name="T82" fmla="*/ 1610 w 2064"/>
                  <a:gd name="T83" fmla="*/ 124 h 136"/>
                  <a:gd name="T84" fmla="*/ 1888 w 2064"/>
                  <a:gd name="T85" fmla="*/ 106 h 136"/>
                  <a:gd name="T86" fmla="*/ 1982 w 2064"/>
                  <a:gd name="T87" fmla="*/ 96 h 136"/>
                  <a:gd name="T88" fmla="*/ 2042 w 2064"/>
                  <a:gd name="T89" fmla="*/ 82 h 136"/>
                  <a:gd name="T90" fmla="*/ 2062 w 2064"/>
                  <a:gd name="T91" fmla="*/ 72 h 136"/>
                  <a:gd name="T92" fmla="*/ 2064 w 2064"/>
                  <a:gd name="T93" fmla="*/ 70 h 136"/>
                  <a:gd name="T94" fmla="*/ 2058 w 2064"/>
                  <a:gd name="T95" fmla="*/ 62 h 136"/>
                  <a:gd name="T96" fmla="*/ 2018 w 2064"/>
                  <a:gd name="T97" fmla="*/ 48 h 136"/>
                  <a:gd name="T98" fmla="*/ 1940 w 2064"/>
                  <a:gd name="T99" fmla="*/ 36 h 136"/>
                  <a:gd name="T100" fmla="*/ 1762 w 2064"/>
                  <a:gd name="T101" fmla="*/ 20 h 136"/>
                  <a:gd name="T102" fmla="*/ 1434 w 2064"/>
                  <a:gd name="T103" fmla="*/ 6 h 136"/>
                  <a:gd name="T104" fmla="*/ 1030 w 2064"/>
                  <a:gd name="T10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4" h="136">
                    <a:moveTo>
                      <a:pt x="1030" y="136"/>
                    </a:moveTo>
                    <a:lnTo>
                      <a:pt x="1030" y="136"/>
                    </a:lnTo>
                    <a:lnTo>
                      <a:pt x="824" y="134"/>
                    </a:lnTo>
                    <a:lnTo>
                      <a:pt x="632" y="130"/>
                    </a:lnTo>
                    <a:lnTo>
                      <a:pt x="458" y="124"/>
                    </a:lnTo>
                    <a:lnTo>
                      <a:pt x="306" y="116"/>
                    </a:lnTo>
                    <a:lnTo>
                      <a:pt x="180" y="106"/>
                    </a:lnTo>
                    <a:lnTo>
                      <a:pt x="128" y="100"/>
                    </a:lnTo>
                    <a:lnTo>
                      <a:pt x="86" y="96"/>
                    </a:lnTo>
                    <a:lnTo>
                      <a:pt x="50" y="90"/>
                    </a:lnTo>
                    <a:lnTo>
                      <a:pt x="26" y="82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66"/>
                    </a:lnTo>
                    <a:lnTo>
                      <a:pt x="10" y="62"/>
                    </a:lnTo>
                    <a:lnTo>
                      <a:pt x="26" y="56"/>
                    </a:lnTo>
                    <a:lnTo>
                      <a:pt x="50" y="50"/>
                    </a:lnTo>
                    <a:lnTo>
                      <a:pt x="86" y="42"/>
                    </a:lnTo>
                    <a:lnTo>
                      <a:pt x="128" y="36"/>
                    </a:lnTo>
                    <a:lnTo>
                      <a:pt x="180" y="32"/>
                    </a:lnTo>
                    <a:lnTo>
                      <a:pt x="306" y="22"/>
                    </a:lnTo>
                    <a:lnTo>
                      <a:pt x="458" y="12"/>
                    </a:lnTo>
                    <a:lnTo>
                      <a:pt x="632" y="6"/>
                    </a:lnTo>
                    <a:lnTo>
                      <a:pt x="824" y="2"/>
                    </a:lnTo>
                    <a:lnTo>
                      <a:pt x="1030" y="2"/>
                    </a:lnTo>
                    <a:lnTo>
                      <a:pt x="1030" y="2"/>
                    </a:lnTo>
                    <a:lnTo>
                      <a:pt x="1238" y="2"/>
                    </a:lnTo>
                    <a:lnTo>
                      <a:pt x="1432" y="6"/>
                    </a:lnTo>
                    <a:lnTo>
                      <a:pt x="1606" y="12"/>
                    </a:lnTo>
                    <a:lnTo>
                      <a:pt x="1758" y="22"/>
                    </a:lnTo>
                    <a:lnTo>
                      <a:pt x="1884" y="32"/>
                    </a:lnTo>
                    <a:lnTo>
                      <a:pt x="1934" y="36"/>
                    </a:lnTo>
                    <a:lnTo>
                      <a:pt x="1978" y="42"/>
                    </a:lnTo>
                    <a:lnTo>
                      <a:pt x="2012" y="50"/>
                    </a:lnTo>
                    <a:lnTo>
                      <a:pt x="2038" y="56"/>
                    </a:lnTo>
                    <a:lnTo>
                      <a:pt x="2054" y="62"/>
                    </a:lnTo>
                    <a:lnTo>
                      <a:pt x="2056" y="66"/>
                    </a:lnTo>
                    <a:lnTo>
                      <a:pt x="2058" y="70"/>
                    </a:lnTo>
                    <a:lnTo>
                      <a:pt x="2058" y="70"/>
                    </a:lnTo>
                    <a:lnTo>
                      <a:pt x="2056" y="72"/>
                    </a:lnTo>
                    <a:lnTo>
                      <a:pt x="2054" y="76"/>
                    </a:lnTo>
                    <a:lnTo>
                      <a:pt x="2038" y="82"/>
                    </a:lnTo>
                    <a:lnTo>
                      <a:pt x="2012" y="90"/>
                    </a:lnTo>
                    <a:lnTo>
                      <a:pt x="1978" y="96"/>
                    </a:lnTo>
                    <a:lnTo>
                      <a:pt x="1934" y="100"/>
                    </a:lnTo>
                    <a:lnTo>
                      <a:pt x="1884" y="106"/>
                    </a:lnTo>
                    <a:lnTo>
                      <a:pt x="1758" y="116"/>
                    </a:lnTo>
                    <a:lnTo>
                      <a:pt x="1606" y="124"/>
                    </a:lnTo>
                    <a:lnTo>
                      <a:pt x="1432" y="130"/>
                    </a:lnTo>
                    <a:lnTo>
                      <a:pt x="1238" y="134"/>
                    </a:lnTo>
                    <a:lnTo>
                      <a:pt x="1030" y="136"/>
                    </a:lnTo>
                    <a:close/>
                    <a:moveTo>
                      <a:pt x="1030" y="0"/>
                    </a:moveTo>
                    <a:lnTo>
                      <a:pt x="1030" y="0"/>
                    </a:lnTo>
                    <a:lnTo>
                      <a:pt x="822" y="2"/>
                    </a:lnTo>
                    <a:lnTo>
                      <a:pt x="630" y="6"/>
                    </a:lnTo>
                    <a:lnTo>
                      <a:pt x="454" y="12"/>
                    </a:lnTo>
                    <a:lnTo>
                      <a:pt x="302" y="20"/>
                    </a:lnTo>
                    <a:lnTo>
                      <a:pt x="176" y="30"/>
                    </a:lnTo>
                    <a:lnTo>
                      <a:pt x="124" y="36"/>
                    </a:lnTo>
                    <a:lnTo>
                      <a:pt x="80" y="42"/>
                    </a:lnTo>
                    <a:lnTo>
                      <a:pt x="46" y="48"/>
                    </a:lnTo>
                    <a:lnTo>
                      <a:pt x="20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0" y="82"/>
                    </a:lnTo>
                    <a:lnTo>
                      <a:pt x="46" y="90"/>
                    </a:lnTo>
                    <a:lnTo>
                      <a:pt x="80" y="96"/>
                    </a:lnTo>
                    <a:lnTo>
                      <a:pt x="124" y="102"/>
                    </a:lnTo>
                    <a:lnTo>
                      <a:pt x="176" y="106"/>
                    </a:lnTo>
                    <a:lnTo>
                      <a:pt x="302" y="116"/>
                    </a:lnTo>
                    <a:lnTo>
                      <a:pt x="454" y="124"/>
                    </a:lnTo>
                    <a:lnTo>
                      <a:pt x="630" y="132"/>
                    </a:lnTo>
                    <a:lnTo>
                      <a:pt x="822" y="136"/>
                    </a:lnTo>
                    <a:lnTo>
                      <a:pt x="1030" y="136"/>
                    </a:lnTo>
                    <a:lnTo>
                      <a:pt x="1030" y="136"/>
                    </a:lnTo>
                    <a:lnTo>
                      <a:pt x="1240" y="136"/>
                    </a:lnTo>
                    <a:lnTo>
                      <a:pt x="1434" y="132"/>
                    </a:lnTo>
                    <a:lnTo>
                      <a:pt x="1610" y="124"/>
                    </a:lnTo>
                    <a:lnTo>
                      <a:pt x="1762" y="116"/>
                    </a:lnTo>
                    <a:lnTo>
                      <a:pt x="1888" y="106"/>
                    </a:lnTo>
                    <a:lnTo>
                      <a:pt x="1940" y="102"/>
                    </a:lnTo>
                    <a:lnTo>
                      <a:pt x="1982" y="96"/>
                    </a:lnTo>
                    <a:lnTo>
                      <a:pt x="2018" y="90"/>
                    </a:lnTo>
                    <a:lnTo>
                      <a:pt x="2042" y="82"/>
                    </a:lnTo>
                    <a:lnTo>
                      <a:pt x="2058" y="76"/>
                    </a:lnTo>
                    <a:lnTo>
                      <a:pt x="2062" y="72"/>
                    </a:lnTo>
                    <a:lnTo>
                      <a:pt x="2064" y="70"/>
                    </a:lnTo>
                    <a:lnTo>
                      <a:pt x="2064" y="70"/>
                    </a:lnTo>
                    <a:lnTo>
                      <a:pt x="2062" y="66"/>
                    </a:lnTo>
                    <a:lnTo>
                      <a:pt x="2058" y="62"/>
                    </a:lnTo>
                    <a:lnTo>
                      <a:pt x="2042" y="56"/>
                    </a:lnTo>
                    <a:lnTo>
                      <a:pt x="2018" y="48"/>
                    </a:lnTo>
                    <a:lnTo>
                      <a:pt x="1982" y="42"/>
                    </a:lnTo>
                    <a:lnTo>
                      <a:pt x="1940" y="36"/>
                    </a:lnTo>
                    <a:lnTo>
                      <a:pt x="1888" y="30"/>
                    </a:lnTo>
                    <a:lnTo>
                      <a:pt x="1762" y="20"/>
                    </a:lnTo>
                    <a:lnTo>
                      <a:pt x="1610" y="12"/>
                    </a:lnTo>
                    <a:lnTo>
                      <a:pt x="1434" y="6"/>
                    </a:lnTo>
                    <a:lnTo>
                      <a:pt x="1240" y="2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rgbClr val="EBE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253"/>
              <p:cNvSpPr>
                <a:spLocks/>
              </p:cNvSpPr>
              <p:nvPr/>
            </p:nvSpPr>
            <p:spPr bwMode="auto">
              <a:xfrm>
                <a:off x="2822" y="4158"/>
                <a:ext cx="2054" cy="134"/>
              </a:xfrm>
              <a:custGeom>
                <a:avLst/>
                <a:gdLst>
                  <a:gd name="T0" fmla="*/ 1026 w 2054"/>
                  <a:gd name="T1" fmla="*/ 134 h 134"/>
                  <a:gd name="T2" fmla="*/ 1026 w 2054"/>
                  <a:gd name="T3" fmla="*/ 134 h 134"/>
                  <a:gd name="T4" fmla="*/ 820 w 2054"/>
                  <a:gd name="T5" fmla="*/ 132 h 134"/>
                  <a:gd name="T6" fmla="*/ 628 w 2054"/>
                  <a:gd name="T7" fmla="*/ 128 h 134"/>
                  <a:gd name="T8" fmla="*/ 454 w 2054"/>
                  <a:gd name="T9" fmla="*/ 122 h 134"/>
                  <a:gd name="T10" fmla="*/ 302 w 2054"/>
                  <a:gd name="T11" fmla="*/ 114 h 134"/>
                  <a:gd name="T12" fmla="*/ 176 w 2054"/>
                  <a:gd name="T13" fmla="*/ 104 h 134"/>
                  <a:gd name="T14" fmla="*/ 124 w 2054"/>
                  <a:gd name="T15" fmla="*/ 98 h 134"/>
                  <a:gd name="T16" fmla="*/ 82 w 2054"/>
                  <a:gd name="T17" fmla="*/ 94 h 134"/>
                  <a:gd name="T18" fmla="*/ 46 w 2054"/>
                  <a:gd name="T19" fmla="*/ 88 h 134"/>
                  <a:gd name="T20" fmla="*/ 22 w 2054"/>
                  <a:gd name="T21" fmla="*/ 80 h 134"/>
                  <a:gd name="T22" fmla="*/ 6 w 2054"/>
                  <a:gd name="T23" fmla="*/ 74 h 134"/>
                  <a:gd name="T24" fmla="*/ 2 w 2054"/>
                  <a:gd name="T25" fmla="*/ 70 h 134"/>
                  <a:gd name="T26" fmla="*/ 0 w 2054"/>
                  <a:gd name="T27" fmla="*/ 68 h 134"/>
                  <a:gd name="T28" fmla="*/ 0 w 2054"/>
                  <a:gd name="T29" fmla="*/ 68 h 134"/>
                  <a:gd name="T30" fmla="*/ 2 w 2054"/>
                  <a:gd name="T31" fmla="*/ 64 h 134"/>
                  <a:gd name="T32" fmla="*/ 6 w 2054"/>
                  <a:gd name="T33" fmla="*/ 60 h 134"/>
                  <a:gd name="T34" fmla="*/ 22 w 2054"/>
                  <a:gd name="T35" fmla="*/ 54 h 134"/>
                  <a:gd name="T36" fmla="*/ 46 w 2054"/>
                  <a:gd name="T37" fmla="*/ 48 h 134"/>
                  <a:gd name="T38" fmla="*/ 82 w 2054"/>
                  <a:gd name="T39" fmla="*/ 40 h 134"/>
                  <a:gd name="T40" fmla="*/ 124 w 2054"/>
                  <a:gd name="T41" fmla="*/ 34 h 134"/>
                  <a:gd name="T42" fmla="*/ 176 w 2054"/>
                  <a:gd name="T43" fmla="*/ 30 h 134"/>
                  <a:gd name="T44" fmla="*/ 302 w 2054"/>
                  <a:gd name="T45" fmla="*/ 20 h 134"/>
                  <a:gd name="T46" fmla="*/ 454 w 2054"/>
                  <a:gd name="T47" fmla="*/ 10 h 134"/>
                  <a:gd name="T48" fmla="*/ 628 w 2054"/>
                  <a:gd name="T49" fmla="*/ 4 h 134"/>
                  <a:gd name="T50" fmla="*/ 820 w 2054"/>
                  <a:gd name="T51" fmla="*/ 0 h 134"/>
                  <a:gd name="T52" fmla="*/ 1026 w 2054"/>
                  <a:gd name="T53" fmla="*/ 0 h 134"/>
                  <a:gd name="T54" fmla="*/ 1026 w 2054"/>
                  <a:gd name="T55" fmla="*/ 0 h 134"/>
                  <a:gd name="T56" fmla="*/ 1234 w 2054"/>
                  <a:gd name="T57" fmla="*/ 0 h 134"/>
                  <a:gd name="T58" fmla="*/ 1428 w 2054"/>
                  <a:gd name="T59" fmla="*/ 4 h 134"/>
                  <a:gd name="T60" fmla="*/ 1602 w 2054"/>
                  <a:gd name="T61" fmla="*/ 10 h 134"/>
                  <a:gd name="T62" fmla="*/ 1754 w 2054"/>
                  <a:gd name="T63" fmla="*/ 20 h 134"/>
                  <a:gd name="T64" fmla="*/ 1880 w 2054"/>
                  <a:gd name="T65" fmla="*/ 30 h 134"/>
                  <a:gd name="T66" fmla="*/ 1930 w 2054"/>
                  <a:gd name="T67" fmla="*/ 34 h 134"/>
                  <a:gd name="T68" fmla="*/ 1974 w 2054"/>
                  <a:gd name="T69" fmla="*/ 40 h 134"/>
                  <a:gd name="T70" fmla="*/ 2008 w 2054"/>
                  <a:gd name="T71" fmla="*/ 48 h 134"/>
                  <a:gd name="T72" fmla="*/ 2034 w 2054"/>
                  <a:gd name="T73" fmla="*/ 54 h 134"/>
                  <a:gd name="T74" fmla="*/ 2050 w 2054"/>
                  <a:gd name="T75" fmla="*/ 60 h 134"/>
                  <a:gd name="T76" fmla="*/ 2052 w 2054"/>
                  <a:gd name="T77" fmla="*/ 64 h 134"/>
                  <a:gd name="T78" fmla="*/ 2054 w 2054"/>
                  <a:gd name="T79" fmla="*/ 68 h 134"/>
                  <a:gd name="T80" fmla="*/ 2054 w 2054"/>
                  <a:gd name="T81" fmla="*/ 68 h 134"/>
                  <a:gd name="T82" fmla="*/ 2052 w 2054"/>
                  <a:gd name="T83" fmla="*/ 70 h 134"/>
                  <a:gd name="T84" fmla="*/ 2050 w 2054"/>
                  <a:gd name="T85" fmla="*/ 74 h 134"/>
                  <a:gd name="T86" fmla="*/ 2034 w 2054"/>
                  <a:gd name="T87" fmla="*/ 80 h 134"/>
                  <a:gd name="T88" fmla="*/ 2008 w 2054"/>
                  <a:gd name="T89" fmla="*/ 88 h 134"/>
                  <a:gd name="T90" fmla="*/ 1974 w 2054"/>
                  <a:gd name="T91" fmla="*/ 94 h 134"/>
                  <a:gd name="T92" fmla="*/ 1930 w 2054"/>
                  <a:gd name="T93" fmla="*/ 98 h 134"/>
                  <a:gd name="T94" fmla="*/ 1880 w 2054"/>
                  <a:gd name="T95" fmla="*/ 104 h 134"/>
                  <a:gd name="T96" fmla="*/ 1754 w 2054"/>
                  <a:gd name="T97" fmla="*/ 114 h 134"/>
                  <a:gd name="T98" fmla="*/ 1602 w 2054"/>
                  <a:gd name="T99" fmla="*/ 122 h 134"/>
                  <a:gd name="T100" fmla="*/ 1428 w 2054"/>
                  <a:gd name="T101" fmla="*/ 128 h 134"/>
                  <a:gd name="T102" fmla="*/ 1234 w 2054"/>
                  <a:gd name="T103" fmla="*/ 132 h 134"/>
                  <a:gd name="T104" fmla="*/ 1026 w 2054"/>
                  <a:gd name="T10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4" h="134">
                    <a:moveTo>
                      <a:pt x="1026" y="134"/>
                    </a:moveTo>
                    <a:lnTo>
                      <a:pt x="1026" y="134"/>
                    </a:lnTo>
                    <a:lnTo>
                      <a:pt x="820" y="132"/>
                    </a:lnTo>
                    <a:lnTo>
                      <a:pt x="628" y="128"/>
                    </a:lnTo>
                    <a:lnTo>
                      <a:pt x="454" y="122"/>
                    </a:lnTo>
                    <a:lnTo>
                      <a:pt x="302" y="114"/>
                    </a:lnTo>
                    <a:lnTo>
                      <a:pt x="176" y="104"/>
                    </a:lnTo>
                    <a:lnTo>
                      <a:pt x="124" y="98"/>
                    </a:lnTo>
                    <a:lnTo>
                      <a:pt x="82" y="94"/>
                    </a:lnTo>
                    <a:lnTo>
                      <a:pt x="46" y="88"/>
                    </a:lnTo>
                    <a:lnTo>
                      <a:pt x="22" y="80"/>
                    </a:lnTo>
                    <a:lnTo>
                      <a:pt x="6" y="74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6" y="60"/>
                    </a:lnTo>
                    <a:lnTo>
                      <a:pt x="22" y="54"/>
                    </a:lnTo>
                    <a:lnTo>
                      <a:pt x="46" y="48"/>
                    </a:lnTo>
                    <a:lnTo>
                      <a:pt x="82" y="40"/>
                    </a:lnTo>
                    <a:lnTo>
                      <a:pt x="124" y="34"/>
                    </a:lnTo>
                    <a:lnTo>
                      <a:pt x="176" y="30"/>
                    </a:lnTo>
                    <a:lnTo>
                      <a:pt x="302" y="20"/>
                    </a:lnTo>
                    <a:lnTo>
                      <a:pt x="454" y="10"/>
                    </a:lnTo>
                    <a:lnTo>
                      <a:pt x="628" y="4"/>
                    </a:lnTo>
                    <a:lnTo>
                      <a:pt x="820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234" y="0"/>
                    </a:lnTo>
                    <a:lnTo>
                      <a:pt x="1428" y="4"/>
                    </a:lnTo>
                    <a:lnTo>
                      <a:pt x="1602" y="10"/>
                    </a:lnTo>
                    <a:lnTo>
                      <a:pt x="1754" y="20"/>
                    </a:lnTo>
                    <a:lnTo>
                      <a:pt x="1880" y="30"/>
                    </a:lnTo>
                    <a:lnTo>
                      <a:pt x="1930" y="34"/>
                    </a:lnTo>
                    <a:lnTo>
                      <a:pt x="1974" y="40"/>
                    </a:lnTo>
                    <a:lnTo>
                      <a:pt x="2008" y="48"/>
                    </a:lnTo>
                    <a:lnTo>
                      <a:pt x="2034" y="54"/>
                    </a:lnTo>
                    <a:lnTo>
                      <a:pt x="2050" y="60"/>
                    </a:lnTo>
                    <a:lnTo>
                      <a:pt x="2052" y="64"/>
                    </a:lnTo>
                    <a:lnTo>
                      <a:pt x="2054" y="68"/>
                    </a:lnTo>
                    <a:lnTo>
                      <a:pt x="2054" y="68"/>
                    </a:lnTo>
                    <a:lnTo>
                      <a:pt x="2052" y="70"/>
                    </a:lnTo>
                    <a:lnTo>
                      <a:pt x="2050" y="74"/>
                    </a:lnTo>
                    <a:lnTo>
                      <a:pt x="2034" y="80"/>
                    </a:lnTo>
                    <a:lnTo>
                      <a:pt x="2008" y="88"/>
                    </a:lnTo>
                    <a:lnTo>
                      <a:pt x="1974" y="94"/>
                    </a:lnTo>
                    <a:lnTo>
                      <a:pt x="1930" y="98"/>
                    </a:lnTo>
                    <a:lnTo>
                      <a:pt x="1880" y="104"/>
                    </a:lnTo>
                    <a:lnTo>
                      <a:pt x="1754" y="114"/>
                    </a:lnTo>
                    <a:lnTo>
                      <a:pt x="1602" y="122"/>
                    </a:lnTo>
                    <a:lnTo>
                      <a:pt x="1428" y="128"/>
                    </a:lnTo>
                    <a:lnTo>
                      <a:pt x="1234" y="132"/>
                    </a:lnTo>
                    <a:lnTo>
                      <a:pt x="1026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254"/>
              <p:cNvSpPr>
                <a:spLocks/>
              </p:cNvSpPr>
              <p:nvPr/>
            </p:nvSpPr>
            <p:spPr bwMode="auto">
              <a:xfrm>
                <a:off x="2818" y="4156"/>
                <a:ext cx="2064" cy="136"/>
              </a:xfrm>
              <a:custGeom>
                <a:avLst/>
                <a:gdLst>
                  <a:gd name="T0" fmla="*/ 1030 w 2064"/>
                  <a:gd name="T1" fmla="*/ 0 h 136"/>
                  <a:gd name="T2" fmla="*/ 1030 w 2064"/>
                  <a:gd name="T3" fmla="*/ 0 h 136"/>
                  <a:gd name="T4" fmla="*/ 822 w 2064"/>
                  <a:gd name="T5" fmla="*/ 2 h 136"/>
                  <a:gd name="T6" fmla="*/ 630 w 2064"/>
                  <a:gd name="T7" fmla="*/ 6 h 136"/>
                  <a:gd name="T8" fmla="*/ 454 w 2064"/>
                  <a:gd name="T9" fmla="*/ 12 h 136"/>
                  <a:gd name="T10" fmla="*/ 302 w 2064"/>
                  <a:gd name="T11" fmla="*/ 20 h 136"/>
                  <a:gd name="T12" fmla="*/ 176 w 2064"/>
                  <a:gd name="T13" fmla="*/ 30 h 136"/>
                  <a:gd name="T14" fmla="*/ 124 w 2064"/>
                  <a:gd name="T15" fmla="*/ 36 h 136"/>
                  <a:gd name="T16" fmla="*/ 80 w 2064"/>
                  <a:gd name="T17" fmla="*/ 42 h 136"/>
                  <a:gd name="T18" fmla="*/ 46 w 2064"/>
                  <a:gd name="T19" fmla="*/ 48 h 136"/>
                  <a:gd name="T20" fmla="*/ 20 w 2064"/>
                  <a:gd name="T21" fmla="*/ 56 h 136"/>
                  <a:gd name="T22" fmla="*/ 6 w 2064"/>
                  <a:gd name="T23" fmla="*/ 62 h 136"/>
                  <a:gd name="T24" fmla="*/ 2 w 2064"/>
                  <a:gd name="T25" fmla="*/ 66 h 136"/>
                  <a:gd name="T26" fmla="*/ 0 w 2064"/>
                  <a:gd name="T27" fmla="*/ 70 h 136"/>
                  <a:gd name="T28" fmla="*/ 0 w 2064"/>
                  <a:gd name="T29" fmla="*/ 70 h 136"/>
                  <a:gd name="T30" fmla="*/ 2 w 2064"/>
                  <a:gd name="T31" fmla="*/ 72 h 136"/>
                  <a:gd name="T32" fmla="*/ 6 w 2064"/>
                  <a:gd name="T33" fmla="*/ 76 h 136"/>
                  <a:gd name="T34" fmla="*/ 20 w 2064"/>
                  <a:gd name="T35" fmla="*/ 82 h 136"/>
                  <a:gd name="T36" fmla="*/ 46 w 2064"/>
                  <a:gd name="T37" fmla="*/ 90 h 136"/>
                  <a:gd name="T38" fmla="*/ 80 w 2064"/>
                  <a:gd name="T39" fmla="*/ 96 h 136"/>
                  <a:gd name="T40" fmla="*/ 124 w 2064"/>
                  <a:gd name="T41" fmla="*/ 102 h 136"/>
                  <a:gd name="T42" fmla="*/ 176 w 2064"/>
                  <a:gd name="T43" fmla="*/ 106 h 136"/>
                  <a:gd name="T44" fmla="*/ 302 w 2064"/>
                  <a:gd name="T45" fmla="*/ 116 h 136"/>
                  <a:gd name="T46" fmla="*/ 454 w 2064"/>
                  <a:gd name="T47" fmla="*/ 124 h 136"/>
                  <a:gd name="T48" fmla="*/ 630 w 2064"/>
                  <a:gd name="T49" fmla="*/ 132 h 136"/>
                  <a:gd name="T50" fmla="*/ 822 w 2064"/>
                  <a:gd name="T51" fmla="*/ 136 h 136"/>
                  <a:gd name="T52" fmla="*/ 1030 w 2064"/>
                  <a:gd name="T53" fmla="*/ 136 h 136"/>
                  <a:gd name="T54" fmla="*/ 1030 w 2064"/>
                  <a:gd name="T55" fmla="*/ 136 h 136"/>
                  <a:gd name="T56" fmla="*/ 1240 w 2064"/>
                  <a:gd name="T57" fmla="*/ 136 h 136"/>
                  <a:gd name="T58" fmla="*/ 1434 w 2064"/>
                  <a:gd name="T59" fmla="*/ 132 h 136"/>
                  <a:gd name="T60" fmla="*/ 1610 w 2064"/>
                  <a:gd name="T61" fmla="*/ 124 h 136"/>
                  <a:gd name="T62" fmla="*/ 1762 w 2064"/>
                  <a:gd name="T63" fmla="*/ 116 h 136"/>
                  <a:gd name="T64" fmla="*/ 1888 w 2064"/>
                  <a:gd name="T65" fmla="*/ 106 h 136"/>
                  <a:gd name="T66" fmla="*/ 1940 w 2064"/>
                  <a:gd name="T67" fmla="*/ 102 h 136"/>
                  <a:gd name="T68" fmla="*/ 1982 w 2064"/>
                  <a:gd name="T69" fmla="*/ 96 h 136"/>
                  <a:gd name="T70" fmla="*/ 2018 w 2064"/>
                  <a:gd name="T71" fmla="*/ 90 h 136"/>
                  <a:gd name="T72" fmla="*/ 2042 w 2064"/>
                  <a:gd name="T73" fmla="*/ 82 h 136"/>
                  <a:gd name="T74" fmla="*/ 2058 w 2064"/>
                  <a:gd name="T75" fmla="*/ 76 h 136"/>
                  <a:gd name="T76" fmla="*/ 2062 w 2064"/>
                  <a:gd name="T77" fmla="*/ 72 h 136"/>
                  <a:gd name="T78" fmla="*/ 2064 w 2064"/>
                  <a:gd name="T79" fmla="*/ 70 h 136"/>
                  <a:gd name="T80" fmla="*/ 2064 w 2064"/>
                  <a:gd name="T81" fmla="*/ 70 h 136"/>
                  <a:gd name="T82" fmla="*/ 2062 w 2064"/>
                  <a:gd name="T83" fmla="*/ 66 h 136"/>
                  <a:gd name="T84" fmla="*/ 2058 w 2064"/>
                  <a:gd name="T85" fmla="*/ 62 h 136"/>
                  <a:gd name="T86" fmla="*/ 2042 w 2064"/>
                  <a:gd name="T87" fmla="*/ 56 h 136"/>
                  <a:gd name="T88" fmla="*/ 2018 w 2064"/>
                  <a:gd name="T89" fmla="*/ 48 h 136"/>
                  <a:gd name="T90" fmla="*/ 1982 w 2064"/>
                  <a:gd name="T91" fmla="*/ 42 h 136"/>
                  <a:gd name="T92" fmla="*/ 1940 w 2064"/>
                  <a:gd name="T93" fmla="*/ 36 h 136"/>
                  <a:gd name="T94" fmla="*/ 1888 w 2064"/>
                  <a:gd name="T95" fmla="*/ 30 h 136"/>
                  <a:gd name="T96" fmla="*/ 1762 w 2064"/>
                  <a:gd name="T97" fmla="*/ 20 h 136"/>
                  <a:gd name="T98" fmla="*/ 1610 w 2064"/>
                  <a:gd name="T99" fmla="*/ 12 h 136"/>
                  <a:gd name="T100" fmla="*/ 1434 w 2064"/>
                  <a:gd name="T101" fmla="*/ 6 h 136"/>
                  <a:gd name="T102" fmla="*/ 1240 w 2064"/>
                  <a:gd name="T103" fmla="*/ 2 h 136"/>
                  <a:gd name="T104" fmla="*/ 1030 w 2064"/>
                  <a:gd name="T10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4" h="136">
                    <a:moveTo>
                      <a:pt x="1030" y="0"/>
                    </a:moveTo>
                    <a:lnTo>
                      <a:pt x="1030" y="0"/>
                    </a:lnTo>
                    <a:lnTo>
                      <a:pt x="822" y="2"/>
                    </a:lnTo>
                    <a:lnTo>
                      <a:pt x="630" y="6"/>
                    </a:lnTo>
                    <a:lnTo>
                      <a:pt x="454" y="12"/>
                    </a:lnTo>
                    <a:lnTo>
                      <a:pt x="302" y="20"/>
                    </a:lnTo>
                    <a:lnTo>
                      <a:pt x="176" y="30"/>
                    </a:lnTo>
                    <a:lnTo>
                      <a:pt x="124" y="36"/>
                    </a:lnTo>
                    <a:lnTo>
                      <a:pt x="80" y="42"/>
                    </a:lnTo>
                    <a:lnTo>
                      <a:pt x="46" y="48"/>
                    </a:lnTo>
                    <a:lnTo>
                      <a:pt x="20" y="56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20" y="82"/>
                    </a:lnTo>
                    <a:lnTo>
                      <a:pt x="46" y="90"/>
                    </a:lnTo>
                    <a:lnTo>
                      <a:pt x="80" y="96"/>
                    </a:lnTo>
                    <a:lnTo>
                      <a:pt x="124" y="102"/>
                    </a:lnTo>
                    <a:lnTo>
                      <a:pt x="176" y="106"/>
                    </a:lnTo>
                    <a:lnTo>
                      <a:pt x="302" y="116"/>
                    </a:lnTo>
                    <a:lnTo>
                      <a:pt x="454" y="124"/>
                    </a:lnTo>
                    <a:lnTo>
                      <a:pt x="630" y="132"/>
                    </a:lnTo>
                    <a:lnTo>
                      <a:pt x="822" y="136"/>
                    </a:lnTo>
                    <a:lnTo>
                      <a:pt x="1030" y="136"/>
                    </a:lnTo>
                    <a:lnTo>
                      <a:pt x="1030" y="136"/>
                    </a:lnTo>
                    <a:lnTo>
                      <a:pt x="1240" y="136"/>
                    </a:lnTo>
                    <a:lnTo>
                      <a:pt x="1434" y="132"/>
                    </a:lnTo>
                    <a:lnTo>
                      <a:pt x="1610" y="124"/>
                    </a:lnTo>
                    <a:lnTo>
                      <a:pt x="1762" y="116"/>
                    </a:lnTo>
                    <a:lnTo>
                      <a:pt x="1888" y="106"/>
                    </a:lnTo>
                    <a:lnTo>
                      <a:pt x="1940" y="102"/>
                    </a:lnTo>
                    <a:lnTo>
                      <a:pt x="1982" y="96"/>
                    </a:lnTo>
                    <a:lnTo>
                      <a:pt x="2018" y="90"/>
                    </a:lnTo>
                    <a:lnTo>
                      <a:pt x="2042" y="82"/>
                    </a:lnTo>
                    <a:lnTo>
                      <a:pt x="2058" y="76"/>
                    </a:lnTo>
                    <a:lnTo>
                      <a:pt x="2062" y="72"/>
                    </a:lnTo>
                    <a:lnTo>
                      <a:pt x="2064" y="70"/>
                    </a:lnTo>
                    <a:lnTo>
                      <a:pt x="2064" y="70"/>
                    </a:lnTo>
                    <a:lnTo>
                      <a:pt x="2062" y="66"/>
                    </a:lnTo>
                    <a:lnTo>
                      <a:pt x="2058" y="62"/>
                    </a:lnTo>
                    <a:lnTo>
                      <a:pt x="2042" y="56"/>
                    </a:lnTo>
                    <a:lnTo>
                      <a:pt x="2018" y="48"/>
                    </a:lnTo>
                    <a:lnTo>
                      <a:pt x="1982" y="42"/>
                    </a:lnTo>
                    <a:lnTo>
                      <a:pt x="1940" y="36"/>
                    </a:lnTo>
                    <a:lnTo>
                      <a:pt x="1888" y="30"/>
                    </a:lnTo>
                    <a:lnTo>
                      <a:pt x="1762" y="20"/>
                    </a:lnTo>
                    <a:lnTo>
                      <a:pt x="1610" y="12"/>
                    </a:lnTo>
                    <a:lnTo>
                      <a:pt x="1434" y="6"/>
                    </a:lnTo>
                    <a:lnTo>
                      <a:pt x="1240" y="2"/>
                    </a:lnTo>
                    <a:lnTo>
                      <a:pt x="10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255"/>
              <p:cNvSpPr>
                <a:spLocks noEditPoints="1"/>
              </p:cNvSpPr>
              <p:nvPr/>
            </p:nvSpPr>
            <p:spPr bwMode="auto">
              <a:xfrm>
                <a:off x="2822" y="4158"/>
                <a:ext cx="2054" cy="134"/>
              </a:xfrm>
              <a:custGeom>
                <a:avLst/>
                <a:gdLst>
                  <a:gd name="T0" fmla="*/ 1026 w 2054"/>
                  <a:gd name="T1" fmla="*/ 134 h 134"/>
                  <a:gd name="T2" fmla="*/ 630 w 2054"/>
                  <a:gd name="T3" fmla="*/ 128 h 134"/>
                  <a:gd name="T4" fmla="*/ 304 w 2054"/>
                  <a:gd name="T5" fmla="*/ 114 h 134"/>
                  <a:gd name="T6" fmla="*/ 130 w 2054"/>
                  <a:gd name="T7" fmla="*/ 98 h 134"/>
                  <a:gd name="T8" fmla="*/ 52 w 2054"/>
                  <a:gd name="T9" fmla="*/ 86 h 134"/>
                  <a:gd name="T10" fmla="*/ 12 w 2054"/>
                  <a:gd name="T11" fmla="*/ 74 h 134"/>
                  <a:gd name="T12" fmla="*/ 6 w 2054"/>
                  <a:gd name="T13" fmla="*/ 68 h 134"/>
                  <a:gd name="T14" fmla="*/ 8 w 2054"/>
                  <a:gd name="T15" fmla="*/ 64 h 134"/>
                  <a:gd name="T16" fmla="*/ 26 w 2054"/>
                  <a:gd name="T17" fmla="*/ 54 h 134"/>
                  <a:gd name="T18" fmla="*/ 86 w 2054"/>
                  <a:gd name="T19" fmla="*/ 40 h 134"/>
                  <a:gd name="T20" fmla="*/ 180 w 2054"/>
                  <a:gd name="T21" fmla="*/ 30 h 134"/>
                  <a:gd name="T22" fmla="*/ 456 w 2054"/>
                  <a:gd name="T23" fmla="*/ 12 h 134"/>
                  <a:gd name="T24" fmla="*/ 820 w 2054"/>
                  <a:gd name="T25" fmla="*/ 0 h 134"/>
                  <a:gd name="T26" fmla="*/ 1026 w 2054"/>
                  <a:gd name="T27" fmla="*/ 0 h 134"/>
                  <a:gd name="T28" fmla="*/ 1426 w 2054"/>
                  <a:gd name="T29" fmla="*/ 4 h 134"/>
                  <a:gd name="T30" fmla="*/ 1750 w 2054"/>
                  <a:gd name="T31" fmla="*/ 20 h 134"/>
                  <a:gd name="T32" fmla="*/ 1926 w 2054"/>
                  <a:gd name="T33" fmla="*/ 34 h 134"/>
                  <a:gd name="T34" fmla="*/ 2004 w 2054"/>
                  <a:gd name="T35" fmla="*/ 48 h 134"/>
                  <a:gd name="T36" fmla="*/ 2044 w 2054"/>
                  <a:gd name="T37" fmla="*/ 60 h 134"/>
                  <a:gd name="T38" fmla="*/ 2050 w 2054"/>
                  <a:gd name="T39" fmla="*/ 68 h 134"/>
                  <a:gd name="T40" fmla="*/ 2048 w 2054"/>
                  <a:gd name="T41" fmla="*/ 70 h 134"/>
                  <a:gd name="T42" fmla="*/ 2028 w 2054"/>
                  <a:gd name="T43" fmla="*/ 80 h 134"/>
                  <a:gd name="T44" fmla="*/ 1970 w 2054"/>
                  <a:gd name="T45" fmla="*/ 94 h 134"/>
                  <a:gd name="T46" fmla="*/ 1876 w 2054"/>
                  <a:gd name="T47" fmla="*/ 104 h 134"/>
                  <a:gd name="T48" fmla="*/ 1600 w 2054"/>
                  <a:gd name="T49" fmla="*/ 122 h 134"/>
                  <a:gd name="T50" fmla="*/ 1234 w 2054"/>
                  <a:gd name="T51" fmla="*/ 132 h 134"/>
                  <a:gd name="T52" fmla="*/ 1026 w 2054"/>
                  <a:gd name="T53" fmla="*/ 0 h 134"/>
                  <a:gd name="T54" fmla="*/ 820 w 2054"/>
                  <a:gd name="T55" fmla="*/ 0 h 134"/>
                  <a:gd name="T56" fmla="*/ 454 w 2054"/>
                  <a:gd name="T57" fmla="*/ 10 h 134"/>
                  <a:gd name="T58" fmla="*/ 176 w 2054"/>
                  <a:gd name="T59" fmla="*/ 30 h 134"/>
                  <a:gd name="T60" fmla="*/ 82 w 2054"/>
                  <a:gd name="T61" fmla="*/ 40 h 134"/>
                  <a:gd name="T62" fmla="*/ 22 w 2054"/>
                  <a:gd name="T63" fmla="*/ 54 h 134"/>
                  <a:gd name="T64" fmla="*/ 2 w 2054"/>
                  <a:gd name="T65" fmla="*/ 64 h 134"/>
                  <a:gd name="T66" fmla="*/ 0 w 2054"/>
                  <a:gd name="T67" fmla="*/ 68 h 134"/>
                  <a:gd name="T68" fmla="*/ 6 w 2054"/>
                  <a:gd name="T69" fmla="*/ 74 h 134"/>
                  <a:gd name="T70" fmla="*/ 46 w 2054"/>
                  <a:gd name="T71" fmla="*/ 88 h 134"/>
                  <a:gd name="T72" fmla="*/ 124 w 2054"/>
                  <a:gd name="T73" fmla="*/ 98 h 134"/>
                  <a:gd name="T74" fmla="*/ 302 w 2054"/>
                  <a:gd name="T75" fmla="*/ 114 h 134"/>
                  <a:gd name="T76" fmla="*/ 628 w 2054"/>
                  <a:gd name="T77" fmla="*/ 128 h 134"/>
                  <a:gd name="T78" fmla="*/ 1026 w 2054"/>
                  <a:gd name="T79" fmla="*/ 134 h 134"/>
                  <a:gd name="T80" fmla="*/ 1234 w 2054"/>
                  <a:gd name="T81" fmla="*/ 132 h 134"/>
                  <a:gd name="T82" fmla="*/ 1602 w 2054"/>
                  <a:gd name="T83" fmla="*/ 122 h 134"/>
                  <a:gd name="T84" fmla="*/ 1880 w 2054"/>
                  <a:gd name="T85" fmla="*/ 104 h 134"/>
                  <a:gd name="T86" fmla="*/ 1974 w 2054"/>
                  <a:gd name="T87" fmla="*/ 94 h 134"/>
                  <a:gd name="T88" fmla="*/ 2034 w 2054"/>
                  <a:gd name="T89" fmla="*/ 80 h 134"/>
                  <a:gd name="T90" fmla="*/ 2052 w 2054"/>
                  <a:gd name="T91" fmla="*/ 70 h 134"/>
                  <a:gd name="T92" fmla="*/ 2054 w 2054"/>
                  <a:gd name="T93" fmla="*/ 68 h 134"/>
                  <a:gd name="T94" fmla="*/ 2050 w 2054"/>
                  <a:gd name="T95" fmla="*/ 60 h 134"/>
                  <a:gd name="T96" fmla="*/ 2008 w 2054"/>
                  <a:gd name="T97" fmla="*/ 48 h 134"/>
                  <a:gd name="T98" fmla="*/ 1930 w 2054"/>
                  <a:gd name="T99" fmla="*/ 34 h 134"/>
                  <a:gd name="T100" fmla="*/ 1754 w 2054"/>
                  <a:gd name="T101" fmla="*/ 20 h 134"/>
                  <a:gd name="T102" fmla="*/ 1428 w 2054"/>
                  <a:gd name="T103" fmla="*/ 4 h 134"/>
                  <a:gd name="T104" fmla="*/ 1026 w 2054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4" h="134">
                    <a:moveTo>
                      <a:pt x="1026" y="134"/>
                    </a:moveTo>
                    <a:lnTo>
                      <a:pt x="1026" y="134"/>
                    </a:lnTo>
                    <a:lnTo>
                      <a:pt x="820" y="132"/>
                    </a:lnTo>
                    <a:lnTo>
                      <a:pt x="630" y="128"/>
                    </a:lnTo>
                    <a:lnTo>
                      <a:pt x="456" y="122"/>
                    </a:lnTo>
                    <a:lnTo>
                      <a:pt x="304" y="114"/>
                    </a:lnTo>
                    <a:lnTo>
                      <a:pt x="180" y="104"/>
                    </a:lnTo>
                    <a:lnTo>
                      <a:pt x="130" y="98"/>
                    </a:lnTo>
                    <a:lnTo>
                      <a:pt x="86" y="94"/>
                    </a:lnTo>
                    <a:lnTo>
                      <a:pt x="52" y="86"/>
                    </a:lnTo>
                    <a:lnTo>
                      <a:pt x="26" y="80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8" y="64"/>
                    </a:lnTo>
                    <a:lnTo>
                      <a:pt x="12" y="60"/>
                    </a:lnTo>
                    <a:lnTo>
                      <a:pt x="26" y="54"/>
                    </a:lnTo>
                    <a:lnTo>
                      <a:pt x="52" y="48"/>
                    </a:lnTo>
                    <a:lnTo>
                      <a:pt x="86" y="40"/>
                    </a:lnTo>
                    <a:lnTo>
                      <a:pt x="130" y="34"/>
                    </a:lnTo>
                    <a:lnTo>
                      <a:pt x="180" y="30"/>
                    </a:lnTo>
                    <a:lnTo>
                      <a:pt x="304" y="20"/>
                    </a:lnTo>
                    <a:lnTo>
                      <a:pt x="456" y="12"/>
                    </a:lnTo>
                    <a:lnTo>
                      <a:pt x="630" y="4"/>
                    </a:lnTo>
                    <a:lnTo>
                      <a:pt x="820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234" y="0"/>
                    </a:lnTo>
                    <a:lnTo>
                      <a:pt x="1426" y="4"/>
                    </a:lnTo>
                    <a:lnTo>
                      <a:pt x="1600" y="12"/>
                    </a:lnTo>
                    <a:lnTo>
                      <a:pt x="1750" y="20"/>
                    </a:lnTo>
                    <a:lnTo>
                      <a:pt x="1876" y="30"/>
                    </a:lnTo>
                    <a:lnTo>
                      <a:pt x="1926" y="34"/>
                    </a:lnTo>
                    <a:lnTo>
                      <a:pt x="1970" y="40"/>
                    </a:lnTo>
                    <a:lnTo>
                      <a:pt x="2004" y="48"/>
                    </a:lnTo>
                    <a:lnTo>
                      <a:pt x="2028" y="54"/>
                    </a:lnTo>
                    <a:lnTo>
                      <a:pt x="2044" y="60"/>
                    </a:lnTo>
                    <a:lnTo>
                      <a:pt x="2048" y="64"/>
                    </a:lnTo>
                    <a:lnTo>
                      <a:pt x="2050" y="68"/>
                    </a:lnTo>
                    <a:lnTo>
                      <a:pt x="2050" y="68"/>
                    </a:lnTo>
                    <a:lnTo>
                      <a:pt x="2048" y="70"/>
                    </a:lnTo>
                    <a:lnTo>
                      <a:pt x="2044" y="74"/>
                    </a:lnTo>
                    <a:lnTo>
                      <a:pt x="2028" y="80"/>
                    </a:lnTo>
                    <a:lnTo>
                      <a:pt x="2004" y="86"/>
                    </a:lnTo>
                    <a:lnTo>
                      <a:pt x="1970" y="94"/>
                    </a:lnTo>
                    <a:lnTo>
                      <a:pt x="1926" y="98"/>
                    </a:lnTo>
                    <a:lnTo>
                      <a:pt x="1876" y="104"/>
                    </a:lnTo>
                    <a:lnTo>
                      <a:pt x="1750" y="114"/>
                    </a:lnTo>
                    <a:lnTo>
                      <a:pt x="1600" y="122"/>
                    </a:lnTo>
                    <a:lnTo>
                      <a:pt x="1426" y="128"/>
                    </a:lnTo>
                    <a:lnTo>
                      <a:pt x="1234" y="132"/>
                    </a:lnTo>
                    <a:lnTo>
                      <a:pt x="1026" y="134"/>
                    </a:lnTo>
                    <a:close/>
                    <a:moveTo>
                      <a:pt x="1026" y="0"/>
                    </a:moveTo>
                    <a:lnTo>
                      <a:pt x="1026" y="0"/>
                    </a:lnTo>
                    <a:lnTo>
                      <a:pt x="820" y="0"/>
                    </a:lnTo>
                    <a:lnTo>
                      <a:pt x="628" y="4"/>
                    </a:lnTo>
                    <a:lnTo>
                      <a:pt x="454" y="10"/>
                    </a:lnTo>
                    <a:lnTo>
                      <a:pt x="302" y="20"/>
                    </a:lnTo>
                    <a:lnTo>
                      <a:pt x="176" y="30"/>
                    </a:lnTo>
                    <a:lnTo>
                      <a:pt x="124" y="34"/>
                    </a:lnTo>
                    <a:lnTo>
                      <a:pt x="82" y="40"/>
                    </a:lnTo>
                    <a:lnTo>
                      <a:pt x="46" y="48"/>
                    </a:lnTo>
                    <a:lnTo>
                      <a:pt x="22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2" y="80"/>
                    </a:lnTo>
                    <a:lnTo>
                      <a:pt x="46" y="88"/>
                    </a:lnTo>
                    <a:lnTo>
                      <a:pt x="82" y="94"/>
                    </a:lnTo>
                    <a:lnTo>
                      <a:pt x="124" y="98"/>
                    </a:lnTo>
                    <a:lnTo>
                      <a:pt x="176" y="104"/>
                    </a:lnTo>
                    <a:lnTo>
                      <a:pt x="302" y="114"/>
                    </a:lnTo>
                    <a:lnTo>
                      <a:pt x="454" y="122"/>
                    </a:lnTo>
                    <a:lnTo>
                      <a:pt x="628" y="128"/>
                    </a:lnTo>
                    <a:lnTo>
                      <a:pt x="820" y="132"/>
                    </a:lnTo>
                    <a:lnTo>
                      <a:pt x="1026" y="134"/>
                    </a:lnTo>
                    <a:lnTo>
                      <a:pt x="1026" y="134"/>
                    </a:lnTo>
                    <a:lnTo>
                      <a:pt x="1234" y="132"/>
                    </a:lnTo>
                    <a:lnTo>
                      <a:pt x="1428" y="128"/>
                    </a:lnTo>
                    <a:lnTo>
                      <a:pt x="1602" y="122"/>
                    </a:lnTo>
                    <a:lnTo>
                      <a:pt x="1754" y="114"/>
                    </a:lnTo>
                    <a:lnTo>
                      <a:pt x="1880" y="104"/>
                    </a:lnTo>
                    <a:lnTo>
                      <a:pt x="1930" y="98"/>
                    </a:lnTo>
                    <a:lnTo>
                      <a:pt x="1974" y="94"/>
                    </a:lnTo>
                    <a:lnTo>
                      <a:pt x="2008" y="88"/>
                    </a:lnTo>
                    <a:lnTo>
                      <a:pt x="2034" y="80"/>
                    </a:lnTo>
                    <a:lnTo>
                      <a:pt x="2050" y="74"/>
                    </a:lnTo>
                    <a:lnTo>
                      <a:pt x="2052" y="70"/>
                    </a:lnTo>
                    <a:lnTo>
                      <a:pt x="2054" y="68"/>
                    </a:lnTo>
                    <a:lnTo>
                      <a:pt x="2054" y="68"/>
                    </a:lnTo>
                    <a:lnTo>
                      <a:pt x="2052" y="64"/>
                    </a:lnTo>
                    <a:lnTo>
                      <a:pt x="2050" y="60"/>
                    </a:lnTo>
                    <a:lnTo>
                      <a:pt x="2034" y="54"/>
                    </a:lnTo>
                    <a:lnTo>
                      <a:pt x="2008" y="48"/>
                    </a:lnTo>
                    <a:lnTo>
                      <a:pt x="1974" y="40"/>
                    </a:lnTo>
                    <a:lnTo>
                      <a:pt x="1930" y="34"/>
                    </a:lnTo>
                    <a:lnTo>
                      <a:pt x="1880" y="30"/>
                    </a:lnTo>
                    <a:lnTo>
                      <a:pt x="1754" y="20"/>
                    </a:lnTo>
                    <a:lnTo>
                      <a:pt x="1602" y="10"/>
                    </a:lnTo>
                    <a:lnTo>
                      <a:pt x="1428" y="4"/>
                    </a:lnTo>
                    <a:lnTo>
                      <a:pt x="1234" y="0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EB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256"/>
              <p:cNvSpPr>
                <a:spLocks/>
              </p:cNvSpPr>
              <p:nvPr/>
            </p:nvSpPr>
            <p:spPr bwMode="auto">
              <a:xfrm>
                <a:off x="2828" y="4158"/>
                <a:ext cx="2044" cy="134"/>
              </a:xfrm>
              <a:custGeom>
                <a:avLst/>
                <a:gdLst>
                  <a:gd name="T0" fmla="*/ 1020 w 2044"/>
                  <a:gd name="T1" fmla="*/ 134 h 134"/>
                  <a:gd name="T2" fmla="*/ 1020 w 2044"/>
                  <a:gd name="T3" fmla="*/ 134 h 134"/>
                  <a:gd name="T4" fmla="*/ 814 w 2044"/>
                  <a:gd name="T5" fmla="*/ 132 h 134"/>
                  <a:gd name="T6" fmla="*/ 624 w 2044"/>
                  <a:gd name="T7" fmla="*/ 128 h 134"/>
                  <a:gd name="T8" fmla="*/ 450 w 2044"/>
                  <a:gd name="T9" fmla="*/ 122 h 134"/>
                  <a:gd name="T10" fmla="*/ 298 w 2044"/>
                  <a:gd name="T11" fmla="*/ 114 h 134"/>
                  <a:gd name="T12" fmla="*/ 174 w 2044"/>
                  <a:gd name="T13" fmla="*/ 104 h 134"/>
                  <a:gd name="T14" fmla="*/ 124 w 2044"/>
                  <a:gd name="T15" fmla="*/ 98 h 134"/>
                  <a:gd name="T16" fmla="*/ 80 w 2044"/>
                  <a:gd name="T17" fmla="*/ 94 h 134"/>
                  <a:gd name="T18" fmla="*/ 46 w 2044"/>
                  <a:gd name="T19" fmla="*/ 86 h 134"/>
                  <a:gd name="T20" fmla="*/ 20 w 2044"/>
                  <a:gd name="T21" fmla="*/ 80 h 134"/>
                  <a:gd name="T22" fmla="*/ 6 w 2044"/>
                  <a:gd name="T23" fmla="*/ 74 h 134"/>
                  <a:gd name="T24" fmla="*/ 2 w 2044"/>
                  <a:gd name="T25" fmla="*/ 70 h 134"/>
                  <a:gd name="T26" fmla="*/ 0 w 2044"/>
                  <a:gd name="T27" fmla="*/ 68 h 134"/>
                  <a:gd name="T28" fmla="*/ 0 w 2044"/>
                  <a:gd name="T29" fmla="*/ 68 h 134"/>
                  <a:gd name="T30" fmla="*/ 2 w 2044"/>
                  <a:gd name="T31" fmla="*/ 64 h 134"/>
                  <a:gd name="T32" fmla="*/ 6 w 2044"/>
                  <a:gd name="T33" fmla="*/ 60 h 134"/>
                  <a:gd name="T34" fmla="*/ 20 w 2044"/>
                  <a:gd name="T35" fmla="*/ 54 h 134"/>
                  <a:gd name="T36" fmla="*/ 46 w 2044"/>
                  <a:gd name="T37" fmla="*/ 48 h 134"/>
                  <a:gd name="T38" fmla="*/ 80 w 2044"/>
                  <a:gd name="T39" fmla="*/ 40 h 134"/>
                  <a:gd name="T40" fmla="*/ 124 w 2044"/>
                  <a:gd name="T41" fmla="*/ 34 h 134"/>
                  <a:gd name="T42" fmla="*/ 174 w 2044"/>
                  <a:gd name="T43" fmla="*/ 30 h 134"/>
                  <a:gd name="T44" fmla="*/ 298 w 2044"/>
                  <a:gd name="T45" fmla="*/ 20 h 134"/>
                  <a:gd name="T46" fmla="*/ 450 w 2044"/>
                  <a:gd name="T47" fmla="*/ 12 h 134"/>
                  <a:gd name="T48" fmla="*/ 624 w 2044"/>
                  <a:gd name="T49" fmla="*/ 4 h 134"/>
                  <a:gd name="T50" fmla="*/ 814 w 2044"/>
                  <a:gd name="T51" fmla="*/ 0 h 134"/>
                  <a:gd name="T52" fmla="*/ 1020 w 2044"/>
                  <a:gd name="T53" fmla="*/ 0 h 134"/>
                  <a:gd name="T54" fmla="*/ 1020 w 2044"/>
                  <a:gd name="T55" fmla="*/ 0 h 134"/>
                  <a:gd name="T56" fmla="*/ 1228 w 2044"/>
                  <a:gd name="T57" fmla="*/ 0 h 134"/>
                  <a:gd name="T58" fmla="*/ 1420 w 2044"/>
                  <a:gd name="T59" fmla="*/ 4 h 134"/>
                  <a:gd name="T60" fmla="*/ 1594 w 2044"/>
                  <a:gd name="T61" fmla="*/ 12 h 134"/>
                  <a:gd name="T62" fmla="*/ 1744 w 2044"/>
                  <a:gd name="T63" fmla="*/ 20 h 134"/>
                  <a:gd name="T64" fmla="*/ 1870 w 2044"/>
                  <a:gd name="T65" fmla="*/ 30 h 134"/>
                  <a:gd name="T66" fmla="*/ 1920 w 2044"/>
                  <a:gd name="T67" fmla="*/ 34 h 134"/>
                  <a:gd name="T68" fmla="*/ 1964 w 2044"/>
                  <a:gd name="T69" fmla="*/ 40 h 134"/>
                  <a:gd name="T70" fmla="*/ 1998 w 2044"/>
                  <a:gd name="T71" fmla="*/ 48 h 134"/>
                  <a:gd name="T72" fmla="*/ 2022 w 2044"/>
                  <a:gd name="T73" fmla="*/ 54 h 134"/>
                  <a:gd name="T74" fmla="*/ 2038 w 2044"/>
                  <a:gd name="T75" fmla="*/ 60 h 134"/>
                  <a:gd name="T76" fmla="*/ 2042 w 2044"/>
                  <a:gd name="T77" fmla="*/ 64 h 134"/>
                  <a:gd name="T78" fmla="*/ 2044 w 2044"/>
                  <a:gd name="T79" fmla="*/ 68 h 134"/>
                  <a:gd name="T80" fmla="*/ 2044 w 2044"/>
                  <a:gd name="T81" fmla="*/ 68 h 134"/>
                  <a:gd name="T82" fmla="*/ 2042 w 2044"/>
                  <a:gd name="T83" fmla="*/ 70 h 134"/>
                  <a:gd name="T84" fmla="*/ 2038 w 2044"/>
                  <a:gd name="T85" fmla="*/ 74 h 134"/>
                  <a:gd name="T86" fmla="*/ 2022 w 2044"/>
                  <a:gd name="T87" fmla="*/ 80 h 134"/>
                  <a:gd name="T88" fmla="*/ 1998 w 2044"/>
                  <a:gd name="T89" fmla="*/ 86 h 134"/>
                  <a:gd name="T90" fmla="*/ 1964 w 2044"/>
                  <a:gd name="T91" fmla="*/ 94 h 134"/>
                  <a:gd name="T92" fmla="*/ 1920 w 2044"/>
                  <a:gd name="T93" fmla="*/ 98 h 134"/>
                  <a:gd name="T94" fmla="*/ 1870 w 2044"/>
                  <a:gd name="T95" fmla="*/ 104 h 134"/>
                  <a:gd name="T96" fmla="*/ 1744 w 2044"/>
                  <a:gd name="T97" fmla="*/ 114 h 134"/>
                  <a:gd name="T98" fmla="*/ 1594 w 2044"/>
                  <a:gd name="T99" fmla="*/ 122 h 134"/>
                  <a:gd name="T100" fmla="*/ 1420 w 2044"/>
                  <a:gd name="T101" fmla="*/ 128 h 134"/>
                  <a:gd name="T102" fmla="*/ 1228 w 2044"/>
                  <a:gd name="T103" fmla="*/ 132 h 134"/>
                  <a:gd name="T104" fmla="*/ 1020 w 2044"/>
                  <a:gd name="T10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4" h="134">
                    <a:moveTo>
                      <a:pt x="1020" y="134"/>
                    </a:moveTo>
                    <a:lnTo>
                      <a:pt x="1020" y="134"/>
                    </a:lnTo>
                    <a:lnTo>
                      <a:pt x="814" y="132"/>
                    </a:lnTo>
                    <a:lnTo>
                      <a:pt x="624" y="128"/>
                    </a:lnTo>
                    <a:lnTo>
                      <a:pt x="450" y="122"/>
                    </a:lnTo>
                    <a:lnTo>
                      <a:pt x="298" y="114"/>
                    </a:lnTo>
                    <a:lnTo>
                      <a:pt x="174" y="104"/>
                    </a:lnTo>
                    <a:lnTo>
                      <a:pt x="124" y="98"/>
                    </a:lnTo>
                    <a:lnTo>
                      <a:pt x="80" y="94"/>
                    </a:lnTo>
                    <a:lnTo>
                      <a:pt x="46" y="86"/>
                    </a:lnTo>
                    <a:lnTo>
                      <a:pt x="20" y="80"/>
                    </a:lnTo>
                    <a:lnTo>
                      <a:pt x="6" y="74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6" y="60"/>
                    </a:lnTo>
                    <a:lnTo>
                      <a:pt x="20" y="54"/>
                    </a:lnTo>
                    <a:lnTo>
                      <a:pt x="46" y="48"/>
                    </a:lnTo>
                    <a:lnTo>
                      <a:pt x="80" y="40"/>
                    </a:lnTo>
                    <a:lnTo>
                      <a:pt x="124" y="34"/>
                    </a:lnTo>
                    <a:lnTo>
                      <a:pt x="174" y="30"/>
                    </a:lnTo>
                    <a:lnTo>
                      <a:pt x="298" y="20"/>
                    </a:lnTo>
                    <a:lnTo>
                      <a:pt x="450" y="12"/>
                    </a:lnTo>
                    <a:lnTo>
                      <a:pt x="624" y="4"/>
                    </a:lnTo>
                    <a:lnTo>
                      <a:pt x="814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228" y="0"/>
                    </a:lnTo>
                    <a:lnTo>
                      <a:pt x="1420" y="4"/>
                    </a:lnTo>
                    <a:lnTo>
                      <a:pt x="1594" y="12"/>
                    </a:lnTo>
                    <a:lnTo>
                      <a:pt x="1744" y="20"/>
                    </a:lnTo>
                    <a:lnTo>
                      <a:pt x="1870" y="30"/>
                    </a:lnTo>
                    <a:lnTo>
                      <a:pt x="1920" y="34"/>
                    </a:lnTo>
                    <a:lnTo>
                      <a:pt x="1964" y="40"/>
                    </a:lnTo>
                    <a:lnTo>
                      <a:pt x="1998" y="48"/>
                    </a:lnTo>
                    <a:lnTo>
                      <a:pt x="2022" y="54"/>
                    </a:lnTo>
                    <a:lnTo>
                      <a:pt x="2038" y="60"/>
                    </a:lnTo>
                    <a:lnTo>
                      <a:pt x="2042" y="64"/>
                    </a:lnTo>
                    <a:lnTo>
                      <a:pt x="2044" y="68"/>
                    </a:lnTo>
                    <a:lnTo>
                      <a:pt x="2044" y="68"/>
                    </a:lnTo>
                    <a:lnTo>
                      <a:pt x="2042" y="70"/>
                    </a:lnTo>
                    <a:lnTo>
                      <a:pt x="2038" y="74"/>
                    </a:lnTo>
                    <a:lnTo>
                      <a:pt x="2022" y="80"/>
                    </a:lnTo>
                    <a:lnTo>
                      <a:pt x="1998" y="86"/>
                    </a:lnTo>
                    <a:lnTo>
                      <a:pt x="1964" y="94"/>
                    </a:lnTo>
                    <a:lnTo>
                      <a:pt x="1920" y="98"/>
                    </a:lnTo>
                    <a:lnTo>
                      <a:pt x="1870" y="104"/>
                    </a:lnTo>
                    <a:lnTo>
                      <a:pt x="1744" y="114"/>
                    </a:lnTo>
                    <a:lnTo>
                      <a:pt x="1594" y="122"/>
                    </a:lnTo>
                    <a:lnTo>
                      <a:pt x="1420" y="128"/>
                    </a:lnTo>
                    <a:lnTo>
                      <a:pt x="1228" y="132"/>
                    </a:lnTo>
                    <a:lnTo>
                      <a:pt x="1020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257"/>
              <p:cNvSpPr>
                <a:spLocks/>
              </p:cNvSpPr>
              <p:nvPr/>
            </p:nvSpPr>
            <p:spPr bwMode="auto">
              <a:xfrm>
                <a:off x="2822" y="4158"/>
                <a:ext cx="2054" cy="134"/>
              </a:xfrm>
              <a:custGeom>
                <a:avLst/>
                <a:gdLst>
                  <a:gd name="T0" fmla="*/ 1026 w 2054"/>
                  <a:gd name="T1" fmla="*/ 0 h 134"/>
                  <a:gd name="T2" fmla="*/ 1026 w 2054"/>
                  <a:gd name="T3" fmla="*/ 0 h 134"/>
                  <a:gd name="T4" fmla="*/ 820 w 2054"/>
                  <a:gd name="T5" fmla="*/ 0 h 134"/>
                  <a:gd name="T6" fmla="*/ 628 w 2054"/>
                  <a:gd name="T7" fmla="*/ 4 h 134"/>
                  <a:gd name="T8" fmla="*/ 454 w 2054"/>
                  <a:gd name="T9" fmla="*/ 10 h 134"/>
                  <a:gd name="T10" fmla="*/ 302 w 2054"/>
                  <a:gd name="T11" fmla="*/ 20 h 134"/>
                  <a:gd name="T12" fmla="*/ 176 w 2054"/>
                  <a:gd name="T13" fmla="*/ 30 h 134"/>
                  <a:gd name="T14" fmla="*/ 124 w 2054"/>
                  <a:gd name="T15" fmla="*/ 34 h 134"/>
                  <a:gd name="T16" fmla="*/ 82 w 2054"/>
                  <a:gd name="T17" fmla="*/ 40 h 134"/>
                  <a:gd name="T18" fmla="*/ 46 w 2054"/>
                  <a:gd name="T19" fmla="*/ 48 h 134"/>
                  <a:gd name="T20" fmla="*/ 22 w 2054"/>
                  <a:gd name="T21" fmla="*/ 54 h 134"/>
                  <a:gd name="T22" fmla="*/ 6 w 2054"/>
                  <a:gd name="T23" fmla="*/ 60 h 134"/>
                  <a:gd name="T24" fmla="*/ 2 w 2054"/>
                  <a:gd name="T25" fmla="*/ 64 h 134"/>
                  <a:gd name="T26" fmla="*/ 0 w 2054"/>
                  <a:gd name="T27" fmla="*/ 68 h 134"/>
                  <a:gd name="T28" fmla="*/ 0 w 2054"/>
                  <a:gd name="T29" fmla="*/ 68 h 134"/>
                  <a:gd name="T30" fmla="*/ 2 w 2054"/>
                  <a:gd name="T31" fmla="*/ 70 h 134"/>
                  <a:gd name="T32" fmla="*/ 6 w 2054"/>
                  <a:gd name="T33" fmla="*/ 74 h 134"/>
                  <a:gd name="T34" fmla="*/ 22 w 2054"/>
                  <a:gd name="T35" fmla="*/ 80 h 134"/>
                  <a:gd name="T36" fmla="*/ 46 w 2054"/>
                  <a:gd name="T37" fmla="*/ 88 h 134"/>
                  <a:gd name="T38" fmla="*/ 82 w 2054"/>
                  <a:gd name="T39" fmla="*/ 94 h 134"/>
                  <a:gd name="T40" fmla="*/ 124 w 2054"/>
                  <a:gd name="T41" fmla="*/ 98 h 134"/>
                  <a:gd name="T42" fmla="*/ 176 w 2054"/>
                  <a:gd name="T43" fmla="*/ 104 h 134"/>
                  <a:gd name="T44" fmla="*/ 302 w 2054"/>
                  <a:gd name="T45" fmla="*/ 114 h 134"/>
                  <a:gd name="T46" fmla="*/ 454 w 2054"/>
                  <a:gd name="T47" fmla="*/ 122 h 134"/>
                  <a:gd name="T48" fmla="*/ 628 w 2054"/>
                  <a:gd name="T49" fmla="*/ 128 h 134"/>
                  <a:gd name="T50" fmla="*/ 820 w 2054"/>
                  <a:gd name="T51" fmla="*/ 132 h 134"/>
                  <a:gd name="T52" fmla="*/ 1026 w 2054"/>
                  <a:gd name="T53" fmla="*/ 134 h 134"/>
                  <a:gd name="T54" fmla="*/ 1026 w 2054"/>
                  <a:gd name="T55" fmla="*/ 134 h 134"/>
                  <a:gd name="T56" fmla="*/ 1234 w 2054"/>
                  <a:gd name="T57" fmla="*/ 132 h 134"/>
                  <a:gd name="T58" fmla="*/ 1428 w 2054"/>
                  <a:gd name="T59" fmla="*/ 128 h 134"/>
                  <a:gd name="T60" fmla="*/ 1602 w 2054"/>
                  <a:gd name="T61" fmla="*/ 122 h 134"/>
                  <a:gd name="T62" fmla="*/ 1754 w 2054"/>
                  <a:gd name="T63" fmla="*/ 114 h 134"/>
                  <a:gd name="T64" fmla="*/ 1880 w 2054"/>
                  <a:gd name="T65" fmla="*/ 104 h 134"/>
                  <a:gd name="T66" fmla="*/ 1930 w 2054"/>
                  <a:gd name="T67" fmla="*/ 98 h 134"/>
                  <a:gd name="T68" fmla="*/ 1974 w 2054"/>
                  <a:gd name="T69" fmla="*/ 94 h 134"/>
                  <a:gd name="T70" fmla="*/ 2008 w 2054"/>
                  <a:gd name="T71" fmla="*/ 88 h 134"/>
                  <a:gd name="T72" fmla="*/ 2034 w 2054"/>
                  <a:gd name="T73" fmla="*/ 80 h 134"/>
                  <a:gd name="T74" fmla="*/ 2050 w 2054"/>
                  <a:gd name="T75" fmla="*/ 74 h 134"/>
                  <a:gd name="T76" fmla="*/ 2052 w 2054"/>
                  <a:gd name="T77" fmla="*/ 70 h 134"/>
                  <a:gd name="T78" fmla="*/ 2054 w 2054"/>
                  <a:gd name="T79" fmla="*/ 68 h 134"/>
                  <a:gd name="T80" fmla="*/ 2054 w 2054"/>
                  <a:gd name="T81" fmla="*/ 68 h 134"/>
                  <a:gd name="T82" fmla="*/ 2052 w 2054"/>
                  <a:gd name="T83" fmla="*/ 64 h 134"/>
                  <a:gd name="T84" fmla="*/ 2050 w 2054"/>
                  <a:gd name="T85" fmla="*/ 60 h 134"/>
                  <a:gd name="T86" fmla="*/ 2034 w 2054"/>
                  <a:gd name="T87" fmla="*/ 54 h 134"/>
                  <a:gd name="T88" fmla="*/ 2008 w 2054"/>
                  <a:gd name="T89" fmla="*/ 48 h 134"/>
                  <a:gd name="T90" fmla="*/ 1974 w 2054"/>
                  <a:gd name="T91" fmla="*/ 40 h 134"/>
                  <a:gd name="T92" fmla="*/ 1930 w 2054"/>
                  <a:gd name="T93" fmla="*/ 34 h 134"/>
                  <a:gd name="T94" fmla="*/ 1880 w 2054"/>
                  <a:gd name="T95" fmla="*/ 30 h 134"/>
                  <a:gd name="T96" fmla="*/ 1754 w 2054"/>
                  <a:gd name="T97" fmla="*/ 20 h 134"/>
                  <a:gd name="T98" fmla="*/ 1602 w 2054"/>
                  <a:gd name="T99" fmla="*/ 10 h 134"/>
                  <a:gd name="T100" fmla="*/ 1428 w 2054"/>
                  <a:gd name="T101" fmla="*/ 4 h 134"/>
                  <a:gd name="T102" fmla="*/ 1234 w 2054"/>
                  <a:gd name="T103" fmla="*/ 0 h 134"/>
                  <a:gd name="T104" fmla="*/ 1026 w 2054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4" h="134">
                    <a:moveTo>
                      <a:pt x="1026" y="0"/>
                    </a:moveTo>
                    <a:lnTo>
                      <a:pt x="1026" y="0"/>
                    </a:lnTo>
                    <a:lnTo>
                      <a:pt x="820" y="0"/>
                    </a:lnTo>
                    <a:lnTo>
                      <a:pt x="628" y="4"/>
                    </a:lnTo>
                    <a:lnTo>
                      <a:pt x="454" y="10"/>
                    </a:lnTo>
                    <a:lnTo>
                      <a:pt x="302" y="20"/>
                    </a:lnTo>
                    <a:lnTo>
                      <a:pt x="176" y="30"/>
                    </a:lnTo>
                    <a:lnTo>
                      <a:pt x="124" y="34"/>
                    </a:lnTo>
                    <a:lnTo>
                      <a:pt x="82" y="40"/>
                    </a:lnTo>
                    <a:lnTo>
                      <a:pt x="46" y="48"/>
                    </a:lnTo>
                    <a:lnTo>
                      <a:pt x="22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2" y="80"/>
                    </a:lnTo>
                    <a:lnTo>
                      <a:pt x="46" y="88"/>
                    </a:lnTo>
                    <a:lnTo>
                      <a:pt x="82" y="94"/>
                    </a:lnTo>
                    <a:lnTo>
                      <a:pt x="124" y="98"/>
                    </a:lnTo>
                    <a:lnTo>
                      <a:pt x="176" y="104"/>
                    </a:lnTo>
                    <a:lnTo>
                      <a:pt x="302" y="114"/>
                    </a:lnTo>
                    <a:lnTo>
                      <a:pt x="454" y="122"/>
                    </a:lnTo>
                    <a:lnTo>
                      <a:pt x="628" y="128"/>
                    </a:lnTo>
                    <a:lnTo>
                      <a:pt x="820" y="132"/>
                    </a:lnTo>
                    <a:lnTo>
                      <a:pt x="1026" y="134"/>
                    </a:lnTo>
                    <a:lnTo>
                      <a:pt x="1026" y="134"/>
                    </a:lnTo>
                    <a:lnTo>
                      <a:pt x="1234" y="132"/>
                    </a:lnTo>
                    <a:lnTo>
                      <a:pt x="1428" y="128"/>
                    </a:lnTo>
                    <a:lnTo>
                      <a:pt x="1602" y="122"/>
                    </a:lnTo>
                    <a:lnTo>
                      <a:pt x="1754" y="114"/>
                    </a:lnTo>
                    <a:lnTo>
                      <a:pt x="1880" y="104"/>
                    </a:lnTo>
                    <a:lnTo>
                      <a:pt x="1930" y="98"/>
                    </a:lnTo>
                    <a:lnTo>
                      <a:pt x="1974" y="94"/>
                    </a:lnTo>
                    <a:lnTo>
                      <a:pt x="2008" y="88"/>
                    </a:lnTo>
                    <a:lnTo>
                      <a:pt x="2034" y="80"/>
                    </a:lnTo>
                    <a:lnTo>
                      <a:pt x="2050" y="74"/>
                    </a:lnTo>
                    <a:lnTo>
                      <a:pt x="2052" y="70"/>
                    </a:lnTo>
                    <a:lnTo>
                      <a:pt x="2054" y="68"/>
                    </a:lnTo>
                    <a:lnTo>
                      <a:pt x="2054" y="68"/>
                    </a:lnTo>
                    <a:lnTo>
                      <a:pt x="2052" y="64"/>
                    </a:lnTo>
                    <a:lnTo>
                      <a:pt x="2050" y="60"/>
                    </a:lnTo>
                    <a:lnTo>
                      <a:pt x="2034" y="54"/>
                    </a:lnTo>
                    <a:lnTo>
                      <a:pt x="2008" y="48"/>
                    </a:lnTo>
                    <a:lnTo>
                      <a:pt x="1974" y="40"/>
                    </a:lnTo>
                    <a:lnTo>
                      <a:pt x="1930" y="34"/>
                    </a:lnTo>
                    <a:lnTo>
                      <a:pt x="1880" y="30"/>
                    </a:lnTo>
                    <a:lnTo>
                      <a:pt x="1754" y="20"/>
                    </a:lnTo>
                    <a:lnTo>
                      <a:pt x="1602" y="10"/>
                    </a:lnTo>
                    <a:lnTo>
                      <a:pt x="1428" y="4"/>
                    </a:lnTo>
                    <a:lnTo>
                      <a:pt x="1234" y="0"/>
                    </a:lnTo>
                    <a:lnTo>
                      <a:pt x="10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258"/>
              <p:cNvSpPr>
                <a:spLocks noEditPoints="1"/>
              </p:cNvSpPr>
              <p:nvPr/>
            </p:nvSpPr>
            <p:spPr bwMode="auto">
              <a:xfrm>
                <a:off x="2828" y="4158"/>
                <a:ext cx="2044" cy="134"/>
              </a:xfrm>
              <a:custGeom>
                <a:avLst/>
                <a:gdLst>
                  <a:gd name="T0" fmla="*/ 1020 w 2044"/>
                  <a:gd name="T1" fmla="*/ 134 h 134"/>
                  <a:gd name="T2" fmla="*/ 626 w 2044"/>
                  <a:gd name="T3" fmla="*/ 128 h 134"/>
                  <a:gd name="T4" fmla="*/ 302 w 2044"/>
                  <a:gd name="T5" fmla="*/ 114 h 134"/>
                  <a:gd name="T6" fmla="*/ 128 w 2044"/>
                  <a:gd name="T7" fmla="*/ 98 h 134"/>
                  <a:gd name="T8" fmla="*/ 50 w 2044"/>
                  <a:gd name="T9" fmla="*/ 86 h 134"/>
                  <a:gd name="T10" fmla="*/ 10 w 2044"/>
                  <a:gd name="T11" fmla="*/ 74 h 134"/>
                  <a:gd name="T12" fmla="*/ 6 w 2044"/>
                  <a:gd name="T13" fmla="*/ 68 h 134"/>
                  <a:gd name="T14" fmla="*/ 6 w 2044"/>
                  <a:gd name="T15" fmla="*/ 64 h 134"/>
                  <a:gd name="T16" fmla="*/ 26 w 2044"/>
                  <a:gd name="T17" fmla="*/ 54 h 134"/>
                  <a:gd name="T18" fmla="*/ 84 w 2044"/>
                  <a:gd name="T19" fmla="*/ 40 h 134"/>
                  <a:gd name="T20" fmla="*/ 178 w 2044"/>
                  <a:gd name="T21" fmla="*/ 30 h 134"/>
                  <a:gd name="T22" fmla="*/ 452 w 2044"/>
                  <a:gd name="T23" fmla="*/ 12 h 134"/>
                  <a:gd name="T24" fmla="*/ 816 w 2044"/>
                  <a:gd name="T25" fmla="*/ 2 h 134"/>
                  <a:gd name="T26" fmla="*/ 1020 w 2044"/>
                  <a:gd name="T27" fmla="*/ 0 h 134"/>
                  <a:gd name="T28" fmla="*/ 1418 w 2044"/>
                  <a:gd name="T29" fmla="*/ 6 h 134"/>
                  <a:gd name="T30" fmla="*/ 1742 w 2044"/>
                  <a:gd name="T31" fmla="*/ 20 h 134"/>
                  <a:gd name="T32" fmla="*/ 1916 w 2044"/>
                  <a:gd name="T33" fmla="*/ 36 h 134"/>
                  <a:gd name="T34" fmla="*/ 1992 w 2044"/>
                  <a:gd name="T35" fmla="*/ 48 h 134"/>
                  <a:gd name="T36" fmla="*/ 2032 w 2044"/>
                  <a:gd name="T37" fmla="*/ 60 h 134"/>
                  <a:gd name="T38" fmla="*/ 2038 w 2044"/>
                  <a:gd name="T39" fmla="*/ 68 h 134"/>
                  <a:gd name="T40" fmla="*/ 2036 w 2044"/>
                  <a:gd name="T41" fmla="*/ 70 h 134"/>
                  <a:gd name="T42" fmla="*/ 2018 w 2044"/>
                  <a:gd name="T43" fmla="*/ 80 h 134"/>
                  <a:gd name="T44" fmla="*/ 1958 w 2044"/>
                  <a:gd name="T45" fmla="*/ 92 h 134"/>
                  <a:gd name="T46" fmla="*/ 1866 w 2044"/>
                  <a:gd name="T47" fmla="*/ 104 h 134"/>
                  <a:gd name="T48" fmla="*/ 1590 w 2044"/>
                  <a:gd name="T49" fmla="*/ 122 h 134"/>
                  <a:gd name="T50" fmla="*/ 1226 w 2044"/>
                  <a:gd name="T51" fmla="*/ 132 h 134"/>
                  <a:gd name="T52" fmla="*/ 1020 w 2044"/>
                  <a:gd name="T53" fmla="*/ 0 h 134"/>
                  <a:gd name="T54" fmla="*/ 814 w 2044"/>
                  <a:gd name="T55" fmla="*/ 0 h 134"/>
                  <a:gd name="T56" fmla="*/ 450 w 2044"/>
                  <a:gd name="T57" fmla="*/ 12 h 134"/>
                  <a:gd name="T58" fmla="*/ 174 w 2044"/>
                  <a:gd name="T59" fmla="*/ 30 h 134"/>
                  <a:gd name="T60" fmla="*/ 80 w 2044"/>
                  <a:gd name="T61" fmla="*/ 40 h 134"/>
                  <a:gd name="T62" fmla="*/ 20 w 2044"/>
                  <a:gd name="T63" fmla="*/ 54 h 134"/>
                  <a:gd name="T64" fmla="*/ 2 w 2044"/>
                  <a:gd name="T65" fmla="*/ 64 h 134"/>
                  <a:gd name="T66" fmla="*/ 0 w 2044"/>
                  <a:gd name="T67" fmla="*/ 68 h 134"/>
                  <a:gd name="T68" fmla="*/ 6 w 2044"/>
                  <a:gd name="T69" fmla="*/ 74 h 134"/>
                  <a:gd name="T70" fmla="*/ 46 w 2044"/>
                  <a:gd name="T71" fmla="*/ 86 h 134"/>
                  <a:gd name="T72" fmla="*/ 124 w 2044"/>
                  <a:gd name="T73" fmla="*/ 98 h 134"/>
                  <a:gd name="T74" fmla="*/ 298 w 2044"/>
                  <a:gd name="T75" fmla="*/ 114 h 134"/>
                  <a:gd name="T76" fmla="*/ 624 w 2044"/>
                  <a:gd name="T77" fmla="*/ 128 h 134"/>
                  <a:gd name="T78" fmla="*/ 1020 w 2044"/>
                  <a:gd name="T79" fmla="*/ 134 h 134"/>
                  <a:gd name="T80" fmla="*/ 1228 w 2044"/>
                  <a:gd name="T81" fmla="*/ 132 h 134"/>
                  <a:gd name="T82" fmla="*/ 1594 w 2044"/>
                  <a:gd name="T83" fmla="*/ 122 h 134"/>
                  <a:gd name="T84" fmla="*/ 1870 w 2044"/>
                  <a:gd name="T85" fmla="*/ 104 h 134"/>
                  <a:gd name="T86" fmla="*/ 1964 w 2044"/>
                  <a:gd name="T87" fmla="*/ 94 h 134"/>
                  <a:gd name="T88" fmla="*/ 2022 w 2044"/>
                  <a:gd name="T89" fmla="*/ 80 h 134"/>
                  <a:gd name="T90" fmla="*/ 2042 w 2044"/>
                  <a:gd name="T91" fmla="*/ 70 h 134"/>
                  <a:gd name="T92" fmla="*/ 2044 w 2044"/>
                  <a:gd name="T93" fmla="*/ 68 h 134"/>
                  <a:gd name="T94" fmla="*/ 2038 w 2044"/>
                  <a:gd name="T95" fmla="*/ 60 h 134"/>
                  <a:gd name="T96" fmla="*/ 1998 w 2044"/>
                  <a:gd name="T97" fmla="*/ 48 h 134"/>
                  <a:gd name="T98" fmla="*/ 1920 w 2044"/>
                  <a:gd name="T99" fmla="*/ 34 h 134"/>
                  <a:gd name="T100" fmla="*/ 1744 w 2044"/>
                  <a:gd name="T101" fmla="*/ 20 h 134"/>
                  <a:gd name="T102" fmla="*/ 1420 w 2044"/>
                  <a:gd name="T103" fmla="*/ 4 h 134"/>
                  <a:gd name="T104" fmla="*/ 1020 w 2044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4" h="134">
                    <a:moveTo>
                      <a:pt x="1020" y="134"/>
                    </a:moveTo>
                    <a:lnTo>
                      <a:pt x="1020" y="134"/>
                    </a:lnTo>
                    <a:lnTo>
                      <a:pt x="816" y="132"/>
                    </a:lnTo>
                    <a:lnTo>
                      <a:pt x="626" y="128"/>
                    </a:lnTo>
                    <a:lnTo>
                      <a:pt x="452" y="122"/>
                    </a:lnTo>
                    <a:lnTo>
                      <a:pt x="302" y="114"/>
                    </a:lnTo>
                    <a:lnTo>
                      <a:pt x="178" y="104"/>
                    </a:lnTo>
                    <a:lnTo>
                      <a:pt x="128" y="98"/>
                    </a:lnTo>
                    <a:lnTo>
                      <a:pt x="84" y="92"/>
                    </a:lnTo>
                    <a:lnTo>
                      <a:pt x="50" y="86"/>
                    </a:lnTo>
                    <a:lnTo>
                      <a:pt x="26" y="80"/>
                    </a:lnTo>
                    <a:lnTo>
                      <a:pt x="10" y="74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10" y="60"/>
                    </a:lnTo>
                    <a:lnTo>
                      <a:pt x="26" y="54"/>
                    </a:lnTo>
                    <a:lnTo>
                      <a:pt x="50" y="48"/>
                    </a:lnTo>
                    <a:lnTo>
                      <a:pt x="84" y="40"/>
                    </a:lnTo>
                    <a:lnTo>
                      <a:pt x="128" y="36"/>
                    </a:lnTo>
                    <a:lnTo>
                      <a:pt x="178" y="30"/>
                    </a:lnTo>
                    <a:lnTo>
                      <a:pt x="302" y="20"/>
                    </a:lnTo>
                    <a:lnTo>
                      <a:pt x="452" y="12"/>
                    </a:lnTo>
                    <a:lnTo>
                      <a:pt x="626" y="6"/>
                    </a:lnTo>
                    <a:lnTo>
                      <a:pt x="816" y="2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226" y="2"/>
                    </a:lnTo>
                    <a:lnTo>
                      <a:pt x="1418" y="6"/>
                    </a:lnTo>
                    <a:lnTo>
                      <a:pt x="1590" y="12"/>
                    </a:lnTo>
                    <a:lnTo>
                      <a:pt x="1742" y="20"/>
                    </a:lnTo>
                    <a:lnTo>
                      <a:pt x="1866" y="30"/>
                    </a:lnTo>
                    <a:lnTo>
                      <a:pt x="1916" y="36"/>
                    </a:lnTo>
                    <a:lnTo>
                      <a:pt x="1958" y="40"/>
                    </a:lnTo>
                    <a:lnTo>
                      <a:pt x="1992" y="48"/>
                    </a:lnTo>
                    <a:lnTo>
                      <a:pt x="2018" y="54"/>
                    </a:lnTo>
                    <a:lnTo>
                      <a:pt x="2032" y="60"/>
                    </a:lnTo>
                    <a:lnTo>
                      <a:pt x="2036" y="64"/>
                    </a:lnTo>
                    <a:lnTo>
                      <a:pt x="2038" y="68"/>
                    </a:lnTo>
                    <a:lnTo>
                      <a:pt x="2038" y="68"/>
                    </a:lnTo>
                    <a:lnTo>
                      <a:pt x="2036" y="70"/>
                    </a:lnTo>
                    <a:lnTo>
                      <a:pt x="2032" y="74"/>
                    </a:lnTo>
                    <a:lnTo>
                      <a:pt x="2018" y="80"/>
                    </a:lnTo>
                    <a:lnTo>
                      <a:pt x="1992" y="86"/>
                    </a:lnTo>
                    <a:lnTo>
                      <a:pt x="1958" y="92"/>
                    </a:lnTo>
                    <a:lnTo>
                      <a:pt x="1916" y="98"/>
                    </a:lnTo>
                    <a:lnTo>
                      <a:pt x="1866" y="104"/>
                    </a:lnTo>
                    <a:lnTo>
                      <a:pt x="1742" y="114"/>
                    </a:lnTo>
                    <a:lnTo>
                      <a:pt x="1590" y="122"/>
                    </a:lnTo>
                    <a:lnTo>
                      <a:pt x="1418" y="128"/>
                    </a:lnTo>
                    <a:lnTo>
                      <a:pt x="1226" y="132"/>
                    </a:lnTo>
                    <a:lnTo>
                      <a:pt x="1020" y="134"/>
                    </a:lnTo>
                    <a:close/>
                    <a:moveTo>
                      <a:pt x="1020" y="0"/>
                    </a:moveTo>
                    <a:lnTo>
                      <a:pt x="1020" y="0"/>
                    </a:lnTo>
                    <a:lnTo>
                      <a:pt x="814" y="0"/>
                    </a:lnTo>
                    <a:lnTo>
                      <a:pt x="624" y="4"/>
                    </a:lnTo>
                    <a:lnTo>
                      <a:pt x="450" y="12"/>
                    </a:lnTo>
                    <a:lnTo>
                      <a:pt x="298" y="20"/>
                    </a:lnTo>
                    <a:lnTo>
                      <a:pt x="174" y="30"/>
                    </a:lnTo>
                    <a:lnTo>
                      <a:pt x="124" y="34"/>
                    </a:lnTo>
                    <a:lnTo>
                      <a:pt x="80" y="40"/>
                    </a:lnTo>
                    <a:lnTo>
                      <a:pt x="46" y="48"/>
                    </a:lnTo>
                    <a:lnTo>
                      <a:pt x="20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0" y="80"/>
                    </a:lnTo>
                    <a:lnTo>
                      <a:pt x="46" y="86"/>
                    </a:lnTo>
                    <a:lnTo>
                      <a:pt x="80" y="94"/>
                    </a:lnTo>
                    <a:lnTo>
                      <a:pt x="124" y="98"/>
                    </a:lnTo>
                    <a:lnTo>
                      <a:pt x="174" y="104"/>
                    </a:lnTo>
                    <a:lnTo>
                      <a:pt x="298" y="114"/>
                    </a:lnTo>
                    <a:lnTo>
                      <a:pt x="450" y="122"/>
                    </a:lnTo>
                    <a:lnTo>
                      <a:pt x="624" y="128"/>
                    </a:lnTo>
                    <a:lnTo>
                      <a:pt x="814" y="132"/>
                    </a:lnTo>
                    <a:lnTo>
                      <a:pt x="1020" y="134"/>
                    </a:lnTo>
                    <a:lnTo>
                      <a:pt x="1020" y="134"/>
                    </a:lnTo>
                    <a:lnTo>
                      <a:pt x="1228" y="132"/>
                    </a:lnTo>
                    <a:lnTo>
                      <a:pt x="1420" y="128"/>
                    </a:lnTo>
                    <a:lnTo>
                      <a:pt x="1594" y="122"/>
                    </a:lnTo>
                    <a:lnTo>
                      <a:pt x="1744" y="114"/>
                    </a:lnTo>
                    <a:lnTo>
                      <a:pt x="1870" y="104"/>
                    </a:lnTo>
                    <a:lnTo>
                      <a:pt x="1920" y="98"/>
                    </a:lnTo>
                    <a:lnTo>
                      <a:pt x="1964" y="94"/>
                    </a:lnTo>
                    <a:lnTo>
                      <a:pt x="1998" y="86"/>
                    </a:lnTo>
                    <a:lnTo>
                      <a:pt x="2022" y="80"/>
                    </a:lnTo>
                    <a:lnTo>
                      <a:pt x="2038" y="74"/>
                    </a:lnTo>
                    <a:lnTo>
                      <a:pt x="2042" y="70"/>
                    </a:lnTo>
                    <a:lnTo>
                      <a:pt x="2044" y="68"/>
                    </a:lnTo>
                    <a:lnTo>
                      <a:pt x="2044" y="68"/>
                    </a:lnTo>
                    <a:lnTo>
                      <a:pt x="2042" y="64"/>
                    </a:lnTo>
                    <a:lnTo>
                      <a:pt x="2038" y="60"/>
                    </a:lnTo>
                    <a:lnTo>
                      <a:pt x="2022" y="54"/>
                    </a:lnTo>
                    <a:lnTo>
                      <a:pt x="1998" y="48"/>
                    </a:lnTo>
                    <a:lnTo>
                      <a:pt x="1964" y="40"/>
                    </a:lnTo>
                    <a:lnTo>
                      <a:pt x="1920" y="34"/>
                    </a:lnTo>
                    <a:lnTo>
                      <a:pt x="1870" y="30"/>
                    </a:lnTo>
                    <a:lnTo>
                      <a:pt x="1744" y="20"/>
                    </a:lnTo>
                    <a:lnTo>
                      <a:pt x="1594" y="12"/>
                    </a:lnTo>
                    <a:lnTo>
                      <a:pt x="1420" y="4"/>
                    </a:lnTo>
                    <a:lnTo>
                      <a:pt x="1228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EAE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259"/>
              <p:cNvSpPr>
                <a:spLocks/>
              </p:cNvSpPr>
              <p:nvPr/>
            </p:nvSpPr>
            <p:spPr bwMode="auto">
              <a:xfrm>
                <a:off x="2834" y="4158"/>
                <a:ext cx="2032" cy="134"/>
              </a:xfrm>
              <a:custGeom>
                <a:avLst/>
                <a:gdLst>
                  <a:gd name="T0" fmla="*/ 1014 w 2032"/>
                  <a:gd name="T1" fmla="*/ 134 h 134"/>
                  <a:gd name="T2" fmla="*/ 1014 w 2032"/>
                  <a:gd name="T3" fmla="*/ 134 h 134"/>
                  <a:gd name="T4" fmla="*/ 810 w 2032"/>
                  <a:gd name="T5" fmla="*/ 132 h 134"/>
                  <a:gd name="T6" fmla="*/ 620 w 2032"/>
                  <a:gd name="T7" fmla="*/ 128 h 134"/>
                  <a:gd name="T8" fmla="*/ 446 w 2032"/>
                  <a:gd name="T9" fmla="*/ 122 h 134"/>
                  <a:gd name="T10" fmla="*/ 296 w 2032"/>
                  <a:gd name="T11" fmla="*/ 114 h 134"/>
                  <a:gd name="T12" fmla="*/ 172 w 2032"/>
                  <a:gd name="T13" fmla="*/ 104 h 134"/>
                  <a:gd name="T14" fmla="*/ 122 w 2032"/>
                  <a:gd name="T15" fmla="*/ 98 h 134"/>
                  <a:gd name="T16" fmla="*/ 78 w 2032"/>
                  <a:gd name="T17" fmla="*/ 92 h 134"/>
                  <a:gd name="T18" fmla="*/ 44 w 2032"/>
                  <a:gd name="T19" fmla="*/ 86 h 134"/>
                  <a:gd name="T20" fmla="*/ 20 w 2032"/>
                  <a:gd name="T21" fmla="*/ 80 h 134"/>
                  <a:gd name="T22" fmla="*/ 4 w 2032"/>
                  <a:gd name="T23" fmla="*/ 74 h 134"/>
                  <a:gd name="T24" fmla="*/ 0 w 2032"/>
                  <a:gd name="T25" fmla="*/ 70 h 134"/>
                  <a:gd name="T26" fmla="*/ 0 w 2032"/>
                  <a:gd name="T27" fmla="*/ 68 h 134"/>
                  <a:gd name="T28" fmla="*/ 0 w 2032"/>
                  <a:gd name="T29" fmla="*/ 68 h 134"/>
                  <a:gd name="T30" fmla="*/ 0 w 2032"/>
                  <a:gd name="T31" fmla="*/ 64 h 134"/>
                  <a:gd name="T32" fmla="*/ 4 w 2032"/>
                  <a:gd name="T33" fmla="*/ 60 h 134"/>
                  <a:gd name="T34" fmla="*/ 20 w 2032"/>
                  <a:gd name="T35" fmla="*/ 54 h 134"/>
                  <a:gd name="T36" fmla="*/ 44 w 2032"/>
                  <a:gd name="T37" fmla="*/ 48 h 134"/>
                  <a:gd name="T38" fmla="*/ 78 w 2032"/>
                  <a:gd name="T39" fmla="*/ 40 h 134"/>
                  <a:gd name="T40" fmla="*/ 122 w 2032"/>
                  <a:gd name="T41" fmla="*/ 36 h 134"/>
                  <a:gd name="T42" fmla="*/ 172 w 2032"/>
                  <a:gd name="T43" fmla="*/ 30 h 134"/>
                  <a:gd name="T44" fmla="*/ 296 w 2032"/>
                  <a:gd name="T45" fmla="*/ 20 h 134"/>
                  <a:gd name="T46" fmla="*/ 446 w 2032"/>
                  <a:gd name="T47" fmla="*/ 12 h 134"/>
                  <a:gd name="T48" fmla="*/ 620 w 2032"/>
                  <a:gd name="T49" fmla="*/ 6 h 134"/>
                  <a:gd name="T50" fmla="*/ 810 w 2032"/>
                  <a:gd name="T51" fmla="*/ 2 h 134"/>
                  <a:gd name="T52" fmla="*/ 1014 w 2032"/>
                  <a:gd name="T53" fmla="*/ 0 h 134"/>
                  <a:gd name="T54" fmla="*/ 1014 w 2032"/>
                  <a:gd name="T55" fmla="*/ 0 h 134"/>
                  <a:gd name="T56" fmla="*/ 1220 w 2032"/>
                  <a:gd name="T57" fmla="*/ 2 h 134"/>
                  <a:gd name="T58" fmla="*/ 1412 w 2032"/>
                  <a:gd name="T59" fmla="*/ 6 h 134"/>
                  <a:gd name="T60" fmla="*/ 1584 w 2032"/>
                  <a:gd name="T61" fmla="*/ 12 h 134"/>
                  <a:gd name="T62" fmla="*/ 1736 w 2032"/>
                  <a:gd name="T63" fmla="*/ 20 h 134"/>
                  <a:gd name="T64" fmla="*/ 1860 w 2032"/>
                  <a:gd name="T65" fmla="*/ 30 h 134"/>
                  <a:gd name="T66" fmla="*/ 1910 w 2032"/>
                  <a:gd name="T67" fmla="*/ 36 h 134"/>
                  <a:gd name="T68" fmla="*/ 1952 w 2032"/>
                  <a:gd name="T69" fmla="*/ 40 h 134"/>
                  <a:gd name="T70" fmla="*/ 1986 w 2032"/>
                  <a:gd name="T71" fmla="*/ 48 h 134"/>
                  <a:gd name="T72" fmla="*/ 2012 w 2032"/>
                  <a:gd name="T73" fmla="*/ 54 h 134"/>
                  <a:gd name="T74" fmla="*/ 2026 w 2032"/>
                  <a:gd name="T75" fmla="*/ 60 h 134"/>
                  <a:gd name="T76" fmla="*/ 2030 w 2032"/>
                  <a:gd name="T77" fmla="*/ 64 h 134"/>
                  <a:gd name="T78" fmla="*/ 2032 w 2032"/>
                  <a:gd name="T79" fmla="*/ 68 h 134"/>
                  <a:gd name="T80" fmla="*/ 2032 w 2032"/>
                  <a:gd name="T81" fmla="*/ 68 h 134"/>
                  <a:gd name="T82" fmla="*/ 2030 w 2032"/>
                  <a:gd name="T83" fmla="*/ 70 h 134"/>
                  <a:gd name="T84" fmla="*/ 2026 w 2032"/>
                  <a:gd name="T85" fmla="*/ 74 h 134"/>
                  <a:gd name="T86" fmla="*/ 2012 w 2032"/>
                  <a:gd name="T87" fmla="*/ 80 h 134"/>
                  <a:gd name="T88" fmla="*/ 1986 w 2032"/>
                  <a:gd name="T89" fmla="*/ 86 h 134"/>
                  <a:gd name="T90" fmla="*/ 1952 w 2032"/>
                  <a:gd name="T91" fmla="*/ 92 h 134"/>
                  <a:gd name="T92" fmla="*/ 1910 w 2032"/>
                  <a:gd name="T93" fmla="*/ 98 h 134"/>
                  <a:gd name="T94" fmla="*/ 1860 w 2032"/>
                  <a:gd name="T95" fmla="*/ 104 h 134"/>
                  <a:gd name="T96" fmla="*/ 1736 w 2032"/>
                  <a:gd name="T97" fmla="*/ 114 h 134"/>
                  <a:gd name="T98" fmla="*/ 1584 w 2032"/>
                  <a:gd name="T99" fmla="*/ 122 h 134"/>
                  <a:gd name="T100" fmla="*/ 1412 w 2032"/>
                  <a:gd name="T101" fmla="*/ 128 h 134"/>
                  <a:gd name="T102" fmla="*/ 1220 w 2032"/>
                  <a:gd name="T103" fmla="*/ 132 h 134"/>
                  <a:gd name="T104" fmla="*/ 1014 w 2032"/>
                  <a:gd name="T10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2" h="134">
                    <a:moveTo>
                      <a:pt x="1014" y="134"/>
                    </a:moveTo>
                    <a:lnTo>
                      <a:pt x="1014" y="134"/>
                    </a:lnTo>
                    <a:lnTo>
                      <a:pt x="810" y="132"/>
                    </a:lnTo>
                    <a:lnTo>
                      <a:pt x="620" y="128"/>
                    </a:lnTo>
                    <a:lnTo>
                      <a:pt x="446" y="122"/>
                    </a:lnTo>
                    <a:lnTo>
                      <a:pt x="296" y="114"/>
                    </a:lnTo>
                    <a:lnTo>
                      <a:pt x="172" y="104"/>
                    </a:lnTo>
                    <a:lnTo>
                      <a:pt x="122" y="98"/>
                    </a:lnTo>
                    <a:lnTo>
                      <a:pt x="78" y="92"/>
                    </a:lnTo>
                    <a:lnTo>
                      <a:pt x="44" y="86"/>
                    </a:lnTo>
                    <a:lnTo>
                      <a:pt x="20" y="80"/>
                    </a:lnTo>
                    <a:lnTo>
                      <a:pt x="4" y="74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20" y="54"/>
                    </a:lnTo>
                    <a:lnTo>
                      <a:pt x="44" y="48"/>
                    </a:lnTo>
                    <a:lnTo>
                      <a:pt x="78" y="40"/>
                    </a:lnTo>
                    <a:lnTo>
                      <a:pt x="122" y="36"/>
                    </a:lnTo>
                    <a:lnTo>
                      <a:pt x="172" y="30"/>
                    </a:lnTo>
                    <a:lnTo>
                      <a:pt x="296" y="20"/>
                    </a:lnTo>
                    <a:lnTo>
                      <a:pt x="446" y="12"/>
                    </a:lnTo>
                    <a:lnTo>
                      <a:pt x="620" y="6"/>
                    </a:lnTo>
                    <a:lnTo>
                      <a:pt x="810" y="2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220" y="2"/>
                    </a:lnTo>
                    <a:lnTo>
                      <a:pt x="1412" y="6"/>
                    </a:lnTo>
                    <a:lnTo>
                      <a:pt x="1584" y="12"/>
                    </a:lnTo>
                    <a:lnTo>
                      <a:pt x="1736" y="20"/>
                    </a:lnTo>
                    <a:lnTo>
                      <a:pt x="1860" y="30"/>
                    </a:lnTo>
                    <a:lnTo>
                      <a:pt x="1910" y="36"/>
                    </a:lnTo>
                    <a:lnTo>
                      <a:pt x="1952" y="40"/>
                    </a:lnTo>
                    <a:lnTo>
                      <a:pt x="1986" y="48"/>
                    </a:lnTo>
                    <a:lnTo>
                      <a:pt x="2012" y="54"/>
                    </a:lnTo>
                    <a:lnTo>
                      <a:pt x="2026" y="60"/>
                    </a:lnTo>
                    <a:lnTo>
                      <a:pt x="2030" y="64"/>
                    </a:lnTo>
                    <a:lnTo>
                      <a:pt x="2032" y="68"/>
                    </a:lnTo>
                    <a:lnTo>
                      <a:pt x="2032" y="68"/>
                    </a:lnTo>
                    <a:lnTo>
                      <a:pt x="2030" y="70"/>
                    </a:lnTo>
                    <a:lnTo>
                      <a:pt x="2026" y="74"/>
                    </a:lnTo>
                    <a:lnTo>
                      <a:pt x="2012" y="80"/>
                    </a:lnTo>
                    <a:lnTo>
                      <a:pt x="1986" y="86"/>
                    </a:lnTo>
                    <a:lnTo>
                      <a:pt x="1952" y="92"/>
                    </a:lnTo>
                    <a:lnTo>
                      <a:pt x="1910" y="98"/>
                    </a:lnTo>
                    <a:lnTo>
                      <a:pt x="1860" y="104"/>
                    </a:lnTo>
                    <a:lnTo>
                      <a:pt x="1736" y="114"/>
                    </a:lnTo>
                    <a:lnTo>
                      <a:pt x="1584" y="122"/>
                    </a:lnTo>
                    <a:lnTo>
                      <a:pt x="1412" y="128"/>
                    </a:lnTo>
                    <a:lnTo>
                      <a:pt x="1220" y="132"/>
                    </a:lnTo>
                    <a:lnTo>
                      <a:pt x="1014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260"/>
              <p:cNvSpPr>
                <a:spLocks/>
              </p:cNvSpPr>
              <p:nvPr/>
            </p:nvSpPr>
            <p:spPr bwMode="auto">
              <a:xfrm>
                <a:off x="2828" y="4158"/>
                <a:ext cx="2044" cy="134"/>
              </a:xfrm>
              <a:custGeom>
                <a:avLst/>
                <a:gdLst>
                  <a:gd name="T0" fmla="*/ 1020 w 2044"/>
                  <a:gd name="T1" fmla="*/ 0 h 134"/>
                  <a:gd name="T2" fmla="*/ 1020 w 2044"/>
                  <a:gd name="T3" fmla="*/ 0 h 134"/>
                  <a:gd name="T4" fmla="*/ 814 w 2044"/>
                  <a:gd name="T5" fmla="*/ 0 h 134"/>
                  <a:gd name="T6" fmla="*/ 624 w 2044"/>
                  <a:gd name="T7" fmla="*/ 4 h 134"/>
                  <a:gd name="T8" fmla="*/ 450 w 2044"/>
                  <a:gd name="T9" fmla="*/ 12 h 134"/>
                  <a:gd name="T10" fmla="*/ 298 w 2044"/>
                  <a:gd name="T11" fmla="*/ 20 h 134"/>
                  <a:gd name="T12" fmla="*/ 174 w 2044"/>
                  <a:gd name="T13" fmla="*/ 30 h 134"/>
                  <a:gd name="T14" fmla="*/ 124 w 2044"/>
                  <a:gd name="T15" fmla="*/ 34 h 134"/>
                  <a:gd name="T16" fmla="*/ 80 w 2044"/>
                  <a:gd name="T17" fmla="*/ 40 h 134"/>
                  <a:gd name="T18" fmla="*/ 46 w 2044"/>
                  <a:gd name="T19" fmla="*/ 48 h 134"/>
                  <a:gd name="T20" fmla="*/ 20 w 2044"/>
                  <a:gd name="T21" fmla="*/ 54 h 134"/>
                  <a:gd name="T22" fmla="*/ 6 w 2044"/>
                  <a:gd name="T23" fmla="*/ 60 h 134"/>
                  <a:gd name="T24" fmla="*/ 2 w 2044"/>
                  <a:gd name="T25" fmla="*/ 64 h 134"/>
                  <a:gd name="T26" fmla="*/ 0 w 2044"/>
                  <a:gd name="T27" fmla="*/ 68 h 134"/>
                  <a:gd name="T28" fmla="*/ 0 w 2044"/>
                  <a:gd name="T29" fmla="*/ 68 h 134"/>
                  <a:gd name="T30" fmla="*/ 2 w 2044"/>
                  <a:gd name="T31" fmla="*/ 70 h 134"/>
                  <a:gd name="T32" fmla="*/ 6 w 2044"/>
                  <a:gd name="T33" fmla="*/ 74 h 134"/>
                  <a:gd name="T34" fmla="*/ 20 w 2044"/>
                  <a:gd name="T35" fmla="*/ 80 h 134"/>
                  <a:gd name="T36" fmla="*/ 46 w 2044"/>
                  <a:gd name="T37" fmla="*/ 86 h 134"/>
                  <a:gd name="T38" fmla="*/ 80 w 2044"/>
                  <a:gd name="T39" fmla="*/ 94 h 134"/>
                  <a:gd name="T40" fmla="*/ 124 w 2044"/>
                  <a:gd name="T41" fmla="*/ 98 h 134"/>
                  <a:gd name="T42" fmla="*/ 174 w 2044"/>
                  <a:gd name="T43" fmla="*/ 104 h 134"/>
                  <a:gd name="T44" fmla="*/ 298 w 2044"/>
                  <a:gd name="T45" fmla="*/ 114 h 134"/>
                  <a:gd name="T46" fmla="*/ 450 w 2044"/>
                  <a:gd name="T47" fmla="*/ 122 h 134"/>
                  <a:gd name="T48" fmla="*/ 624 w 2044"/>
                  <a:gd name="T49" fmla="*/ 128 h 134"/>
                  <a:gd name="T50" fmla="*/ 814 w 2044"/>
                  <a:gd name="T51" fmla="*/ 132 h 134"/>
                  <a:gd name="T52" fmla="*/ 1020 w 2044"/>
                  <a:gd name="T53" fmla="*/ 134 h 134"/>
                  <a:gd name="T54" fmla="*/ 1020 w 2044"/>
                  <a:gd name="T55" fmla="*/ 134 h 134"/>
                  <a:gd name="T56" fmla="*/ 1228 w 2044"/>
                  <a:gd name="T57" fmla="*/ 132 h 134"/>
                  <a:gd name="T58" fmla="*/ 1420 w 2044"/>
                  <a:gd name="T59" fmla="*/ 128 h 134"/>
                  <a:gd name="T60" fmla="*/ 1594 w 2044"/>
                  <a:gd name="T61" fmla="*/ 122 h 134"/>
                  <a:gd name="T62" fmla="*/ 1744 w 2044"/>
                  <a:gd name="T63" fmla="*/ 114 h 134"/>
                  <a:gd name="T64" fmla="*/ 1870 w 2044"/>
                  <a:gd name="T65" fmla="*/ 104 h 134"/>
                  <a:gd name="T66" fmla="*/ 1920 w 2044"/>
                  <a:gd name="T67" fmla="*/ 98 h 134"/>
                  <a:gd name="T68" fmla="*/ 1964 w 2044"/>
                  <a:gd name="T69" fmla="*/ 94 h 134"/>
                  <a:gd name="T70" fmla="*/ 1998 w 2044"/>
                  <a:gd name="T71" fmla="*/ 86 h 134"/>
                  <a:gd name="T72" fmla="*/ 2022 w 2044"/>
                  <a:gd name="T73" fmla="*/ 80 h 134"/>
                  <a:gd name="T74" fmla="*/ 2038 w 2044"/>
                  <a:gd name="T75" fmla="*/ 74 h 134"/>
                  <a:gd name="T76" fmla="*/ 2042 w 2044"/>
                  <a:gd name="T77" fmla="*/ 70 h 134"/>
                  <a:gd name="T78" fmla="*/ 2044 w 2044"/>
                  <a:gd name="T79" fmla="*/ 68 h 134"/>
                  <a:gd name="T80" fmla="*/ 2044 w 2044"/>
                  <a:gd name="T81" fmla="*/ 68 h 134"/>
                  <a:gd name="T82" fmla="*/ 2042 w 2044"/>
                  <a:gd name="T83" fmla="*/ 64 h 134"/>
                  <a:gd name="T84" fmla="*/ 2038 w 2044"/>
                  <a:gd name="T85" fmla="*/ 60 h 134"/>
                  <a:gd name="T86" fmla="*/ 2022 w 2044"/>
                  <a:gd name="T87" fmla="*/ 54 h 134"/>
                  <a:gd name="T88" fmla="*/ 1998 w 2044"/>
                  <a:gd name="T89" fmla="*/ 48 h 134"/>
                  <a:gd name="T90" fmla="*/ 1964 w 2044"/>
                  <a:gd name="T91" fmla="*/ 40 h 134"/>
                  <a:gd name="T92" fmla="*/ 1920 w 2044"/>
                  <a:gd name="T93" fmla="*/ 34 h 134"/>
                  <a:gd name="T94" fmla="*/ 1870 w 2044"/>
                  <a:gd name="T95" fmla="*/ 30 h 134"/>
                  <a:gd name="T96" fmla="*/ 1744 w 2044"/>
                  <a:gd name="T97" fmla="*/ 20 h 134"/>
                  <a:gd name="T98" fmla="*/ 1594 w 2044"/>
                  <a:gd name="T99" fmla="*/ 12 h 134"/>
                  <a:gd name="T100" fmla="*/ 1420 w 2044"/>
                  <a:gd name="T101" fmla="*/ 4 h 134"/>
                  <a:gd name="T102" fmla="*/ 1228 w 2044"/>
                  <a:gd name="T103" fmla="*/ 0 h 134"/>
                  <a:gd name="T104" fmla="*/ 1020 w 2044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4" h="134">
                    <a:moveTo>
                      <a:pt x="1020" y="0"/>
                    </a:moveTo>
                    <a:lnTo>
                      <a:pt x="1020" y="0"/>
                    </a:lnTo>
                    <a:lnTo>
                      <a:pt x="814" y="0"/>
                    </a:lnTo>
                    <a:lnTo>
                      <a:pt x="624" y="4"/>
                    </a:lnTo>
                    <a:lnTo>
                      <a:pt x="450" y="12"/>
                    </a:lnTo>
                    <a:lnTo>
                      <a:pt x="298" y="20"/>
                    </a:lnTo>
                    <a:lnTo>
                      <a:pt x="174" y="30"/>
                    </a:lnTo>
                    <a:lnTo>
                      <a:pt x="124" y="34"/>
                    </a:lnTo>
                    <a:lnTo>
                      <a:pt x="80" y="40"/>
                    </a:lnTo>
                    <a:lnTo>
                      <a:pt x="46" y="48"/>
                    </a:lnTo>
                    <a:lnTo>
                      <a:pt x="20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0" y="80"/>
                    </a:lnTo>
                    <a:lnTo>
                      <a:pt x="46" y="86"/>
                    </a:lnTo>
                    <a:lnTo>
                      <a:pt x="80" y="94"/>
                    </a:lnTo>
                    <a:lnTo>
                      <a:pt x="124" y="98"/>
                    </a:lnTo>
                    <a:lnTo>
                      <a:pt x="174" y="104"/>
                    </a:lnTo>
                    <a:lnTo>
                      <a:pt x="298" y="114"/>
                    </a:lnTo>
                    <a:lnTo>
                      <a:pt x="450" y="122"/>
                    </a:lnTo>
                    <a:lnTo>
                      <a:pt x="624" y="128"/>
                    </a:lnTo>
                    <a:lnTo>
                      <a:pt x="814" y="132"/>
                    </a:lnTo>
                    <a:lnTo>
                      <a:pt x="1020" y="134"/>
                    </a:lnTo>
                    <a:lnTo>
                      <a:pt x="1020" y="134"/>
                    </a:lnTo>
                    <a:lnTo>
                      <a:pt x="1228" y="132"/>
                    </a:lnTo>
                    <a:lnTo>
                      <a:pt x="1420" y="128"/>
                    </a:lnTo>
                    <a:lnTo>
                      <a:pt x="1594" y="122"/>
                    </a:lnTo>
                    <a:lnTo>
                      <a:pt x="1744" y="114"/>
                    </a:lnTo>
                    <a:lnTo>
                      <a:pt x="1870" y="104"/>
                    </a:lnTo>
                    <a:lnTo>
                      <a:pt x="1920" y="98"/>
                    </a:lnTo>
                    <a:lnTo>
                      <a:pt x="1964" y="94"/>
                    </a:lnTo>
                    <a:lnTo>
                      <a:pt x="1998" y="86"/>
                    </a:lnTo>
                    <a:lnTo>
                      <a:pt x="2022" y="80"/>
                    </a:lnTo>
                    <a:lnTo>
                      <a:pt x="2038" y="74"/>
                    </a:lnTo>
                    <a:lnTo>
                      <a:pt x="2042" y="70"/>
                    </a:lnTo>
                    <a:lnTo>
                      <a:pt x="2044" y="68"/>
                    </a:lnTo>
                    <a:lnTo>
                      <a:pt x="2044" y="68"/>
                    </a:lnTo>
                    <a:lnTo>
                      <a:pt x="2042" y="64"/>
                    </a:lnTo>
                    <a:lnTo>
                      <a:pt x="2038" y="60"/>
                    </a:lnTo>
                    <a:lnTo>
                      <a:pt x="2022" y="54"/>
                    </a:lnTo>
                    <a:lnTo>
                      <a:pt x="1998" y="48"/>
                    </a:lnTo>
                    <a:lnTo>
                      <a:pt x="1964" y="40"/>
                    </a:lnTo>
                    <a:lnTo>
                      <a:pt x="1920" y="34"/>
                    </a:lnTo>
                    <a:lnTo>
                      <a:pt x="1870" y="30"/>
                    </a:lnTo>
                    <a:lnTo>
                      <a:pt x="1744" y="20"/>
                    </a:lnTo>
                    <a:lnTo>
                      <a:pt x="1594" y="12"/>
                    </a:lnTo>
                    <a:lnTo>
                      <a:pt x="1420" y="4"/>
                    </a:lnTo>
                    <a:lnTo>
                      <a:pt x="1228" y="0"/>
                    </a:lnTo>
                    <a:lnTo>
                      <a:pt x="10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261"/>
              <p:cNvSpPr>
                <a:spLocks noEditPoints="1"/>
              </p:cNvSpPr>
              <p:nvPr/>
            </p:nvSpPr>
            <p:spPr bwMode="auto">
              <a:xfrm>
                <a:off x="2834" y="4158"/>
                <a:ext cx="2032" cy="134"/>
              </a:xfrm>
              <a:custGeom>
                <a:avLst/>
                <a:gdLst>
                  <a:gd name="T0" fmla="*/ 1014 w 2032"/>
                  <a:gd name="T1" fmla="*/ 134 h 134"/>
                  <a:gd name="T2" fmla="*/ 622 w 2032"/>
                  <a:gd name="T3" fmla="*/ 128 h 134"/>
                  <a:gd name="T4" fmla="*/ 300 w 2032"/>
                  <a:gd name="T5" fmla="*/ 114 h 134"/>
                  <a:gd name="T6" fmla="*/ 126 w 2032"/>
                  <a:gd name="T7" fmla="*/ 98 h 134"/>
                  <a:gd name="T8" fmla="*/ 50 w 2032"/>
                  <a:gd name="T9" fmla="*/ 86 h 134"/>
                  <a:gd name="T10" fmla="*/ 10 w 2032"/>
                  <a:gd name="T11" fmla="*/ 74 h 134"/>
                  <a:gd name="T12" fmla="*/ 4 w 2032"/>
                  <a:gd name="T13" fmla="*/ 68 h 134"/>
                  <a:gd name="T14" fmla="*/ 6 w 2032"/>
                  <a:gd name="T15" fmla="*/ 64 h 134"/>
                  <a:gd name="T16" fmla="*/ 24 w 2032"/>
                  <a:gd name="T17" fmla="*/ 54 h 134"/>
                  <a:gd name="T18" fmla="*/ 84 w 2032"/>
                  <a:gd name="T19" fmla="*/ 42 h 134"/>
                  <a:gd name="T20" fmla="*/ 176 w 2032"/>
                  <a:gd name="T21" fmla="*/ 30 h 134"/>
                  <a:gd name="T22" fmla="*/ 450 w 2032"/>
                  <a:gd name="T23" fmla="*/ 12 h 134"/>
                  <a:gd name="T24" fmla="*/ 810 w 2032"/>
                  <a:gd name="T25" fmla="*/ 2 h 134"/>
                  <a:gd name="T26" fmla="*/ 1014 w 2032"/>
                  <a:gd name="T27" fmla="*/ 0 h 134"/>
                  <a:gd name="T28" fmla="*/ 1410 w 2032"/>
                  <a:gd name="T29" fmla="*/ 6 h 134"/>
                  <a:gd name="T30" fmla="*/ 1732 w 2032"/>
                  <a:gd name="T31" fmla="*/ 20 h 134"/>
                  <a:gd name="T32" fmla="*/ 1906 w 2032"/>
                  <a:gd name="T33" fmla="*/ 36 h 134"/>
                  <a:gd name="T34" fmla="*/ 1982 w 2032"/>
                  <a:gd name="T35" fmla="*/ 48 h 134"/>
                  <a:gd name="T36" fmla="*/ 2022 w 2032"/>
                  <a:gd name="T37" fmla="*/ 60 h 134"/>
                  <a:gd name="T38" fmla="*/ 2026 w 2032"/>
                  <a:gd name="T39" fmla="*/ 68 h 134"/>
                  <a:gd name="T40" fmla="*/ 2026 w 2032"/>
                  <a:gd name="T41" fmla="*/ 70 h 134"/>
                  <a:gd name="T42" fmla="*/ 2006 w 2032"/>
                  <a:gd name="T43" fmla="*/ 80 h 134"/>
                  <a:gd name="T44" fmla="*/ 1948 w 2032"/>
                  <a:gd name="T45" fmla="*/ 92 h 134"/>
                  <a:gd name="T46" fmla="*/ 1854 w 2032"/>
                  <a:gd name="T47" fmla="*/ 104 h 134"/>
                  <a:gd name="T48" fmla="*/ 1582 w 2032"/>
                  <a:gd name="T49" fmla="*/ 122 h 134"/>
                  <a:gd name="T50" fmla="*/ 1220 w 2032"/>
                  <a:gd name="T51" fmla="*/ 132 h 134"/>
                  <a:gd name="T52" fmla="*/ 1014 w 2032"/>
                  <a:gd name="T53" fmla="*/ 0 h 134"/>
                  <a:gd name="T54" fmla="*/ 810 w 2032"/>
                  <a:gd name="T55" fmla="*/ 2 h 134"/>
                  <a:gd name="T56" fmla="*/ 446 w 2032"/>
                  <a:gd name="T57" fmla="*/ 12 h 134"/>
                  <a:gd name="T58" fmla="*/ 172 w 2032"/>
                  <a:gd name="T59" fmla="*/ 30 h 134"/>
                  <a:gd name="T60" fmla="*/ 78 w 2032"/>
                  <a:gd name="T61" fmla="*/ 40 h 134"/>
                  <a:gd name="T62" fmla="*/ 20 w 2032"/>
                  <a:gd name="T63" fmla="*/ 54 h 134"/>
                  <a:gd name="T64" fmla="*/ 0 w 2032"/>
                  <a:gd name="T65" fmla="*/ 64 h 134"/>
                  <a:gd name="T66" fmla="*/ 0 w 2032"/>
                  <a:gd name="T67" fmla="*/ 68 h 134"/>
                  <a:gd name="T68" fmla="*/ 4 w 2032"/>
                  <a:gd name="T69" fmla="*/ 74 h 134"/>
                  <a:gd name="T70" fmla="*/ 44 w 2032"/>
                  <a:gd name="T71" fmla="*/ 86 h 134"/>
                  <a:gd name="T72" fmla="*/ 122 w 2032"/>
                  <a:gd name="T73" fmla="*/ 98 h 134"/>
                  <a:gd name="T74" fmla="*/ 296 w 2032"/>
                  <a:gd name="T75" fmla="*/ 114 h 134"/>
                  <a:gd name="T76" fmla="*/ 620 w 2032"/>
                  <a:gd name="T77" fmla="*/ 128 h 134"/>
                  <a:gd name="T78" fmla="*/ 1014 w 2032"/>
                  <a:gd name="T79" fmla="*/ 134 h 134"/>
                  <a:gd name="T80" fmla="*/ 1220 w 2032"/>
                  <a:gd name="T81" fmla="*/ 132 h 134"/>
                  <a:gd name="T82" fmla="*/ 1584 w 2032"/>
                  <a:gd name="T83" fmla="*/ 122 h 134"/>
                  <a:gd name="T84" fmla="*/ 1860 w 2032"/>
                  <a:gd name="T85" fmla="*/ 104 h 134"/>
                  <a:gd name="T86" fmla="*/ 1952 w 2032"/>
                  <a:gd name="T87" fmla="*/ 92 h 134"/>
                  <a:gd name="T88" fmla="*/ 2012 w 2032"/>
                  <a:gd name="T89" fmla="*/ 80 h 134"/>
                  <a:gd name="T90" fmla="*/ 2030 w 2032"/>
                  <a:gd name="T91" fmla="*/ 70 h 134"/>
                  <a:gd name="T92" fmla="*/ 2032 w 2032"/>
                  <a:gd name="T93" fmla="*/ 68 h 134"/>
                  <a:gd name="T94" fmla="*/ 2026 w 2032"/>
                  <a:gd name="T95" fmla="*/ 60 h 134"/>
                  <a:gd name="T96" fmla="*/ 1986 w 2032"/>
                  <a:gd name="T97" fmla="*/ 48 h 134"/>
                  <a:gd name="T98" fmla="*/ 1910 w 2032"/>
                  <a:gd name="T99" fmla="*/ 36 h 134"/>
                  <a:gd name="T100" fmla="*/ 1736 w 2032"/>
                  <a:gd name="T101" fmla="*/ 20 h 134"/>
                  <a:gd name="T102" fmla="*/ 1412 w 2032"/>
                  <a:gd name="T103" fmla="*/ 6 h 134"/>
                  <a:gd name="T104" fmla="*/ 1014 w 2032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2" h="134">
                    <a:moveTo>
                      <a:pt x="1014" y="134"/>
                    </a:moveTo>
                    <a:lnTo>
                      <a:pt x="1014" y="134"/>
                    </a:lnTo>
                    <a:lnTo>
                      <a:pt x="810" y="132"/>
                    </a:lnTo>
                    <a:lnTo>
                      <a:pt x="622" y="128"/>
                    </a:lnTo>
                    <a:lnTo>
                      <a:pt x="450" y="122"/>
                    </a:lnTo>
                    <a:lnTo>
                      <a:pt x="300" y="114"/>
                    </a:lnTo>
                    <a:lnTo>
                      <a:pt x="176" y="104"/>
                    </a:lnTo>
                    <a:lnTo>
                      <a:pt x="126" y="98"/>
                    </a:lnTo>
                    <a:lnTo>
                      <a:pt x="84" y="92"/>
                    </a:lnTo>
                    <a:lnTo>
                      <a:pt x="50" y="86"/>
                    </a:lnTo>
                    <a:lnTo>
                      <a:pt x="24" y="80"/>
                    </a:lnTo>
                    <a:lnTo>
                      <a:pt x="10" y="74"/>
                    </a:lnTo>
                    <a:lnTo>
                      <a:pt x="6" y="70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64"/>
                    </a:lnTo>
                    <a:lnTo>
                      <a:pt x="10" y="60"/>
                    </a:lnTo>
                    <a:lnTo>
                      <a:pt x="24" y="54"/>
                    </a:lnTo>
                    <a:lnTo>
                      <a:pt x="50" y="48"/>
                    </a:lnTo>
                    <a:lnTo>
                      <a:pt x="84" y="42"/>
                    </a:lnTo>
                    <a:lnTo>
                      <a:pt x="126" y="36"/>
                    </a:lnTo>
                    <a:lnTo>
                      <a:pt x="176" y="30"/>
                    </a:lnTo>
                    <a:lnTo>
                      <a:pt x="300" y="20"/>
                    </a:lnTo>
                    <a:lnTo>
                      <a:pt x="450" y="12"/>
                    </a:lnTo>
                    <a:lnTo>
                      <a:pt x="622" y="6"/>
                    </a:lnTo>
                    <a:lnTo>
                      <a:pt x="810" y="2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220" y="2"/>
                    </a:lnTo>
                    <a:lnTo>
                      <a:pt x="1410" y="6"/>
                    </a:lnTo>
                    <a:lnTo>
                      <a:pt x="1582" y="12"/>
                    </a:lnTo>
                    <a:lnTo>
                      <a:pt x="1732" y="20"/>
                    </a:lnTo>
                    <a:lnTo>
                      <a:pt x="1854" y="30"/>
                    </a:lnTo>
                    <a:lnTo>
                      <a:pt x="1906" y="36"/>
                    </a:lnTo>
                    <a:lnTo>
                      <a:pt x="1948" y="42"/>
                    </a:lnTo>
                    <a:lnTo>
                      <a:pt x="1982" y="48"/>
                    </a:lnTo>
                    <a:lnTo>
                      <a:pt x="2006" y="54"/>
                    </a:lnTo>
                    <a:lnTo>
                      <a:pt x="2022" y="60"/>
                    </a:lnTo>
                    <a:lnTo>
                      <a:pt x="2026" y="64"/>
                    </a:lnTo>
                    <a:lnTo>
                      <a:pt x="2026" y="68"/>
                    </a:lnTo>
                    <a:lnTo>
                      <a:pt x="2026" y="68"/>
                    </a:lnTo>
                    <a:lnTo>
                      <a:pt x="2026" y="70"/>
                    </a:lnTo>
                    <a:lnTo>
                      <a:pt x="2022" y="74"/>
                    </a:lnTo>
                    <a:lnTo>
                      <a:pt x="2006" y="80"/>
                    </a:lnTo>
                    <a:lnTo>
                      <a:pt x="1982" y="86"/>
                    </a:lnTo>
                    <a:lnTo>
                      <a:pt x="1948" y="92"/>
                    </a:lnTo>
                    <a:lnTo>
                      <a:pt x="1906" y="98"/>
                    </a:lnTo>
                    <a:lnTo>
                      <a:pt x="1854" y="104"/>
                    </a:lnTo>
                    <a:lnTo>
                      <a:pt x="1732" y="114"/>
                    </a:lnTo>
                    <a:lnTo>
                      <a:pt x="1582" y="122"/>
                    </a:lnTo>
                    <a:lnTo>
                      <a:pt x="1410" y="128"/>
                    </a:lnTo>
                    <a:lnTo>
                      <a:pt x="1220" y="132"/>
                    </a:lnTo>
                    <a:lnTo>
                      <a:pt x="1014" y="134"/>
                    </a:lnTo>
                    <a:close/>
                    <a:moveTo>
                      <a:pt x="1014" y="0"/>
                    </a:moveTo>
                    <a:lnTo>
                      <a:pt x="1014" y="0"/>
                    </a:lnTo>
                    <a:lnTo>
                      <a:pt x="810" y="2"/>
                    </a:lnTo>
                    <a:lnTo>
                      <a:pt x="620" y="6"/>
                    </a:lnTo>
                    <a:lnTo>
                      <a:pt x="446" y="12"/>
                    </a:lnTo>
                    <a:lnTo>
                      <a:pt x="296" y="20"/>
                    </a:lnTo>
                    <a:lnTo>
                      <a:pt x="172" y="30"/>
                    </a:lnTo>
                    <a:lnTo>
                      <a:pt x="122" y="36"/>
                    </a:lnTo>
                    <a:lnTo>
                      <a:pt x="78" y="40"/>
                    </a:lnTo>
                    <a:lnTo>
                      <a:pt x="44" y="48"/>
                    </a:lnTo>
                    <a:lnTo>
                      <a:pt x="20" y="54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4" y="74"/>
                    </a:lnTo>
                    <a:lnTo>
                      <a:pt x="20" y="80"/>
                    </a:lnTo>
                    <a:lnTo>
                      <a:pt x="44" y="86"/>
                    </a:lnTo>
                    <a:lnTo>
                      <a:pt x="78" y="92"/>
                    </a:lnTo>
                    <a:lnTo>
                      <a:pt x="122" y="98"/>
                    </a:lnTo>
                    <a:lnTo>
                      <a:pt x="172" y="104"/>
                    </a:lnTo>
                    <a:lnTo>
                      <a:pt x="296" y="114"/>
                    </a:lnTo>
                    <a:lnTo>
                      <a:pt x="446" y="122"/>
                    </a:lnTo>
                    <a:lnTo>
                      <a:pt x="620" y="128"/>
                    </a:lnTo>
                    <a:lnTo>
                      <a:pt x="810" y="132"/>
                    </a:lnTo>
                    <a:lnTo>
                      <a:pt x="1014" y="134"/>
                    </a:lnTo>
                    <a:lnTo>
                      <a:pt x="1014" y="134"/>
                    </a:lnTo>
                    <a:lnTo>
                      <a:pt x="1220" y="132"/>
                    </a:lnTo>
                    <a:lnTo>
                      <a:pt x="1412" y="128"/>
                    </a:lnTo>
                    <a:lnTo>
                      <a:pt x="1584" y="122"/>
                    </a:lnTo>
                    <a:lnTo>
                      <a:pt x="1736" y="114"/>
                    </a:lnTo>
                    <a:lnTo>
                      <a:pt x="1860" y="104"/>
                    </a:lnTo>
                    <a:lnTo>
                      <a:pt x="1910" y="98"/>
                    </a:lnTo>
                    <a:lnTo>
                      <a:pt x="1952" y="92"/>
                    </a:lnTo>
                    <a:lnTo>
                      <a:pt x="1986" y="86"/>
                    </a:lnTo>
                    <a:lnTo>
                      <a:pt x="2012" y="80"/>
                    </a:lnTo>
                    <a:lnTo>
                      <a:pt x="2026" y="74"/>
                    </a:lnTo>
                    <a:lnTo>
                      <a:pt x="2030" y="70"/>
                    </a:lnTo>
                    <a:lnTo>
                      <a:pt x="2032" y="68"/>
                    </a:lnTo>
                    <a:lnTo>
                      <a:pt x="2032" y="68"/>
                    </a:lnTo>
                    <a:lnTo>
                      <a:pt x="2030" y="64"/>
                    </a:lnTo>
                    <a:lnTo>
                      <a:pt x="2026" y="60"/>
                    </a:lnTo>
                    <a:lnTo>
                      <a:pt x="2012" y="54"/>
                    </a:lnTo>
                    <a:lnTo>
                      <a:pt x="1986" y="48"/>
                    </a:lnTo>
                    <a:lnTo>
                      <a:pt x="1952" y="40"/>
                    </a:lnTo>
                    <a:lnTo>
                      <a:pt x="1910" y="36"/>
                    </a:lnTo>
                    <a:lnTo>
                      <a:pt x="1860" y="30"/>
                    </a:lnTo>
                    <a:lnTo>
                      <a:pt x="1736" y="20"/>
                    </a:lnTo>
                    <a:lnTo>
                      <a:pt x="1584" y="12"/>
                    </a:lnTo>
                    <a:lnTo>
                      <a:pt x="1412" y="6"/>
                    </a:lnTo>
                    <a:lnTo>
                      <a:pt x="1220" y="2"/>
                    </a:ln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EA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262"/>
              <p:cNvSpPr>
                <a:spLocks/>
              </p:cNvSpPr>
              <p:nvPr/>
            </p:nvSpPr>
            <p:spPr bwMode="auto">
              <a:xfrm>
                <a:off x="2838" y="4158"/>
                <a:ext cx="2022" cy="134"/>
              </a:xfrm>
              <a:custGeom>
                <a:avLst/>
                <a:gdLst>
                  <a:gd name="T0" fmla="*/ 1010 w 2022"/>
                  <a:gd name="T1" fmla="*/ 134 h 134"/>
                  <a:gd name="T2" fmla="*/ 1010 w 2022"/>
                  <a:gd name="T3" fmla="*/ 134 h 134"/>
                  <a:gd name="T4" fmla="*/ 806 w 2022"/>
                  <a:gd name="T5" fmla="*/ 132 h 134"/>
                  <a:gd name="T6" fmla="*/ 618 w 2022"/>
                  <a:gd name="T7" fmla="*/ 128 h 134"/>
                  <a:gd name="T8" fmla="*/ 446 w 2022"/>
                  <a:gd name="T9" fmla="*/ 122 h 134"/>
                  <a:gd name="T10" fmla="*/ 296 w 2022"/>
                  <a:gd name="T11" fmla="*/ 114 h 134"/>
                  <a:gd name="T12" fmla="*/ 172 w 2022"/>
                  <a:gd name="T13" fmla="*/ 104 h 134"/>
                  <a:gd name="T14" fmla="*/ 122 w 2022"/>
                  <a:gd name="T15" fmla="*/ 98 h 134"/>
                  <a:gd name="T16" fmla="*/ 80 w 2022"/>
                  <a:gd name="T17" fmla="*/ 92 h 134"/>
                  <a:gd name="T18" fmla="*/ 46 w 2022"/>
                  <a:gd name="T19" fmla="*/ 86 h 134"/>
                  <a:gd name="T20" fmla="*/ 20 w 2022"/>
                  <a:gd name="T21" fmla="*/ 80 h 134"/>
                  <a:gd name="T22" fmla="*/ 6 w 2022"/>
                  <a:gd name="T23" fmla="*/ 74 h 134"/>
                  <a:gd name="T24" fmla="*/ 2 w 2022"/>
                  <a:gd name="T25" fmla="*/ 70 h 134"/>
                  <a:gd name="T26" fmla="*/ 0 w 2022"/>
                  <a:gd name="T27" fmla="*/ 68 h 134"/>
                  <a:gd name="T28" fmla="*/ 0 w 2022"/>
                  <a:gd name="T29" fmla="*/ 68 h 134"/>
                  <a:gd name="T30" fmla="*/ 2 w 2022"/>
                  <a:gd name="T31" fmla="*/ 64 h 134"/>
                  <a:gd name="T32" fmla="*/ 6 w 2022"/>
                  <a:gd name="T33" fmla="*/ 60 h 134"/>
                  <a:gd name="T34" fmla="*/ 20 w 2022"/>
                  <a:gd name="T35" fmla="*/ 54 h 134"/>
                  <a:gd name="T36" fmla="*/ 46 w 2022"/>
                  <a:gd name="T37" fmla="*/ 48 h 134"/>
                  <a:gd name="T38" fmla="*/ 80 w 2022"/>
                  <a:gd name="T39" fmla="*/ 42 h 134"/>
                  <a:gd name="T40" fmla="*/ 122 w 2022"/>
                  <a:gd name="T41" fmla="*/ 36 h 134"/>
                  <a:gd name="T42" fmla="*/ 172 w 2022"/>
                  <a:gd name="T43" fmla="*/ 30 h 134"/>
                  <a:gd name="T44" fmla="*/ 296 w 2022"/>
                  <a:gd name="T45" fmla="*/ 20 h 134"/>
                  <a:gd name="T46" fmla="*/ 446 w 2022"/>
                  <a:gd name="T47" fmla="*/ 12 h 134"/>
                  <a:gd name="T48" fmla="*/ 618 w 2022"/>
                  <a:gd name="T49" fmla="*/ 6 h 134"/>
                  <a:gd name="T50" fmla="*/ 806 w 2022"/>
                  <a:gd name="T51" fmla="*/ 2 h 134"/>
                  <a:gd name="T52" fmla="*/ 1010 w 2022"/>
                  <a:gd name="T53" fmla="*/ 0 h 134"/>
                  <a:gd name="T54" fmla="*/ 1010 w 2022"/>
                  <a:gd name="T55" fmla="*/ 0 h 134"/>
                  <a:gd name="T56" fmla="*/ 1216 w 2022"/>
                  <a:gd name="T57" fmla="*/ 2 h 134"/>
                  <a:gd name="T58" fmla="*/ 1406 w 2022"/>
                  <a:gd name="T59" fmla="*/ 6 h 134"/>
                  <a:gd name="T60" fmla="*/ 1578 w 2022"/>
                  <a:gd name="T61" fmla="*/ 12 h 134"/>
                  <a:gd name="T62" fmla="*/ 1728 w 2022"/>
                  <a:gd name="T63" fmla="*/ 20 h 134"/>
                  <a:gd name="T64" fmla="*/ 1850 w 2022"/>
                  <a:gd name="T65" fmla="*/ 30 h 134"/>
                  <a:gd name="T66" fmla="*/ 1902 w 2022"/>
                  <a:gd name="T67" fmla="*/ 36 h 134"/>
                  <a:gd name="T68" fmla="*/ 1944 w 2022"/>
                  <a:gd name="T69" fmla="*/ 42 h 134"/>
                  <a:gd name="T70" fmla="*/ 1978 w 2022"/>
                  <a:gd name="T71" fmla="*/ 48 h 134"/>
                  <a:gd name="T72" fmla="*/ 2002 w 2022"/>
                  <a:gd name="T73" fmla="*/ 54 h 134"/>
                  <a:gd name="T74" fmla="*/ 2018 w 2022"/>
                  <a:gd name="T75" fmla="*/ 60 h 134"/>
                  <a:gd name="T76" fmla="*/ 2022 w 2022"/>
                  <a:gd name="T77" fmla="*/ 64 h 134"/>
                  <a:gd name="T78" fmla="*/ 2022 w 2022"/>
                  <a:gd name="T79" fmla="*/ 68 h 134"/>
                  <a:gd name="T80" fmla="*/ 2022 w 2022"/>
                  <a:gd name="T81" fmla="*/ 68 h 134"/>
                  <a:gd name="T82" fmla="*/ 2022 w 2022"/>
                  <a:gd name="T83" fmla="*/ 70 h 134"/>
                  <a:gd name="T84" fmla="*/ 2018 w 2022"/>
                  <a:gd name="T85" fmla="*/ 74 h 134"/>
                  <a:gd name="T86" fmla="*/ 2002 w 2022"/>
                  <a:gd name="T87" fmla="*/ 80 h 134"/>
                  <a:gd name="T88" fmla="*/ 1978 w 2022"/>
                  <a:gd name="T89" fmla="*/ 86 h 134"/>
                  <a:gd name="T90" fmla="*/ 1944 w 2022"/>
                  <a:gd name="T91" fmla="*/ 92 h 134"/>
                  <a:gd name="T92" fmla="*/ 1902 w 2022"/>
                  <a:gd name="T93" fmla="*/ 98 h 134"/>
                  <a:gd name="T94" fmla="*/ 1850 w 2022"/>
                  <a:gd name="T95" fmla="*/ 104 h 134"/>
                  <a:gd name="T96" fmla="*/ 1728 w 2022"/>
                  <a:gd name="T97" fmla="*/ 114 h 134"/>
                  <a:gd name="T98" fmla="*/ 1578 w 2022"/>
                  <a:gd name="T99" fmla="*/ 122 h 134"/>
                  <a:gd name="T100" fmla="*/ 1406 w 2022"/>
                  <a:gd name="T101" fmla="*/ 128 h 134"/>
                  <a:gd name="T102" fmla="*/ 1216 w 2022"/>
                  <a:gd name="T103" fmla="*/ 132 h 134"/>
                  <a:gd name="T104" fmla="*/ 1010 w 2022"/>
                  <a:gd name="T10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2" h="134">
                    <a:moveTo>
                      <a:pt x="1010" y="134"/>
                    </a:moveTo>
                    <a:lnTo>
                      <a:pt x="1010" y="134"/>
                    </a:lnTo>
                    <a:lnTo>
                      <a:pt x="806" y="132"/>
                    </a:lnTo>
                    <a:lnTo>
                      <a:pt x="618" y="128"/>
                    </a:lnTo>
                    <a:lnTo>
                      <a:pt x="446" y="122"/>
                    </a:lnTo>
                    <a:lnTo>
                      <a:pt x="296" y="114"/>
                    </a:lnTo>
                    <a:lnTo>
                      <a:pt x="172" y="104"/>
                    </a:lnTo>
                    <a:lnTo>
                      <a:pt x="122" y="98"/>
                    </a:lnTo>
                    <a:lnTo>
                      <a:pt x="80" y="92"/>
                    </a:lnTo>
                    <a:lnTo>
                      <a:pt x="46" y="86"/>
                    </a:lnTo>
                    <a:lnTo>
                      <a:pt x="20" y="80"/>
                    </a:lnTo>
                    <a:lnTo>
                      <a:pt x="6" y="74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6" y="60"/>
                    </a:lnTo>
                    <a:lnTo>
                      <a:pt x="20" y="54"/>
                    </a:lnTo>
                    <a:lnTo>
                      <a:pt x="46" y="48"/>
                    </a:lnTo>
                    <a:lnTo>
                      <a:pt x="80" y="42"/>
                    </a:lnTo>
                    <a:lnTo>
                      <a:pt x="122" y="36"/>
                    </a:lnTo>
                    <a:lnTo>
                      <a:pt x="172" y="30"/>
                    </a:lnTo>
                    <a:lnTo>
                      <a:pt x="296" y="20"/>
                    </a:lnTo>
                    <a:lnTo>
                      <a:pt x="446" y="12"/>
                    </a:lnTo>
                    <a:lnTo>
                      <a:pt x="618" y="6"/>
                    </a:lnTo>
                    <a:lnTo>
                      <a:pt x="806" y="2"/>
                    </a:lnTo>
                    <a:lnTo>
                      <a:pt x="1010" y="0"/>
                    </a:lnTo>
                    <a:lnTo>
                      <a:pt x="1010" y="0"/>
                    </a:lnTo>
                    <a:lnTo>
                      <a:pt x="1216" y="2"/>
                    </a:lnTo>
                    <a:lnTo>
                      <a:pt x="1406" y="6"/>
                    </a:lnTo>
                    <a:lnTo>
                      <a:pt x="1578" y="12"/>
                    </a:lnTo>
                    <a:lnTo>
                      <a:pt x="1728" y="20"/>
                    </a:lnTo>
                    <a:lnTo>
                      <a:pt x="1850" y="30"/>
                    </a:lnTo>
                    <a:lnTo>
                      <a:pt x="1902" y="36"/>
                    </a:lnTo>
                    <a:lnTo>
                      <a:pt x="1944" y="42"/>
                    </a:lnTo>
                    <a:lnTo>
                      <a:pt x="1978" y="48"/>
                    </a:lnTo>
                    <a:lnTo>
                      <a:pt x="2002" y="54"/>
                    </a:lnTo>
                    <a:lnTo>
                      <a:pt x="2018" y="60"/>
                    </a:lnTo>
                    <a:lnTo>
                      <a:pt x="2022" y="64"/>
                    </a:lnTo>
                    <a:lnTo>
                      <a:pt x="2022" y="68"/>
                    </a:lnTo>
                    <a:lnTo>
                      <a:pt x="2022" y="68"/>
                    </a:lnTo>
                    <a:lnTo>
                      <a:pt x="2022" y="70"/>
                    </a:lnTo>
                    <a:lnTo>
                      <a:pt x="2018" y="74"/>
                    </a:lnTo>
                    <a:lnTo>
                      <a:pt x="2002" y="80"/>
                    </a:lnTo>
                    <a:lnTo>
                      <a:pt x="1978" y="86"/>
                    </a:lnTo>
                    <a:lnTo>
                      <a:pt x="1944" y="92"/>
                    </a:lnTo>
                    <a:lnTo>
                      <a:pt x="1902" y="98"/>
                    </a:lnTo>
                    <a:lnTo>
                      <a:pt x="1850" y="104"/>
                    </a:lnTo>
                    <a:lnTo>
                      <a:pt x="1728" y="114"/>
                    </a:lnTo>
                    <a:lnTo>
                      <a:pt x="1578" y="122"/>
                    </a:lnTo>
                    <a:lnTo>
                      <a:pt x="1406" y="128"/>
                    </a:lnTo>
                    <a:lnTo>
                      <a:pt x="1216" y="132"/>
                    </a:lnTo>
                    <a:lnTo>
                      <a:pt x="1010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263"/>
              <p:cNvSpPr>
                <a:spLocks/>
              </p:cNvSpPr>
              <p:nvPr/>
            </p:nvSpPr>
            <p:spPr bwMode="auto">
              <a:xfrm>
                <a:off x="2834" y="4158"/>
                <a:ext cx="2032" cy="134"/>
              </a:xfrm>
              <a:custGeom>
                <a:avLst/>
                <a:gdLst>
                  <a:gd name="T0" fmla="*/ 1014 w 2032"/>
                  <a:gd name="T1" fmla="*/ 0 h 134"/>
                  <a:gd name="T2" fmla="*/ 1014 w 2032"/>
                  <a:gd name="T3" fmla="*/ 0 h 134"/>
                  <a:gd name="T4" fmla="*/ 810 w 2032"/>
                  <a:gd name="T5" fmla="*/ 2 h 134"/>
                  <a:gd name="T6" fmla="*/ 620 w 2032"/>
                  <a:gd name="T7" fmla="*/ 6 h 134"/>
                  <a:gd name="T8" fmla="*/ 446 w 2032"/>
                  <a:gd name="T9" fmla="*/ 12 h 134"/>
                  <a:gd name="T10" fmla="*/ 296 w 2032"/>
                  <a:gd name="T11" fmla="*/ 20 h 134"/>
                  <a:gd name="T12" fmla="*/ 172 w 2032"/>
                  <a:gd name="T13" fmla="*/ 30 h 134"/>
                  <a:gd name="T14" fmla="*/ 122 w 2032"/>
                  <a:gd name="T15" fmla="*/ 36 h 134"/>
                  <a:gd name="T16" fmla="*/ 78 w 2032"/>
                  <a:gd name="T17" fmla="*/ 40 h 134"/>
                  <a:gd name="T18" fmla="*/ 44 w 2032"/>
                  <a:gd name="T19" fmla="*/ 48 h 134"/>
                  <a:gd name="T20" fmla="*/ 20 w 2032"/>
                  <a:gd name="T21" fmla="*/ 54 h 134"/>
                  <a:gd name="T22" fmla="*/ 4 w 2032"/>
                  <a:gd name="T23" fmla="*/ 60 h 134"/>
                  <a:gd name="T24" fmla="*/ 0 w 2032"/>
                  <a:gd name="T25" fmla="*/ 64 h 134"/>
                  <a:gd name="T26" fmla="*/ 0 w 2032"/>
                  <a:gd name="T27" fmla="*/ 68 h 134"/>
                  <a:gd name="T28" fmla="*/ 0 w 2032"/>
                  <a:gd name="T29" fmla="*/ 68 h 134"/>
                  <a:gd name="T30" fmla="*/ 0 w 2032"/>
                  <a:gd name="T31" fmla="*/ 70 h 134"/>
                  <a:gd name="T32" fmla="*/ 4 w 2032"/>
                  <a:gd name="T33" fmla="*/ 74 h 134"/>
                  <a:gd name="T34" fmla="*/ 20 w 2032"/>
                  <a:gd name="T35" fmla="*/ 80 h 134"/>
                  <a:gd name="T36" fmla="*/ 44 w 2032"/>
                  <a:gd name="T37" fmla="*/ 86 h 134"/>
                  <a:gd name="T38" fmla="*/ 78 w 2032"/>
                  <a:gd name="T39" fmla="*/ 92 h 134"/>
                  <a:gd name="T40" fmla="*/ 122 w 2032"/>
                  <a:gd name="T41" fmla="*/ 98 h 134"/>
                  <a:gd name="T42" fmla="*/ 172 w 2032"/>
                  <a:gd name="T43" fmla="*/ 104 h 134"/>
                  <a:gd name="T44" fmla="*/ 296 w 2032"/>
                  <a:gd name="T45" fmla="*/ 114 h 134"/>
                  <a:gd name="T46" fmla="*/ 446 w 2032"/>
                  <a:gd name="T47" fmla="*/ 122 h 134"/>
                  <a:gd name="T48" fmla="*/ 620 w 2032"/>
                  <a:gd name="T49" fmla="*/ 128 h 134"/>
                  <a:gd name="T50" fmla="*/ 810 w 2032"/>
                  <a:gd name="T51" fmla="*/ 132 h 134"/>
                  <a:gd name="T52" fmla="*/ 1014 w 2032"/>
                  <a:gd name="T53" fmla="*/ 134 h 134"/>
                  <a:gd name="T54" fmla="*/ 1014 w 2032"/>
                  <a:gd name="T55" fmla="*/ 134 h 134"/>
                  <a:gd name="T56" fmla="*/ 1220 w 2032"/>
                  <a:gd name="T57" fmla="*/ 132 h 134"/>
                  <a:gd name="T58" fmla="*/ 1412 w 2032"/>
                  <a:gd name="T59" fmla="*/ 128 h 134"/>
                  <a:gd name="T60" fmla="*/ 1584 w 2032"/>
                  <a:gd name="T61" fmla="*/ 122 h 134"/>
                  <a:gd name="T62" fmla="*/ 1736 w 2032"/>
                  <a:gd name="T63" fmla="*/ 114 h 134"/>
                  <a:gd name="T64" fmla="*/ 1860 w 2032"/>
                  <a:gd name="T65" fmla="*/ 104 h 134"/>
                  <a:gd name="T66" fmla="*/ 1910 w 2032"/>
                  <a:gd name="T67" fmla="*/ 98 h 134"/>
                  <a:gd name="T68" fmla="*/ 1952 w 2032"/>
                  <a:gd name="T69" fmla="*/ 92 h 134"/>
                  <a:gd name="T70" fmla="*/ 1986 w 2032"/>
                  <a:gd name="T71" fmla="*/ 86 h 134"/>
                  <a:gd name="T72" fmla="*/ 2012 w 2032"/>
                  <a:gd name="T73" fmla="*/ 80 h 134"/>
                  <a:gd name="T74" fmla="*/ 2026 w 2032"/>
                  <a:gd name="T75" fmla="*/ 74 h 134"/>
                  <a:gd name="T76" fmla="*/ 2030 w 2032"/>
                  <a:gd name="T77" fmla="*/ 70 h 134"/>
                  <a:gd name="T78" fmla="*/ 2032 w 2032"/>
                  <a:gd name="T79" fmla="*/ 68 h 134"/>
                  <a:gd name="T80" fmla="*/ 2032 w 2032"/>
                  <a:gd name="T81" fmla="*/ 68 h 134"/>
                  <a:gd name="T82" fmla="*/ 2030 w 2032"/>
                  <a:gd name="T83" fmla="*/ 64 h 134"/>
                  <a:gd name="T84" fmla="*/ 2026 w 2032"/>
                  <a:gd name="T85" fmla="*/ 60 h 134"/>
                  <a:gd name="T86" fmla="*/ 2012 w 2032"/>
                  <a:gd name="T87" fmla="*/ 54 h 134"/>
                  <a:gd name="T88" fmla="*/ 1986 w 2032"/>
                  <a:gd name="T89" fmla="*/ 48 h 134"/>
                  <a:gd name="T90" fmla="*/ 1952 w 2032"/>
                  <a:gd name="T91" fmla="*/ 40 h 134"/>
                  <a:gd name="T92" fmla="*/ 1910 w 2032"/>
                  <a:gd name="T93" fmla="*/ 36 h 134"/>
                  <a:gd name="T94" fmla="*/ 1860 w 2032"/>
                  <a:gd name="T95" fmla="*/ 30 h 134"/>
                  <a:gd name="T96" fmla="*/ 1736 w 2032"/>
                  <a:gd name="T97" fmla="*/ 20 h 134"/>
                  <a:gd name="T98" fmla="*/ 1584 w 2032"/>
                  <a:gd name="T99" fmla="*/ 12 h 134"/>
                  <a:gd name="T100" fmla="*/ 1412 w 2032"/>
                  <a:gd name="T101" fmla="*/ 6 h 134"/>
                  <a:gd name="T102" fmla="*/ 1220 w 2032"/>
                  <a:gd name="T103" fmla="*/ 2 h 134"/>
                  <a:gd name="T104" fmla="*/ 1014 w 2032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2" h="134">
                    <a:moveTo>
                      <a:pt x="1014" y="0"/>
                    </a:moveTo>
                    <a:lnTo>
                      <a:pt x="1014" y="0"/>
                    </a:lnTo>
                    <a:lnTo>
                      <a:pt x="810" y="2"/>
                    </a:lnTo>
                    <a:lnTo>
                      <a:pt x="620" y="6"/>
                    </a:lnTo>
                    <a:lnTo>
                      <a:pt x="446" y="12"/>
                    </a:lnTo>
                    <a:lnTo>
                      <a:pt x="296" y="20"/>
                    </a:lnTo>
                    <a:lnTo>
                      <a:pt x="172" y="30"/>
                    </a:lnTo>
                    <a:lnTo>
                      <a:pt x="122" y="36"/>
                    </a:lnTo>
                    <a:lnTo>
                      <a:pt x="78" y="40"/>
                    </a:lnTo>
                    <a:lnTo>
                      <a:pt x="44" y="48"/>
                    </a:lnTo>
                    <a:lnTo>
                      <a:pt x="20" y="54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4" y="74"/>
                    </a:lnTo>
                    <a:lnTo>
                      <a:pt x="20" y="80"/>
                    </a:lnTo>
                    <a:lnTo>
                      <a:pt x="44" y="86"/>
                    </a:lnTo>
                    <a:lnTo>
                      <a:pt x="78" y="92"/>
                    </a:lnTo>
                    <a:lnTo>
                      <a:pt x="122" y="98"/>
                    </a:lnTo>
                    <a:lnTo>
                      <a:pt x="172" y="104"/>
                    </a:lnTo>
                    <a:lnTo>
                      <a:pt x="296" y="114"/>
                    </a:lnTo>
                    <a:lnTo>
                      <a:pt x="446" y="122"/>
                    </a:lnTo>
                    <a:lnTo>
                      <a:pt x="620" y="128"/>
                    </a:lnTo>
                    <a:lnTo>
                      <a:pt x="810" y="132"/>
                    </a:lnTo>
                    <a:lnTo>
                      <a:pt x="1014" y="134"/>
                    </a:lnTo>
                    <a:lnTo>
                      <a:pt x="1014" y="134"/>
                    </a:lnTo>
                    <a:lnTo>
                      <a:pt x="1220" y="132"/>
                    </a:lnTo>
                    <a:lnTo>
                      <a:pt x="1412" y="128"/>
                    </a:lnTo>
                    <a:lnTo>
                      <a:pt x="1584" y="122"/>
                    </a:lnTo>
                    <a:lnTo>
                      <a:pt x="1736" y="114"/>
                    </a:lnTo>
                    <a:lnTo>
                      <a:pt x="1860" y="104"/>
                    </a:lnTo>
                    <a:lnTo>
                      <a:pt x="1910" y="98"/>
                    </a:lnTo>
                    <a:lnTo>
                      <a:pt x="1952" y="92"/>
                    </a:lnTo>
                    <a:lnTo>
                      <a:pt x="1986" y="86"/>
                    </a:lnTo>
                    <a:lnTo>
                      <a:pt x="2012" y="80"/>
                    </a:lnTo>
                    <a:lnTo>
                      <a:pt x="2026" y="74"/>
                    </a:lnTo>
                    <a:lnTo>
                      <a:pt x="2030" y="70"/>
                    </a:lnTo>
                    <a:lnTo>
                      <a:pt x="2032" y="68"/>
                    </a:lnTo>
                    <a:lnTo>
                      <a:pt x="2032" y="68"/>
                    </a:lnTo>
                    <a:lnTo>
                      <a:pt x="2030" y="64"/>
                    </a:lnTo>
                    <a:lnTo>
                      <a:pt x="2026" y="60"/>
                    </a:lnTo>
                    <a:lnTo>
                      <a:pt x="2012" y="54"/>
                    </a:lnTo>
                    <a:lnTo>
                      <a:pt x="1986" y="48"/>
                    </a:lnTo>
                    <a:lnTo>
                      <a:pt x="1952" y="40"/>
                    </a:lnTo>
                    <a:lnTo>
                      <a:pt x="1910" y="36"/>
                    </a:lnTo>
                    <a:lnTo>
                      <a:pt x="1860" y="30"/>
                    </a:lnTo>
                    <a:lnTo>
                      <a:pt x="1736" y="20"/>
                    </a:lnTo>
                    <a:lnTo>
                      <a:pt x="1584" y="12"/>
                    </a:lnTo>
                    <a:lnTo>
                      <a:pt x="1412" y="6"/>
                    </a:lnTo>
                    <a:lnTo>
                      <a:pt x="1220" y="2"/>
                    </a:lnTo>
                    <a:lnTo>
                      <a:pt x="10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264"/>
              <p:cNvSpPr>
                <a:spLocks noEditPoints="1"/>
              </p:cNvSpPr>
              <p:nvPr/>
            </p:nvSpPr>
            <p:spPr bwMode="auto">
              <a:xfrm>
                <a:off x="2838" y="4158"/>
                <a:ext cx="2022" cy="134"/>
              </a:xfrm>
              <a:custGeom>
                <a:avLst/>
                <a:gdLst>
                  <a:gd name="T0" fmla="*/ 1010 w 2022"/>
                  <a:gd name="T1" fmla="*/ 134 h 134"/>
                  <a:gd name="T2" fmla="*/ 620 w 2022"/>
                  <a:gd name="T3" fmla="*/ 128 h 134"/>
                  <a:gd name="T4" fmla="*/ 300 w 2022"/>
                  <a:gd name="T5" fmla="*/ 114 h 134"/>
                  <a:gd name="T6" fmla="*/ 126 w 2022"/>
                  <a:gd name="T7" fmla="*/ 98 h 134"/>
                  <a:gd name="T8" fmla="*/ 50 w 2022"/>
                  <a:gd name="T9" fmla="*/ 86 h 134"/>
                  <a:gd name="T10" fmla="*/ 10 w 2022"/>
                  <a:gd name="T11" fmla="*/ 74 h 134"/>
                  <a:gd name="T12" fmla="*/ 6 w 2022"/>
                  <a:gd name="T13" fmla="*/ 68 h 134"/>
                  <a:gd name="T14" fmla="*/ 6 w 2022"/>
                  <a:gd name="T15" fmla="*/ 64 h 134"/>
                  <a:gd name="T16" fmla="*/ 26 w 2022"/>
                  <a:gd name="T17" fmla="*/ 54 h 134"/>
                  <a:gd name="T18" fmla="*/ 84 w 2022"/>
                  <a:gd name="T19" fmla="*/ 42 h 134"/>
                  <a:gd name="T20" fmla="*/ 176 w 2022"/>
                  <a:gd name="T21" fmla="*/ 30 h 134"/>
                  <a:gd name="T22" fmla="*/ 448 w 2022"/>
                  <a:gd name="T23" fmla="*/ 12 h 134"/>
                  <a:gd name="T24" fmla="*/ 808 w 2022"/>
                  <a:gd name="T25" fmla="*/ 2 h 134"/>
                  <a:gd name="T26" fmla="*/ 1010 w 2022"/>
                  <a:gd name="T27" fmla="*/ 0 h 134"/>
                  <a:gd name="T28" fmla="*/ 1404 w 2022"/>
                  <a:gd name="T29" fmla="*/ 6 h 134"/>
                  <a:gd name="T30" fmla="*/ 1724 w 2022"/>
                  <a:gd name="T31" fmla="*/ 20 h 134"/>
                  <a:gd name="T32" fmla="*/ 1896 w 2022"/>
                  <a:gd name="T33" fmla="*/ 36 h 134"/>
                  <a:gd name="T34" fmla="*/ 1972 w 2022"/>
                  <a:gd name="T35" fmla="*/ 48 h 134"/>
                  <a:gd name="T36" fmla="*/ 2012 w 2022"/>
                  <a:gd name="T37" fmla="*/ 60 h 134"/>
                  <a:gd name="T38" fmla="*/ 2018 w 2022"/>
                  <a:gd name="T39" fmla="*/ 68 h 134"/>
                  <a:gd name="T40" fmla="*/ 2016 w 2022"/>
                  <a:gd name="T41" fmla="*/ 70 h 134"/>
                  <a:gd name="T42" fmla="*/ 1998 w 2022"/>
                  <a:gd name="T43" fmla="*/ 80 h 134"/>
                  <a:gd name="T44" fmla="*/ 1940 w 2022"/>
                  <a:gd name="T45" fmla="*/ 92 h 134"/>
                  <a:gd name="T46" fmla="*/ 1846 w 2022"/>
                  <a:gd name="T47" fmla="*/ 104 h 134"/>
                  <a:gd name="T48" fmla="*/ 1576 w 2022"/>
                  <a:gd name="T49" fmla="*/ 122 h 134"/>
                  <a:gd name="T50" fmla="*/ 1214 w 2022"/>
                  <a:gd name="T51" fmla="*/ 132 h 134"/>
                  <a:gd name="T52" fmla="*/ 1010 w 2022"/>
                  <a:gd name="T53" fmla="*/ 0 h 134"/>
                  <a:gd name="T54" fmla="*/ 806 w 2022"/>
                  <a:gd name="T55" fmla="*/ 2 h 134"/>
                  <a:gd name="T56" fmla="*/ 446 w 2022"/>
                  <a:gd name="T57" fmla="*/ 12 h 134"/>
                  <a:gd name="T58" fmla="*/ 172 w 2022"/>
                  <a:gd name="T59" fmla="*/ 30 h 134"/>
                  <a:gd name="T60" fmla="*/ 80 w 2022"/>
                  <a:gd name="T61" fmla="*/ 42 h 134"/>
                  <a:gd name="T62" fmla="*/ 20 w 2022"/>
                  <a:gd name="T63" fmla="*/ 54 h 134"/>
                  <a:gd name="T64" fmla="*/ 2 w 2022"/>
                  <a:gd name="T65" fmla="*/ 64 h 134"/>
                  <a:gd name="T66" fmla="*/ 0 w 2022"/>
                  <a:gd name="T67" fmla="*/ 68 h 134"/>
                  <a:gd name="T68" fmla="*/ 6 w 2022"/>
                  <a:gd name="T69" fmla="*/ 74 h 134"/>
                  <a:gd name="T70" fmla="*/ 46 w 2022"/>
                  <a:gd name="T71" fmla="*/ 86 h 134"/>
                  <a:gd name="T72" fmla="*/ 122 w 2022"/>
                  <a:gd name="T73" fmla="*/ 98 h 134"/>
                  <a:gd name="T74" fmla="*/ 296 w 2022"/>
                  <a:gd name="T75" fmla="*/ 114 h 134"/>
                  <a:gd name="T76" fmla="*/ 618 w 2022"/>
                  <a:gd name="T77" fmla="*/ 128 h 134"/>
                  <a:gd name="T78" fmla="*/ 1010 w 2022"/>
                  <a:gd name="T79" fmla="*/ 134 h 134"/>
                  <a:gd name="T80" fmla="*/ 1216 w 2022"/>
                  <a:gd name="T81" fmla="*/ 132 h 134"/>
                  <a:gd name="T82" fmla="*/ 1578 w 2022"/>
                  <a:gd name="T83" fmla="*/ 122 h 134"/>
                  <a:gd name="T84" fmla="*/ 1850 w 2022"/>
                  <a:gd name="T85" fmla="*/ 104 h 134"/>
                  <a:gd name="T86" fmla="*/ 1944 w 2022"/>
                  <a:gd name="T87" fmla="*/ 92 h 134"/>
                  <a:gd name="T88" fmla="*/ 2002 w 2022"/>
                  <a:gd name="T89" fmla="*/ 80 h 134"/>
                  <a:gd name="T90" fmla="*/ 2022 w 2022"/>
                  <a:gd name="T91" fmla="*/ 70 h 134"/>
                  <a:gd name="T92" fmla="*/ 2022 w 2022"/>
                  <a:gd name="T93" fmla="*/ 68 h 134"/>
                  <a:gd name="T94" fmla="*/ 2018 w 2022"/>
                  <a:gd name="T95" fmla="*/ 60 h 134"/>
                  <a:gd name="T96" fmla="*/ 1978 w 2022"/>
                  <a:gd name="T97" fmla="*/ 48 h 134"/>
                  <a:gd name="T98" fmla="*/ 1902 w 2022"/>
                  <a:gd name="T99" fmla="*/ 36 h 134"/>
                  <a:gd name="T100" fmla="*/ 1728 w 2022"/>
                  <a:gd name="T101" fmla="*/ 20 h 134"/>
                  <a:gd name="T102" fmla="*/ 1406 w 2022"/>
                  <a:gd name="T103" fmla="*/ 6 h 134"/>
                  <a:gd name="T104" fmla="*/ 1010 w 2022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2" h="134">
                    <a:moveTo>
                      <a:pt x="1010" y="134"/>
                    </a:moveTo>
                    <a:lnTo>
                      <a:pt x="1010" y="134"/>
                    </a:lnTo>
                    <a:lnTo>
                      <a:pt x="808" y="132"/>
                    </a:lnTo>
                    <a:lnTo>
                      <a:pt x="620" y="128"/>
                    </a:lnTo>
                    <a:lnTo>
                      <a:pt x="448" y="122"/>
                    </a:lnTo>
                    <a:lnTo>
                      <a:pt x="300" y="114"/>
                    </a:lnTo>
                    <a:lnTo>
                      <a:pt x="176" y="104"/>
                    </a:lnTo>
                    <a:lnTo>
                      <a:pt x="126" y="98"/>
                    </a:lnTo>
                    <a:lnTo>
                      <a:pt x="84" y="92"/>
                    </a:lnTo>
                    <a:lnTo>
                      <a:pt x="50" y="86"/>
                    </a:lnTo>
                    <a:lnTo>
                      <a:pt x="26" y="80"/>
                    </a:lnTo>
                    <a:lnTo>
                      <a:pt x="10" y="74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10" y="60"/>
                    </a:lnTo>
                    <a:lnTo>
                      <a:pt x="26" y="54"/>
                    </a:lnTo>
                    <a:lnTo>
                      <a:pt x="50" y="48"/>
                    </a:lnTo>
                    <a:lnTo>
                      <a:pt x="84" y="42"/>
                    </a:lnTo>
                    <a:lnTo>
                      <a:pt x="126" y="36"/>
                    </a:lnTo>
                    <a:lnTo>
                      <a:pt x="176" y="30"/>
                    </a:lnTo>
                    <a:lnTo>
                      <a:pt x="300" y="20"/>
                    </a:lnTo>
                    <a:lnTo>
                      <a:pt x="448" y="12"/>
                    </a:lnTo>
                    <a:lnTo>
                      <a:pt x="620" y="6"/>
                    </a:lnTo>
                    <a:lnTo>
                      <a:pt x="808" y="2"/>
                    </a:lnTo>
                    <a:lnTo>
                      <a:pt x="1010" y="0"/>
                    </a:lnTo>
                    <a:lnTo>
                      <a:pt x="1010" y="0"/>
                    </a:lnTo>
                    <a:lnTo>
                      <a:pt x="1214" y="2"/>
                    </a:lnTo>
                    <a:lnTo>
                      <a:pt x="1404" y="6"/>
                    </a:lnTo>
                    <a:lnTo>
                      <a:pt x="1576" y="12"/>
                    </a:lnTo>
                    <a:lnTo>
                      <a:pt x="1724" y="20"/>
                    </a:lnTo>
                    <a:lnTo>
                      <a:pt x="1846" y="30"/>
                    </a:lnTo>
                    <a:lnTo>
                      <a:pt x="1896" y="36"/>
                    </a:lnTo>
                    <a:lnTo>
                      <a:pt x="1940" y="42"/>
                    </a:lnTo>
                    <a:lnTo>
                      <a:pt x="1972" y="48"/>
                    </a:lnTo>
                    <a:lnTo>
                      <a:pt x="1998" y="54"/>
                    </a:lnTo>
                    <a:lnTo>
                      <a:pt x="2012" y="60"/>
                    </a:lnTo>
                    <a:lnTo>
                      <a:pt x="2016" y="64"/>
                    </a:lnTo>
                    <a:lnTo>
                      <a:pt x="2018" y="68"/>
                    </a:lnTo>
                    <a:lnTo>
                      <a:pt x="2018" y="68"/>
                    </a:lnTo>
                    <a:lnTo>
                      <a:pt x="2016" y="70"/>
                    </a:lnTo>
                    <a:lnTo>
                      <a:pt x="2012" y="74"/>
                    </a:lnTo>
                    <a:lnTo>
                      <a:pt x="1998" y="80"/>
                    </a:lnTo>
                    <a:lnTo>
                      <a:pt x="1972" y="86"/>
                    </a:lnTo>
                    <a:lnTo>
                      <a:pt x="1940" y="92"/>
                    </a:lnTo>
                    <a:lnTo>
                      <a:pt x="1896" y="98"/>
                    </a:lnTo>
                    <a:lnTo>
                      <a:pt x="1846" y="104"/>
                    </a:lnTo>
                    <a:lnTo>
                      <a:pt x="1724" y="114"/>
                    </a:lnTo>
                    <a:lnTo>
                      <a:pt x="1576" y="122"/>
                    </a:lnTo>
                    <a:lnTo>
                      <a:pt x="1404" y="128"/>
                    </a:lnTo>
                    <a:lnTo>
                      <a:pt x="1214" y="132"/>
                    </a:lnTo>
                    <a:lnTo>
                      <a:pt x="1010" y="134"/>
                    </a:lnTo>
                    <a:close/>
                    <a:moveTo>
                      <a:pt x="1010" y="0"/>
                    </a:moveTo>
                    <a:lnTo>
                      <a:pt x="1010" y="0"/>
                    </a:lnTo>
                    <a:lnTo>
                      <a:pt x="806" y="2"/>
                    </a:lnTo>
                    <a:lnTo>
                      <a:pt x="618" y="6"/>
                    </a:lnTo>
                    <a:lnTo>
                      <a:pt x="446" y="12"/>
                    </a:lnTo>
                    <a:lnTo>
                      <a:pt x="296" y="20"/>
                    </a:lnTo>
                    <a:lnTo>
                      <a:pt x="172" y="30"/>
                    </a:lnTo>
                    <a:lnTo>
                      <a:pt x="122" y="36"/>
                    </a:lnTo>
                    <a:lnTo>
                      <a:pt x="80" y="42"/>
                    </a:lnTo>
                    <a:lnTo>
                      <a:pt x="46" y="48"/>
                    </a:lnTo>
                    <a:lnTo>
                      <a:pt x="20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0" y="80"/>
                    </a:lnTo>
                    <a:lnTo>
                      <a:pt x="46" y="86"/>
                    </a:lnTo>
                    <a:lnTo>
                      <a:pt x="80" y="92"/>
                    </a:lnTo>
                    <a:lnTo>
                      <a:pt x="122" y="98"/>
                    </a:lnTo>
                    <a:lnTo>
                      <a:pt x="172" y="104"/>
                    </a:lnTo>
                    <a:lnTo>
                      <a:pt x="296" y="114"/>
                    </a:lnTo>
                    <a:lnTo>
                      <a:pt x="446" y="122"/>
                    </a:lnTo>
                    <a:lnTo>
                      <a:pt x="618" y="128"/>
                    </a:lnTo>
                    <a:lnTo>
                      <a:pt x="806" y="132"/>
                    </a:lnTo>
                    <a:lnTo>
                      <a:pt x="1010" y="134"/>
                    </a:lnTo>
                    <a:lnTo>
                      <a:pt x="1010" y="134"/>
                    </a:lnTo>
                    <a:lnTo>
                      <a:pt x="1216" y="132"/>
                    </a:lnTo>
                    <a:lnTo>
                      <a:pt x="1406" y="128"/>
                    </a:lnTo>
                    <a:lnTo>
                      <a:pt x="1578" y="122"/>
                    </a:lnTo>
                    <a:lnTo>
                      <a:pt x="1728" y="114"/>
                    </a:lnTo>
                    <a:lnTo>
                      <a:pt x="1850" y="104"/>
                    </a:lnTo>
                    <a:lnTo>
                      <a:pt x="1902" y="98"/>
                    </a:lnTo>
                    <a:lnTo>
                      <a:pt x="1944" y="92"/>
                    </a:lnTo>
                    <a:lnTo>
                      <a:pt x="1978" y="86"/>
                    </a:lnTo>
                    <a:lnTo>
                      <a:pt x="2002" y="80"/>
                    </a:lnTo>
                    <a:lnTo>
                      <a:pt x="2018" y="74"/>
                    </a:lnTo>
                    <a:lnTo>
                      <a:pt x="2022" y="70"/>
                    </a:lnTo>
                    <a:lnTo>
                      <a:pt x="2022" y="68"/>
                    </a:lnTo>
                    <a:lnTo>
                      <a:pt x="2022" y="68"/>
                    </a:lnTo>
                    <a:lnTo>
                      <a:pt x="2022" y="64"/>
                    </a:lnTo>
                    <a:lnTo>
                      <a:pt x="2018" y="60"/>
                    </a:lnTo>
                    <a:lnTo>
                      <a:pt x="2002" y="54"/>
                    </a:lnTo>
                    <a:lnTo>
                      <a:pt x="1978" y="48"/>
                    </a:lnTo>
                    <a:lnTo>
                      <a:pt x="1944" y="42"/>
                    </a:lnTo>
                    <a:lnTo>
                      <a:pt x="1902" y="36"/>
                    </a:lnTo>
                    <a:lnTo>
                      <a:pt x="1850" y="30"/>
                    </a:lnTo>
                    <a:lnTo>
                      <a:pt x="1728" y="20"/>
                    </a:lnTo>
                    <a:lnTo>
                      <a:pt x="1578" y="12"/>
                    </a:lnTo>
                    <a:lnTo>
                      <a:pt x="1406" y="6"/>
                    </a:lnTo>
                    <a:lnTo>
                      <a:pt x="1216" y="2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rgbClr val="E9E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265"/>
              <p:cNvSpPr>
                <a:spLocks/>
              </p:cNvSpPr>
              <p:nvPr/>
            </p:nvSpPr>
            <p:spPr bwMode="auto">
              <a:xfrm>
                <a:off x="2844" y="4158"/>
                <a:ext cx="2012" cy="134"/>
              </a:xfrm>
              <a:custGeom>
                <a:avLst/>
                <a:gdLst>
                  <a:gd name="T0" fmla="*/ 1004 w 2012"/>
                  <a:gd name="T1" fmla="*/ 134 h 134"/>
                  <a:gd name="T2" fmla="*/ 1004 w 2012"/>
                  <a:gd name="T3" fmla="*/ 134 h 134"/>
                  <a:gd name="T4" fmla="*/ 802 w 2012"/>
                  <a:gd name="T5" fmla="*/ 132 h 134"/>
                  <a:gd name="T6" fmla="*/ 614 w 2012"/>
                  <a:gd name="T7" fmla="*/ 128 h 134"/>
                  <a:gd name="T8" fmla="*/ 442 w 2012"/>
                  <a:gd name="T9" fmla="*/ 122 h 134"/>
                  <a:gd name="T10" fmla="*/ 294 w 2012"/>
                  <a:gd name="T11" fmla="*/ 114 h 134"/>
                  <a:gd name="T12" fmla="*/ 170 w 2012"/>
                  <a:gd name="T13" fmla="*/ 104 h 134"/>
                  <a:gd name="T14" fmla="*/ 120 w 2012"/>
                  <a:gd name="T15" fmla="*/ 98 h 134"/>
                  <a:gd name="T16" fmla="*/ 78 w 2012"/>
                  <a:gd name="T17" fmla="*/ 92 h 134"/>
                  <a:gd name="T18" fmla="*/ 44 w 2012"/>
                  <a:gd name="T19" fmla="*/ 86 h 134"/>
                  <a:gd name="T20" fmla="*/ 20 w 2012"/>
                  <a:gd name="T21" fmla="*/ 80 h 134"/>
                  <a:gd name="T22" fmla="*/ 4 w 2012"/>
                  <a:gd name="T23" fmla="*/ 74 h 134"/>
                  <a:gd name="T24" fmla="*/ 0 w 2012"/>
                  <a:gd name="T25" fmla="*/ 70 h 134"/>
                  <a:gd name="T26" fmla="*/ 0 w 2012"/>
                  <a:gd name="T27" fmla="*/ 68 h 134"/>
                  <a:gd name="T28" fmla="*/ 0 w 2012"/>
                  <a:gd name="T29" fmla="*/ 68 h 134"/>
                  <a:gd name="T30" fmla="*/ 0 w 2012"/>
                  <a:gd name="T31" fmla="*/ 64 h 134"/>
                  <a:gd name="T32" fmla="*/ 4 w 2012"/>
                  <a:gd name="T33" fmla="*/ 60 h 134"/>
                  <a:gd name="T34" fmla="*/ 20 w 2012"/>
                  <a:gd name="T35" fmla="*/ 54 h 134"/>
                  <a:gd name="T36" fmla="*/ 44 w 2012"/>
                  <a:gd name="T37" fmla="*/ 48 h 134"/>
                  <a:gd name="T38" fmla="*/ 78 w 2012"/>
                  <a:gd name="T39" fmla="*/ 42 h 134"/>
                  <a:gd name="T40" fmla="*/ 120 w 2012"/>
                  <a:gd name="T41" fmla="*/ 36 h 134"/>
                  <a:gd name="T42" fmla="*/ 170 w 2012"/>
                  <a:gd name="T43" fmla="*/ 30 h 134"/>
                  <a:gd name="T44" fmla="*/ 294 w 2012"/>
                  <a:gd name="T45" fmla="*/ 20 h 134"/>
                  <a:gd name="T46" fmla="*/ 442 w 2012"/>
                  <a:gd name="T47" fmla="*/ 12 h 134"/>
                  <a:gd name="T48" fmla="*/ 614 w 2012"/>
                  <a:gd name="T49" fmla="*/ 6 h 134"/>
                  <a:gd name="T50" fmla="*/ 802 w 2012"/>
                  <a:gd name="T51" fmla="*/ 2 h 134"/>
                  <a:gd name="T52" fmla="*/ 1004 w 2012"/>
                  <a:gd name="T53" fmla="*/ 0 h 134"/>
                  <a:gd name="T54" fmla="*/ 1004 w 2012"/>
                  <a:gd name="T55" fmla="*/ 0 h 134"/>
                  <a:gd name="T56" fmla="*/ 1208 w 2012"/>
                  <a:gd name="T57" fmla="*/ 2 h 134"/>
                  <a:gd name="T58" fmla="*/ 1398 w 2012"/>
                  <a:gd name="T59" fmla="*/ 6 h 134"/>
                  <a:gd name="T60" fmla="*/ 1570 w 2012"/>
                  <a:gd name="T61" fmla="*/ 12 h 134"/>
                  <a:gd name="T62" fmla="*/ 1718 w 2012"/>
                  <a:gd name="T63" fmla="*/ 20 h 134"/>
                  <a:gd name="T64" fmla="*/ 1840 w 2012"/>
                  <a:gd name="T65" fmla="*/ 30 h 134"/>
                  <a:gd name="T66" fmla="*/ 1890 w 2012"/>
                  <a:gd name="T67" fmla="*/ 36 h 134"/>
                  <a:gd name="T68" fmla="*/ 1934 w 2012"/>
                  <a:gd name="T69" fmla="*/ 42 h 134"/>
                  <a:gd name="T70" fmla="*/ 1966 w 2012"/>
                  <a:gd name="T71" fmla="*/ 48 h 134"/>
                  <a:gd name="T72" fmla="*/ 1992 w 2012"/>
                  <a:gd name="T73" fmla="*/ 54 h 134"/>
                  <a:gd name="T74" fmla="*/ 2006 w 2012"/>
                  <a:gd name="T75" fmla="*/ 60 h 134"/>
                  <a:gd name="T76" fmla="*/ 2010 w 2012"/>
                  <a:gd name="T77" fmla="*/ 64 h 134"/>
                  <a:gd name="T78" fmla="*/ 2012 w 2012"/>
                  <a:gd name="T79" fmla="*/ 68 h 134"/>
                  <a:gd name="T80" fmla="*/ 2012 w 2012"/>
                  <a:gd name="T81" fmla="*/ 68 h 134"/>
                  <a:gd name="T82" fmla="*/ 2010 w 2012"/>
                  <a:gd name="T83" fmla="*/ 70 h 134"/>
                  <a:gd name="T84" fmla="*/ 2006 w 2012"/>
                  <a:gd name="T85" fmla="*/ 74 h 134"/>
                  <a:gd name="T86" fmla="*/ 1992 w 2012"/>
                  <a:gd name="T87" fmla="*/ 80 h 134"/>
                  <a:gd name="T88" fmla="*/ 1966 w 2012"/>
                  <a:gd name="T89" fmla="*/ 86 h 134"/>
                  <a:gd name="T90" fmla="*/ 1934 w 2012"/>
                  <a:gd name="T91" fmla="*/ 92 h 134"/>
                  <a:gd name="T92" fmla="*/ 1890 w 2012"/>
                  <a:gd name="T93" fmla="*/ 98 h 134"/>
                  <a:gd name="T94" fmla="*/ 1840 w 2012"/>
                  <a:gd name="T95" fmla="*/ 104 h 134"/>
                  <a:gd name="T96" fmla="*/ 1718 w 2012"/>
                  <a:gd name="T97" fmla="*/ 114 h 134"/>
                  <a:gd name="T98" fmla="*/ 1570 w 2012"/>
                  <a:gd name="T99" fmla="*/ 122 h 134"/>
                  <a:gd name="T100" fmla="*/ 1398 w 2012"/>
                  <a:gd name="T101" fmla="*/ 128 h 134"/>
                  <a:gd name="T102" fmla="*/ 1208 w 2012"/>
                  <a:gd name="T103" fmla="*/ 132 h 134"/>
                  <a:gd name="T104" fmla="*/ 1004 w 2012"/>
                  <a:gd name="T10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12" h="134">
                    <a:moveTo>
                      <a:pt x="1004" y="134"/>
                    </a:moveTo>
                    <a:lnTo>
                      <a:pt x="1004" y="134"/>
                    </a:lnTo>
                    <a:lnTo>
                      <a:pt x="802" y="132"/>
                    </a:lnTo>
                    <a:lnTo>
                      <a:pt x="614" y="128"/>
                    </a:lnTo>
                    <a:lnTo>
                      <a:pt x="442" y="122"/>
                    </a:lnTo>
                    <a:lnTo>
                      <a:pt x="294" y="114"/>
                    </a:lnTo>
                    <a:lnTo>
                      <a:pt x="170" y="104"/>
                    </a:lnTo>
                    <a:lnTo>
                      <a:pt x="120" y="98"/>
                    </a:lnTo>
                    <a:lnTo>
                      <a:pt x="78" y="92"/>
                    </a:lnTo>
                    <a:lnTo>
                      <a:pt x="44" y="86"/>
                    </a:lnTo>
                    <a:lnTo>
                      <a:pt x="20" y="80"/>
                    </a:lnTo>
                    <a:lnTo>
                      <a:pt x="4" y="74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20" y="54"/>
                    </a:lnTo>
                    <a:lnTo>
                      <a:pt x="44" y="48"/>
                    </a:lnTo>
                    <a:lnTo>
                      <a:pt x="78" y="42"/>
                    </a:lnTo>
                    <a:lnTo>
                      <a:pt x="120" y="36"/>
                    </a:lnTo>
                    <a:lnTo>
                      <a:pt x="170" y="30"/>
                    </a:lnTo>
                    <a:lnTo>
                      <a:pt x="294" y="20"/>
                    </a:lnTo>
                    <a:lnTo>
                      <a:pt x="442" y="12"/>
                    </a:lnTo>
                    <a:lnTo>
                      <a:pt x="614" y="6"/>
                    </a:lnTo>
                    <a:lnTo>
                      <a:pt x="802" y="2"/>
                    </a:lnTo>
                    <a:lnTo>
                      <a:pt x="1004" y="0"/>
                    </a:lnTo>
                    <a:lnTo>
                      <a:pt x="1004" y="0"/>
                    </a:lnTo>
                    <a:lnTo>
                      <a:pt x="1208" y="2"/>
                    </a:lnTo>
                    <a:lnTo>
                      <a:pt x="1398" y="6"/>
                    </a:lnTo>
                    <a:lnTo>
                      <a:pt x="1570" y="12"/>
                    </a:lnTo>
                    <a:lnTo>
                      <a:pt x="1718" y="20"/>
                    </a:lnTo>
                    <a:lnTo>
                      <a:pt x="1840" y="30"/>
                    </a:lnTo>
                    <a:lnTo>
                      <a:pt x="1890" y="36"/>
                    </a:lnTo>
                    <a:lnTo>
                      <a:pt x="1934" y="42"/>
                    </a:lnTo>
                    <a:lnTo>
                      <a:pt x="1966" y="48"/>
                    </a:lnTo>
                    <a:lnTo>
                      <a:pt x="1992" y="54"/>
                    </a:lnTo>
                    <a:lnTo>
                      <a:pt x="2006" y="60"/>
                    </a:lnTo>
                    <a:lnTo>
                      <a:pt x="2010" y="64"/>
                    </a:lnTo>
                    <a:lnTo>
                      <a:pt x="2012" y="68"/>
                    </a:lnTo>
                    <a:lnTo>
                      <a:pt x="2012" y="68"/>
                    </a:lnTo>
                    <a:lnTo>
                      <a:pt x="2010" y="70"/>
                    </a:lnTo>
                    <a:lnTo>
                      <a:pt x="2006" y="74"/>
                    </a:lnTo>
                    <a:lnTo>
                      <a:pt x="1992" y="80"/>
                    </a:lnTo>
                    <a:lnTo>
                      <a:pt x="1966" y="86"/>
                    </a:lnTo>
                    <a:lnTo>
                      <a:pt x="1934" y="92"/>
                    </a:lnTo>
                    <a:lnTo>
                      <a:pt x="1890" y="98"/>
                    </a:lnTo>
                    <a:lnTo>
                      <a:pt x="1840" y="104"/>
                    </a:lnTo>
                    <a:lnTo>
                      <a:pt x="1718" y="114"/>
                    </a:lnTo>
                    <a:lnTo>
                      <a:pt x="1570" y="122"/>
                    </a:lnTo>
                    <a:lnTo>
                      <a:pt x="1398" y="128"/>
                    </a:lnTo>
                    <a:lnTo>
                      <a:pt x="1208" y="132"/>
                    </a:lnTo>
                    <a:lnTo>
                      <a:pt x="1004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266"/>
              <p:cNvSpPr>
                <a:spLocks/>
              </p:cNvSpPr>
              <p:nvPr/>
            </p:nvSpPr>
            <p:spPr bwMode="auto">
              <a:xfrm>
                <a:off x="2838" y="4158"/>
                <a:ext cx="2022" cy="134"/>
              </a:xfrm>
              <a:custGeom>
                <a:avLst/>
                <a:gdLst>
                  <a:gd name="T0" fmla="*/ 1010 w 2022"/>
                  <a:gd name="T1" fmla="*/ 0 h 134"/>
                  <a:gd name="T2" fmla="*/ 1010 w 2022"/>
                  <a:gd name="T3" fmla="*/ 0 h 134"/>
                  <a:gd name="T4" fmla="*/ 806 w 2022"/>
                  <a:gd name="T5" fmla="*/ 2 h 134"/>
                  <a:gd name="T6" fmla="*/ 618 w 2022"/>
                  <a:gd name="T7" fmla="*/ 6 h 134"/>
                  <a:gd name="T8" fmla="*/ 446 w 2022"/>
                  <a:gd name="T9" fmla="*/ 12 h 134"/>
                  <a:gd name="T10" fmla="*/ 296 w 2022"/>
                  <a:gd name="T11" fmla="*/ 20 h 134"/>
                  <a:gd name="T12" fmla="*/ 172 w 2022"/>
                  <a:gd name="T13" fmla="*/ 30 h 134"/>
                  <a:gd name="T14" fmla="*/ 122 w 2022"/>
                  <a:gd name="T15" fmla="*/ 36 h 134"/>
                  <a:gd name="T16" fmla="*/ 80 w 2022"/>
                  <a:gd name="T17" fmla="*/ 42 h 134"/>
                  <a:gd name="T18" fmla="*/ 46 w 2022"/>
                  <a:gd name="T19" fmla="*/ 48 h 134"/>
                  <a:gd name="T20" fmla="*/ 20 w 2022"/>
                  <a:gd name="T21" fmla="*/ 54 h 134"/>
                  <a:gd name="T22" fmla="*/ 6 w 2022"/>
                  <a:gd name="T23" fmla="*/ 60 h 134"/>
                  <a:gd name="T24" fmla="*/ 2 w 2022"/>
                  <a:gd name="T25" fmla="*/ 64 h 134"/>
                  <a:gd name="T26" fmla="*/ 0 w 2022"/>
                  <a:gd name="T27" fmla="*/ 68 h 134"/>
                  <a:gd name="T28" fmla="*/ 0 w 2022"/>
                  <a:gd name="T29" fmla="*/ 68 h 134"/>
                  <a:gd name="T30" fmla="*/ 2 w 2022"/>
                  <a:gd name="T31" fmla="*/ 70 h 134"/>
                  <a:gd name="T32" fmla="*/ 6 w 2022"/>
                  <a:gd name="T33" fmla="*/ 74 h 134"/>
                  <a:gd name="T34" fmla="*/ 20 w 2022"/>
                  <a:gd name="T35" fmla="*/ 80 h 134"/>
                  <a:gd name="T36" fmla="*/ 46 w 2022"/>
                  <a:gd name="T37" fmla="*/ 86 h 134"/>
                  <a:gd name="T38" fmla="*/ 80 w 2022"/>
                  <a:gd name="T39" fmla="*/ 92 h 134"/>
                  <a:gd name="T40" fmla="*/ 122 w 2022"/>
                  <a:gd name="T41" fmla="*/ 98 h 134"/>
                  <a:gd name="T42" fmla="*/ 172 w 2022"/>
                  <a:gd name="T43" fmla="*/ 104 h 134"/>
                  <a:gd name="T44" fmla="*/ 296 w 2022"/>
                  <a:gd name="T45" fmla="*/ 114 h 134"/>
                  <a:gd name="T46" fmla="*/ 446 w 2022"/>
                  <a:gd name="T47" fmla="*/ 122 h 134"/>
                  <a:gd name="T48" fmla="*/ 618 w 2022"/>
                  <a:gd name="T49" fmla="*/ 128 h 134"/>
                  <a:gd name="T50" fmla="*/ 806 w 2022"/>
                  <a:gd name="T51" fmla="*/ 132 h 134"/>
                  <a:gd name="T52" fmla="*/ 1010 w 2022"/>
                  <a:gd name="T53" fmla="*/ 134 h 134"/>
                  <a:gd name="T54" fmla="*/ 1010 w 2022"/>
                  <a:gd name="T55" fmla="*/ 134 h 134"/>
                  <a:gd name="T56" fmla="*/ 1216 w 2022"/>
                  <a:gd name="T57" fmla="*/ 132 h 134"/>
                  <a:gd name="T58" fmla="*/ 1406 w 2022"/>
                  <a:gd name="T59" fmla="*/ 128 h 134"/>
                  <a:gd name="T60" fmla="*/ 1578 w 2022"/>
                  <a:gd name="T61" fmla="*/ 122 h 134"/>
                  <a:gd name="T62" fmla="*/ 1728 w 2022"/>
                  <a:gd name="T63" fmla="*/ 114 h 134"/>
                  <a:gd name="T64" fmla="*/ 1850 w 2022"/>
                  <a:gd name="T65" fmla="*/ 104 h 134"/>
                  <a:gd name="T66" fmla="*/ 1902 w 2022"/>
                  <a:gd name="T67" fmla="*/ 98 h 134"/>
                  <a:gd name="T68" fmla="*/ 1944 w 2022"/>
                  <a:gd name="T69" fmla="*/ 92 h 134"/>
                  <a:gd name="T70" fmla="*/ 1978 w 2022"/>
                  <a:gd name="T71" fmla="*/ 86 h 134"/>
                  <a:gd name="T72" fmla="*/ 2002 w 2022"/>
                  <a:gd name="T73" fmla="*/ 80 h 134"/>
                  <a:gd name="T74" fmla="*/ 2018 w 2022"/>
                  <a:gd name="T75" fmla="*/ 74 h 134"/>
                  <a:gd name="T76" fmla="*/ 2022 w 2022"/>
                  <a:gd name="T77" fmla="*/ 70 h 134"/>
                  <a:gd name="T78" fmla="*/ 2022 w 2022"/>
                  <a:gd name="T79" fmla="*/ 68 h 134"/>
                  <a:gd name="T80" fmla="*/ 2022 w 2022"/>
                  <a:gd name="T81" fmla="*/ 68 h 134"/>
                  <a:gd name="T82" fmla="*/ 2022 w 2022"/>
                  <a:gd name="T83" fmla="*/ 64 h 134"/>
                  <a:gd name="T84" fmla="*/ 2018 w 2022"/>
                  <a:gd name="T85" fmla="*/ 60 h 134"/>
                  <a:gd name="T86" fmla="*/ 2002 w 2022"/>
                  <a:gd name="T87" fmla="*/ 54 h 134"/>
                  <a:gd name="T88" fmla="*/ 1978 w 2022"/>
                  <a:gd name="T89" fmla="*/ 48 h 134"/>
                  <a:gd name="T90" fmla="*/ 1944 w 2022"/>
                  <a:gd name="T91" fmla="*/ 42 h 134"/>
                  <a:gd name="T92" fmla="*/ 1902 w 2022"/>
                  <a:gd name="T93" fmla="*/ 36 h 134"/>
                  <a:gd name="T94" fmla="*/ 1850 w 2022"/>
                  <a:gd name="T95" fmla="*/ 30 h 134"/>
                  <a:gd name="T96" fmla="*/ 1728 w 2022"/>
                  <a:gd name="T97" fmla="*/ 20 h 134"/>
                  <a:gd name="T98" fmla="*/ 1578 w 2022"/>
                  <a:gd name="T99" fmla="*/ 12 h 134"/>
                  <a:gd name="T100" fmla="*/ 1406 w 2022"/>
                  <a:gd name="T101" fmla="*/ 6 h 134"/>
                  <a:gd name="T102" fmla="*/ 1216 w 2022"/>
                  <a:gd name="T103" fmla="*/ 2 h 134"/>
                  <a:gd name="T104" fmla="*/ 1010 w 2022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2" h="134">
                    <a:moveTo>
                      <a:pt x="1010" y="0"/>
                    </a:moveTo>
                    <a:lnTo>
                      <a:pt x="1010" y="0"/>
                    </a:lnTo>
                    <a:lnTo>
                      <a:pt x="806" y="2"/>
                    </a:lnTo>
                    <a:lnTo>
                      <a:pt x="618" y="6"/>
                    </a:lnTo>
                    <a:lnTo>
                      <a:pt x="446" y="12"/>
                    </a:lnTo>
                    <a:lnTo>
                      <a:pt x="296" y="20"/>
                    </a:lnTo>
                    <a:lnTo>
                      <a:pt x="172" y="30"/>
                    </a:lnTo>
                    <a:lnTo>
                      <a:pt x="122" y="36"/>
                    </a:lnTo>
                    <a:lnTo>
                      <a:pt x="80" y="42"/>
                    </a:lnTo>
                    <a:lnTo>
                      <a:pt x="46" y="48"/>
                    </a:lnTo>
                    <a:lnTo>
                      <a:pt x="20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0" y="80"/>
                    </a:lnTo>
                    <a:lnTo>
                      <a:pt x="46" y="86"/>
                    </a:lnTo>
                    <a:lnTo>
                      <a:pt x="80" y="92"/>
                    </a:lnTo>
                    <a:lnTo>
                      <a:pt x="122" y="98"/>
                    </a:lnTo>
                    <a:lnTo>
                      <a:pt x="172" y="104"/>
                    </a:lnTo>
                    <a:lnTo>
                      <a:pt x="296" y="114"/>
                    </a:lnTo>
                    <a:lnTo>
                      <a:pt x="446" y="122"/>
                    </a:lnTo>
                    <a:lnTo>
                      <a:pt x="618" y="128"/>
                    </a:lnTo>
                    <a:lnTo>
                      <a:pt x="806" y="132"/>
                    </a:lnTo>
                    <a:lnTo>
                      <a:pt x="1010" y="134"/>
                    </a:lnTo>
                    <a:lnTo>
                      <a:pt x="1010" y="134"/>
                    </a:lnTo>
                    <a:lnTo>
                      <a:pt x="1216" y="132"/>
                    </a:lnTo>
                    <a:lnTo>
                      <a:pt x="1406" y="128"/>
                    </a:lnTo>
                    <a:lnTo>
                      <a:pt x="1578" y="122"/>
                    </a:lnTo>
                    <a:lnTo>
                      <a:pt x="1728" y="114"/>
                    </a:lnTo>
                    <a:lnTo>
                      <a:pt x="1850" y="104"/>
                    </a:lnTo>
                    <a:lnTo>
                      <a:pt x="1902" y="98"/>
                    </a:lnTo>
                    <a:lnTo>
                      <a:pt x="1944" y="92"/>
                    </a:lnTo>
                    <a:lnTo>
                      <a:pt x="1978" y="86"/>
                    </a:lnTo>
                    <a:lnTo>
                      <a:pt x="2002" y="80"/>
                    </a:lnTo>
                    <a:lnTo>
                      <a:pt x="2018" y="74"/>
                    </a:lnTo>
                    <a:lnTo>
                      <a:pt x="2022" y="70"/>
                    </a:lnTo>
                    <a:lnTo>
                      <a:pt x="2022" y="68"/>
                    </a:lnTo>
                    <a:lnTo>
                      <a:pt x="2022" y="68"/>
                    </a:lnTo>
                    <a:lnTo>
                      <a:pt x="2022" y="64"/>
                    </a:lnTo>
                    <a:lnTo>
                      <a:pt x="2018" y="60"/>
                    </a:lnTo>
                    <a:lnTo>
                      <a:pt x="2002" y="54"/>
                    </a:lnTo>
                    <a:lnTo>
                      <a:pt x="1978" y="48"/>
                    </a:lnTo>
                    <a:lnTo>
                      <a:pt x="1944" y="42"/>
                    </a:lnTo>
                    <a:lnTo>
                      <a:pt x="1902" y="36"/>
                    </a:lnTo>
                    <a:lnTo>
                      <a:pt x="1850" y="30"/>
                    </a:lnTo>
                    <a:lnTo>
                      <a:pt x="1728" y="20"/>
                    </a:lnTo>
                    <a:lnTo>
                      <a:pt x="1578" y="12"/>
                    </a:lnTo>
                    <a:lnTo>
                      <a:pt x="1406" y="6"/>
                    </a:lnTo>
                    <a:lnTo>
                      <a:pt x="1216" y="2"/>
                    </a:lnTo>
                    <a:lnTo>
                      <a:pt x="10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267"/>
              <p:cNvSpPr>
                <a:spLocks noEditPoints="1"/>
              </p:cNvSpPr>
              <p:nvPr/>
            </p:nvSpPr>
            <p:spPr bwMode="auto">
              <a:xfrm>
                <a:off x="2844" y="4158"/>
                <a:ext cx="2012" cy="134"/>
              </a:xfrm>
              <a:custGeom>
                <a:avLst/>
                <a:gdLst>
                  <a:gd name="T0" fmla="*/ 1004 w 2012"/>
                  <a:gd name="T1" fmla="*/ 132 h 134"/>
                  <a:gd name="T2" fmla="*/ 616 w 2012"/>
                  <a:gd name="T3" fmla="*/ 128 h 134"/>
                  <a:gd name="T4" fmla="*/ 298 w 2012"/>
                  <a:gd name="T5" fmla="*/ 114 h 134"/>
                  <a:gd name="T6" fmla="*/ 126 w 2012"/>
                  <a:gd name="T7" fmla="*/ 98 h 134"/>
                  <a:gd name="T8" fmla="*/ 50 w 2012"/>
                  <a:gd name="T9" fmla="*/ 86 h 134"/>
                  <a:gd name="T10" fmla="*/ 10 w 2012"/>
                  <a:gd name="T11" fmla="*/ 74 h 134"/>
                  <a:gd name="T12" fmla="*/ 4 w 2012"/>
                  <a:gd name="T13" fmla="*/ 68 h 134"/>
                  <a:gd name="T14" fmla="*/ 6 w 2012"/>
                  <a:gd name="T15" fmla="*/ 64 h 134"/>
                  <a:gd name="T16" fmla="*/ 24 w 2012"/>
                  <a:gd name="T17" fmla="*/ 54 h 134"/>
                  <a:gd name="T18" fmla="*/ 84 w 2012"/>
                  <a:gd name="T19" fmla="*/ 42 h 134"/>
                  <a:gd name="T20" fmla="*/ 176 w 2012"/>
                  <a:gd name="T21" fmla="*/ 30 h 134"/>
                  <a:gd name="T22" fmla="*/ 446 w 2012"/>
                  <a:gd name="T23" fmla="*/ 12 h 134"/>
                  <a:gd name="T24" fmla="*/ 802 w 2012"/>
                  <a:gd name="T25" fmla="*/ 2 h 134"/>
                  <a:gd name="T26" fmla="*/ 1004 w 2012"/>
                  <a:gd name="T27" fmla="*/ 0 h 134"/>
                  <a:gd name="T28" fmla="*/ 1396 w 2012"/>
                  <a:gd name="T29" fmla="*/ 6 h 134"/>
                  <a:gd name="T30" fmla="*/ 1714 w 2012"/>
                  <a:gd name="T31" fmla="*/ 20 h 134"/>
                  <a:gd name="T32" fmla="*/ 1886 w 2012"/>
                  <a:gd name="T33" fmla="*/ 36 h 134"/>
                  <a:gd name="T34" fmla="*/ 1962 w 2012"/>
                  <a:gd name="T35" fmla="*/ 48 h 134"/>
                  <a:gd name="T36" fmla="*/ 2002 w 2012"/>
                  <a:gd name="T37" fmla="*/ 60 h 134"/>
                  <a:gd name="T38" fmla="*/ 2006 w 2012"/>
                  <a:gd name="T39" fmla="*/ 68 h 134"/>
                  <a:gd name="T40" fmla="*/ 2006 w 2012"/>
                  <a:gd name="T41" fmla="*/ 70 h 134"/>
                  <a:gd name="T42" fmla="*/ 1986 w 2012"/>
                  <a:gd name="T43" fmla="*/ 80 h 134"/>
                  <a:gd name="T44" fmla="*/ 1928 w 2012"/>
                  <a:gd name="T45" fmla="*/ 92 h 134"/>
                  <a:gd name="T46" fmla="*/ 1836 w 2012"/>
                  <a:gd name="T47" fmla="*/ 104 h 134"/>
                  <a:gd name="T48" fmla="*/ 1566 w 2012"/>
                  <a:gd name="T49" fmla="*/ 122 h 134"/>
                  <a:gd name="T50" fmla="*/ 1206 w 2012"/>
                  <a:gd name="T51" fmla="*/ 132 h 134"/>
                  <a:gd name="T52" fmla="*/ 1004 w 2012"/>
                  <a:gd name="T53" fmla="*/ 0 h 134"/>
                  <a:gd name="T54" fmla="*/ 802 w 2012"/>
                  <a:gd name="T55" fmla="*/ 2 h 134"/>
                  <a:gd name="T56" fmla="*/ 442 w 2012"/>
                  <a:gd name="T57" fmla="*/ 12 h 134"/>
                  <a:gd name="T58" fmla="*/ 170 w 2012"/>
                  <a:gd name="T59" fmla="*/ 30 h 134"/>
                  <a:gd name="T60" fmla="*/ 78 w 2012"/>
                  <a:gd name="T61" fmla="*/ 42 h 134"/>
                  <a:gd name="T62" fmla="*/ 20 w 2012"/>
                  <a:gd name="T63" fmla="*/ 54 h 134"/>
                  <a:gd name="T64" fmla="*/ 0 w 2012"/>
                  <a:gd name="T65" fmla="*/ 64 h 134"/>
                  <a:gd name="T66" fmla="*/ 0 w 2012"/>
                  <a:gd name="T67" fmla="*/ 68 h 134"/>
                  <a:gd name="T68" fmla="*/ 4 w 2012"/>
                  <a:gd name="T69" fmla="*/ 74 h 134"/>
                  <a:gd name="T70" fmla="*/ 44 w 2012"/>
                  <a:gd name="T71" fmla="*/ 86 h 134"/>
                  <a:gd name="T72" fmla="*/ 120 w 2012"/>
                  <a:gd name="T73" fmla="*/ 98 h 134"/>
                  <a:gd name="T74" fmla="*/ 294 w 2012"/>
                  <a:gd name="T75" fmla="*/ 114 h 134"/>
                  <a:gd name="T76" fmla="*/ 614 w 2012"/>
                  <a:gd name="T77" fmla="*/ 128 h 134"/>
                  <a:gd name="T78" fmla="*/ 1004 w 2012"/>
                  <a:gd name="T79" fmla="*/ 134 h 134"/>
                  <a:gd name="T80" fmla="*/ 1208 w 2012"/>
                  <a:gd name="T81" fmla="*/ 132 h 134"/>
                  <a:gd name="T82" fmla="*/ 1570 w 2012"/>
                  <a:gd name="T83" fmla="*/ 122 h 134"/>
                  <a:gd name="T84" fmla="*/ 1840 w 2012"/>
                  <a:gd name="T85" fmla="*/ 104 h 134"/>
                  <a:gd name="T86" fmla="*/ 1934 w 2012"/>
                  <a:gd name="T87" fmla="*/ 92 h 134"/>
                  <a:gd name="T88" fmla="*/ 1992 w 2012"/>
                  <a:gd name="T89" fmla="*/ 80 h 134"/>
                  <a:gd name="T90" fmla="*/ 2010 w 2012"/>
                  <a:gd name="T91" fmla="*/ 70 h 134"/>
                  <a:gd name="T92" fmla="*/ 2012 w 2012"/>
                  <a:gd name="T93" fmla="*/ 68 h 134"/>
                  <a:gd name="T94" fmla="*/ 2006 w 2012"/>
                  <a:gd name="T95" fmla="*/ 60 h 134"/>
                  <a:gd name="T96" fmla="*/ 1966 w 2012"/>
                  <a:gd name="T97" fmla="*/ 48 h 134"/>
                  <a:gd name="T98" fmla="*/ 1890 w 2012"/>
                  <a:gd name="T99" fmla="*/ 36 h 134"/>
                  <a:gd name="T100" fmla="*/ 1718 w 2012"/>
                  <a:gd name="T101" fmla="*/ 20 h 134"/>
                  <a:gd name="T102" fmla="*/ 1398 w 2012"/>
                  <a:gd name="T103" fmla="*/ 6 h 134"/>
                  <a:gd name="T104" fmla="*/ 1004 w 2012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12" h="134">
                    <a:moveTo>
                      <a:pt x="1004" y="132"/>
                    </a:moveTo>
                    <a:lnTo>
                      <a:pt x="1004" y="132"/>
                    </a:lnTo>
                    <a:lnTo>
                      <a:pt x="802" y="132"/>
                    </a:lnTo>
                    <a:lnTo>
                      <a:pt x="616" y="128"/>
                    </a:lnTo>
                    <a:lnTo>
                      <a:pt x="446" y="122"/>
                    </a:lnTo>
                    <a:lnTo>
                      <a:pt x="298" y="114"/>
                    </a:lnTo>
                    <a:lnTo>
                      <a:pt x="176" y="104"/>
                    </a:lnTo>
                    <a:lnTo>
                      <a:pt x="126" y="98"/>
                    </a:lnTo>
                    <a:lnTo>
                      <a:pt x="84" y="92"/>
                    </a:lnTo>
                    <a:lnTo>
                      <a:pt x="50" y="86"/>
                    </a:lnTo>
                    <a:lnTo>
                      <a:pt x="24" y="80"/>
                    </a:lnTo>
                    <a:lnTo>
                      <a:pt x="10" y="74"/>
                    </a:lnTo>
                    <a:lnTo>
                      <a:pt x="6" y="70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64"/>
                    </a:lnTo>
                    <a:lnTo>
                      <a:pt x="10" y="60"/>
                    </a:lnTo>
                    <a:lnTo>
                      <a:pt x="24" y="54"/>
                    </a:lnTo>
                    <a:lnTo>
                      <a:pt x="50" y="48"/>
                    </a:lnTo>
                    <a:lnTo>
                      <a:pt x="84" y="42"/>
                    </a:lnTo>
                    <a:lnTo>
                      <a:pt x="126" y="36"/>
                    </a:lnTo>
                    <a:lnTo>
                      <a:pt x="176" y="30"/>
                    </a:lnTo>
                    <a:lnTo>
                      <a:pt x="298" y="20"/>
                    </a:lnTo>
                    <a:lnTo>
                      <a:pt x="446" y="12"/>
                    </a:lnTo>
                    <a:lnTo>
                      <a:pt x="616" y="6"/>
                    </a:lnTo>
                    <a:lnTo>
                      <a:pt x="802" y="2"/>
                    </a:lnTo>
                    <a:lnTo>
                      <a:pt x="1004" y="0"/>
                    </a:lnTo>
                    <a:lnTo>
                      <a:pt x="1004" y="0"/>
                    </a:lnTo>
                    <a:lnTo>
                      <a:pt x="1206" y="2"/>
                    </a:lnTo>
                    <a:lnTo>
                      <a:pt x="1396" y="6"/>
                    </a:lnTo>
                    <a:lnTo>
                      <a:pt x="1566" y="12"/>
                    </a:lnTo>
                    <a:lnTo>
                      <a:pt x="1714" y="20"/>
                    </a:lnTo>
                    <a:lnTo>
                      <a:pt x="1836" y="30"/>
                    </a:lnTo>
                    <a:lnTo>
                      <a:pt x="1886" y="36"/>
                    </a:lnTo>
                    <a:lnTo>
                      <a:pt x="1928" y="42"/>
                    </a:lnTo>
                    <a:lnTo>
                      <a:pt x="1962" y="48"/>
                    </a:lnTo>
                    <a:lnTo>
                      <a:pt x="1986" y="54"/>
                    </a:lnTo>
                    <a:lnTo>
                      <a:pt x="2002" y="60"/>
                    </a:lnTo>
                    <a:lnTo>
                      <a:pt x="2006" y="64"/>
                    </a:lnTo>
                    <a:lnTo>
                      <a:pt x="2006" y="68"/>
                    </a:lnTo>
                    <a:lnTo>
                      <a:pt x="2006" y="68"/>
                    </a:lnTo>
                    <a:lnTo>
                      <a:pt x="2006" y="70"/>
                    </a:lnTo>
                    <a:lnTo>
                      <a:pt x="2002" y="74"/>
                    </a:lnTo>
                    <a:lnTo>
                      <a:pt x="1986" y="80"/>
                    </a:lnTo>
                    <a:lnTo>
                      <a:pt x="1962" y="86"/>
                    </a:lnTo>
                    <a:lnTo>
                      <a:pt x="1928" y="92"/>
                    </a:lnTo>
                    <a:lnTo>
                      <a:pt x="1886" y="98"/>
                    </a:lnTo>
                    <a:lnTo>
                      <a:pt x="1836" y="104"/>
                    </a:lnTo>
                    <a:lnTo>
                      <a:pt x="1714" y="114"/>
                    </a:lnTo>
                    <a:lnTo>
                      <a:pt x="1566" y="122"/>
                    </a:lnTo>
                    <a:lnTo>
                      <a:pt x="1396" y="128"/>
                    </a:lnTo>
                    <a:lnTo>
                      <a:pt x="1206" y="132"/>
                    </a:lnTo>
                    <a:lnTo>
                      <a:pt x="1004" y="132"/>
                    </a:lnTo>
                    <a:close/>
                    <a:moveTo>
                      <a:pt x="1004" y="0"/>
                    </a:moveTo>
                    <a:lnTo>
                      <a:pt x="1004" y="0"/>
                    </a:lnTo>
                    <a:lnTo>
                      <a:pt x="802" y="2"/>
                    </a:lnTo>
                    <a:lnTo>
                      <a:pt x="614" y="6"/>
                    </a:lnTo>
                    <a:lnTo>
                      <a:pt x="442" y="12"/>
                    </a:lnTo>
                    <a:lnTo>
                      <a:pt x="294" y="20"/>
                    </a:lnTo>
                    <a:lnTo>
                      <a:pt x="170" y="30"/>
                    </a:lnTo>
                    <a:lnTo>
                      <a:pt x="120" y="36"/>
                    </a:lnTo>
                    <a:lnTo>
                      <a:pt x="78" y="42"/>
                    </a:lnTo>
                    <a:lnTo>
                      <a:pt x="44" y="48"/>
                    </a:lnTo>
                    <a:lnTo>
                      <a:pt x="20" y="54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4" y="74"/>
                    </a:lnTo>
                    <a:lnTo>
                      <a:pt x="20" y="80"/>
                    </a:lnTo>
                    <a:lnTo>
                      <a:pt x="44" y="86"/>
                    </a:lnTo>
                    <a:lnTo>
                      <a:pt x="78" y="92"/>
                    </a:lnTo>
                    <a:lnTo>
                      <a:pt x="120" y="98"/>
                    </a:lnTo>
                    <a:lnTo>
                      <a:pt x="170" y="104"/>
                    </a:lnTo>
                    <a:lnTo>
                      <a:pt x="294" y="114"/>
                    </a:lnTo>
                    <a:lnTo>
                      <a:pt x="442" y="122"/>
                    </a:lnTo>
                    <a:lnTo>
                      <a:pt x="614" y="128"/>
                    </a:lnTo>
                    <a:lnTo>
                      <a:pt x="802" y="132"/>
                    </a:lnTo>
                    <a:lnTo>
                      <a:pt x="1004" y="134"/>
                    </a:lnTo>
                    <a:lnTo>
                      <a:pt x="1004" y="134"/>
                    </a:lnTo>
                    <a:lnTo>
                      <a:pt x="1208" y="132"/>
                    </a:lnTo>
                    <a:lnTo>
                      <a:pt x="1398" y="128"/>
                    </a:lnTo>
                    <a:lnTo>
                      <a:pt x="1570" y="122"/>
                    </a:lnTo>
                    <a:lnTo>
                      <a:pt x="1718" y="114"/>
                    </a:lnTo>
                    <a:lnTo>
                      <a:pt x="1840" y="104"/>
                    </a:lnTo>
                    <a:lnTo>
                      <a:pt x="1890" y="98"/>
                    </a:lnTo>
                    <a:lnTo>
                      <a:pt x="1934" y="92"/>
                    </a:lnTo>
                    <a:lnTo>
                      <a:pt x="1966" y="86"/>
                    </a:lnTo>
                    <a:lnTo>
                      <a:pt x="1992" y="80"/>
                    </a:lnTo>
                    <a:lnTo>
                      <a:pt x="2006" y="74"/>
                    </a:lnTo>
                    <a:lnTo>
                      <a:pt x="2010" y="70"/>
                    </a:lnTo>
                    <a:lnTo>
                      <a:pt x="2012" y="68"/>
                    </a:lnTo>
                    <a:lnTo>
                      <a:pt x="2012" y="68"/>
                    </a:lnTo>
                    <a:lnTo>
                      <a:pt x="2010" y="64"/>
                    </a:lnTo>
                    <a:lnTo>
                      <a:pt x="2006" y="60"/>
                    </a:lnTo>
                    <a:lnTo>
                      <a:pt x="1992" y="54"/>
                    </a:lnTo>
                    <a:lnTo>
                      <a:pt x="1966" y="48"/>
                    </a:lnTo>
                    <a:lnTo>
                      <a:pt x="1934" y="42"/>
                    </a:lnTo>
                    <a:lnTo>
                      <a:pt x="1890" y="36"/>
                    </a:lnTo>
                    <a:lnTo>
                      <a:pt x="1840" y="30"/>
                    </a:lnTo>
                    <a:lnTo>
                      <a:pt x="1718" y="20"/>
                    </a:lnTo>
                    <a:lnTo>
                      <a:pt x="1570" y="12"/>
                    </a:lnTo>
                    <a:lnTo>
                      <a:pt x="1398" y="6"/>
                    </a:lnTo>
                    <a:lnTo>
                      <a:pt x="1208" y="2"/>
                    </a:lnTo>
                    <a:lnTo>
                      <a:pt x="1004" y="0"/>
                    </a:lnTo>
                    <a:close/>
                  </a:path>
                </a:pathLst>
              </a:custGeom>
              <a:solidFill>
                <a:srgbClr val="E9E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268"/>
              <p:cNvSpPr>
                <a:spLocks/>
              </p:cNvSpPr>
              <p:nvPr/>
            </p:nvSpPr>
            <p:spPr bwMode="auto">
              <a:xfrm>
                <a:off x="2848" y="4158"/>
                <a:ext cx="2002" cy="132"/>
              </a:xfrm>
              <a:custGeom>
                <a:avLst/>
                <a:gdLst>
                  <a:gd name="T0" fmla="*/ 1000 w 2002"/>
                  <a:gd name="T1" fmla="*/ 132 h 132"/>
                  <a:gd name="T2" fmla="*/ 1000 w 2002"/>
                  <a:gd name="T3" fmla="*/ 132 h 132"/>
                  <a:gd name="T4" fmla="*/ 798 w 2002"/>
                  <a:gd name="T5" fmla="*/ 132 h 132"/>
                  <a:gd name="T6" fmla="*/ 612 w 2002"/>
                  <a:gd name="T7" fmla="*/ 128 h 132"/>
                  <a:gd name="T8" fmla="*/ 442 w 2002"/>
                  <a:gd name="T9" fmla="*/ 122 h 132"/>
                  <a:gd name="T10" fmla="*/ 294 w 2002"/>
                  <a:gd name="T11" fmla="*/ 114 h 132"/>
                  <a:gd name="T12" fmla="*/ 172 w 2002"/>
                  <a:gd name="T13" fmla="*/ 104 h 132"/>
                  <a:gd name="T14" fmla="*/ 122 w 2002"/>
                  <a:gd name="T15" fmla="*/ 98 h 132"/>
                  <a:gd name="T16" fmla="*/ 80 w 2002"/>
                  <a:gd name="T17" fmla="*/ 92 h 132"/>
                  <a:gd name="T18" fmla="*/ 46 w 2002"/>
                  <a:gd name="T19" fmla="*/ 86 h 132"/>
                  <a:gd name="T20" fmla="*/ 20 w 2002"/>
                  <a:gd name="T21" fmla="*/ 80 h 132"/>
                  <a:gd name="T22" fmla="*/ 6 w 2002"/>
                  <a:gd name="T23" fmla="*/ 74 h 132"/>
                  <a:gd name="T24" fmla="*/ 2 w 2002"/>
                  <a:gd name="T25" fmla="*/ 70 h 132"/>
                  <a:gd name="T26" fmla="*/ 0 w 2002"/>
                  <a:gd name="T27" fmla="*/ 68 h 132"/>
                  <a:gd name="T28" fmla="*/ 0 w 2002"/>
                  <a:gd name="T29" fmla="*/ 68 h 132"/>
                  <a:gd name="T30" fmla="*/ 2 w 2002"/>
                  <a:gd name="T31" fmla="*/ 64 h 132"/>
                  <a:gd name="T32" fmla="*/ 6 w 2002"/>
                  <a:gd name="T33" fmla="*/ 60 h 132"/>
                  <a:gd name="T34" fmla="*/ 20 w 2002"/>
                  <a:gd name="T35" fmla="*/ 54 h 132"/>
                  <a:gd name="T36" fmla="*/ 46 w 2002"/>
                  <a:gd name="T37" fmla="*/ 48 h 132"/>
                  <a:gd name="T38" fmla="*/ 80 w 2002"/>
                  <a:gd name="T39" fmla="*/ 42 h 132"/>
                  <a:gd name="T40" fmla="*/ 122 w 2002"/>
                  <a:gd name="T41" fmla="*/ 36 h 132"/>
                  <a:gd name="T42" fmla="*/ 172 w 2002"/>
                  <a:gd name="T43" fmla="*/ 30 h 132"/>
                  <a:gd name="T44" fmla="*/ 294 w 2002"/>
                  <a:gd name="T45" fmla="*/ 20 h 132"/>
                  <a:gd name="T46" fmla="*/ 442 w 2002"/>
                  <a:gd name="T47" fmla="*/ 12 h 132"/>
                  <a:gd name="T48" fmla="*/ 612 w 2002"/>
                  <a:gd name="T49" fmla="*/ 6 h 132"/>
                  <a:gd name="T50" fmla="*/ 798 w 2002"/>
                  <a:gd name="T51" fmla="*/ 2 h 132"/>
                  <a:gd name="T52" fmla="*/ 1000 w 2002"/>
                  <a:gd name="T53" fmla="*/ 0 h 132"/>
                  <a:gd name="T54" fmla="*/ 1000 w 2002"/>
                  <a:gd name="T55" fmla="*/ 0 h 132"/>
                  <a:gd name="T56" fmla="*/ 1202 w 2002"/>
                  <a:gd name="T57" fmla="*/ 2 h 132"/>
                  <a:gd name="T58" fmla="*/ 1392 w 2002"/>
                  <a:gd name="T59" fmla="*/ 6 h 132"/>
                  <a:gd name="T60" fmla="*/ 1562 w 2002"/>
                  <a:gd name="T61" fmla="*/ 12 h 132"/>
                  <a:gd name="T62" fmla="*/ 1710 w 2002"/>
                  <a:gd name="T63" fmla="*/ 20 h 132"/>
                  <a:gd name="T64" fmla="*/ 1832 w 2002"/>
                  <a:gd name="T65" fmla="*/ 30 h 132"/>
                  <a:gd name="T66" fmla="*/ 1882 w 2002"/>
                  <a:gd name="T67" fmla="*/ 36 h 132"/>
                  <a:gd name="T68" fmla="*/ 1924 w 2002"/>
                  <a:gd name="T69" fmla="*/ 42 h 132"/>
                  <a:gd name="T70" fmla="*/ 1958 w 2002"/>
                  <a:gd name="T71" fmla="*/ 48 h 132"/>
                  <a:gd name="T72" fmla="*/ 1982 w 2002"/>
                  <a:gd name="T73" fmla="*/ 54 h 132"/>
                  <a:gd name="T74" fmla="*/ 1998 w 2002"/>
                  <a:gd name="T75" fmla="*/ 60 h 132"/>
                  <a:gd name="T76" fmla="*/ 2002 w 2002"/>
                  <a:gd name="T77" fmla="*/ 64 h 132"/>
                  <a:gd name="T78" fmla="*/ 2002 w 2002"/>
                  <a:gd name="T79" fmla="*/ 68 h 132"/>
                  <a:gd name="T80" fmla="*/ 2002 w 2002"/>
                  <a:gd name="T81" fmla="*/ 68 h 132"/>
                  <a:gd name="T82" fmla="*/ 2002 w 2002"/>
                  <a:gd name="T83" fmla="*/ 70 h 132"/>
                  <a:gd name="T84" fmla="*/ 1998 w 2002"/>
                  <a:gd name="T85" fmla="*/ 74 h 132"/>
                  <a:gd name="T86" fmla="*/ 1982 w 2002"/>
                  <a:gd name="T87" fmla="*/ 80 h 132"/>
                  <a:gd name="T88" fmla="*/ 1958 w 2002"/>
                  <a:gd name="T89" fmla="*/ 86 h 132"/>
                  <a:gd name="T90" fmla="*/ 1924 w 2002"/>
                  <a:gd name="T91" fmla="*/ 92 h 132"/>
                  <a:gd name="T92" fmla="*/ 1882 w 2002"/>
                  <a:gd name="T93" fmla="*/ 98 h 132"/>
                  <a:gd name="T94" fmla="*/ 1832 w 2002"/>
                  <a:gd name="T95" fmla="*/ 104 h 132"/>
                  <a:gd name="T96" fmla="*/ 1710 w 2002"/>
                  <a:gd name="T97" fmla="*/ 114 h 132"/>
                  <a:gd name="T98" fmla="*/ 1562 w 2002"/>
                  <a:gd name="T99" fmla="*/ 122 h 132"/>
                  <a:gd name="T100" fmla="*/ 1392 w 2002"/>
                  <a:gd name="T101" fmla="*/ 128 h 132"/>
                  <a:gd name="T102" fmla="*/ 1202 w 2002"/>
                  <a:gd name="T103" fmla="*/ 132 h 132"/>
                  <a:gd name="T104" fmla="*/ 1000 w 2002"/>
                  <a:gd name="T10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2" h="132">
                    <a:moveTo>
                      <a:pt x="1000" y="132"/>
                    </a:moveTo>
                    <a:lnTo>
                      <a:pt x="1000" y="132"/>
                    </a:lnTo>
                    <a:lnTo>
                      <a:pt x="798" y="132"/>
                    </a:lnTo>
                    <a:lnTo>
                      <a:pt x="612" y="128"/>
                    </a:lnTo>
                    <a:lnTo>
                      <a:pt x="442" y="122"/>
                    </a:lnTo>
                    <a:lnTo>
                      <a:pt x="294" y="114"/>
                    </a:lnTo>
                    <a:lnTo>
                      <a:pt x="172" y="104"/>
                    </a:lnTo>
                    <a:lnTo>
                      <a:pt x="122" y="98"/>
                    </a:lnTo>
                    <a:lnTo>
                      <a:pt x="80" y="92"/>
                    </a:lnTo>
                    <a:lnTo>
                      <a:pt x="46" y="86"/>
                    </a:lnTo>
                    <a:lnTo>
                      <a:pt x="20" y="80"/>
                    </a:lnTo>
                    <a:lnTo>
                      <a:pt x="6" y="74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6" y="60"/>
                    </a:lnTo>
                    <a:lnTo>
                      <a:pt x="20" y="54"/>
                    </a:lnTo>
                    <a:lnTo>
                      <a:pt x="46" y="48"/>
                    </a:lnTo>
                    <a:lnTo>
                      <a:pt x="80" y="42"/>
                    </a:lnTo>
                    <a:lnTo>
                      <a:pt x="122" y="36"/>
                    </a:lnTo>
                    <a:lnTo>
                      <a:pt x="172" y="30"/>
                    </a:lnTo>
                    <a:lnTo>
                      <a:pt x="294" y="20"/>
                    </a:lnTo>
                    <a:lnTo>
                      <a:pt x="442" y="12"/>
                    </a:lnTo>
                    <a:lnTo>
                      <a:pt x="612" y="6"/>
                    </a:lnTo>
                    <a:lnTo>
                      <a:pt x="798" y="2"/>
                    </a:lnTo>
                    <a:lnTo>
                      <a:pt x="1000" y="0"/>
                    </a:lnTo>
                    <a:lnTo>
                      <a:pt x="1000" y="0"/>
                    </a:lnTo>
                    <a:lnTo>
                      <a:pt x="1202" y="2"/>
                    </a:lnTo>
                    <a:lnTo>
                      <a:pt x="1392" y="6"/>
                    </a:lnTo>
                    <a:lnTo>
                      <a:pt x="1562" y="12"/>
                    </a:lnTo>
                    <a:lnTo>
                      <a:pt x="1710" y="20"/>
                    </a:lnTo>
                    <a:lnTo>
                      <a:pt x="1832" y="30"/>
                    </a:lnTo>
                    <a:lnTo>
                      <a:pt x="1882" y="36"/>
                    </a:lnTo>
                    <a:lnTo>
                      <a:pt x="1924" y="42"/>
                    </a:lnTo>
                    <a:lnTo>
                      <a:pt x="1958" y="48"/>
                    </a:lnTo>
                    <a:lnTo>
                      <a:pt x="1982" y="54"/>
                    </a:lnTo>
                    <a:lnTo>
                      <a:pt x="1998" y="60"/>
                    </a:lnTo>
                    <a:lnTo>
                      <a:pt x="2002" y="64"/>
                    </a:lnTo>
                    <a:lnTo>
                      <a:pt x="2002" y="68"/>
                    </a:lnTo>
                    <a:lnTo>
                      <a:pt x="2002" y="68"/>
                    </a:lnTo>
                    <a:lnTo>
                      <a:pt x="2002" y="70"/>
                    </a:lnTo>
                    <a:lnTo>
                      <a:pt x="1998" y="74"/>
                    </a:lnTo>
                    <a:lnTo>
                      <a:pt x="1982" y="80"/>
                    </a:lnTo>
                    <a:lnTo>
                      <a:pt x="1958" y="86"/>
                    </a:lnTo>
                    <a:lnTo>
                      <a:pt x="1924" y="92"/>
                    </a:lnTo>
                    <a:lnTo>
                      <a:pt x="1882" y="98"/>
                    </a:lnTo>
                    <a:lnTo>
                      <a:pt x="1832" y="104"/>
                    </a:lnTo>
                    <a:lnTo>
                      <a:pt x="1710" y="114"/>
                    </a:lnTo>
                    <a:lnTo>
                      <a:pt x="1562" y="122"/>
                    </a:lnTo>
                    <a:lnTo>
                      <a:pt x="1392" y="128"/>
                    </a:lnTo>
                    <a:lnTo>
                      <a:pt x="1202" y="132"/>
                    </a:lnTo>
                    <a:lnTo>
                      <a:pt x="1000" y="1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269"/>
              <p:cNvSpPr>
                <a:spLocks/>
              </p:cNvSpPr>
              <p:nvPr/>
            </p:nvSpPr>
            <p:spPr bwMode="auto">
              <a:xfrm>
                <a:off x="2844" y="4158"/>
                <a:ext cx="2012" cy="134"/>
              </a:xfrm>
              <a:custGeom>
                <a:avLst/>
                <a:gdLst>
                  <a:gd name="T0" fmla="*/ 1004 w 2012"/>
                  <a:gd name="T1" fmla="*/ 0 h 134"/>
                  <a:gd name="T2" fmla="*/ 1004 w 2012"/>
                  <a:gd name="T3" fmla="*/ 0 h 134"/>
                  <a:gd name="T4" fmla="*/ 802 w 2012"/>
                  <a:gd name="T5" fmla="*/ 2 h 134"/>
                  <a:gd name="T6" fmla="*/ 614 w 2012"/>
                  <a:gd name="T7" fmla="*/ 6 h 134"/>
                  <a:gd name="T8" fmla="*/ 442 w 2012"/>
                  <a:gd name="T9" fmla="*/ 12 h 134"/>
                  <a:gd name="T10" fmla="*/ 294 w 2012"/>
                  <a:gd name="T11" fmla="*/ 20 h 134"/>
                  <a:gd name="T12" fmla="*/ 170 w 2012"/>
                  <a:gd name="T13" fmla="*/ 30 h 134"/>
                  <a:gd name="T14" fmla="*/ 120 w 2012"/>
                  <a:gd name="T15" fmla="*/ 36 h 134"/>
                  <a:gd name="T16" fmla="*/ 78 w 2012"/>
                  <a:gd name="T17" fmla="*/ 42 h 134"/>
                  <a:gd name="T18" fmla="*/ 44 w 2012"/>
                  <a:gd name="T19" fmla="*/ 48 h 134"/>
                  <a:gd name="T20" fmla="*/ 20 w 2012"/>
                  <a:gd name="T21" fmla="*/ 54 h 134"/>
                  <a:gd name="T22" fmla="*/ 4 w 2012"/>
                  <a:gd name="T23" fmla="*/ 60 h 134"/>
                  <a:gd name="T24" fmla="*/ 0 w 2012"/>
                  <a:gd name="T25" fmla="*/ 64 h 134"/>
                  <a:gd name="T26" fmla="*/ 0 w 2012"/>
                  <a:gd name="T27" fmla="*/ 68 h 134"/>
                  <a:gd name="T28" fmla="*/ 0 w 2012"/>
                  <a:gd name="T29" fmla="*/ 68 h 134"/>
                  <a:gd name="T30" fmla="*/ 0 w 2012"/>
                  <a:gd name="T31" fmla="*/ 70 h 134"/>
                  <a:gd name="T32" fmla="*/ 4 w 2012"/>
                  <a:gd name="T33" fmla="*/ 74 h 134"/>
                  <a:gd name="T34" fmla="*/ 20 w 2012"/>
                  <a:gd name="T35" fmla="*/ 80 h 134"/>
                  <a:gd name="T36" fmla="*/ 44 w 2012"/>
                  <a:gd name="T37" fmla="*/ 86 h 134"/>
                  <a:gd name="T38" fmla="*/ 78 w 2012"/>
                  <a:gd name="T39" fmla="*/ 92 h 134"/>
                  <a:gd name="T40" fmla="*/ 120 w 2012"/>
                  <a:gd name="T41" fmla="*/ 98 h 134"/>
                  <a:gd name="T42" fmla="*/ 170 w 2012"/>
                  <a:gd name="T43" fmla="*/ 104 h 134"/>
                  <a:gd name="T44" fmla="*/ 294 w 2012"/>
                  <a:gd name="T45" fmla="*/ 114 h 134"/>
                  <a:gd name="T46" fmla="*/ 442 w 2012"/>
                  <a:gd name="T47" fmla="*/ 122 h 134"/>
                  <a:gd name="T48" fmla="*/ 614 w 2012"/>
                  <a:gd name="T49" fmla="*/ 128 h 134"/>
                  <a:gd name="T50" fmla="*/ 802 w 2012"/>
                  <a:gd name="T51" fmla="*/ 132 h 134"/>
                  <a:gd name="T52" fmla="*/ 1004 w 2012"/>
                  <a:gd name="T53" fmla="*/ 134 h 134"/>
                  <a:gd name="T54" fmla="*/ 1004 w 2012"/>
                  <a:gd name="T55" fmla="*/ 134 h 134"/>
                  <a:gd name="T56" fmla="*/ 1208 w 2012"/>
                  <a:gd name="T57" fmla="*/ 132 h 134"/>
                  <a:gd name="T58" fmla="*/ 1398 w 2012"/>
                  <a:gd name="T59" fmla="*/ 128 h 134"/>
                  <a:gd name="T60" fmla="*/ 1570 w 2012"/>
                  <a:gd name="T61" fmla="*/ 122 h 134"/>
                  <a:gd name="T62" fmla="*/ 1718 w 2012"/>
                  <a:gd name="T63" fmla="*/ 114 h 134"/>
                  <a:gd name="T64" fmla="*/ 1840 w 2012"/>
                  <a:gd name="T65" fmla="*/ 104 h 134"/>
                  <a:gd name="T66" fmla="*/ 1890 w 2012"/>
                  <a:gd name="T67" fmla="*/ 98 h 134"/>
                  <a:gd name="T68" fmla="*/ 1934 w 2012"/>
                  <a:gd name="T69" fmla="*/ 92 h 134"/>
                  <a:gd name="T70" fmla="*/ 1966 w 2012"/>
                  <a:gd name="T71" fmla="*/ 86 h 134"/>
                  <a:gd name="T72" fmla="*/ 1992 w 2012"/>
                  <a:gd name="T73" fmla="*/ 80 h 134"/>
                  <a:gd name="T74" fmla="*/ 2006 w 2012"/>
                  <a:gd name="T75" fmla="*/ 74 h 134"/>
                  <a:gd name="T76" fmla="*/ 2010 w 2012"/>
                  <a:gd name="T77" fmla="*/ 70 h 134"/>
                  <a:gd name="T78" fmla="*/ 2012 w 2012"/>
                  <a:gd name="T79" fmla="*/ 68 h 134"/>
                  <a:gd name="T80" fmla="*/ 2012 w 2012"/>
                  <a:gd name="T81" fmla="*/ 68 h 134"/>
                  <a:gd name="T82" fmla="*/ 2010 w 2012"/>
                  <a:gd name="T83" fmla="*/ 64 h 134"/>
                  <a:gd name="T84" fmla="*/ 2006 w 2012"/>
                  <a:gd name="T85" fmla="*/ 60 h 134"/>
                  <a:gd name="T86" fmla="*/ 1992 w 2012"/>
                  <a:gd name="T87" fmla="*/ 54 h 134"/>
                  <a:gd name="T88" fmla="*/ 1966 w 2012"/>
                  <a:gd name="T89" fmla="*/ 48 h 134"/>
                  <a:gd name="T90" fmla="*/ 1934 w 2012"/>
                  <a:gd name="T91" fmla="*/ 42 h 134"/>
                  <a:gd name="T92" fmla="*/ 1890 w 2012"/>
                  <a:gd name="T93" fmla="*/ 36 h 134"/>
                  <a:gd name="T94" fmla="*/ 1840 w 2012"/>
                  <a:gd name="T95" fmla="*/ 30 h 134"/>
                  <a:gd name="T96" fmla="*/ 1718 w 2012"/>
                  <a:gd name="T97" fmla="*/ 20 h 134"/>
                  <a:gd name="T98" fmla="*/ 1570 w 2012"/>
                  <a:gd name="T99" fmla="*/ 12 h 134"/>
                  <a:gd name="T100" fmla="*/ 1398 w 2012"/>
                  <a:gd name="T101" fmla="*/ 6 h 134"/>
                  <a:gd name="T102" fmla="*/ 1208 w 2012"/>
                  <a:gd name="T103" fmla="*/ 2 h 134"/>
                  <a:gd name="T104" fmla="*/ 1004 w 2012"/>
                  <a:gd name="T10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12" h="134">
                    <a:moveTo>
                      <a:pt x="1004" y="0"/>
                    </a:moveTo>
                    <a:lnTo>
                      <a:pt x="1004" y="0"/>
                    </a:lnTo>
                    <a:lnTo>
                      <a:pt x="802" y="2"/>
                    </a:lnTo>
                    <a:lnTo>
                      <a:pt x="614" y="6"/>
                    </a:lnTo>
                    <a:lnTo>
                      <a:pt x="442" y="12"/>
                    </a:lnTo>
                    <a:lnTo>
                      <a:pt x="294" y="20"/>
                    </a:lnTo>
                    <a:lnTo>
                      <a:pt x="170" y="30"/>
                    </a:lnTo>
                    <a:lnTo>
                      <a:pt x="120" y="36"/>
                    </a:lnTo>
                    <a:lnTo>
                      <a:pt x="78" y="42"/>
                    </a:lnTo>
                    <a:lnTo>
                      <a:pt x="44" y="48"/>
                    </a:lnTo>
                    <a:lnTo>
                      <a:pt x="20" y="54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4" y="74"/>
                    </a:lnTo>
                    <a:lnTo>
                      <a:pt x="20" y="80"/>
                    </a:lnTo>
                    <a:lnTo>
                      <a:pt x="44" y="86"/>
                    </a:lnTo>
                    <a:lnTo>
                      <a:pt x="78" y="92"/>
                    </a:lnTo>
                    <a:lnTo>
                      <a:pt x="120" y="98"/>
                    </a:lnTo>
                    <a:lnTo>
                      <a:pt x="170" y="104"/>
                    </a:lnTo>
                    <a:lnTo>
                      <a:pt x="294" y="114"/>
                    </a:lnTo>
                    <a:lnTo>
                      <a:pt x="442" y="122"/>
                    </a:lnTo>
                    <a:lnTo>
                      <a:pt x="614" y="128"/>
                    </a:lnTo>
                    <a:lnTo>
                      <a:pt x="802" y="132"/>
                    </a:lnTo>
                    <a:lnTo>
                      <a:pt x="1004" y="134"/>
                    </a:lnTo>
                    <a:lnTo>
                      <a:pt x="1004" y="134"/>
                    </a:lnTo>
                    <a:lnTo>
                      <a:pt x="1208" y="132"/>
                    </a:lnTo>
                    <a:lnTo>
                      <a:pt x="1398" y="128"/>
                    </a:lnTo>
                    <a:lnTo>
                      <a:pt x="1570" y="122"/>
                    </a:lnTo>
                    <a:lnTo>
                      <a:pt x="1718" y="114"/>
                    </a:lnTo>
                    <a:lnTo>
                      <a:pt x="1840" y="104"/>
                    </a:lnTo>
                    <a:lnTo>
                      <a:pt x="1890" y="98"/>
                    </a:lnTo>
                    <a:lnTo>
                      <a:pt x="1934" y="92"/>
                    </a:lnTo>
                    <a:lnTo>
                      <a:pt x="1966" y="86"/>
                    </a:lnTo>
                    <a:lnTo>
                      <a:pt x="1992" y="80"/>
                    </a:lnTo>
                    <a:lnTo>
                      <a:pt x="2006" y="74"/>
                    </a:lnTo>
                    <a:lnTo>
                      <a:pt x="2010" y="70"/>
                    </a:lnTo>
                    <a:lnTo>
                      <a:pt x="2012" y="68"/>
                    </a:lnTo>
                    <a:lnTo>
                      <a:pt x="2012" y="68"/>
                    </a:lnTo>
                    <a:lnTo>
                      <a:pt x="2010" y="64"/>
                    </a:lnTo>
                    <a:lnTo>
                      <a:pt x="2006" y="60"/>
                    </a:lnTo>
                    <a:lnTo>
                      <a:pt x="1992" y="54"/>
                    </a:lnTo>
                    <a:lnTo>
                      <a:pt x="1966" y="48"/>
                    </a:lnTo>
                    <a:lnTo>
                      <a:pt x="1934" y="42"/>
                    </a:lnTo>
                    <a:lnTo>
                      <a:pt x="1890" y="36"/>
                    </a:lnTo>
                    <a:lnTo>
                      <a:pt x="1840" y="30"/>
                    </a:lnTo>
                    <a:lnTo>
                      <a:pt x="1718" y="20"/>
                    </a:lnTo>
                    <a:lnTo>
                      <a:pt x="1570" y="12"/>
                    </a:lnTo>
                    <a:lnTo>
                      <a:pt x="1398" y="6"/>
                    </a:lnTo>
                    <a:lnTo>
                      <a:pt x="1208" y="2"/>
                    </a:lnTo>
                    <a:lnTo>
                      <a:pt x="10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270"/>
              <p:cNvSpPr>
                <a:spLocks noEditPoints="1"/>
              </p:cNvSpPr>
              <p:nvPr/>
            </p:nvSpPr>
            <p:spPr bwMode="auto">
              <a:xfrm>
                <a:off x="2848" y="4158"/>
                <a:ext cx="2002" cy="132"/>
              </a:xfrm>
              <a:custGeom>
                <a:avLst/>
                <a:gdLst>
                  <a:gd name="T0" fmla="*/ 1000 w 2002"/>
                  <a:gd name="T1" fmla="*/ 132 h 132"/>
                  <a:gd name="T2" fmla="*/ 612 w 2002"/>
                  <a:gd name="T3" fmla="*/ 128 h 132"/>
                  <a:gd name="T4" fmla="*/ 296 w 2002"/>
                  <a:gd name="T5" fmla="*/ 114 h 132"/>
                  <a:gd name="T6" fmla="*/ 126 w 2002"/>
                  <a:gd name="T7" fmla="*/ 98 h 132"/>
                  <a:gd name="T8" fmla="*/ 50 w 2002"/>
                  <a:gd name="T9" fmla="*/ 86 h 132"/>
                  <a:gd name="T10" fmla="*/ 10 w 2002"/>
                  <a:gd name="T11" fmla="*/ 74 h 132"/>
                  <a:gd name="T12" fmla="*/ 6 w 2002"/>
                  <a:gd name="T13" fmla="*/ 68 h 132"/>
                  <a:gd name="T14" fmla="*/ 6 w 2002"/>
                  <a:gd name="T15" fmla="*/ 64 h 132"/>
                  <a:gd name="T16" fmla="*/ 26 w 2002"/>
                  <a:gd name="T17" fmla="*/ 54 h 132"/>
                  <a:gd name="T18" fmla="*/ 84 w 2002"/>
                  <a:gd name="T19" fmla="*/ 42 h 132"/>
                  <a:gd name="T20" fmla="*/ 176 w 2002"/>
                  <a:gd name="T21" fmla="*/ 30 h 132"/>
                  <a:gd name="T22" fmla="*/ 444 w 2002"/>
                  <a:gd name="T23" fmla="*/ 12 h 132"/>
                  <a:gd name="T24" fmla="*/ 800 w 2002"/>
                  <a:gd name="T25" fmla="*/ 2 h 132"/>
                  <a:gd name="T26" fmla="*/ 1000 w 2002"/>
                  <a:gd name="T27" fmla="*/ 2 h 132"/>
                  <a:gd name="T28" fmla="*/ 1390 w 2002"/>
                  <a:gd name="T29" fmla="*/ 6 h 132"/>
                  <a:gd name="T30" fmla="*/ 1706 w 2002"/>
                  <a:gd name="T31" fmla="*/ 20 h 132"/>
                  <a:gd name="T32" fmla="*/ 1878 w 2002"/>
                  <a:gd name="T33" fmla="*/ 36 h 132"/>
                  <a:gd name="T34" fmla="*/ 1954 w 2002"/>
                  <a:gd name="T35" fmla="*/ 48 h 132"/>
                  <a:gd name="T36" fmla="*/ 1992 w 2002"/>
                  <a:gd name="T37" fmla="*/ 60 h 132"/>
                  <a:gd name="T38" fmla="*/ 1998 w 2002"/>
                  <a:gd name="T39" fmla="*/ 68 h 132"/>
                  <a:gd name="T40" fmla="*/ 1996 w 2002"/>
                  <a:gd name="T41" fmla="*/ 70 h 132"/>
                  <a:gd name="T42" fmla="*/ 1978 w 2002"/>
                  <a:gd name="T43" fmla="*/ 80 h 132"/>
                  <a:gd name="T44" fmla="*/ 1920 w 2002"/>
                  <a:gd name="T45" fmla="*/ 92 h 132"/>
                  <a:gd name="T46" fmla="*/ 1828 w 2002"/>
                  <a:gd name="T47" fmla="*/ 104 h 132"/>
                  <a:gd name="T48" fmla="*/ 1560 w 2002"/>
                  <a:gd name="T49" fmla="*/ 122 h 132"/>
                  <a:gd name="T50" fmla="*/ 1202 w 2002"/>
                  <a:gd name="T51" fmla="*/ 130 h 132"/>
                  <a:gd name="T52" fmla="*/ 1000 w 2002"/>
                  <a:gd name="T53" fmla="*/ 0 h 132"/>
                  <a:gd name="T54" fmla="*/ 798 w 2002"/>
                  <a:gd name="T55" fmla="*/ 2 h 132"/>
                  <a:gd name="T56" fmla="*/ 442 w 2002"/>
                  <a:gd name="T57" fmla="*/ 12 h 132"/>
                  <a:gd name="T58" fmla="*/ 172 w 2002"/>
                  <a:gd name="T59" fmla="*/ 30 h 132"/>
                  <a:gd name="T60" fmla="*/ 80 w 2002"/>
                  <a:gd name="T61" fmla="*/ 42 h 132"/>
                  <a:gd name="T62" fmla="*/ 20 w 2002"/>
                  <a:gd name="T63" fmla="*/ 54 h 132"/>
                  <a:gd name="T64" fmla="*/ 2 w 2002"/>
                  <a:gd name="T65" fmla="*/ 64 h 132"/>
                  <a:gd name="T66" fmla="*/ 0 w 2002"/>
                  <a:gd name="T67" fmla="*/ 68 h 132"/>
                  <a:gd name="T68" fmla="*/ 6 w 2002"/>
                  <a:gd name="T69" fmla="*/ 74 h 132"/>
                  <a:gd name="T70" fmla="*/ 46 w 2002"/>
                  <a:gd name="T71" fmla="*/ 86 h 132"/>
                  <a:gd name="T72" fmla="*/ 122 w 2002"/>
                  <a:gd name="T73" fmla="*/ 98 h 132"/>
                  <a:gd name="T74" fmla="*/ 294 w 2002"/>
                  <a:gd name="T75" fmla="*/ 114 h 132"/>
                  <a:gd name="T76" fmla="*/ 612 w 2002"/>
                  <a:gd name="T77" fmla="*/ 128 h 132"/>
                  <a:gd name="T78" fmla="*/ 1000 w 2002"/>
                  <a:gd name="T79" fmla="*/ 132 h 132"/>
                  <a:gd name="T80" fmla="*/ 1202 w 2002"/>
                  <a:gd name="T81" fmla="*/ 132 h 132"/>
                  <a:gd name="T82" fmla="*/ 1562 w 2002"/>
                  <a:gd name="T83" fmla="*/ 122 h 132"/>
                  <a:gd name="T84" fmla="*/ 1832 w 2002"/>
                  <a:gd name="T85" fmla="*/ 104 h 132"/>
                  <a:gd name="T86" fmla="*/ 1924 w 2002"/>
                  <a:gd name="T87" fmla="*/ 92 h 132"/>
                  <a:gd name="T88" fmla="*/ 1982 w 2002"/>
                  <a:gd name="T89" fmla="*/ 80 h 132"/>
                  <a:gd name="T90" fmla="*/ 2002 w 2002"/>
                  <a:gd name="T91" fmla="*/ 70 h 132"/>
                  <a:gd name="T92" fmla="*/ 2002 w 2002"/>
                  <a:gd name="T93" fmla="*/ 68 h 132"/>
                  <a:gd name="T94" fmla="*/ 1998 w 2002"/>
                  <a:gd name="T95" fmla="*/ 60 h 132"/>
                  <a:gd name="T96" fmla="*/ 1958 w 2002"/>
                  <a:gd name="T97" fmla="*/ 48 h 132"/>
                  <a:gd name="T98" fmla="*/ 1882 w 2002"/>
                  <a:gd name="T99" fmla="*/ 36 h 132"/>
                  <a:gd name="T100" fmla="*/ 1710 w 2002"/>
                  <a:gd name="T101" fmla="*/ 20 h 132"/>
                  <a:gd name="T102" fmla="*/ 1392 w 2002"/>
                  <a:gd name="T103" fmla="*/ 6 h 132"/>
                  <a:gd name="T104" fmla="*/ 1000 w 2002"/>
                  <a:gd name="T10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2" h="132">
                    <a:moveTo>
                      <a:pt x="1000" y="132"/>
                    </a:moveTo>
                    <a:lnTo>
                      <a:pt x="1000" y="132"/>
                    </a:lnTo>
                    <a:lnTo>
                      <a:pt x="800" y="130"/>
                    </a:lnTo>
                    <a:lnTo>
                      <a:pt x="612" y="128"/>
                    </a:lnTo>
                    <a:lnTo>
                      <a:pt x="444" y="122"/>
                    </a:lnTo>
                    <a:lnTo>
                      <a:pt x="296" y="114"/>
                    </a:lnTo>
                    <a:lnTo>
                      <a:pt x="176" y="104"/>
                    </a:lnTo>
                    <a:lnTo>
                      <a:pt x="126" y="98"/>
                    </a:lnTo>
                    <a:lnTo>
                      <a:pt x="84" y="92"/>
                    </a:lnTo>
                    <a:lnTo>
                      <a:pt x="50" y="86"/>
                    </a:lnTo>
                    <a:lnTo>
                      <a:pt x="26" y="80"/>
                    </a:lnTo>
                    <a:lnTo>
                      <a:pt x="10" y="74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10" y="60"/>
                    </a:lnTo>
                    <a:lnTo>
                      <a:pt x="26" y="54"/>
                    </a:lnTo>
                    <a:lnTo>
                      <a:pt x="50" y="48"/>
                    </a:lnTo>
                    <a:lnTo>
                      <a:pt x="84" y="42"/>
                    </a:lnTo>
                    <a:lnTo>
                      <a:pt x="126" y="36"/>
                    </a:lnTo>
                    <a:lnTo>
                      <a:pt x="176" y="30"/>
                    </a:lnTo>
                    <a:lnTo>
                      <a:pt x="296" y="20"/>
                    </a:lnTo>
                    <a:lnTo>
                      <a:pt x="444" y="12"/>
                    </a:lnTo>
                    <a:lnTo>
                      <a:pt x="612" y="6"/>
                    </a:lnTo>
                    <a:lnTo>
                      <a:pt x="800" y="2"/>
                    </a:lnTo>
                    <a:lnTo>
                      <a:pt x="1000" y="2"/>
                    </a:lnTo>
                    <a:lnTo>
                      <a:pt x="1000" y="2"/>
                    </a:lnTo>
                    <a:lnTo>
                      <a:pt x="1202" y="2"/>
                    </a:lnTo>
                    <a:lnTo>
                      <a:pt x="1390" y="6"/>
                    </a:lnTo>
                    <a:lnTo>
                      <a:pt x="1560" y="12"/>
                    </a:lnTo>
                    <a:lnTo>
                      <a:pt x="1706" y="20"/>
                    </a:lnTo>
                    <a:lnTo>
                      <a:pt x="1828" y="30"/>
                    </a:lnTo>
                    <a:lnTo>
                      <a:pt x="1878" y="36"/>
                    </a:lnTo>
                    <a:lnTo>
                      <a:pt x="1920" y="42"/>
                    </a:lnTo>
                    <a:lnTo>
                      <a:pt x="1954" y="48"/>
                    </a:lnTo>
                    <a:lnTo>
                      <a:pt x="1978" y="54"/>
                    </a:lnTo>
                    <a:lnTo>
                      <a:pt x="1992" y="60"/>
                    </a:lnTo>
                    <a:lnTo>
                      <a:pt x="1996" y="64"/>
                    </a:lnTo>
                    <a:lnTo>
                      <a:pt x="1998" y="68"/>
                    </a:lnTo>
                    <a:lnTo>
                      <a:pt x="1998" y="68"/>
                    </a:lnTo>
                    <a:lnTo>
                      <a:pt x="1996" y="70"/>
                    </a:lnTo>
                    <a:lnTo>
                      <a:pt x="1992" y="74"/>
                    </a:lnTo>
                    <a:lnTo>
                      <a:pt x="1978" y="80"/>
                    </a:lnTo>
                    <a:lnTo>
                      <a:pt x="1954" y="86"/>
                    </a:lnTo>
                    <a:lnTo>
                      <a:pt x="1920" y="92"/>
                    </a:lnTo>
                    <a:lnTo>
                      <a:pt x="1878" y="98"/>
                    </a:lnTo>
                    <a:lnTo>
                      <a:pt x="1828" y="104"/>
                    </a:lnTo>
                    <a:lnTo>
                      <a:pt x="1706" y="114"/>
                    </a:lnTo>
                    <a:lnTo>
                      <a:pt x="1560" y="122"/>
                    </a:lnTo>
                    <a:lnTo>
                      <a:pt x="1390" y="128"/>
                    </a:lnTo>
                    <a:lnTo>
                      <a:pt x="1202" y="130"/>
                    </a:lnTo>
                    <a:lnTo>
                      <a:pt x="1000" y="132"/>
                    </a:lnTo>
                    <a:close/>
                    <a:moveTo>
                      <a:pt x="1000" y="0"/>
                    </a:moveTo>
                    <a:lnTo>
                      <a:pt x="1000" y="0"/>
                    </a:lnTo>
                    <a:lnTo>
                      <a:pt x="798" y="2"/>
                    </a:lnTo>
                    <a:lnTo>
                      <a:pt x="612" y="6"/>
                    </a:lnTo>
                    <a:lnTo>
                      <a:pt x="442" y="12"/>
                    </a:lnTo>
                    <a:lnTo>
                      <a:pt x="294" y="20"/>
                    </a:lnTo>
                    <a:lnTo>
                      <a:pt x="172" y="30"/>
                    </a:lnTo>
                    <a:lnTo>
                      <a:pt x="122" y="36"/>
                    </a:lnTo>
                    <a:lnTo>
                      <a:pt x="80" y="42"/>
                    </a:lnTo>
                    <a:lnTo>
                      <a:pt x="46" y="48"/>
                    </a:lnTo>
                    <a:lnTo>
                      <a:pt x="20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0" y="80"/>
                    </a:lnTo>
                    <a:lnTo>
                      <a:pt x="46" y="86"/>
                    </a:lnTo>
                    <a:lnTo>
                      <a:pt x="80" y="92"/>
                    </a:lnTo>
                    <a:lnTo>
                      <a:pt x="122" y="98"/>
                    </a:lnTo>
                    <a:lnTo>
                      <a:pt x="172" y="104"/>
                    </a:lnTo>
                    <a:lnTo>
                      <a:pt x="294" y="114"/>
                    </a:lnTo>
                    <a:lnTo>
                      <a:pt x="442" y="122"/>
                    </a:lnTo>
                    <a:lnTo>
                      <a:pt x="612" y="128"/>
                    </a:lnTo>
                    <a:lnTo>
                      <a:pt x="798" y="132"/>
                    </a:lnTo>
                    <a:lnTo>
                      <a:pt x="1000" y="132"/>
                    </a:lnTo>
                    <a:lnTo>
                      <a:pt x="1000" y="132"/>
                    </a:lnTo>
                    <a:lnTo>
                      <a:pt x="1202" y="132"/>
                    </a:lnTo>
                    <a:lnTo>
                      <a:pt x="1392" y="128"/>
                    </a:lnTo>
                    <a:lnTo>
                      <a:pt x="1562" y="122"/>
                    </a:lnTo>
                    <a:lnTo>
                      <a:pt x="1710" y="114"/>
                    </a:lnTo>
                    <a:lnTo>
                      <a:pt x="1832" y="104"/>
                    </a:lnTo>
                    <a:lnTo>
                      <a:pt x="1882" y="98"/>
                    </a:lnTo>
                    <a:lnTo>
                      <a:pt x="1924" y="92"/>
                    </a:lnTo>
                    <a:lnTo>
                      <a:pt x="1958" y="86"/>
                    </a:lnTo>
                    <a:lnTo>
                      <a:pt x="1982" y="80"/>
                    </a:lnTo>
                    <a:lnTo>
                      <a:pt x="1998" y="74"/>
                    </a:lnTo>
                    <a:lnTo>
                      <a:pt x="2002" y="70"/>
                    </a:lnTo>
                    <a:lnTo>
                      <a:pt x="2002" y="68"/>
                    </a:lnTo>
                    <a:lnTo>
                      <a:pt x="2002" y="68"/>
                    </a:lnTo>
                    <a:lnTo>
                      <a:pt x="2002" y="64"/>
                    </a:lnTo>
                    <a:lnTo>
                      <a:pt x="1998" y="60"/>
                    </a:lnTo>
                    <a:lnTo>
                      <a:pt x="1982" y="54"/>
                    </a:lnTo>
                    <a:lnTo>
                      <a:pt x="1958" y="48"/>
                    </a:lnTo>
                    <a:lnTo>
                      <a:pt x="1924" y="42"/>
                    </a:lnTo>
                    <a:lnTo>
                      <a:pt x="1882" y="36"/>
                    </a:lnTo>
                    <a:lnTo>
                      <a:pt x="1832" y="30"/>
                    </a:lnTo>
                    <a:lnTo>
                      <a:pt x="1710" y="20"/>
                    </a:lnTo>
                    <a:lnTo>
                      <a:pt x="1562" y="12"/>
                    </a:lnTo>
                    <a:lnTo>
                      <a:pt x="1392" y="6"/>
                    </a:lnTo>
                    <a:lnTo>
                      <a:pt x="1202" y="2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271"/>
              <p:cNvSpPr>
                <a:spLocks/>
              </p:cNvSpPr>
              <p:nvPr/>
            </p:nvSpPr>
            <p:spPr bwMode="auto">
              <a:xfrm>
                <a:off x="2854" y="4160"/>
                <a:ext cx="1992" cy="130"/>
              </a:xfrm>
              <a:custGeom>
                <a:avLst/>
                <a:gdLst>
                  <a:gd name="T0" fmla="*/ 994 w 1992"/>
                  <a:gd name="T1" fmla="*/ 130 h 130"/>
                  <a:gd name="T2" fmla="*/ 994 w 1992"/>
                  <a:gd name="T3" fmla="*/ 130 h 130"/>
                  <a:gd name="T4" fmla="*/ 794 w 1992"/>
                  <a:gd name="T5" fmla="*/ 128 h 130"/>
                  <a:gd name="T6" fmla="*/ 606 w 1992"/>
                  <a:gd name="T7" fmla="*/ 126 h 130"/>
                  <a:gd name="T8" fmla="*/ 438 w 1992"/>
                  <a:gd name="T9" fmla="*/ 120 h 130"/>
                  <a:gd name="T10" fmla="*/ 290 w 1992"/>
                  <a:gd name="T11" fmla="*/ 112 h 130"/>
                  <a:gd name="T12" fmla="*/ 170 w 1992"/>
                  <a:gd name="T13" fmla="*/ 102 h 130"/>
                  <a:gd name="T14" fmla="*/ 120 w 1992"/>
                  <a:gd name="T15" fmla="*/ 96 h 130"/>
                  <a:gd name="T16" fmla="*/ 78 w 1992"/>
                  <a:gd name="T17" fmla="*/ 90 h 130"/>
                  <a:gd name="T18" fmla="*/ 44 w 1992"/>
                  <a:gd name="T19" fmla="*/ 84 h 130"/>
                  <a:gd name="T20" fmla="*/ 20 w 1992"/>
                  <a:gd name="T21" fmla="*/ 78 h 130"/>
                  <a:gd name="T22" fmla="*/ 4 w 1992"/>
                  <a:gd name="T23" fmla="*/ 72 h 130"/>
                  <a:gd name="T24" fmla="*/ 0 w 1992"/>
                  <a:gd name="T25" fmla="*/ 68 h 130"/>
                  <a:gd name="T26" fmla="*/ 0 w 1992"/>
                  <a:gd name="T27" fmla="*/ 66 h 130"/>
                  <a:gd name="T28" fmla="*/ 0 w 1992"/>
                  <a:gd name="T29" fmla="*/ 66 h 130"/>
                  <a:gd name="T30" fmla="*/ 0 w 1992"/>
                  <a:gd name="T31" fmla="*/ 62 h 130"/>
                  <a:gd name="T32" fmla="*/ 4 w 1992"/>
                  <a:gd name="T33" fmla="*/ 58 h 130"/>
                  <a:gd name="T34" fmla="*/ 20 w 1992"/>
                  <a:gd name="T35" fmla="*/ 52 h 130"/>
                  <a:gd name="T36" fmla="*/ 44 w 1992"/>
                  <a:gd name="T37" fmla="*/ 46 h 130"/>
                  <a:gd name="T38" fmla="*/ 78 w 1992"/>
                  <a:gd name="T39" fmla="*/ 40 h 130"/>
                  <a:gd name="T40" fmla="*/ 120 w 1992"/>
                  <a:gd name="T41" fmla="*/ 34 h 130"/>
                  <a:gd name="T42" fmla="*/ 170 w 1992"/>
                  <a:gd name="T43" fmla="*/ 28 h 130"/>
                  <a:gd name="T44" fmla="*/ 290 w 1992"/>
                  <a:gd name="T45" fmla="*/ 18 h 130"/>
                  <a:gd name="T46" fmla="*/ 438 w 1992"/>
                  <a:gd name="T47" fmla="*/ 10 h 130"/>
                  <a:gd name="T48" fmla="*/ 606 w 1992"/>
                  <a:gd name="T49" fmla="*/ 4 h 130"/>
                  <a:gd name="T50" fmla="*/ 794 w 1992"/>
                  <a:gd name="T51" fmla="*/ 0 h 130"/>
                  <a:gd name="T52" fmla="*/ 994 w 1992"/>
                  <a:gd name="T53" fmla="*/ 0 h 130"/>
                  <a:gd name="T54" fmla="*/ 994 w 1992"/>
                  <a:gd name="T55" fmla="*/ 0 h 130"/>
                  <a:gd name="T56" fmla="*/ 1196 w 1992"/>
                  <a:gd name="T57" fmla="*/ 0 h 130"/>
                  <a:gd name="T58" fmla="*/ 1384 w 1992"/>
                  <a:gd name="T59" fmla="*/ 4 h 130"/>
                  <a:gd name="T60" fmla="*/ 1554 w 1992"/>
                  <a:gd name="T61" fmla="*/ 10 h 130"/>
                  <a:gd name="T62" fmla="*/ 1700 w 1992"/>
                  <a:gd name="T63" fmla="*/ 18 h 130"/>
                  <a:gd name="T64" fmla="*/ 1822 w 1992"/>
                  <a:gd name="T65" fmla="*/ 28 h 130"/>
                  <a:gd name="T66" fmla="*/ 1872 w 1992"/>
                  <a:gd name="T67" fmla="*/ 34 h 130"/>
                  <a:gd name="T68" fmla="*/ 1914 w 1992"/>
                  <a:gd name="T69" fmla="*/ 40 h 130"/>
                  <a:gd name="T70" fmla="*/ 1948 w 1992"/>
                  <a:gd name="T71" fmla="*/ 46 h 130"/>
                  <a:gd name="T72" fmla="*/ 1972 w 1992"/>
                  <a:gd name="T73" fmla="*/ 52 h 130"/>
                  <a:gd name="T74" fmla="*/ 1986 w 1992"/>
                  <a:gd name="T75" fmla="*/ 58 h 130"/>
                  <a:gd name="T76" fmla="*/ 1990 w 1992"/>
                  <a:gd name="T77" fmla="*/ 62 h 130"/>
                  <a:gd name="T78" fmla="*/ 1992 w 1992"/>
                  <a:gd name="T79" fmla="*/ 66 h 130"/>
                  <a:gd name="T80" fmla="*/ 1992 w 1992"/>
                  <a:gd name="T81" fmla="*/ 66 h 130"/>
                  <a:gd name="T82" fmla="*/ 1990 w 1992"/>
                  <a:gd name="T83" fmla="*/ 68 h 130"/>
                  <a:gd name="T84" fmla="*/ 1986 w 1992"/>
                  <a:gd name="T85" fmla="*/ 72 h 130"/>
                  <a:gd name="T86" fmla="*/ 1972 w 1992"/>
                  <a:gd name="T87" fmla="*/ 78 h 130"/>
                  <a:gd name="T88" fmla="*/ 1948 w 1992"/>
                  <a:gd name="T89" fmla="*/ 84 h 130"/>
                  <a:gd name="T90" fmla="*/ 1914 w 1992"/>
                  <a:gd name="T91" fmla="*/ 90 h 130"/>
                  <a:gd name="T92" fmla="*/ 1872 w 1992"/>
                  <a:gd name="T93" fmla="*/ 96 h 130"/>
                  <a:gd name="T94" fmla="*/ 1822 w 1992"/>
                  <a:gd name="T95" fmla="*/ 102 h 130"/>
                  <a:gd name="T96" fmla="*/ 1700 w 1992"/>
                  <a:gd name="T97" fmla="*/ 112 h 130"/>
                  <a:gd name="T98" fmla="*/ 1554 w 1992"/>
                  <a:gd name="T99" fmla="*/ 120 h 130"/>
                  <a:gd name="T100" fmla="*/ 1384 w 1992"/>
                  <a:gd name="T101" fmla="*/ 126 h 130"/>
                  <a:gd name="T102" fmla="*/ 1196 w 1992"/>
                  <a:gd name="T103" fmla="*/ 128 h 130"/>
                  <a:gd name="T104" fmla="*/ 994 w 1992"/>
                  <a:gd name="T10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92" h="130">
                    <a:moveTo>
                      <a:pt x="994" y="130"/>
                    </a:moveTo>
                    <a:lnTo>
                      <a:pt x="994" y="130"/>
                    </a:lnTo>
                    <a:lnTo>
                      <a:pt x="794" y="128"/>
                    </a:lnTo>
                    <a:lnTo>
                      <a:pt x="606" y="126"/>
                    </a:lnTo>
                    <a:lnTo>
                      <a:pt x="438" y="120"/>
                    </a:lnTo>
                    <a:lnTo>
                      <a:pt x="290" y="112"/>
                    </a:lnTo>
                    <a:lnTo>
                      <a:pt x="170" y="102"/>
                    </a:lnTo>
                    <a:lnTo>
                      <a:pt x="120" y="96"/>
                    </a:lnTo>
                    <a:lnTo>
                      <a:pt x="78" y="90"/>
                    </a:lnTo>
                    <a:lnTo>
                      <a:pt x="44" y="84"/>
                    </a:lnTo>
                    <a:lnTo>
                      <a:pt x="20" y="78"/>
                    </a:lnTo>
                    <a:lnTo>
                      <a:pt x="4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20" y="52"/>
                    </a:lnTo>
                    <a:lnTo>
                      <a:pt x="44" y="46"/>
                    </a:lnTo>
                    <a:lnTo>
                      <a:pt x="78" y="40"/>
                    </a:lnTo>
                    <a:lnTo>
                      <a:pt x="120" y="34"/>
                    </a:lnTo>
                    <a:lnTo>
                      <a:pt x="170" y="28"/>
                    </a:lnTo>
                    <a:lnTo>
                      <a:pt x="290" y="18"/>
                    </a:lnTo>
                    <a:lnTo>
                      <a:pt x="438" y="10"/>
                    </a:lnTo>
                    <a:lnTo>
                      <a:pt x="606" y="4"/>
                    </a:lnTo>
                    <a:lnTo>
                      <a:pt x="794" y="0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1196" y="0"/>
                    </a:lnTo>
                    <a:lnTo>
                      <a:pt x="1384" y="4"/>
                    </a:lnTo>
                    <a:lnTo>
                      <a:pt x="1554" y="10"/>
                    </a:lnTo>
                    <a:lnTo>
                      <a:pt x="1700" y="18"/>
                    </a:lnTo>
                    <a:lnTo>
                      <a:pt x="1822" y="28"/>
                    </a:lnTo>
                    <a:lnTo>
                      <a:pt x="1872" y="34"/>
                    </a:lnTo>
                    <a:lnTo>
                      <a:pt x="1914" y="40"/>
                    </a:lnTo>
                    <a:lnTo>
                      <a:pt x="1948" y="46"/>
                    </a:lnTo>
                    <a:lnTo>
                      <a:pt x="1972" y="52"/>
                    </a:lnTo>
                    <a:lnTo>
                      <a:pt x="1986" y="58"/>
                    </a:lnTo>
                    <a:lnTo>
                      <a:pt x="1990" y="62"/>
                    </a:lnTo>
                    <a:lnTo>
                      <a:pt x="1992" y="66"/>
                    </a:lnTo>
                    <a:lnTo>
                      <a:pt x="1992" y="66"/>
                    </a:lnTo>
                    <a:lnTo>
                      <a:pt x="1990" y="68"/>
                    </a:lnTo>
                    <a:lnTo>
                      <a:pt x="1986" y="72"/>
                    </a:lnTo>
                    <a:lnTo>
                      <a:pt x="1972" y="78"/>
                    </a:lnTo>
                    <a:lnTo>
                      <a:pt x="1948" y="84"/>
                    </a:lnTo>
                    <a:lnTo>
                      <a:pt x="1914" y="90"/>
                    </a:lnTo>
                    <a:lnTo>
                      <a:pt x="1872" y="96"/>
                    </a:lnTo>
                    <a:lnTo>
                      <a:pt x="1822" y="102"/>
                    </a:lnTo>
                    <a:lnTo>
                      <a:pt x="1700" y="112"/>
                    </a:lnTo>
                    <a:lnTo>
                      <a:pt x="1554" y="120"/>
                    </a:lnTo>
                    <a:lnTo>
                      <a:pt x="1384" y="126"/>
                    </a:lnTo>
                    <a:lnTo>
                      <a:pt x="1196" y="128"/>
                    </a:lnTo>
                    <a:lnTo>
                      <a:pt x="994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272"/>
              <p:cNvSpPr>
                <a:spLocks/>
              </p:cNvSpPr>
              <p:nvPr/>
            </p:nvSpPr>
            <p:spPr bwMode="auto">
              <a:xfrm>
                <a:off x="2848" y="4158"/>
                <a:ext cx="2002" cy="132"/>
              </a:xfrm>
              <a:custGeom>
                <a:avLst/>
                <a:gdLst>
                  <a:gd name="T0" fmla="*/ 1000 w 2002"/>
                  <a:gd name="T1" fmla="*/ 0 h 132"/>
                  <a:gd name="T2" fmla="*/ 1000 w 2002"/>
                  <a:gd name="T3" fmla="*/ 0 h 132"/>
                  <a:gd name="T4" fmla="*/ 798 w 2002"/>
                  <a:gd name="T5" fmla="*/ 2 h 132"/>
                  <a:gd name="T6" fmla="*/ 612 w 2002"/>
                  <a:gd name="T7" fmla="*/ 6 h 132"/>
                  <a:gd name="T8" fmla="*/ 442 w 2002"/>
                  <a:gd name="T9" fmla="*/ 12 h 132"/>
                  <a:gd name="T10" fmla="*/ 294 w 2002"/>
                  <a:gd name="T11" fmla="*/ 20 h 132"/>
                  <a:gd name="T12" fmla="*/ 172 w 2002"/>
                  <a:gd name="T13" fmla="*/ 30 h 132"/>
                  <a:gd name="T14" fmla="*/ 122 w 2002"/>
                  <a:gd name="T15" fmla="*/ 36 h 132"/>
                  <a:gd name="T16" fmla="*/ 80 w 2002"/>
                  <a:gd name="T17" fmla="*/ 42 h 132"/>
                  <a:gd name="T18" fmla="*/ 46 w 2002"/>
                  <a:gd name="T19" fmla="*/ 48 h 132"/>
                  <a:gd name="T20" fmla="*/ 20 w 2002"/>
                  <a:gd name="T21" fmla="*/ 54 h 132"/>
                  <a:gd name="T22" fmla="*/ 6 w 2002"/>
                  <a:gd name="T23" fmla="*/ 60 h 132"/>
                  <a:gd name="T24" fmla="*/ 2 w 2002"/>
                  <a:gd name="T25" fmla="*/ 64 h 132"/>
                  <a:gd name="T26" fmla="*/ 0 w 2002"/>
                  <a:gd name="T27" fmla="*/ 68 h 132"/>
                  <a:gd name="T28" fmla="*/ 0 w 2002"/>
                  <a:gd name="T29" fmla="*/ 68 h 132"/>
                  <a:gd name="T30" fmla="*/ 2 w 2002"/>
                  <a:gd name="T31" fmla="*/ 70 h 132"/>
                  <a:gd name="T32" fmla="*/ 6 w 2002"/>
                  <a:gd name="T33" fmla="*/ 74 h 132"/>
                  <a:gd name="T34" fmla="*/ 20 w 2002"/>
                  <a:gd name="T35" fmla="*/ 80 h 132"/>
                  <a:gd name="T36" fmla="*/ 46 w 2002"/>
                  <a:gd name="T37" fmla="*/ 86 h 132"/>
                  <a:gd name="T38" fmla="*/ 80 w 2002"/>
                  <a:gd name="T39" fmla="*/ 92 h 132"/>
                  <a:gd name="T40" fmla="*/ 122 w 2002"/>
                  <a:gd name="T41" fmla="*/ 98 h 132"/>
                  <a:gd name="T42" fmla="*/ 172 w 2002"/>
                  <a:gd name="T43" fmla="*/ 104 h 132"/>
                  <a:gd name="T44" fmla="*/ 294 w 2002"/>
                  <a:gd name="T45" fmla="*/ 114 h 132"/>
                  <a:gd name="T46" fmla="*/ 442 w 2002"/>
                  <a:gd name="T47" fmla="*/ 122 h 132"/>
                  <a:gd name="T48" fmla="*/ 612 w 2002"/>
                  <a:gd name="T49" fmla="*/ 128 h 132"/>
                  <a:gd name="T50" fmla="*/ 798 w 2002"/>
                  <a:gd name="T51" fmla="*/ 132 h 132"/>
                  <a:gd name="T52" fmla="*/ 1000 w 2002"/>
                  <a:gd name="T53" fmla="*/ 132 h 132"/>
                  <a:gd name="T54" fmla="*/ 1000 w 2002"/>
                  <a:gd name="T55" fmla="*/ 132 h 132"/>
                  <a:gd name="T56" fmla="*/ 1202 w 2002"/>
                  <a:gd name="T57" fmla="*/ 132 h 132"/>
                  <a:gd name="T58" fmla="*/ 1392 w 2002"/>
                  <a:gd name="T59" fmla="*/ 128 h 132"/>
                  <a:gd name="T60" fmla="*/ 1562 w 2002"/>
                  <a:gd name="T61" fmla="*/ 122 h 132"/>
                  <a:gd name="T62" fmla="*/ 1710 w 2002"/>
                  <a:gd name="T63" fmla="*/ 114 h 132"/>
                  <a:gd name="T64" fmla="*/ 1832 w 2002"/>
                  <a:gd name="T65" fmla="*/ 104 h 132"/>
                  <a:gd name="T66" fmla="*/ 1882 w 2002"/>
                  <a:gd name="T67" fmla="*/ 98 h 132"/>
                  <a:gd name="T68" fmla="*/ 1924 w 2002"/>
                  <a:gd name="T69" fmla="*/ 92 h 132"/>
                  <a:gd name="T70" fmla="*/ 1958 w 2002"/>
                  <a:gd name="T71" fmla="*/ 86 h 132"/>
                  <a:gd name="T72" fmla="*/ 1982 w 2002"/>
                  <a:gd name="T73" fmla="*/ 80 h 132"/>
                  <a:gd name="T74" fmla="*/ 1998 w 2002"/>
                  <a:gd name="T75" fmla="*/ 74 h 132"/>
                  <a:gd name="T76" fmla="*/ 2002 w 2002"/>
                  <a:gd name="T77" fmla="*/ 70 h 132"/>
                  <a:gd name="T78" fmla="*/ 2002 w 2002"/>
                  <a:gd name="T79" fmla="*/ 68 h 132"/>
                  <a:gd name="T80" fmla="*/ 2002 w 2002"/>
                  <a:gd name="T81" fmla="*/ 68 h 132"/>
                  <a:gd name="T82" fmla="*/ 2002 w 2002"/>
                  <a:gd name="T83" fmla="*/ 64 h 132"/>
                  <a:gd name="T84" fmla="*/ 1998 w 2002"/>
                  <a:gd name="T85" fmla="*/ 60 h 132"/>
                  <a:gd name="T86" fmla="*/ 1982 w 2002"/>
                  <a:gd name="T87" fmla="*/ 54 h 132"/>
                  <a:gd name="T88" fmla="*/ 1958 w 2002"/>
                  <a:gd name="T89" fmla="*/ 48 h 132"/>
                  <a:gd name="T90" fmla="*/ 1924 w 2002"/>
                  <a:gd name="T91" fmla="*/ 42 h 132"/>
                  <a:gd name="T92" fmla="*/ 1882 w 2002"/>
                  <a:gd name="T93" fmla="*/ 36 h 132"/>
                  <a:gd name="T94" fmla="*/ 1832 w 2002"/>
                  <a:gd name="T95" fmla="*/ 30 h 132"/>
                  <a:gd name="T96" fmla="*/ 1710 w 2002"/>
                  <a:gd name="T97" fmla="*/ 20 h 132"/>
                  <a:gd name="T98" fmla="*/ 1562 w 2002"/>
                  <a:gd name="T99" fmla="*/ 12 h 132"/>
                  <a:gd name="T100" fmla="*/ 1392 w 2002"/>
                  <a:gd name="T101" fmla="*/ 6 h 132"/>
                  <a:gd name="T102" fmla="*/ 1202 w 2002"/>
                  <a:gd name="T103" fmla="*/ 2 h 132"/>
                  <a:gd name="T104" fmla="*/ 1000 w 2002"/>
                  <a:gd name="T10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2" h="132">
                    <a:moveTo>
                      <a:pt x="1000" y="0"/>
                    </a:moveTo>
                    <a:lnTo>
                      <a:pt x="1000" y="0"/>
                    </a:lnTo>
                    <a:lnTo>
                      <a:pt x="798" y="2"/>
                    </a:lnTo>
                    <a:lnTo>
                      <a:pt x="612" y="6"/>
                    </a:lnTo>
                    <a:lnTo>
                      <a:pt x="442" y="12"/>
                    </a:lnTo>
                    <a:lnTo>
                      <a:pt x="294" y="20"/>
                    </a:lnTo>
                    <a:lnTo>
                      <a:pt x="172" y="30"/>
                    </a:lnTo>
                    <a:lnTo>
                      <a:pt x="122" y="36"/>
                    </a:lnTo>
                    <a:lnTo>
                      <a:pt x="80" y="42"/>
                    </a:lnTo>
                    <a:lnTo>
                      <a:pt x="46" y="48"/>
                    </a:lnTo>
                    <a:lnTo>
                      <a:pt x="20" y="54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20" y="80"/>
                    </a:lnTo>
                    <a:lnTo>
                      <a:pt x="46" y="86"/>
                    </a:lnTo>
                    <a:lnTo>
                      <a:pt x="80" y="92"/>
                    </a:lnTo>
                    <a:lnTo>
                      <a:pt x="122" y="98"/>
                    </a:lnTo>
                    <a:lnTo>
                      <a:pt x="172" y="104"/>
                    </a:lnTo>
                    <a:lnTo>
                      <a:pt x="294" y="114"/>
                    </a:lnTo>
                    <a:lnTo>
                      <a:pt x="442" y="122"/>
                    </a:lnTo>
                    <a:lnTo>
                      <a:pt x="612" y="128"/>
                    </a:lnTo>
                    <a:lnTo>
                      <a:pt x="798" y="132"/>
                    </a:lnTo>
                    <a:lnTo>
                      <a:pt x="1000" y="132"/>
                    </a:lnTo>
                    <a:lnTo>
                      <a:pt x="1000" y="132"/>
                    </a:lnTo>
                    <a:lnTo>
                      <a:pt x="1202" y="132"/>
                    </a:lnTo>
                    <a:lnTo>
                      <a:pt x="1392" y="128"/>
                    </a:lnTo>
                    <a:lnTo>
                      <a:pt x="1562" y="122"/>
                    </a:lnTo>
                    <a:lnTo>
                      <a:pt x="1710" y="114"/>
                    </a:lnTo>
                    <a:lnTo>
                      <a:pt x="1832" y="104"/>
                    </a:lnTo>
                    <a:lnTo>
                      <a:pt x="1882" y="98"/>
                    </a:lnTo>
                    <a:lnTo>
                      <a:pt x="1924" y="92"/>
                    </a:lnTo>
                    <a:lnTo>
                      <a:pt x="1958" y="86"/>
                    </a:lnTo>
                    <a:lnTo>
                      <a:pt x="1982" y="80"/>
                    </a:lnTo>
                    <a:lnTo>
                      <a:pt x="1998" y="74"/>
                    </a:lnTo>
                    <a:lnTo>
                      <a:pt x="2002" y="70"/>
                    </a:lnTo>
                    <a:lnTo>
                      <a:pt x="2002" y="68"/>
                    </a:lnTo>
                    <a:lnTo>
                      <a:pt x="2002" y="68"/>
                    </a:lnTo>
                    <a:lnTo>
                      <a:pt x="2002" y="64"/>
                    </a:lnTo>
                    <a:lnTo>
                      <a:pt x="1998" y="60"/>
                    </a:lnTo>
                    <a:lnTo>
                      <a:pt x="1982" y="54"/>
                    </a:lnTo>
                    <a:lnTo>
                      <a:pt x="1958" y="48"/>
                    </a:lnTo>
                    <a:lnTo>
                      <a:pt x="1924" y="42"/>
                    </a:lnTo>
                    <a:lnTo>
                      <a:pt x="1882" y="36"/>
                    </a:lnTo>
                    <a:lnTo>
                      <a:pt x="1832" y="30"/>
                    </a:lnTo>
                    <a:lnTo>
                      <a:pt x="1710" y="20"/>
                    </a:lnTo>
                    <a:lnTo>
                      <a:pt x="1562" y="12"/>
                    </a:lnTo>
                    <a:lnTo>
                      <a:pt x="1392" y="6"/>
                    </a:lnTo>
                    <a:lnTo>
                      <a:pt x="1202" y="2"/>
                    </a:lnTo>
                    <a:lnTo>
                      <a:pt x="10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273"/>
              <p:cNvSpPr>
                <a:spLocks noEditPoints="1"/>
              </p:cNvSpPr>
              <p:nvPr/>
            </p:nvSpPr>
            <p:spPr bwMode="auto">
              <a:xfrm>
                <a:off x="2854" y="4160"/>
                <a:ext cx="1992" cy="130"/>
              </a:xfrm>
              <a:custGeom>
                <a:avLst/>
                <a:gdLst>
                  <a:gd name="T0" fmla="*/ 994 w 1992"/>
                  <a:gd name="T1" fmla="*/ 130 h 130"/>
                  <a:gd name="T2" fmla="*/ 608 w 1992"/>
                  <a:gd name="T3" fmla="*/ 124 h 130"/>
                  <a:gd name="T4" fmla="*/ 294 w 1992"/>
                  <a:gd name="T5" fmla="*/ 110 h 130"/>
                  <a:gd name="T6" fmla="*/ 124 w 1992"/>
                  <a:gd name="T7" fmla="*/ 96 h 130"/>
                  <a:gd name="T8" fmla="*/ 50 w 1992"/>
                  <a:gd name="T9" fmla="*/ 84 h 130"/>
                  <a:gd name="T10" fmla="*/ 10 w 1992"/>
                  <a:gd name="T11" fmla="*/ 72 h 130"/>
                  <a:gd name="T12" fmla="*/ 4 w 1992"/>
                  <a:gd name="T13" fmla="*/ 66 h 130"/>
                  <a:gd name="T14" fmla="*/ 6 w 1992"/>
                  <a:gd name="T15" fmla="*/ 62 h 130"/>
                  <a:gd name="T16" fmla="*/ 24 w 1992"/>
                  <a:gd name="T17" fmla="*/ 52 h 130"/>
                  <a:gd name="T18" fmla="*/ 82 w 1992"/>
                  <a:gd name="T19" fmla="*/ 40 h 130"/>
                  <a:gd name="T20" fmla="*/ 174 w 1992"/>
                  <a:gd name="T21" fmla="*/ 28 h 130"/>
                  <a:gd name="T22" fmla="*/ 440 w 1992"/>
                  <a:gd name="T23" fmla="*/ 10 h 130"/>
                  <a:gd name="T24" fmla="*/ 794 w 1992"/>
                  <a:gd name="T25" fmla="*/ 0 h 130"/>
                  <a:gd name="T26" fmla="*/ 994 w 1992"/>
                  <a:gd name="T27" fmla="*/ 0 h 130"/>
                  <a:gd name="T28" fmla="*/ 1382 w 1992"/>
                  <a:gd name="T29" fmla="*/ 4 h 130"/>
                  <a:gd name="T30" fmla="*/ 1698 w 1992"/>
                  <a:gd name="T31" fmla="*/ 18 h 130"/>
                  <a:gd name="T32" fmla="*/ 1868 w 1992"/>
                  <a:gd name="T33" fmla="*/ 34 h 130"/>
                  <a:gd name="T34" fmla="*/ 1942 w 1992"/>
                  <a:gd name="T35" fmla="*/ 46 h 130"/>
                  <a:gd name="T36" fmla="*/ 1982 w 1992"/>
                  <a:gd name="T37" fmla="*/ 58 h 130"/>
                  <a:gd name="T38" fmla="*/ 1986 w 1992"/>
                  <a:gd name="T39" fmla="*/ 66 h 130"/>
                  <a:gd name="T40" fmla="*/ 1986 w 1992"/>
                  <a:gd name="T41" fmla="*/ 68 h 130"/>
                  <a:gd name="T42" fmla="*/ 1966 w 1992"/>
                  <a:gd name="T43" fmla="*/ 78 h 130"/>
                  <a:gd name="T44" fmla="*/ 1910 w 1992"/>
                  <a:gd name="T45" fmla="*/ 90 h 130"/>
                  <a:gd name="T46" fmla="*/ 1818 w 1992"/>
                  <a:gd name="T47" fmla="*/ 102 h 130"/>
                  <a:gd name="T48" fmla="*/ 1550 w 1992"/>
                  <a:gd name="T49" fmla="*/ 118 h 130"/>
                  <a:gd name="T50" fmla="*/ 1194 w 1992"/>
                  <a:gd name="T51" fmla="*/ 128 h 130"/>
                  <a:gd name="T52" fmla="*/ 994 w 1992"/>
                  <a:gd name="T53" fmla="*/ 0 h 130"/>
                  <a:gd name="T54" fmla="*/ 794 w 1992"/>
                  <a:gd name="T55" fmla="*/ 0 h 130"/>
                  <a:gd name="T56" fmla="*/ 438 w 1992"/>
                  <a:gd name="T57" fmla="*/ 10 h 130"/>
                  <a:gd name="T58" fmla="*/ 170 w 1992"/>
                  <a:gd name="T59" fmla="*/ 28 h 130"/>
                  <a:gd name="T60" fmla="*/ 78 w 1992"/>
                  <a:gd name="T61" fmla="*/ 40 h 130"/>
                  <a:gd name="T62" fmla="*/ 20 w 1992"/>
                  <a:gd name="T63" fmla="*/ 52 h 130"/>
                  <a:gd name="T64" fmla="*/ 0 w 1992"/>
                  <a:gd name="T65" fmla="*/ 62 h 130"/>
                  <a:gd name="T66" fmla="*/ 0 w 1992"/>
                  <a:gd name="T67" fmla="*/ 66 h 130"/>
                  <a:gd name="T68" fmla="*/ 4 w 1992"/>
                  <a:gd name="T69" fmla="*/ 72 h 130"/>
                  <a:gd name="T70" fmla="*/ 44 w 1992"/>
                  <a:gd name="T71" fmla="*/ 84 h 130"/>
                  <a:gd name="T72" fmla="*/ 120 w 1992"/>
                  <a:gd name="T73" fmla="*/ 96 h 130"/>
                  <a:gd name="T74" fmla="*/ 290 w 1992"/>
                  <a:gd name="T75" fmla="*/ 112 h 130"/>
                  <a:gd name="T76" fmla="*/ 606 w 1992"/>
                  <a:gd name="T77" fmla="*/ 126 h 130"/>
                  <a:gd name="T78" fmla="*/ 994 w 1992"/>
                  <a:gd name="T79" fmla="*/ 130 h 130"/>
                  <a:gd name="T80" fmla="*/ 1196 w 1992"/>
                  <a:gd name="T81" fmla="*/ 128 h 130"/>
                  <a:gd name="T82" fmla="*/ 1554 w 1992"/>
                  <a:gd name="T83" fmla="*/ 120 h 130"/>
                  <a:gd name="T84" fmla="*/ 1822 w 1992"/>
                  <a:gd name="T85" fmla="*/ 102 h 130"/>
                  <a:gd name="T86" fmla="*/ 1914 w 1992"/>
                  <a:gd name="T87" fmla="*/ 90 h 130"/>
                  <a:gd name="T88" fmla="*/ 1972 w 1992"/>
                  <a:gd name="T89" fmla="*/ 78 h 130"/>
                  <a:gd name="T90" fmla="*/ 1990 w 1992"/>
                  <a:gd name="T91" fmla="*/ 68 h 130"/>
                  <a:gd name="T92" fmla="*/ 1992 w 1992"/>
                  <a:gd name="T93" fmla="*/ 66 h 130"/>
                  <a:gd name="T94" fmla="*/ 1986 w 1992"/>
                  <a:gd name="T95" fmla="*/ 58 h 130"/>
                  <a:gd name="T96" fmla="*/ 1948 w 1992"/>
                  <a:gd name="T97" fmla="*/ 46 h 130"/>
                  <a:gd name="T98" fmla="*/ 1872 w 1992"/>
                  <a:gd name="T99" fmla="*/ 34 h 130"/>
                  <a:gd name="T100" fmla="*/ 1700 w 1992"/>
                  <a:gd name="T101" fmla="*/ 18 h 130"/>
                  <a:gd name="T102" fmla="*/ 1384 w 1992"/>
                  <a:gd name="T103" fmla="*/ 4 h 130"/>
                  <a:gd name="T104" fmla="*/ 994 w 199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92" h="130">
                    <a:moveTo>
                      <a:pt x="994" y="130"/>
                    </a:moveTo>
                    <a:lnTo>
                      <a:pt x="994" y="130"/>
                    </a:lnTo>
                    <a:lnTo>
                      <a:pt x="794" y="128"/>
                    </a:lnTo>
                    <a:lnTo>
                      <a:pt x="608" y="124"/>
                    </a:lnTo>
                    <a:lnTo>
                      <a:pt x="440" y="118"/>
                    </a:lnTo>
                    <a:lnTo>
                      <a:pt x="294" y="110"/>
                    </a:lnTo>
                    <a:lnTo>
                      <a:pt x="174" y="102"/>
                    </a:lnTo>
                    <a:lnTo>
                      <a:pt x="124" y="96"/>
                    </a:lnTo>
                    <a:lnTo>
                      <a:pt x="82" y="90"/>
                    </a:lnTo>
                    <a:lnTo>
                      <a:pt x="50" y="84"/>
                    </a:lnTo>
                    <a:lnTo>
                      <a:pt x="24" y="78"/>
                    </a:lnTo>
                    <a:lnTo>
                      <a:pt x="10" y="72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10" y="58"/>
                    </a:lnTo>
                    <a:lnTo>
                      <a:pt x="24" y="52"/>
                    </a:lnTo>
                    <a:lnTo>
                      <a:pt x="50" y="46"/>
                    </a:lnTo>
                    <a:lnTo>
                      <a:pt x="82" y="40"/>
                    </a:lnTo>
                    <a:lnTo>
                      <a:pt x="124" y="34"/>
                    </a:lnTo>
                    <a:lnTo>
                      <a:pt x="174" y="28"/>
                    </a:lnTo>
                    <a:lnTo>
                      <a:pt x="294" y="18"/>
                    </a:lnTo>
                    <a:lnTo>
                      <a:pt x="440" y="10"/>
                    </a:lnTo>
                    <a:lnTo>
                      <a:pt x="608" y="4"/>
                    </a:lnTo>
                    <a:lnTo>
                      <a:pt x="794" y="0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1194" y="0"/>
                    </a:lnTo>
                    <a:lnTo>
                      <a:pt x="1382" y="4"/>
                    </a:lnTo>
                    <a:lnTo>
                      <a:pt x="1550" y="10"/>
                    </a:lnTo>
                    <a:lnTo>
                      <a:pt x="1698" y="18"/>
                    </a:lnTo>
                    <a:lnTo>
                      <a:pt x="1818" y="28"/>
                    </a:lnTo>
                    <a:lnTo>
                      <a:pt x="1868" y="34"/>
                    </a:lnTo>
                    <a:lnTo>
                      <a:pt x="1910" y="40"/>
                    </a:lnTo>
                    <a:lnTo>
                      <a:pt x="1942" y="46"/>
                    </a:lnTo>
                    <a:lnTo>
                      <a:pt x="1966" y="52"/>
                    </a:lnTo>
                    <a:lnTo>
                      <a:pt x="1982" y="58"/>
                    </a:lnTo>
                    <a:lnTo>
                      <a:pt x="1986" y="62"/>
                    </a:lnTo>
                    <a:lnTo>
                      <a:pt x="1986" y="66"/>
                    </a:lnTo>
                    <a:lnTo>
                      <a:pt x="1986" y="66"/>
                    </a:lnTo>
                    <a:lnTo>
                      <a:pt x="1986" y="68"/>
                    </a:lnTo>
                    <a:lnTo>
                      <a:pt x="1982" y="72"/>
                    </a:lnTo>
                    <a:lnTo>
                      <a:pt x="1966" y="78"/>
                    </a:lnTo>
                    <a:lnTo>
                      <a:pt x="1942" y="84"/>
                    </a:lnTo>
                    <a:lnTo>
                      <a:pt x="1910" y="90"/>
                    </a:lnTo>
                    <a:lnTo>
                      <a:pt x="1868" y="96"/>
                    </a:lnTo>
                    <a:lnTo>
                      <a:pt x="1818" y="102"/>
                    </a:lnTo>
                    <a:lnTo>
                      <a:pt x="1698" y="110"/>
                    </a:lnTo>
                    <a:lnTo>
                      <a:pt x="1550" y="118"/>
                    </a:lnTo>
                    <a:lnTo>
                      <a:pt x="1382" y="124"/>
                    </a:lnTo>
                    <a:lnTo>
                      <a:pt x="1194" y="128"/>
                    </a:lnTo>
                    <a:lnTo>
                      <a:pt x="994" y="130"/>
                    </a:lnTo>
                    <a:close/>
                    <a:moveTo>
                      <a:pt x="994" y="0"/>
                    </a:moveTo>
                    <a:lnTo>
                      <a:pt x="994" y="0"/>
                    </a:lnTo>
                    <a:lnTo>
                      <a:pt x="794" y="0"/>
                    </a:lnTo>
                    <a:lnTo>
                      <a:pt x="606" y="4"/>
                    </a:lnTo>
                    <a:lnTo>
                      <a:pt x="438" y="10"/>
                    </a:lnTo>
                    <a:lnTo>
                      <a:pt x="290" y="18"/>
                    </a:lnTo>
                    <a:lnTo>
                      <a:pt x="170" y="28"/>
                    </a:lnTo>
                    <a:lnTo>
                      <a:pt x="120" y="34"/>
                    </a:lnTo>
                    <a:lnTo>
                      <a:pt x="78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4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4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8" y="90"/>
                    </a:lnTo>
                    <a:lnTo>
                      <a:pt x="120" y="96"/>
                    </a:lnTo>
                    <a:lnTo>
                      <a:pt x="170" y="102"/>
                    </a:lnTo>
                    <a:lnTo>
                      <a:pt x="290" y="112"/>
                    </a:lnTo>
                    <a:lnTo>
                      <a:pt x="438" y="120"/>
                    </a:lnTo>
                    <a:lnTo>
                      <a:pt x="606" y="126"/>
                    </a:lnTo>
                    <a:lnTo>
                      <a:pt x="794" y="128"/>
                    </a:lnTo>
                    <a:lnTo>
                      <a:pt x="994" y="130"/>
                    </a:lnTo>
                    <a:lnTo>
                      <a:pt x="994" y="130"/>
                    </a:lnTo>
                    <a:lnTo>
                      <a:pt x="1196" y="128"/>
                    </a:lnTo>
                    <a:lnTo>
                      <a:pt x="1384" y="126"/>
                    </a:lnTo>
                    <a:lnTo>
                      <a:pt x="1554" y="120"/>
                    </a:lnTo>
                    <a:lnTo>
                      <a:pt x="1700" y="112"/>
                    </a:lnTo>
                    <a:lnTo>
                      <a:pt x="1822" y="102"/>
                    </a:lnTo>
                    <a:lnTo>
                      <a:pt x="1872" y="96"/>
                    </a:lnTo>
                    <a:lnTo>
                      <a:pt x="1914" y="90"/>
                    </a:lnTo>
                    <a:lnTo>
                      <a:pt x="1948" y="84"/>
                    </a:lnTo>
                    <a:lnTo>
                      <a:pt x="1972" y="78"/>
                    </a:lnTo>
                    <a:lnTo>
                      <a:pt x="1986" y="72"/>
                    </a:lnTo>
                    <a:lnTo>
                      <a:pt x="1990" y="68"/>
                    </a:lnTo>
                    <a:lnTo>
                      <a:pt x="1992" y="66"/>
                    </a:lnTo>
                    <a:lnTo>
                      <a:pt x="1992" y="66"/>
                    </a:lnTo>
                    <a:lnTo>
                      <a:pt x="1990" y="62"/>
                    </a:lnTo>
                    <a:lnTo>
                      <a:pt x="1986" y="58"/>
                    </a:lnTo>
                    <a:lnTo>
                      <a:pt x="1972" y="52"/>
                    </a:lnTo>
                    <a:lnTo>
                      <a:pt x="1948" y="46"/>
                    </a:lnTo>
                    <a:lnTo>
                      <a:pt x="1914" y="40"/>
                    </a:lnTo>
                    <a:lnTo>
                      <a:pt x="1872" y="34"/>
                    </a:lnTo>
                    <a:lnTo>
                      <a:pt x="1822" y="28"/>
                    </a:lnTo>
                    <a:lnTo>
                      <a:pt x="1700" y="18"/>
                    </a:lnTo>
                    <a:lnTo>
                      <a:pt x="1554" y="10"/>
                    </a:lnTo>
                    <a:lnTo>
                      <a:pt x="1384" y="4"/>
                    </a:lnTo>
                    <a:lnTo>
                      <a:pt x="1196" y="0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274"/>
              <p:cNvSpPr>
                <a:spLocks/>
              </p:cNvSpPr>
              <p:nvPr/>
            </p:nvSpPr>
            <p:spPr bwMode="auto">
              <a:xfrm>
                <a:off x="2858" y="4160"/>
                <a:ext cx="1982" cy="130"/>
              </a:xfrm>
              <a:custGeom>
                <a:avLst/>
                <a:gdLst>
                  <a:gd name="T0" fmla="*/ 990 w 1982"/>
                  <a:gd name="T1" fmla="*/ 130 h 130"/>
                  <a:gd name="T2" fmla="*/ 990 w 1982"/>
                  <a:gd name="T3" fmla="*/ 130 h 130"/>
                  <a:gd name="T4" fmla="*/ 790 w 1982"/>
                  <a:gd name="T5" fmla="*/ 128 h 130"/>
                  <a:gd name="T6" fmla="*/ 604 w 1982"/>
                  <a:gd name="T7" fmla="*/ 124 h 130"/>
                  <a:gd name="T8" fmla="*/ 436 w 1982"/>
                  <a:gd name="T9" fmla="*/ 118 h 130"/>
                  <a:gd name="T10" fmla="*/ 290 w 1982"/>
                  <a:gd name="T11" fmla="*/ 110 h 130"/>
                  <a:gd name="T12" fmla="*/ 170 w 1982"/>
                  <a:gd name="T13" fmla="*/ 102 h 130"/>
                  <a:gd name="T14" fmla="*/ 120 w 1982"/>
                  <a:gd name="T15" fmla="*/ 96 h 130"/>
                  <a:gd name="T16" fmla="*/ 78 w 1982"/>
                  <a:gd name="T17" fmla="*/ 90 h 130"/>
                  <a:gd name="T18" fmla="*/ 46 w 1982"/>
                  <a:gd name="T19" fmla="*/ 84 h 130"/>
                  <a:gd name="T20" fmla="*/ 20 w 1982"/>
                  <a:gd name="T21" fmla="*/ 78 h 130"/>
                  <a:gd name="T22" fmla="*/ 6 w 1982"/>
                  <a:gd name="T23" fmla="*/ 72 h 130"/>
                  <a:gd name="T24" fmla="*/ 2 w 1982"/>
                  <a:gd name="T25" fmla="*/ 68 h 130"/>
                  <a:gd name="T26" fmla="*/ 0 w 1982"/>
                  <a:gd name="T27" fmla="*/ 66 h 130"/>
                  <a:gd name="T28" fmla="*/ 0 w 1982"/>
                  <a:gd name="T29" fmla="*/ 66 h 130"/>
                  <a:gd name="T30" fmla="*/ 2 w 1982"/>
                  <a:gd name="T31" fmla="*/ 62 h 130"/>
                  <a:gd name="T32" fmla="*/ 6 w 1982"/>
                  <a:gd name="T33" fmla="*/ 58 h 130"/>
                  <a:gd name="T34" fmla="*/ 20 w 1982"/>
                  <a:gd name="T35" fmla="*/ 52 h 130"/>
                  <a:gd name="T36" fmla="*/ 46 w 1982"/>
                  <a:gd name="T37" fmla="*/ 46 h 130"/>
                  <a:gd name="T38" fmla="*/ 78 w 1982"/>
                  <a:gd name="T39" fmla="*/ 40 h 130"/>
                  <a:gd name="T40" fmla="*/ 120 w 1982"/>
                  <a:gd name="T41" fmla="*/ 34 h 130"/>
                  <a:gd name="T42" fmla="*/ 170 w 1982"/>
                  <a:gd name="T43" fmla="*/ 28 h 130"/>
                  <a:gd name="T44" fmla="*/ 290 w 1982"/>
                  <a:gd name="T45" fmla="*/ 18 h 130"/>
                  <a:gd name="T46" fmla="*/ 436 w 1982"/>
                  <a:gd name="T47" fmla="*/ 10 h 130"/>
                  <a:gd name="T48" fmla="*/ 604 w 1982"/>
                  <a:gd name="T49" fmla="*/ 4 h 130"/>
                  <a:gd name="T50" fmla="*/ 790 w 1982"/>
                  <a:gd name="T51" fmla="*/ 0 h 130"/>
                  <a:gd name="T52" fmla="*/ 990 w 1982"/>
                  <a:gd name="T53" fmla="*/ 0 h 130"/>
                  <a:gd name="T54" fmla="*/ 990 w 1982"/>
                  <a:gd name="T55" fmla="*/ 0 h 130"/>
                  <a:gd name="T56" fmla="*/ 1190 w 1982"/>
                  <a:gd name="T57" fmla="*/ 0 h 130"/>
                  <a:gd name="T58" fmla="*/ 1378 w 1982"/>
                  <a:gd name="T59" fmla="*/ 4 h 130"/>
                  <a:gd name="T60" fmla="*/ 1546 w 1982"/>
                  <a:gd name="T61" fmla="*/ 10 h 130"/>
                  <a:gd name="T62" fmla="*/ 1694 w 1982"/>
                  <a:gd name="T63" fmla="*/ 18 h 130"/>
                  <a:gd name="T64" fmla="*/ 1814 w 1982"/>
                  <a:gd name="T65" fmla="*/ 28 h 130"/>
                  <a:gd name="T66" fmla="*/ 1864 w 1982"/>
                  <a:gd name="T67" fmla="*/ 34 h 130"/>
                  <a:gd name="T68" fmla="*/ 1906 w 1982"/>
                  <a:gd name="T69" fmla="*/ 40 h 130"/>
                  <a:gd name="T70" fmla="*/ 1938 w 1982"/>
                  <a:gd name="T71" fmla="*/ 46 h 130"/>
                  <a:gd name="T72" fmla="*/ 1962 w 1982"/>
                  <a:gd name="T73" fmla="*/ 52 h 130"/>
                  <a:gd name="T74" fmla="*/ 1978 w 1982"/>
                  <a:gd name="T75" fmla="*/ 58 h 130"/>
                  <a:gd name="T76" fmla="*/ 1982 w 1982"/>
                  <a:gd name="T77" fmla="*/ 62 h 130"/>
                  <a:gd name="T78" fmla="*/ 1982 w 1982"/>
                  <a:gd name="T79" fmla="*/ 66 h 130"/>
                  <a:gd name="T80" fmla="*/ 1982 w 1982"/>
                  <a:gd name="T81" fmla="*/ 66 h 130"/>
                  <a:gd name="T82" fmla="*/ 1982 w 1982"/>
                  <a:gd name="T83" fmla="*/ 68 h 130"/>
                  <a:gd name="T84" fmla="*/ 1978 w 1982"/>
                  <a:gd name="T85" fmla="*/ 72 h 130"/>
                  <a:gd name="T86" fmla="*/ 1962 w 1982"/>
                  <a:gd name="T87" fmla="*/ 78 h 130"/>
                  <a:gd name="T88" fmla="*/ 1938 w 1982"/>
                  <a:gd name="T89" fmla="*/ 84 h 130"/>
                  <a:gd name="T90" fmla="*/ 1906 w 1982"/>
                  <a:gd name="T91" fmla="*/ 90 h 130"/>
                  <a:gd name="T92" fmla="*/ 1864 w 1982"/>
                  <a:gd name="T93" fmla="*/ 96 h 130"/>
                  <a:gd name="T94" fmla="*/ 1814 w 1982"/>
                  <a:gd name="T95" fmla="*/ 102 h 130"/>
                  <a:gd name="T96" fmla="*/ 1694 w 1982"/>
                  <a:gd name="T97" fmla="*/ 110 h 130"/>
                  <a:gd name="T98" fmla="*/ 1546 w 1982"/>
                  <a:gd name="T99" fmla="*/ 118 h 130"/>
                  <a:gd name="T100" fmla="*/ 1378 w 1982"/>
                  <a:gd name="T101" fmla="*/ 124 h 130"/>
                  <a:gd name="T102" fmla="*/ 1190 w 1982"/>
                  <a:gd name="T103" fmla="*/ 128 h 130"/>
                  <a:gd name="T104" fmla="*/ 990 w 1982"/>
                  <a:gd name="T10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2" h="130">
                    <a:moveTo>
                      <a:pt x="990" y="130"/>
                    </a:moveTo>
                    <a:lnTo>
                      <a:pt x="990" y="130"/>
                    </a:lnTo>
                    <a:lnTo>
                      <a:pt x="790" y="128"/>
                    </a:lnTo>
                    <a:lnTo>
                      <a:pt x="604" y="124"/>
                    </a:lnTo>
                    <a:lnTo>
                      <a:pt x="436" y="118"/>
                    </a:lnTo>
                    <a:lnTo>
                      <a:pt x="290" y="110"/>
                    </a:lnTo>
                    <a:lnTo>
                      <a:pt x="170" y="102"/>
                    </a:lnTo>
                    <a:lnTo>
                      <a:pt x="120" y="96"/>
                    </a:lnTo>
                    <a:lnTo>
                      <a:pt x="78" y="90"/>
                    </a:lnTo>
                    <a:lnTo>
                      <a:pt x="46" y="84"/>
                    </a:lnTo>
                    <a:lnTo>
                      <a:pt x="20" y="78"/>
                    </a:lnTo>
                    <a:lnTo>
                      <a:pt x="6" y="72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20" y="52"/>
                    </a:lnTo>
                    <a:lnTo>
                      <a:pt x="46" y="46"/>
                    </a:lnTo>
                    <a:lnTo>
                      <a:pt x="78" y="40"/>
                    </a:lnTo>
                    <a:lnTo>
                      <a:pt x="120" y="34"/>
                    </a:lnTo>
                    <a:lnTo>
                      <a:pt x="170" y="28"/>
                    </a:lnTo>
                    <a:lnTo>
                      <a:pt x="290" y="18"/>
                    </a:lnTo>
                    <a:lnTo>
                      <a:pt x="436" y="10"/>
                    </a:lnTo>
                    <a:lnTo>
                      <a:pt x="604" y="4"/>
                    </a:lnTo>
                    <a:lnTo>
                      <a:pt x="7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1190" y="0"/>
                    </a:lnTo>
                    <a:lnTo>
                      <a:pt x="1378" y="4"/>
                    </a:lnTo>
                    <a:lnTo>
                      <a:pt x="1546" y="10"/>
                    </a:lnTo>
                    <a:lnTo>
                      <a:pt x="1694" y="18"/>
                    </a:lnTo>
                    <a:lnTo>
                      <a:pt x="1814" y="28"/>
                    </a:lnTo>
                    <a:lnTo>
                      <a:pt x="1864" y="34"/>
                    </a:lnTo>
                    <a:lnTo>
                      <a:pt x="1906" y="40"/>
                    </a:lnTo>
                    <a:lnTo>
                      <a:pt x="1938" y="46"/>
                    </a:lnTo>
                    <a:lnTo>
                      <a:pt x="1962" y="52"/>
                    </a:lnTo>
                    <a:lnTo>
                      <a:pt x="1978" y="58"/>
                    </a:lnTo>
                    <a:lnTo>
                      <a:pt x="1982" y="62"/>
                    </a:lnTo>
                    <a:lnTo>
                      <a:pt x="1982" y="66"/>
                    </a:lnTo>
                    <a:lnTo>
                      <a:pt x="1982" y="66"/>
                    </a:lnTo>
                    <a:lnTo>
                      <a:pt x="1982" y="68"/>
                    </a:lnTo>
                    <a:lnTo>
                      <a:pt x="1978" y="72"/>
                    </a:lnTo>
                    <a:lnTo>
                      <a:pt x="1962" y="78"/>
                    </a:lnTo>
                    <a:lnTo>
                      <a:pt x="1938" y="84"/>
                    </a:lnTo>
                    <a:lnTo>
                      <a:pt x="1906" y="90"/>
                    </a:lnTo>
                    <a:lnTo>
                      <a:pt x="1864" y="96"/>
                    </a:lnTo>
                    <a:lnTo>
                      <a:pt x="1814" y="102"/>
                    </a:lnTo>
                    <a:lnTo>
                      <a:pt x="1694" y="110"/>
                    </a:lnTo>
                    <a:lnTo>
                      <a:pt x="1546" y="118"/>
                    </a:lnTo>
                    <a:lnTo>
                      <a:pt x="1378" y="124"/>
                    </a:lnTo>
                    <a:lnTo>
                      <a:pt x="1190" y="128"/>
                    </a:lnTo>
                    <a:lnTo>
                      <a:pt x="990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275"/>
              <p:cNvSpPr>
                <a:spLocks/>
              </p:cNvSpPr>
              <p:nvPr/>
            </p:nvSpPr>
            <p:spPr bwMode="auto">
              <a:xfrm>
                <a:off x="2854" y="4160"/>
                <a:ext cx="1992" cy="130"/>
              </a:xfrm>
              <a:custGeom>
                <a:avLst/>
                <a:gdLst>
                  <a:gd name="T0" fmla="*/ 994 w 1992"/>
                  <a:gd name="T1" fmla="*/ 0 h 130"/>
                  <a:gd name="T2" fmla="*/ 994 w 1992"/>
                  <a:gd name="T3" fmla="*/ 0 h 130"/>
                  <a:gd name="T4" fmla="*/ 794 w 1992"/>
                  <a:gd name="T5" fmla="*/ 0 h 130"/>
                  <a:gd name="T6" fmla="*/ 606 w 1992"/>
                  <a:gd name="T7" fmla="*/ 4 h 130"/>
                  <a:gd name="T8" fmla="*/ 438 w 1992"/>
                  <a:gd name="T9" fmla="*/ 10 h 130"/>
                  <a:gd name="T10" fmla="*/ 290 w 1992"/>
                  <a:gd name="T11" fmla="*/ 18 h 130"/>
                  <a:gd name="T12" fmla="*/ 170 w 1992"/>
                  <a:gd name="T13" fmla="*/ 28 h 130"/>
                  <a:gd name="T14" fmla="*/ 120 w 1992"/>
                  <a:gd name="T15" fmla="*/ 34 h 130"/>
                  <a:gd name="T16" fmla="*/ 78 w 1992"/>
                  <a:gd name="T17" fmla="*/ 40 h 130"/>
                  <a:gd name="T18" fmla="*/ 44 w 1992"/>
                  <a:gd name="T19" fmla="*/ 46 h 130"/>
                  <a:gd name="T20" fmla="*/ 20 w 1992"/>
                  <a:gd name="T21" fmla="*/ 52 h 130"/>
                  <a:gd name="T22" fmla="*/ 4 w 1992"/>
                  <a:gd name="T23" fmla="*/ 58 h 130"/>
                  <a:gd name="T24" fmla="*/ 0 w 1992"/>
                  <a:gd name="T25" fmla="*/ 62 h 130"/>
                  <a:gd name="T26" fmla="*/ 0 w 1992"/>
                  <a:gd name="T27" fmla="*/ 66 h 130"/>
                  <a:gd name="T28" fmla="*/ 0 w 1992"/>
                  <a:gd name="T29" fmla="*/ 66 h 130"/>
                  <a:gd name="T30" fmla="*/ 0 w 1992"/>
                  <a:gd name="T31" fmla="*/ 68 h 130"/>
                  <a:gd name="T32" fmla="*/ 4 w 1992"/>
                  <a:gd name="T33" fmla="*/ 72 h 130"/>
                  <a:gd name="T34" fmla="*/ 20 w 1992"/>
                  <a:gd name="T35" fmla="*/ 78 h 130"/>
                  <a:gd name="T36" fmla="*/ 44 w 1992"/>
                  <a:gd name="T37" fmla="*/ 84 h 130"/>
                  <a:gd name="T38" fmla="*/ 78 w 1992"/>
                  <a:gd name="T39" fmla="*/ 90 h 130"/>
                  <a:gd name="T40" fmla="*/ 120 w 1992"/>
                  <a:gd name="T41" fmla="*/ 96 h 130"/>
                  <a:gd name="T42" fmla="*/ 170 w 1992"/>
                  <a:gd name="T43" fmla="*/ 102 h 130"/>
                  <a:gd name="T44" fmla="*/ 290 w 1992"/>
                  <a:gd name="T45" fmla="*/ 112 h 130"/>
                  <a:gd name="T46" fmla="*/ 438 w 1992"/>
                  <a:gd name="T47" fmla="*/ 120 h 130"/>
                  <a:gd name="T48" fmla="*/ 606 w 1992"/>
                  <a:gd name="T49" fmla="*/ 126 h 130"/>
                  <a:gd name="T50" fmla="*/ 794 w 1992"/>
                  <a:gd name="T51" fmla="*/ 128 h 130"/>
                  <a:gd name="T52" fmla="*/ 994 w 1992"/>
                  <a:gd name="T53" fmla="*/ 130 h 130"/>
                  <a:gd name="T54" fmla="*/ 994 w 1992"/>
                  <a:gd name="T55" fmla="*/ 130 h 130"/>
                  <a:gd name="T56" fmla="*/ 1196 w 1992"/>
                  <a:gd name="T57" fmla="*/ 128 h 130"/>
                  <a:gd name="T58" fmla="*/ 1384 w 1992"/>
                  <a:gd name="T59" fmla="*/ 126 h 130"/>
                  <a:gd name="T60" fmla="*/ 1554 w 1992"/>
                  <a:gd name="T61" fmla="*/ 120 h 130"/>
                  <a:gd name="T62" fmla="*/ 1700 w 1992"/>
                  <a:gd name="T63" fmla="*/ 112 h 130"/>
                  <a:gd name="T64" fmla="*/ 1822 w 1992"/>
                  <a:gd name="T65" fmla="*/ 102 h 130"/>
                  <a:gd name="T66" fmla="*/ 1872 w 1992"/>
                  <a:gd name="T67" fmla="*/ 96 h 130"/>
                  <a:gd name="T68" fmla="*/ 1914 w 1992"/>
                  <a:gd name="T69" fmla="*/ 90 h 130"/>
                  <a:gd name="T70" fmla="*/ 1948 w 1992"/>
                  <a:gd name="T71" fmla="*/ 84 h 130"/>
                  <a:gd name="T72" fmla="*/ 1972 w 1992"/>
                  <a:gd name="T73" fmla="*/ 78 h 130"/>
                  <a:gd name="T74" fmla="*/ 1986 w 1992"/>
                  <a:gd name="T75" fmla="*/ 72 h 130"/>
                  <a:gd name="T76" fmla="*/ 1990 w 1992"/>
                  <a:gd name="T77" fmla="*/ 68 h 130"/>
                  <a:gd name="T78" fmla="*/ 1992 w 1992"/>
                  <a:gd name="T79" fmla="*/ 66 h 130"/>
                  <a:gd name="T80" fmla="*/ 1992 w 1992"/>
                  <a:gd name="T81" fmla="*/ 66 h 130"/>
                  <a:gd name="T82" fmla="*/ 1990 w 1992"/>
                  <a:gd name="T83" fmla="*/ 62 h 130"/>
                  <a:gd name="T84" fmla="*/ 1986 w 1992"/>
                  <a:gd name="T85" fmla="*/ 58 h 130"/>
                  <a:gd name="T86" fmla="*/ 1972 w 1992"/>
                  <a:gd name="T87" fmla="*/ 52 h 130"/>
                  <a:gd name="T88" fmla="*/ 1948 w 1992"/>
                  <a:gd name="T89" fmla="*/ 46 h 130"/>
                  <a:gd name="T90" fmla="*/ 1914 w 1992"/>
                  <a:gd name="T91" fmla="*/ 40 h 130"/>
                  <a:gd name="T92" fmla="*/ 1872 w 1992"/>
                  <a:gd name="T93" fmla="*/ 34 h 130"/>
                  <a:gd name="T94" fmla="*/ 1822 w 1992"/>
                  <a:gd name="T95" fmla="*/ 28 h 130"/>
                  <a:gd name="T96" fmla="*/ 1700 w 1992"/>
                  <a:gd name="T97" fmla="*/ 18 h 130"/>
                  <a:gd name="T98" fmla="*/ 1554 w 1992"/>
                  <a:gd name="T99" fmla="*/ 10 h 130"/>
                  <a:gd name="T100" fmla="*/ 1384 w 1992"/>
                  <a:gd name="T101" fmla="*/ 4 h 130"/>
                  <a:gd name="T102" fmla="*/ 1196 w 1992"/>
                  <a:gd name="T103" fmla="*/ 0 h 130"/>
                  <a:gd name="T104" fmla="*/ 994 w 199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92" h="130">
                    <a:moveTo>
                      <a:pt x="994" y="0"/>
                    </a:moveTo>
                    <a:lnTo>
                      <a:pt x="994" y="0"/>
                    </a:lnTo>
                    <a:lnTo>
                      <a:pt x="794" y="0"/>
                    </a:lnTo>
                    <a:lnTo>
                      <a:pt x="606" y="4"/>
                    </a:lnTo>
                    <a:lnTo>
                      <a:pt x="438" y="10"/>
                    </a:lnTo>
                    <a:lnTo>
                      <a:pt x="290" y="18"/>
                    </a:lnTo>
                    <a:lnTo>
                      <a:pt x="170" y="28"/>
                    </a:lnTo>
                    <a:lnTo>
                      <a:pt x="120" y="34"/>
                    </a:lnTo>
                    <a:lnTo>
                      <a:pt x="78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4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4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8" y="90"/>
                    </a:lnTo>
                    <a:lnTo>
                      <a:pt x="120" y="96"/>
                    </a:lnTo>
                    <a:lnTo>
                      <a:pt x="170" y="102"/>
                    </a:lnTo>
                    <a:lnTo>
                      <a:pt x="290" y="112"/>
                    </a:lnTo>
                    <a:lnTo>
                      <a:pt x="438" y="120"/>
                    </a:lnTo>
                    <a:lnTo>
                      <a:pt x="606" y="126"/>
                    </a:lnTo>
                    <a:lnTo>
                      <a:pt x="794" y="128"/>
                    </a:lnTo>
                    <a:lnTo>
                      <a:pt x="994" y="130"/>
                    </a:lnTo>
                    <a:lnTo>
                      <a:pt x="994" y="130"/>
                    </a:lnTo>
                    <a:lnTo>
                      <a:pt x="1196" y="128"/>
                    </a:lnTo>
                    <a:lnTo>
                      <a:pt x="1384" y="126"/>
                    </a:lnTo>
                    <a:lnTo>
                      <a:pt x="1554" y="120"/>
                    </a:lnTo>
                    <a:lnTo>
                      <a:pt x="1700" y="112"/>
                    </a:lnTo>
                    <a:lnTo>
                      <a:pt x="1822" y="102"/>
                    </a:lnTo>
                    <a:lnTo>
                      <a:pt x="1872" y="96"/>
                    </a:lnTo>
                    <a:lnTo>
                      <a:pt x="1914" y="90"/>
                    </a:lnTo>
                    <a:lnTo>
                      <a:pt x="1948" y="84"/>
                    </a:lnTo>
                    <a:lnTo>
                      <a:pt x="1972" y="78"/>
                    </a:lnTo>
                    <a:lnTo>
                      <a:pt x="1986" y="72"/>
                    </a:lnTo>
                    <a:lnTo>
                      <a:pt x="1990" y="68"/>
                    </a:lnTo>
                    <a:lnTo>
                      <a:pt x="1992" y="66"/>
                    </a:lnTo>
                    <a:lnTo>
                      <a:pt x="1992" y="66"/>
                    </a:lnTo>
                    <a:lnTo>
                      <a:pt x="1990" y="62"/>
                    </a:lnTo>
                    <a:lnTo>
                      <a:pt x="1986" y="58"/>
                    </a:lnTo>
                    <a:lnTo>
                      <a:pt x="1972" y="52"/>
                    </a:lnTo>
                    <a:lnTo>
                      <a:pt x="1948" y="46"/>
                    </a:lnTo>
                    <a:lnTo>
                      <a:pt x="1914" y="40"/>
                    </a:lnTo>
                    <a:lnTo>
                      <a:pt x="1872" y="34"/>
                    </a:lnTo>
                    <a:lnTo>
                      <a:pt x="1822" y="28"/>
                    </a:lnTo>
                    <a:lnTo>
                      <a:pt x="1700" y="18"/>
                    </a:lnTo>
                    <a:lnTo>
                      <a:pt x="1554" y="10"/>
                    </a:lnTo>
                    <a:lnTo>
                      <a:pt x="1384" y="4"/>
                    </a:lnTo>
                    <a:lnTo>
                      <a:pt x="1196" y="0"/>
                    </a:lnTo>
                    <a:lnTo>
                      <a:pt x="9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276"/>
              <p:cNvSpPr>
                <a:spLocks noEditPoints="1"/>
              </p:cNvSpPr>
              <p:nvPr/>
            </p:nvSpPr>
            <p:spPr bwMode="auto">
              <a:xfrm>
                <a:off x="2858" y="4160"/>
                <a:ext cx="1982" cy="130"/>
              </a:xfrm>
              <a:custGeom>
                <a:avLst/>
                <a:gdLst>
                  <a:gd name="T0" fmla="*/ 990 w 1982"/>
                  <a:gd name="T1" fmla="*/ 130 h 130"/>
                  <a:gd name="T2" fmla="*/ 606 w 1982"/>
                  <a:gd name="T3" fmla="*/ 124 h 130"/>
                  <a:gd name="T4" fmla="*/ 294 w 1982"/>
                  <a:gd name="T5" fmla="*/ 110 h 130"/>
                  <a:gd name="T6" fmla="*/ 124 w 1982"/>
                  <a:gd name="T7" fmla="*/ 96 h 130"/>
                  <a:gd name="T8" fmla="*/ 50 w 1982"/>
                  <a:gd name="T9" fmla="*/ 84 h 130"/>
                  <a:gd name="T10" fmla="*/ 10 w 1982"/>
                  <a:gd name="T11" fmla="*/ 72 h 130"/>
                  <a:gd name="T12" fmla="*/ 6 w 1982"/>
                  <a:gd name="T13" fmla="*/ 66 h 130"/>
                  <a:gd name="T14" fmla="*/ 8 w 1982"/>
                  <a:gd name="T15" fmla="*/ 62 h 130"/>
                  <a:gd name="T16" fmla="*/ 26 w 1982"/>
                  <a:gd name="T17" fmla="*/ 52 h 130"/>
                  <a:gd name="T18" fmla="*/ 84 w 1982"/>
                  <a:gd name="T19" fmla="*/ 40 h 130"/>
                  <a:gd name="T20" fmla="*/ 174 w 1982"/>
                  <a:gd name="T21" fmla="*/ 28 h 130"/>
                  <a:gd name="T22" fmla="*/ 440 w 1982"/>
                  <a:gd name="T23" fmla="*/ 12 h 130"/>
                  <a:gd name="T24" fmla="*/ 792 w 1982"/>
                  <a:gd name="T25" fmla="*/ 2 h 130"/>
                  <a:gd name="T26" fmla="*/ 990 w 1982"/>
                  <a:gd name="T27" fmla="*/ 0 h 130"/>
                  <a:gd name="T28" fmla="*/ 1376 w 1982"/>
                  <a:gd name="T29" fmla="*/ 6 h 130"/>
                  <a:gd name="T30" fmla="*/ 1690 w 1982"/>
                  <a:gd name="T31" fmla="*/ 18 h 130"/>
                  <a:gd name="T32" fmla="*/ 1860 w 1982"/>
                  <a:gd name="T33" fmla="*/ 34 h 130"/>
                  <a:gd name="T34" fmla="*/ 1934 w 1982"/>
                  <a:gd name="T35" fmla="*/ 46 h 130"/>
                  <a:gd name="T36" fmla="*/ 1972 w 1982"/>
                  <a:gd name="T37" fmla="*/ 58 h 130"/>
                  <a:gd name="T38" fmla="*/ 1978 w 1982"/>
                  <a:gd name="T39" fmla="*/ 66 h 130"/>
                  <a:gd name="T40" fmla="*/ 1976 w 1982"/>
                  <a:gd name="T41" fmla="*/ 68 h 130"/>
                  <a:gd name="T42" fmla="*/ 1958 w 1982"/>
                  <a:gd name="T43" fmla="*/ 78 h 130"/>
                  <a:gd name="T44" fmla="*/ 1900 w 1982"/>
                  <a:gd name="T45" fmla="*/ 90 h 130"/>
                  <a:gd name="T46" fmla="*/ 1810 w 1982"/>
                  <a:gd name="T47" fmla="*/ 102 h 130"/>
                  <a:gd name="T48" fmla="*/ 1544 w 1982"/>
                  <a:gd name="T49" fmla="*/ 118 h 130"/>
                  <a:gd name="T50" fmla="*/ 1190 w 1982"/>
                  <a:gd name="T51" fmla="*/ 128 h 130"/>
                  <a:gd name="T52" fmla="*/ 990 w 1982"/>
                  <a:gd name="T53" fmla="*/ 0 h 130"/>
                  <a:gd name="T54" fmla="*/ 790 w 1982"/>
                  <a:gd name="T55" fmla="*/ 0 h 130"/>
                  <a:gd name="T56" fmla="*/ 436 w 1982"/>
                  <a:gd name="T57" fmla="*/ 10 h 130"/>
                  <a:gd name="T58" fmla="*/ 170 w 1982"/>
                  <a:gd name="T59" fmla="*/ 28 h 130"/>
                  <a:gd name="T60" fmla="*/ 78 w 1982"/>
                  <a:gd name="T61" fmla="*/ 40 h 130"/>
                  <a:gd name="T62" fmla="*/ 20 w 1982"/>
                  <a:gd name="T63" fmla="*/ 52 h 130"/>
                  <a:gd name="T64" fmla="*/ 2 w 1982"/>
                  <a:gd name="T65" fmla="*/ 62 h 130"/>
                  <a:gd name="T66" fmla="*/ 0 w 1982"/>
                  <a:gd name="T67" fmla="*/ 66 h 130"/>
                  <a:gd name="T68" fmla="*/ 6 w 1982"/>
                  <a:gd name="T69" fmla="*/ 72 h 130"/>
                  <a:gd name="T70" fmla="*/ 46 w 1982"/>
                  <a:gd name="T71" fmla="*/ 84 h 130"/>
                  <a:gd name="T72" fmla="*/ 120 w 1982"/>
                  <a:gd name="T73" fmla="*/ 96 h 130"/>
                  <a:gd name="T74" fmla="*/ 290 w 1982"/>
                  <a:gd name="T75" fmla="*/ 110 h 130"/>
                  <a:gd name="T76" fmla="*/ 604 w 1982"/>
                  <a:gd name="T77" fmla="*/ 124 h 130"/>
                  <a:gd name="T78" fmla="*/ 990 w 1982"/>
                  <a:gd name="T79" fmla="*/ 130 h 130"/>
                  <a:gd name="T80" fmla="*/ 1190 w 1982"/>
                  <a:gd name="T81" fmla="*/ 128 h 130"/>
                  <a:gd name="T82" fmla="*/ 1546 w 1982"/>
                  <a:gd name="T83" fmla="*/ 118 h 130"/>
                  <a:gd name="T84" fmla="*/ 1814 w 1982"/>
                  <a:gd name="T85" fmla="*/ 102 h 130"/>
                  <a:gd name="T86" fmla="*/ 1906 w 1982"/>
                  <a:gd name="T87" fmla="*/ 90 h 130"/>
                  <a:gd name="T88" fmla="*/ 1962 w 1982"/>
                  <a:gd name="T89" fmla="*/ 78 h 130"/>
                  <a:gd name="T90" fmla="*/ 1982 w 1982"/>
                  <a:gd name="T91" fmla="*/ 68 h 130"/>
                  <a:gd name="T92" fmla="*/ 1982 w 1982"/>
                  <a:gd name="T93" fmla="*/ 66 h 130"/>
                  <a:gd name="T94" fmla="*/ 1978 w 1982"/>
                  <a:gd name="T95" fmla="*/ 58 h 130"/>
                  <a:gd name="T96" fmla="*/ 1938 w 1982"/>
                  <a:gd name="T97" fmla="*/ 46 h 130"/>
                  <a:gd name="T98" fmla="*/ 1864 w 1982"/>
                  <a:gd name="T99" fmla="*/ 34 h 130"/>
                  <a:gd name="T100" fmla="*/ 1694 w 1982"/>
                  <a:gd name="T101" fmla="*/ 18 h 130"/>
                  <a:gd name="T102" fmla="*/ 1378 w 1982"/>
                  <a:gd name="T103" fmla="*/ 4 h 130"/>
                  <a:gd name="T104" fmla="*/ 990 w 198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2" h="130">
                    <a:moveTo>
                      <a:pt x="990" y="130"/>
                    </a:moveTo>
                    <a:lnTo>
                      <a:pt x="990" y="130"/>
                    </a:lnTo>
                    <a:lnTo>
                      <a:pt x="792" y="128"/>
                    </a:lnTo>
                    <a:lnTo>
                      <a:pt x="606" y="124"/>
                    </a:lnTo>
                    <a:lnTo>
                      <a:pt x="440" y="118"/>
                    </a:lnTo>
                    <a:lnTo>
                      <a:pt x="294" y="110"/>
                    </a:lnTo>
                    <a:lnTo>
                      <a:pt x="174" y="102"/>
                    </a:lnTo>
                    <a:lnTo>
                      <a:pt x="124" y="96"/>
                    </a:lnTo>
                    <a:lnTo>
                      <a:pt x="84" y="90"/>
                    </a:lnTo>
                    <a:lnTo>
                      <a:pt x="50" y="84"/>
                    </a:lnTo>
                    <a:lnTo>
                      <a:pt x="26" y="78"/>
                    </a:lnTo>
                    <a:lnTo>
                      <a:pt x="10" y="72"/>
                    </a:lnTo>
                    <a:lnTo>
                      <a:pt x="8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8" y="62"/>
                    </a:lnTo>
                    <a:lnTo>
                      <a:pt x="10" y="58"/>
                    </a:lnTo>
                    <a:lnTo>
                      <a:pt x="26" y="52"/>
                    </a:lnTo>
                    <a:lnTo>
                      <a:pt x="50" y="46"/>
                    </a:lnTo>
                    <a:lnTo>
                      <a:pt x="84" y="40"/>
                    </a:lnTo>
                    <a:lnTo>
                      <a:pt x="124" y="34"/>
                    </a:lnTo>
                    <a:lnTo>
                      <a:pt x="174" y="28"/>
                    </a:lnTo>
                    <a:lnTo>
                      <a:pt x="294" y="18"/>
                    </a:lnTo>
                    <a:lnTo>
                      <a:pt x="440" y="12"/>
                    </a:lnTo>
                    <a:lnTo>
                      <a:pt x="606" y="6"/>
                    </a:lnTo>
                    <a:lnTo>
                      <a:pt x="792" y="2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1190" y="2"/>
                    </a:lnTo>
                    <a:lnTo>
                      <a:pt x="1376" y="6"/>
                    </a:lnTo>
                    <a:lnTo>
                      <a:pt x="1544" y="12"/>
                    </a:lnTo>
                    <a:lnTo>
                      <a:pt x="1690" y="18"/>
                    </a:lnTo>
                    <a:lnTo>
                      <a:pt x="1810" y="28"/>
                    </a:lnTo>
                    <a:lnTo>
                      <a:pt x="1860" y="34"/>
                    </a:lnTo>
                    <a:lnTo>
                      <a:pt x="1900" y="40"/>
                    </a:lnTo>
                    <a:lnTo>
                      <a:pt x="1934" y="46"/>
                    </a:lnTo>
                    <a:lnTo>
                      <a:pt x="1958" y="52"/>
                    </a:lnTo>
                    <a:lnTo>
                      <a:pt x="1972" y="58"/>
                    </a:lnTo>
                    <a:lnTo>
                      <a:pt x="1976" y="62"/>
                    </a:lnTo>
                    <a:lnTo>
                      <a:pt x="1978" y="66"/>
                    </a:lnTo>
                    <a:lnTo>
                      <a:pt x="1978" y="66"/>
                    </a:lnTo>
                    <a:lnTo>
                      <a:pt x="1976" y="68"/>
                    </a:lnTo>
                    <a:lnTo>
                      <a:pt x="1972" y="72"/>
                    </a:lnTo>
                    <a:lnTo>
                      <a:pt x="1958" y="78"/>
                    </a:lnTo>
                    <a:lnTo>
                      <a:pt x="1934" y="84"/>
                    </a:lnTo>
                    <a:lnTo>
                      <a:pt x="1900" y="90"/>
                    </a:lnTo>
                    <a:lnTo>
                      <a:pt x="1860" y="96"/>
                    </a:lnTo>
                    <a:lnTo>
                      <a:pt x="1810" y="102"/>
                    </a:lnTo>
                    <a:lnTo>
                      <a:pt x="1690" y="110"/>
                    </a:lnTo>
                    <a:lnTo>
                      <a:pt x="1544" y="118"/>
                    </a:lnTo>
                    <a:lnTo>
                      <a:pt x="1376" y="124"/>
                    </a:lnTo>
                    <a:lnTo>
                      <a:pt x="1190" y="128"/>
                    </a:lnTo>
                    <a:lnTo>
                      <a:pt x="990" y="130"/>
                    </a:lnTo>
                    <a:close/>
                    <a:moveTo>
                      <a:pt x="990" y="0"/>
                    </a:moveTo>
                    <a:lnTo>
                      <a:pt x="990" y="0"/>
                    </a:lnTo>
                    <a:lnTo>
                      <a:pt x="790" y="0"/>
                    </a:lnTo>
                    <a:lnTo>
                      <a:pt x="604" y="4"/>
                    </a:lnTo>
                    <a:lnTo>
                      <a:pt x="436" y="10"/>
                    </a:lnTo>
                    <a:lnTo>
                      <a:pt x="290" y="18"/>
                    </a:lnTo>
                    <a:lnTo>
                      <a:pt x="170" y="28"/>
                    </a:lnTo>
                    <a:lnTo>
                      <a:pt x="120" y="34"/>
                    </a:lnTo>
                    <a:lnTo>
                      <a:pt x="78" y="40"/>
                    </a:lnTo>
                    <a:lnTo>
                      <a:pt x="46" y="46"/>
                    </a:lnTo>
                    <a:lnTo>
                      <a:pt x="20" y="52"/>
                    </a:lnTo>
                    <a:lnTo>
                      <a:pt x="6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20" y="78"/>
                    </a:lnTo>
                    <a:lnTo>
                      <a:pt x="46" y="84"/>
                    </a:lnTo>
                    <a:lnTo>
                      <a:pt x="78" y="90"/>
                    </a:lnTo>
                    <a:lnTo>
                      <a:pt x="120" y="96"/>
                    </a:lnTo>
                    <a:lnTo>
                      <a:pt x="170" y="102"/>
                    </a:lnTo>
                    <a:lnTo>
                      <a:pt x="290" y="110"/>
                    </a:lnTo>
                    <a:lnTo>
                      <a:pt x="436" y="118"/>
                    </a:lnTo>
                    <a:lnTo>
                      <a:pt x="604" y="124"/>
                    </a:lnTo>
                    <a:lnTo>
                      <a:pt x="790" y="128"/>
                    </a:lnTo>
                    <a:lnTo>
                      <a:pt x="990" y="130"/>
                    </a:lnTo>
                    <a:lnTo>
                      <a:pt x="990" y="130"/>
                    </a:lnTo>
                    <a:lnTo>
                      <a:pt x="1190" y="128"/>
                    </a:lnTo>
                    <a:lnTo>
                      <a:pt x="1378" y="124"/>
                    </a:lnTo>
                    <a:lnTo>
                      <a:pt x="1546" y="118"/>
                    </a:lnTo>
                    <a:lnTo>
                      <a:pt x="1694" y="110"/>
                    </a:lnTo>
                    <a:lnTo>
                      <a:pt x="1814" y="102"/>
                    </a:lnTo>
                    <a:lnTo>
                      <a:pt x="1864" y="96"/>
                    </a:lnTo>
                    <a:lnTo>
                      <a:pt x="1906" y="90"/>
                    </a:lnTo>
                    <a:lnTo>
                      <a:pt x="1938" y="84"/>
                    </a:lnTo>
                    <a:lnTo>
                      <a:pt x="1962" y="78"/>
                    </a:lnTo>
                    <a:lnTo>
                      <a:pt x="1978" y="72"/>
                    </a:lnTo>
                    <a:lnTo>
                      <a:pt x="1982" y="68"/>
                    </a:lnTo>
                    <a:lnTo>
                      <a:pt x="1982" y="66"/>
                    </a:lnTo>
                    <a:lnTo>
                      <a:pt x="1982" y="66"/>
                    </a:lnTo>
                    <a:lnTo>
                      <a:pt x="1982" y="62"/>
                    </a:lnTo>
                    <a:lnTo>
                      <a:pt x="1978" y="58"/>
                    </a:lnTo>
                    <a:lnTo>
                      <a:pt x="1962" y="52"/>
                    </a:lnTo>
                    <a:lnTo>
                      <a:pt x="1938" y="46"/>
                    </a:lnTo>
                    <a:lnTo>
                      <a:pt x="1906" y="40"/>
                    </a:lnTo>
                    <a:lnTo>
                      <a:pt x="1864" y="34"/>
                    </a:lnTo>
                    <a:lnTo>
                      <a:pt x="1814" y="28"/>
                    </a:lnTo>
                    <a:lnTo>
                      <a:pt x="1694" y="18"/>
                    </a:lnTo>
                    <a:lnTo>
                      <a:pt x="1546" y="10"/>
                    </a:lnTo>
                    <a:lnTo>
                      <a:pt x="1378" y="4"/>
                    </a:lnTo>
                    <a:lnTo>
                      <a:pt x="1190" y="0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rgbClr val="E7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277"/>
              <p:cNvSpPr>
                <a:spLocks/>
              </p:cNvSpPr>
              <p:nvPr/>
            </p:nvSpPr>
            <p:spPr bwMode="auto">
              <a:xfrm>
                <a:off x="2864" y="4160"/>
                <a:ext cx="1972" cy="130"/>
              </a:xfrm>
              <a:custGeom>
                <a:avLst/>
                <a:gdLst>
                  <a:gd name="T0" fmla="*/ 984 w 1972"/>
                  <a:gd name="T1" fmla="*/ 130 h 130"/>
                  <a:gd name="T2" fmla="*/ 984 w 1972"/>
                  <a:gd name="T3" fmla="*/ 130 h 130"/>
                  <a:gd name="T4" fmla="*/ 786 w 1972"/>
                  <a:gd name="T5" fmla="*/ 128 h 130"/>
                  <a:gd name="T6" fmla="*/ 600 w 1972"/>
                  <a:gd name="T7" fmla="*/ 124 h 130"/>
                  <a:gd name="T8" fmla="*/ 434 w 1972"/>
                  <a:gd name="T9" fmla="*/ 118 h 130"/>
                  <a:gd name="T10" fmla="*/ 288 w 1972"/>
                  <a:gd name="T11" fmla="*/ 110 h 130"/>
                  <a:gd name="T12" fmla="*/ 168 w 1972"/>
                  <a:gd name="T13" fmla="*/ 102 h 130"/>
                  <a:gd name="T14" fmla="*/ 118 w 1972"/>
                  <a:gd name="T15" fmla="*/ 96 h 130"/>
                  <a:gd name="T16" fmla="*/ 78 w 1972"/>
                  <a:gd name="T17" fmla="*/ 90 h 130"/>
                  <a:gd name="T18" fmla="*/ 44 w 1972"/>
                  <a:gd name="T19" fmla="*/ 84 h 130"/>
                  <a:gd name="T20" fmla="*/ 20 w 1972"/>
                  <a:gd name="T21" fmla="*/ 78 h 130"/>
                  <a:gd name="T22" fmla="*/ 4 w 1972"/>
                  <a:gd name="T23" fmla="*/ 72 h 130"/>
                  <a:gd name="T24" fmla="*/ 2 w 1972"/>
                  <a:gd name="T25" fmla="*/ 68 h 130"/>
                  <a:gd name="T26" fmla="*/ 0 w 1972"/>
                  <a:gd name="T27" fmla="*/ 66 h 130"/>
                  <a:gd name="T28" fmla="*/ 0 w 1972"/>
                  <a:gd name="T29" fmla="*/ 66 h 130"/>
                  <a:gd name="T30" fmla="*/ 2 w 1972"/>
                  <a:gd name="T31" fmla="*/ 62 h 130"/>
                  <a:gd name="T32" fmla="*/ 4 w 1972"/>
                  <a:gd name="T33" fmla="*/ 58 h 130"/>
                  <a:gd name="T34" fmla="*/ 20 w 1972"/>
                  <a:gd name="T35" fmla="*/ 52 h 130"/>
                  <a:gd name="T36" fmla="*/ 44 w 1972"/>
                  <a:gd name="T37" fmla="*/ 46 h 130"/>
                  <a:gd name="T38" fmla="*/ 78 w 1972"/>
                  <a:gd name="T39" fmla="*/ 40 h 130"/>
                  <a:gd name="T40" fmla="*/ 118 w 1972"/>
                  <a:gd name="T41" fmla="*/ 34 h 130"/>
                  <a:gd name="T42" fmla="*/ 168 w 1972"/>
                  <a:gd name="T43" fmla="*/ 28 h 130"/>
                  <a:gd name="T44" fmla="*/ 288 w 1972"/>
                  <a:gd name="T45" fmla="*/ 18 h 130"/>
                  <a:gd name="T46" fmla="*/ 434 w 1972"/>
                  <a:gd name="T47" fmla="*/ 12 h 130"/>
                  <a:gd name="T48" fmla="*/ 600 w 1972"/>
                  <a:gd name="T49" fmla="*/ 6 h 130"/>
                  <a:gd name="T50" fmla="*/ 786 w 1972"/>
                  <a:gd name="T51" fmla="*/ 2 h 130"/>
                  <a:gd name="T52" fmla="*/ 984 w 1972"/>
                  <a:gd name="T53" fmla="*/ 0 h 130"/>
                  <a:gd name="T54" fmla="*/ 984 w 1972"/>
                  <a:gd name="T55" fmla="*/ 0 h 130"/>
                  <a:gd name="T56" fmla="*/ 1184 w 1972"/>
                  <a:gd name="T57" fmla="*/ 2 h 130"/>
                  <a:gd name="T58" fmla="*/ 1370 w 1972"/>
                  <a:gd name="T59" fmla="*/ 6 h 130"/>
                  <a:gd name="T60" fmla="*/ 1538 w 1972"/>
                  <a:gd name="T61" fmla="*/ 12 h 130"/>
                  <a:gd name="T62" fmla="*/ 1684 w 1972"/>
                  <a:gd name="T63" fmla="*/ 18 h 130"/>
                  <a:gd name="T64" fmla="*/ 1804 w 1972"/>
                  <a:gd name="T65" fmla="*/ 28 h 130"/>
                  <a:gd name="T66" fmla="*/ 1854 w 1972"/>
                  <a:gd name="T67" fmla="*/ 34 h 130"/>
                  <a:gd name="T68" fmla="*/ 1894 w 1972"/>
                  <a:gd name="T69" fmla="*/ 40 h 130"/>
                  <a:gd name="T70" fmla="*/ 1928 w 1972"/>
                  <a:gd name="T71" fmla="*/ 46 h 130"/>
                  <a:gd name="T72" fmla="*/ 1952 w 1972"/>
                  <a:gd name="T73" fmla="*/ 52 h 130"/>
                  <a:gd name="T74" fmla="*/ 1966 w 1972"/>
                  <a:gd name="T75" fmla="*/ 58 h 130"/>
                  <a:gd name="T76" fmla="*/ 1970 w 1972"/>
                  <a:gd name="T77" fmla="*/ 62 h 130"/>
                  <a:gd name="T78" fmla="*/ 1972 w 1972"/>
                  <a:gd name="T79" fmla="*/ 66 h 130"/>
                  <a:gd name="T80" fmla="*/ 1972 w 1972"/>
                  <a:gd name="T81" fmla="*/ 66 h 130"/>
                  <a:gd name="T82" fmla="*/ 1970 w 1972"/>
                  <a:gd name="T83" fmla="*/ 68 h 130"/>
                  <a:gd name="T84" fmla="*/ 1966 w 1972"/>
                  <a:gd name="T85" fmla="*/ 72 h 130"/>
                  <a:gd name="T86" fmla="*/ 1952 w 1972"/>
                  <a:gd name="T87" fmla="*/ 78 h 130"/>
                  <a:gd name="T88" fmla="*/ 1928 w 1972"/>
                  <a:gd name="T89" fmla="*/ 84 h 130"/>
                  <a:gd name="T90" fmla="*/ 1894 w 1972"/>
                  <a:gd name="T91" fmla="*/ 90 h 130"/>
                  <a:gd name="T92" fmla="*/ 1854 w 1972"/>
                  <a:gd name="T93" fmla="*/ 96 h 130"/>
                  <a:gd name="T94" fmla="*/ 1804 w 1972"/>
                  <a:gd name="T95" fmla="*/ 102 h 130"/>
                  <a:gd name="T96" fmla="*/ 1684 w 1972"/>
                  <a:gd name="T97" fmla="*/ 110 h 130"/>
                  <a:gd name="T98" fmla="*/ 1538 w 1972"/>
                  <a:gd name="T99" fmla="*/ 118 h 130"/>
                  <a:gd name="T100" fmla="*/ 1370 w 1972"/>
                  <a:gd name="T101" fmla="*/ 124 h 130"/>
                  <a:gd name="T102" fmla="*/ 1184 w 1972"/>
                  <a:gd name="T103" fmla="*/ 128 h 130"/>
                  <a:gd name="T104" fmla="*/ 984 w 1972"/>
                  <a:gd name="T10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72" h="130">
                    <a:moveTo>
                      <a:pt x="984" y="130"/>
                    </a:moveTo>
                    <a:lnTo>
                      <a:pt x="984" y="130"/>
                    </a:lnTo>
                    <a:lnTo>
                      <a:pt x="786" y="128"/>
                    </a:lnTo>
                    <a:lnTo>
                      <a:pt x="600" y="124"/>
                    </a:lnTo>
                    <a:lnTo>
                      <a:pt x="434" y="118"/>
                    </a:lnTo>
                    <a:lnTo>
                      <a:pt x="288" y="110"/>
                    </a:lnTo>
                    <a:lnTo>
                      <a:pt x="168" y="102"/>
                    </a:lnTo>
                    <a:lnTo>
                      <a:pt x="118" y="96"/>
                    </a:lnTo>
                    <a:lnTo>
                      <a:pt x="78" y="90"/>
                    </a:lnTo>
                    <a:lnTo>
                      <a:pt x="44" y="84"/>
                    </a:lnTo>
                    <a:lnTo>
                      <a:pt x="20" y="78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4" y="58"/>
                    </a:lnTo>
                    <a:lnTo>
                      <a:pt x="20" y="52"/>
                    </a:lnTo>
                    <a:lnTo>
                      <a:pt x="44" y="46"/>
                    </a:lnTo>
                    <a:lnTo>
                      <a:pt x="78" y="40"/>
                    </a:lnTo>
                    <a:lnTo>
                      <a:pt x="118" y="34"/>
                    </a:lnTo>
                    <a:lnTo>
                      <a:pt x="168" y="28"/>
                    </a:lnTo>
                    <a:lnTo>
                      <a:pt x="288" y="18"/>
                    </a:lnTo>
                    <a:lnTo>
                      <a:pt x="434" y="12"/>
                    </a:lnTo>
                    <a:lnTo>
                      <a:pt x="600" y="6"/>
                    </a:lnTo>
                    <a:lnTo>
                      <a:pt x="786" y="2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1184" y="2"/>
                    </a:lnTo>
                    <a:lnTo>
                      <a:pt x="1370" y="6"/>
                    </a:lnTo>
                    <a:lnTo>
                      <a:pt x="1538" y="12"/>
                    </a:lnTo>
                    <a:lnTo>
                      <a:pt x="1684" y="18"/>
                    </a:lnTo>
                    <a:lnTo>
                      <a:pt x="1804" y="28"/>
                    </a:lnTo>
                    <a:lnTo>
                      <a:pt x="1854" y="34"/>
                    </a:lnTo>
                    <a:lnTo>
                      <a:pt x="1894" y="40"/>
                    </a:lnTo>
                    <a:lnTo>
                      <a:pt x="1928" y="46"/>
                    </a:lnTo>
                    <a:lnTo>
                      <a:pt x="1952" y="52"/>
                    </a:lnTo>
                    <a:lnTo>
                      <a:pt x="1966" y="58"/>
                    </a:lnTo>
                    <a:lnTo>
                      <a:pt x="1970" y="62"/>
                    </a:lnTo>
                    <a:lnTo>
                      <a:pt x="1972" y="66"/>
                    </a:lnTo>
                    <a:lnTo>
                      <a:pt x="1972" y="66"/>
                    </a:lnTo>
                    <a:lnTo>
                      <a:pt x="1970" y="68"/>
                    </a:lnTo>
                    <a:lnTo>
                      <a:pt x="1966" y="72"/>
                    </a:lnTo>
                    <a:lnTo>
                      <a:pt x="1952" y="78"/>
                    </a:lnTo>
                    <a:lnTo>
                      <a:pt x="1928" y="84"/>
                    </a:lnTo>
                    <a:lnTo>
                      <a:pt x="1894" y="90"/>
                    </a:lnTo>
                    <a:lnTo>
                      <a:pt x="1854" y="96"/>
                    </a:lnTo>
                    <a:lnTo>
                      <a:pt x="1804" y="102"/>
                    </a:lnTo>
                    <a:lnTo>
                      <a:pt x="1684" y="110"/>
                    </a:lnTo>
                    <a:lnTo>
                      <a:pt x="1538" y="118"/>
                    </a:lnTo>
                    <a:lnTo>
                      <a:pt x="1370" y="124"/>
                    </a:lnTo>
                    <a:lnTo>
                      <a:pt x="1184" y="128"/>
                    </a:lnTo>
                    <a:lnTo>
                      <a:pt x="984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278"/>
              <p:cNvSpPr>
                <a:spLocks/>
              </p:cNvSpPr>
              <p:nvPr/>
            </p:nvSpPr>
            <p:spPr bwMode="auto">
              <a:xfrm>
                <a:off x="2858" y="4160"/>
                <a:ext cx="1982" cy="130"/>
              </a:xfrm>
              <a:custGeom>
                <a:avLst/>
                <a:gdLst>
                  <a:gd name="T0" fmla="*/ 990 w 1982"/>
                  <a:gd name="T1" fmla="*/ 0 h 130"/>
                  <a:gd name="T2" fmla="*/ 990 w 1982"/>
                  <a:gd name="T3" fmla="*/ 0 h 130"/>
                  <a:gd name="T4" fmla="*/ 790 w 1982"/>
                  <a:gd name="T5" fmla="*/ 0 h 130"/>
                  <a:gd name="T6" fmla="*/ 604 w 1982"/>
                  <a:gd name="T7" fmla="*/ 4 h 130"/>
                  <a:gd name="T8" fmla="*/ 436 w 1982"/>
                  <a:gd name="T9" fmla="*/ 10 h 130"/>
                  <a:gd name="T10" fmla="*/ 290 w 1982"/>
                  <a:gd name="T11" fmla="*/ 18 h 130"/>
                  <a:gd name="T12" fmla="*/ 170 w 1982"/>
                  <a:gd name="T13" fmla="*/ 28 h 130"/>
                  <a:gd name="T14" fmla="*/ 120 w 1982"/>
                  <a:gd name="T15" fmla="*/ 34 h 130"/>
                  <a:gd name="T16" fmla="*/ 78 w 1982"/>
                  <a:gd name="T17" fmla="*/ 40 h 130"/>
                  <a:gd name="T18" fmla="*/ 46 w 1982"/>
                  <a:gd name="T19" fmla="*/ 46 h 130"/>
                  <a:gd name="T20" fmla="*/ 20 w 1982"/>
                  <a:gd name="T21" fmla="*/ 52 h 130"/>
                  <a:gd name="T22" fmla="*/ 6 w 1982"/>
                  <a:gd name="T23" fmla="*/ 58 h 130"/>
                  <a:gd name="T24" fmla="*/ 2 w 1982"/>
                  <a:gd name="T25" fmla="*/ 62 h 130"/>
                  <a:gd name="T26" fmla="*/ 0 w 1982"/>
                  <a:gd name="T27" fmla="*/ 66 h 130"/>
                  <a:gd name="T28" fmla="*/ 0 w 1982"/>
                  <a:gd name="T29" fmla="*/ 66 h 130"/>
                  <a:gd name="T30" fmla="*/ 2 w 1982"/>
                  <a:gd name="T31" fmla="*/ 68 h 130"/>
                  <a:gd name="T32" fmla="*/ 6 w 1982"/>
                  <a:gd name="T33" fmla="*/ 72 h 130"/>
                  <a:gd name="T34" fmla="*/ 20 w 1982"/>
                  <a:gd name="T35" fmla="*/ 78 h 130"/>
                  <a:gd name="T36" fmla="*/ 46 w 1982"/>
                  <a:gd name="T37" fmla="*/ 84 h 130"/>
                  <a:gd name="T38" fmla="*/ 78 w 1982"/>
                  <a:gd name="T39" fmla="*/ 90 h 130"/>
                  <a:gd name="T40" fmla="*/ 120 w 1982"/>
                  <a:gd name="T41" fmla="*/ 96 h 130"/>
                  <a:gd name="T42" fmla="*/ 170 w 1982"/>
                  <a:gd name="T43" fmla="*/ 102 h 130"/>
                  <a:gd name="T44" fmla="*/ 290 w 1982"/>
                  <a:gd name="T45" fmla="*/ 110 h 130"/>
                  <a:gd name="T46" fmla="*/ 436 w 1982"/>
                  <a:gd name="T47" fmla="*/ 118 h 130"/>
                  <a:gd name="T48" fmla="*/ 604 w 1982"/>
                  <a:gd name="T49" fmla="*/ 124 h 130"/>
                  <a:gd name="T50" fmla="*/ 790 w 1982"/>
                  <a:gd name="T51" fmla="*/ 128 h 130"/>
                  <a:gd name="T52" fmla="*/ 990 w 1982"/>
                  <a:gd name="T53" fmla="*/ 130 h 130"/>
                  <a:gd name="T54" fmla="*/ 990 w 1982"/>
                  <a:gd name="T55" fmla="*/ 130 h 130"/>
                  <a:gd name="T56" fmla="*/ 1190 w 1982"/>
                  <a:gd name="T57" fmla="*/ 128 h 130"/>
                  <a:gd name="T58" fmla="*/ 1378 w 1982"/>
                  <a:gd name="T59" fmla="*/ 124 h 130"/>
                  <a:gd name="T60" fmla="*/ 1546 w 1982"/>
                  <a:gd name="T61" fmla="*/ 118 h 130"/>
                  <a:gd name="T62" fmla="*/ 1694 w 1982"/>
                  <a:gd name="T63" fmla="*/ 110 h 130"/>
                  <a:gd name="T64" fmla="*/ 1814 w 1982"/>
                  <a:gd name="T65" fmla="*/ 102 h 130"/>
                  <a:gd name="T66" fmla="*/ 1864 w 1982"/>
                  <a:gd name="T67" fmla="*/ 96 h 130"/>
                  <a:gd name="T68" fmla="*/ 1906 w 1982"/>
                  <a:gd name="T69" fmla="*/ 90 h 130"/>
                  <a:gd name="T70" fmla="*/ 1938 w 1982"/>
                  <a:gd name="T71" fmla="*/ 84 h 130"/>
                  <a:gd name="T72" fmla="*/ 1962 w 1982"/>
                  <a:gd name="T73" fmla="*/ 78 h 130"/>
                  <a:gd name="T74" fmla="*/ 1978 w 1982"/>
                  <a:gd name="T75" fmla="*/ 72 h 130"/>
                  <a:gd name="T76" fmla="*/ 1982 w 1982"/>
                  <a:gd name="T77" fmla="*/ 68 h 130"/>
                  <a:gd name="T78" fmla="*/ 1982 w 1982"/>
                  <a:gd name="T79" fmla="*/ 66 h 130"/>
                  <a:gd name="T80" fmla="*/ 1982 w 1982"/>
                  <a:gd name="T81" fmla="*/ 66 h 130"/>
                  <a:gd name="T82" fmla="*/ 1982 w 1982"/>
                  <a:gd name="T83" fmla="*/ 62 h 130"/>
                  <a:gd name="T84" fmla="*/ 1978 w 1982"/>
                  <a:gd name="T85" fmla="*/ 58 h 130"/>
                  <a:gd name="T86" fmla="*/ 1962 w 1982"/>
                  <a:gd name="T87" fmla="*/ 52 h 130"/>
                  <a:gd name="T88" fmla="*/ 1938 w 1982"/>
                  <a:gd name="T89" fmla="*/ 46 h 130"/>
                  <a:gd name="T90" fmla="*/ 1906 w 1982"/>
                  <a:gd name="T91" fmla="*/ 40 h 130"/>
                  <a:gd name="T92" fmla="*/ 1864 w 1982"/>
                  <a:gd name="T93" fmla="*/ 34 h 130"/>
                  <a:gd name="T94" fmla="*/ 1814 w 1982"/>
                  <a:gd name="T95" fmla="*/ 28 h 130"/>
                  <a:gd name="T96" fmla="*/ 1694 w 1982"/>
                  <a:gd name="T97" fmla="*/ 18 h 130"/>
                  <a:gd name="T98" fmla="*/ 1546 w 1982"/>
                  <a:gd name="T99" fmla="*/ 10 h 130"/>
                  <a:gd name="T100" fmla="*/ 1378 w 1982"/>
                  <a:gd name="T101" fmla="*/ 4 h 130"/>
                  <a:gd name="T102" fmla="*/ 1190 w 1982"/>
                  <a:gd name="T103" fmla="*/ 0 h 130"/>
                  <a:gd name="T104" fmla="*/ 990 w 198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2" h="130">
                    <a:moveTo>
                      <a:pt x="990" y="0"/>
                    </a:moveTo>
                    <a:lnTo>
                      <a:pt x="990" y="0"/>
                    </a:lnTo>
                    <a:lnTo>
                      <a:pt x="790" y="0"/>
                    </a:lnTo>
                    <a:lnTo>
                      <a:pt x="604" y="4"/>
                    </a:lnTo>
                    <a:lnTo>
                      <a:pt x="436" y="10"/>
                    </a:lnTo>
                    <a:lnTo>
                      <a:pt x="290" y="18"/>
                    </a:lnTo>
                    <a:lnTo>
                      <a:pt x="170" y="28"/>
                    </a:lnTo>
                    <a:lnTo>
                      <a:pt x="120" y="34"/>
                    </a:lnTo>
                    <a:lnTo>
                      <a:pt x="78" y="40"/>
                    </a:lnTo>
                    <a:lnTo>
                      <a:pt x="46" y="46"/>
                    </a:lnTo>
                    <a:lnTo>
                      <a:pt x="20" y="52"/>
                    </a:lnTo>
                    <a:lnTo>
                      <a:pt x="6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20" y="78"/>
                    </a:lnTo>
                    <a:lnTo>
                      <a:pt x="46" y="84"/>
                    </a:lnTo>
                    <a:lnTo>
                      <a:pt x="78" y="90"/>
                    </a:lnTo>
                    <a:lnTo>
                      <a:pt x="120" y="96"/>
                    </a:lnTo>
                    <a:lnTo>
                      <a:pt x="170" y="102"/>
                    </a:lnTo>
                    <a:lnTo>
                      <a:pt x="290" y="110"/>
                    </a:lnTo>
                    <a:lnTo>
                      <a:pt x="436" y="118"/>
                    </a:lnTo>
                    <a:lnTo>
                      <a:pt x="604" y="124"/>
                    </a:lnTo>
                    <a:lnTo>
                      <a:pt x="790" y="128"/>
                    </a:lnTo>
                    <a:lnTo>
                      <a:pt x="990" y="130"/>
                    </a:lnTo>
                    <a:lnTo>
                      <a:pt x="990" y="130"/>
                    </a:lnTo>
                    <a:lnTo>
                      <a:pt x="1190" y="128"/>
                    </a:lnTo>
                    <a:lnTo>
                      <a:pt x="1378" y="124"/>
                    </a:lnTo>
                    <a:lnTo>
                      <a:pt x="1546" y="118"/>
                    </a:lnTo>
                    <a:lnTo>
                      <a:pt x="1694" y="110"/>
                    </a:lnTo>
                    <a:lnTo>
                      <a:pt x="1814" y="102"/>
                    </a:lnTo>
                    <a:lnTo>
                      <a:pt x="1864" y="96"/>
                    </a:lnTo>
                    <a:lnTo>
                      <a:pt x="1906" y="90"/>
                    </a:lnTo>
                    <a:lnTo>
                      <a:pt x="1938" y="84"/>
                    </a:lnTo>
                    <a:lnTo>
                      <a:pt x="1962" y="78"/>
                    </a:lnTo>
                    <a:lnTo>
                      <a:pt x="1978" y="72"/>
                    </a:lnTo>
                    <a:lnTo>
                      <a:pt x="1982" y="68"/>
                    </a:lnTo>
                    <a:lnTo>
                      <a:pt x="1982" y="66"/>
                    </a:lnTo>
                    <a:lnTo>
                      <a:pt x="1982" y="66"/>
                    </a:lnTo>
                    <a:lnTo>
                      <a:pt x="1982" y="62"/>
                    </a:lnTo>
                    <a:lnTo>
                      <a:pt x="1978" y="58"/>
                    </a:lnTo>
                    <a:lnTo>
                      <a:pt x="1962" y="52"/>
                    </a:lnTo>
                    <a:lnTo>
                      <a:pt x="1938" y="46"/>
                    </a:lnTo>
                    <a:lnTo>
                      <a:pt x="1906" y="40"/>
                    </a:lnTo>
                    <a:lnTo>
                      <a:pt x="1864" y="34"/>
                    </a:lnTo>
                    <a:lnTo>
                      <a:pt x="1814" y="28"/>
                    </a:lnTo>
                    <a:lnTo>
                      <a:pt x="1694" y="18"/>
                    </a:lnTo>
                    <a:lnTo>
                      <a:pt x="1546" y="10"/>
                    </a:lnTo>
                    <a:lnTo>
                      <a:pt x="1378" y="4"/>
                    </a:lnTo>
                    <a:lnTo>
                      <a:pt x="1190" y="0"/>
                    </a:lnTo>
                    <a:lnTo>
                      <a:pt x="9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279"/>
              <p:cNvSpPr>
                <a:spLocks noEditPoints="1"/>
              </p:cNvSpPr>
              <p:nvPr/>
            </p:nvSpPr>
            <p:spPr bwMode="auto">
              <a:xfrm>
                <a:off x="2864" y="4160"/>
                <a:ext cx="1972" cy="130"/>
              </a:xfrm>
              <a:custGeom>
                <a:avLst/>
                <a:gdLst>
                  <a:gd name="T0" fmla="*/ 984 w 1972"/>
                  <a:gd name="T1" fmla="*/ 130 h 130"/>
                  <a:gd name="T2" fmla="*/ 602 w 1972"/>
                  <a:gd name="T3" fmla="*/ 124 h 130"/>
                  <a:gd name="T4" fmla="*/ 292 w 1972"/>
                  <a:gd name="T5" fmla="*/ 110 h 130"/>
                  <a:gd name="T6" fmla="*/ 124 w 1972"/>
                  <a:gd name="T7" fmla="*/ 96 h 130"/>
                  <a:gd name="T8" fmla="*/ 48 w 1972"/>
                  <a:gd name="T9" fmla="*/ 84 h 130"/>
                  <a:gd name="T10" fmla="*/ 10 w 1972"/>
                  <a:gd name="T11" fmla="*/ 72 h 130"/>
                  <a:gd name="T12" fmla="*/ 4 w 1972"/>
                  <a:gd name="T13" fmla="*/ 66 h 130"/>
                  <a:gd name="T14" fmla="*/ 6 w 1972"/>
                  <a:gd name="T15" fmla="*/ 62 h 130"/>
                  <a:gd name="T16" fmla="*/ 24 w 1972"/>
                  <a:gd name="T17" fmla="*/ 52 h 130"/>
                  <a:gd name="T18" fmla="*/ 82 w 1972"/>
                  <a:gd name="T19" fmla="*/ 40 h 130"/>
                  <a:gd name="T20" fmla="*/ 172 w 1972"/>
                  <a:gd name="T21" fmla="*/ 28 h 130"/>
                  <a:gd name="T22" fmla="*/ 436 w 1972"/>
                  <a:gd name="T23" fmla="*/ 12 h 130"/>
                  <a:gd name="T24" fmla="*/ 786 w 1972"/>
                  <a:gd name="T25" fmla="*/ 2 h 130"/>
                  <a:gd name="T26" fmla="*/ 984 w 1972"/>
                  <a:gd name="T27" fmla="*/ 0 h 130"/>
                  <a:gd name="T28" fmla="*/ 1368 w 1972"/>
                  <a:gd name="T29" fmla="*/ 6 h 130"/>
                  <a:gd name="T30" fmla="*/ 1680 w 1972"/>
                  <a:gd name="T31" fmla="*/ 20 h 130"/>
                  <a:gd name="T32" fmla="*/ 1848 w 1972"/>
                  <a:gd name="T33" fmla="*/ 34 h 130"/>
                  <a:gd name="T34" fmla="*/ 1922 w 1972"/>
                  <a:gd name="T35" fmla="*/ 46 h 130"/>
                  <a:gd name="T36" fmla="*/ 1962 w 1972"/>
                  <a:gd name="T37" fmla="*/ 58 h 130"/>
                  <a:gd name="T38" fmla="*/ 1966 w 1972"/>
                  <a:gd name="T39" fmla="*/ 66 h 130"/>
                  <a:gd name="T40" fmla="*/ 1966 w 1972"/>
                  <a:gd name="T41" fmla="*/ 68 h 130"/>
                  <a:gd name="T42" fmla="*/ 1946 w 1972"/>
                  <a:gd name="T43" fmla="*/ 78 h 130"/>
                  <a:gd name="T44" fmla="*/ 1890 w 1972"/>
                  <a:gd name="T45" fmla="*/ 90 h 130"/>
                  <a:gd name="T46" fmla="*/ 1800 w 1972"/>
                  <a:gd name="T47" fmla="*/ 100 h 130"/>
                  <a:gd name="T48" fmla="*/ 1534 w 1972"/>
                  <a:gd name="T49" fmla="*/ 118 h 130"/>
                  <a:gd name="T50" fmla="*/ 1182 w 1972"/>
                  <a:gd name="T51" fmla="*/ 128 h 130"/>
                  <a:gd name="T52" fmla="*/ 984 w 1972"/>
                  <a:gd name="T53" fmla="*/ 0 h 130"/>
                  <a:gd name="T54" fmla="*/ 786 w 1972"/>
                  <a:gd name="T55" fmla="*/ 2 h 130"/>
                  <a:gd name="T56" fmla="*/ 434 w 1972"/>
                  <a:gd name="T57" fmla="*/ 12 h 130"/>
                  <a:gd name="T58" fmla="*/ 168 w 1972"/>
                  <a:gd name="T59" fmla="*/ 28 h 130"/>
                  <a:gd name="T60" fmla="*/ 78 w 1972"/>
                  <a:gd name="T61" fmla="*/ 40 h 130"/>
                  <a:gd name="T62" fmla="*/ 20 w 1972"/>
                  <a:gd name="T63" fmla="*/ 52 h 130"/>
                  <a:gd name="T64" fmla="*/ 2 w 1972"/>
                  <a:gd name="T65" fmla="*/ 62 h 130"/>
                  <a:gd name="T66" fmla="*/ 0 w 1972"/>
                  <a:gd name="T67" fmla="*/ 66 h 130"/>
                  <a:gd name="T68" fmla="*/ 4 w 1972"/>
                  <a:gd name="T69" fmla="*/ 72 h 130"/>
                  <a:gd name="T70" fmla="*/ 44 w 1972"/>
                  <a:gd name="T71" fmla="*/ 84 h 130"/>
                  <a:gd name="T72" fmla="*/ 118 w 1972"/>
                  <a:gd name="T73" fmla="*/ 96 h 130"/>
                  <a:gd name="T74" fmla="*/ 288 w 1972"/>
                  <a:gd name="T75" fmla="*/ 110 h 130"/>
                  <a:gd name="T76" fmla="*/ 600 w 1972"/>
                  <a:gd name="T77" fmla="*/ 124 h 130"/>
                  <a:gd name="T78" fmla="*/ 984 w 1972"/>
                  <a:gd name="T79" fmla="*/ 130 h 130"/>
                  <a:gd name="T80" fmla="*/ 1184 w 1972"/>
                  <a:gd name="T81" fmla="*/ 128 h 130"/>
                  <a:gd name="T82" fmla="*/ 1538 w 1972"/>
                  <a:gd name="T83" fmla="*/ 118 h 130"/>
                  <a:gd name="T84" fmla="*/ 1804 w 1972"/>
                  <a:gd name="T85" fmla="*/ 102 h 130"/>
                  <a:gd name="T86" fmla="*/ 1894 w 1972"/>
                  <a:gd name="T87" fmla="*/ 90 h 130"/>
                  <a:gd name="T88" fmla="*/ 1952 w 1972"/>
                  <a:gd name="T89" fmla="*/ 78 h 130"/>
                  <a:gd name="T90" fmla="*/ 1970 w 1972"/>
                  <a:gd name="T91" fmla="*/ 68 h 130"/>
                  <a:gd name="T92" fmla="*/ 1972 w 1972"/>
                  <a:gd name="T93" fmla="*/ 66 h 130"/>
                  <a:gd name="T94" fmla="*/ 1966 w 1972"/>
                  <a:gd name="T95" fmla="*/ 58 h 130"/>
                  <a:gd name="T96" fmla="*/ 1928 w 1972"/>
                  <a:gd name="T97" fmla="*/ 46 h 130"/>
                  <a:gd name="T98" fmla="*/ 1854 w 1972"/>
                  <a:gd name="T99" fmla="*/ 34 h 130"/>
                  <a:gd name="T100" fmla="*/ 1684 w 1972"/>
                  <a:gd name="T101" fmla="*/ 18 h 130"/>
                  <a:gd name="T102" fmla="*/ 1370 w 1972"/>
                  <a:gd name="T103" fmla="*/ 6 h 130"/>
                  <a:gd name="T104" fmla="*/ 984 w 197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72" h="130">
                    <a:moveTo>
                      <a:pt x="984" y="130"/>
                    </a:moveTo>
                    <a:lnTo>
                      <a:pt x="984" y="130"/>
                    </a:lnTo>
                    <a:lnTo>
                      <a:pt x="786" y="128"/>
                    </a:lnTo>
                    <a:lnTo>
                      <a:pt x="602" y="124"/>
                    </a:lnTo>
                    <a:lnTo>
                      <a:pt x="436" y="118"/>
                    </a:lnTo>
                    <a:lnTo>
                      <a:pt x="292" y="110"/>
                    </a:lnTo>
                    <a:lnTo>
                      <a:pt x="172" y="100"/>
                    </a:lnTo>
                    <a:lnTo>
                      <a:pt x="124" y="96"/>
                    </a:lnTo>
                    <a:lnTo>
                      <a:pt x="82" y="90"/>
                    </a:lnTo>
                    <a:lnTo>
                      <a:pt x="48" y="84"/>
                    </a:lnTo>
                    <a:lnTo>
                      <a:pt x="24" y="78"/>
                    </a:lnTo>
                    <a:lnTo>
                      <a:pt x="10" y="72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10" y="58"/>
                    </a:lnTo>
                    <a:lnTo>
                      <a:pt x="24" y="52"/>
                    </a:lnTo>
                    <a:lnTo>
                      <a:pt x="48" y="46"/>
                    </a:lnTo>
                    <a:lnTo>
                      <a:pt x="82" y="40"/>
                    </a:lnTo>
                    <a:lnTo>
                      <a:pt x="124" y="34"/>
                    </a:lnTo>
                    <a:lnTo>
                      <a:pt x="172" y="28"/>
                    </a:lnTo>
                    <a:lnTo>
                      <a:pt x="292" y="20"/>
                    </a:lnTo>
                    <a:lnTo>
                      <a:pt x="436" y="12"/>
                    </a:lnTo>
                    <a:lnTo>
                      <a:pt x="602" y="6"/>
                    </a:lnTo>
                    <a:lnTo>
                      <a:pt x="786" y="2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1182" y="2"/>
                    </a:lnTo>
                    <a:lnTo>
                      <a:pt x="1368" y="6"/>
                    </a:lnTo>
                    <a:lnTo>
                      <a:pt x="1534" y="12"/>
                    </a:lnTo>
                    <a:lnTo>
                      <a:pt x="1680" y="20"/>
                    </a:lnTo>
                    <a:lnTo>
                      <a:pt x="1800" y="28"/>
                    </a:lnTo>
                    <a:lnTo>
                      <a:pt x="1848" y="34"/>
                    </a:lnTo>
                    <a:lnTo>
                      <a:pt x="1890" y="40"/>
                    </a:lnTo>
                    <a:lnTo>
                      <a:pt x="1922" y="46"/>
                    </a:lnTo>
                    <a:lnTo>
                      <a:pt x="1946" y="52"/>
                    </a:lnTo>
                    <a:lnTo>
                      <a:pt x="1962" y="58"/>
                    </a:lnTo>
                    <a:lnTo>
                      <a:pt x="1966" y="62"/>
                    </a:lnTo>
                    <a:lnTo>
                      <a:pt x="1966" y="66"/>
                    </a:lnTo>
                    <a:lnTo>
                      <a:pt x="1966" y="66"/>
                    </a:lnTo>
                    <a:lnTo>
                      <a:pt x="1966" y="68"/>
                    </a:lnTo>
                    <a:lnTo>
                      <a:pt x="1962" y="72"/>
                    </a:lnTo>
                    <a:lnTo>
                      <a:pt x="1946" y="78"/>
                    </a:lnTo>
                    <a:lnTo>
                      <a:pt x="1922" y="84"/>
                    </a:lnTo>
                    <a:lnTo>
                      <a:pt x="1890" y="90"/>
                    </a:lnTo>
                    <a:lnTo>
                      <a:pt x="1848" y="96"/>
                    </a:lnTo>
                    <a:lnTo>
                      <a:pt x="1800" y="100"/>
                    </a:lnTo>
                    <a:lnTo>
                      <a:pt x="1680" y="110"/>
                    </a:lnTo>
                    <a:lnTo>
                      <a:pt x="1534" y="118"/>
                    </a:lnTo>
                    <a:lnTo>
                      <a:pt x="1368" y="124"/>
                    </a:lnTo>
                    <a:lnTo>
                      <a:pt x="1182" y="128"/>
                    </a:lnTo>
                    <a:lnTo>
                      <a:pt x="984" y="130"/>
                    </a:lnTo>
                    <a:close/>
                    <a:moveTo>
                      <a:pt x="984" y="0"/>
                    </a:moveTo>
                    <a:lnTo>
                      <a:pt x="984" y="0"/>
                    </a:lnTo>
                    <a:lnTo>
                      <a:pt x="786" y="2"/>
                    </a:lnTo>
                    <a:lnTo>
                      <a:pt x="600" y="6"/>
                    </a:lnTo>
                    <a:lnTo>
                      <a:pt x="434" y="12"/>
                    </a:lnTo>
                    <a:lnTo>
                      <a:pt x="288" y="18"/>
                    </a:lnTo>
                    <a:lnTo>
                      <a:pt x="168" y="28"/>
                    </a:lnTo>
                    <a:lnTo>
                      <a:pt x="118" y="34"/>
                    </a:lnTo>
                    <a:lnTo>
                      <a:pt x="78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4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8" y="90"/>
                    </a:lnTo>
                    <a:lnTo>
                      <a:pt x="118" y="96"/>
                    </a:lnTo>
                    <a:lnTo>
                      <a:pt x="168" y="102"/>
                    </a:lnTo>
                    <a:lnTo>
                      <a:pt x="288" y="110"/>
                    </a:lnTo>
                    <a:lnTo>
                      <a:pt x="434" y="118"/>
                    </a:lnTo>
                    <a:lnTo>
                      <a:pt x="600" y="124"/>
                    </a:lnTo>
                    <a:lnTo>
                      <a:pt x="786" y="128"/>
                    </a:lnTo>
                    <a:lnTo>
                      <a:pt x="984" y="130"/>
                    </a:lnTo>
                    <a:lnTo>
                      <a:pt x="984" y="130"/>
                    </a:lnTo>
                    <a:lnTo>
                      <a:pt x="1184" y="128"/>
                    </a:lnTo>
                    <a:lnTo>
                      <a:pt x="1370" y="124"/>
                    </a:lnTo>
                    <a:lnTo>
                      <a:pt x="1538" y="118"/>
                    </a:lnTo>
                    <a:lnTo>
                      <a:pt x="1684" y="110"/>
                    </a:lnTo>
                    <a:lnTo>
                      <a:pt x="1804" y="102"/>
                    </a:lnTo>
                    <a:lnTo>
                      <a:pt x="1854" y="96"/>
                    </a:lnTo>
                    <a:lnTo>
                      <a:pt x="1894" y="90"/>
                    </a:lnTo>
                    <a:lnTo>
                      <a:pt x="1928" y="84"/>
                    </a:lnTo>
                    <a:lnTo>
                      <a:pt x="1952" y="78"/>
                    </a:lnTo>
                    <a:lnTo>
                      <a:pt x="1966" y="72"/>
                    </a:lnTo>
                    <a:lnTo>
                      <a:pt x="1970" y="68"/>
                    </a:lnTo>
                    <a:lnTo>
                      <a:pt x="1972" y="66"/>
                    </a:lnTo>
                    <a:lnTo>
                      <a:pt x="1972" y="66"/>
                    </a:lnTo>
                    <a:lnTo>
                      <a:pt x="1970" y="62"/>
                    </a:lnTo>
                    <a:lnTo>
                      <a:pt x="1966" y="58"/>
                    </a:lnTo>
                    <a:lnTo>
                      <a:pt x="1952" y="52"/>
                    </a:lnTo>
                    <a:lnTo>
                      <a:pt x="1928" y="46"/>
                    </a:lnTo>
                    <a:lnTo>
                      <a:pt x="1894" y="40"/>
                    </a:lnTo>
                    <a:lnTo>
                      <a:pt x="1854" y="34"/>
                    </a:lnTo>
                    <a:lnTo>
                      <a:pt x="1804" y="28"/>
                    </a:lnTo>
                    <a:lnTo>
                      <a:pt x="1684" y="18"/>
                    </a:lnTo>
                    <a:lnTo>
                      <a:pt x="1538" y="12"/>
                    </a:lnTo>
                    <a:lnTo>
                      <a:pt x="1370" y="6"/>
                    </a:lnTo>
                    <a:lnTo>
                      <a:pt x="1184" y="2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E7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280"/>
              <p:cNvSpPr>
                <a:spLocks/>
              </p:cNvSpPr>
              <p:nvPr/>
            </p:nvSpPr>
            <p:spPr bwMode="auto">
              <a:xfrm>
                <a:off x="2868" y="4160"/>
                <a:ext cx="1962" cy="130"/>
              </a:xfrm>
              <a:custGeom>
                <a:avLst/>
                <a:gdLst>
                  <a:gd name="T0" fmla="*/ 980 w 1962"/>
                  <a:gd name="T1" fmla="*/ 130 h 130"/>
                  <a:gd name="T2" fmla="*/ 980 w 1962"/>
                  <a:gd name="T3" fmla="*/ 130 h 130"/>
                  <a:gd name="T4" fmla="*/ 782 w 1962"/>
                  <a:gd name="T5" fmla="*/ 128 h 130"/>
                  <a:gd name="T6" fmla="*/ 598 w 1962"/>
                  <a:gd name="T7" fmla="*/ 124 h 130"/>
                  <a:gd name="T8" fmla="*/ 432 w 1962"/>
                  <a:gd name="T9" fmla="*/ 118 h 130"/>
                  <a:gd name="T10" fmla="*/ 288 w 1962"/>
                  <a:gd name="T11" fmla="*/ 110 h 130"/>
                  <a:gd name="T12" fmla="*/ 168 w 1962"/>
                  <a:gd name="T13" fmla="*/ 100 h 130"/>
                  <a:gd name="T14" fmla="*/ 120 w 1962"/>
                  <a:gd name="T15" fmla="*/ 96 h 130"/>
                  <a:gd name="T16" fmla="*/ 78 w 1962"/>
                  <a:gd name="T17" fmla="*/ 90 h 130"/>
                  <a:gd name="T18" fmla="*/ 44 w 1962"/>
                  <a:gd name="T19" fmla="*/ 84 h 130"/>
                  <a:gd name="T20" fmla="*/ 20 w 1962"/>
                  <a:gd name="T21" fmla="*/ 78 h 130"/>
                  <a:gd name="T22" fmla="*/ 6 w 1962"/>
                  <a:gd name="T23" fmla="*/ 72 h 130"/>
                  <a:gd name="T24" fmla="*/ 2 w 1962"/>
                  <a:gd name="T25" fmla="*/ 68 h 130"/>
                  <a:gd name="T26" fmla="*/ 0 w 1962"/>
                  <a:gd name="T27" fmla="*/ 66 h 130"/>
                  <a:gd name="T28" fmla="*/ 0 w 1962"/>
                  <a:gd name="T29" fmla="*/ 66 h 130"/>
                  <a:gd name="T30" fmla="*/ 2 w 1962"/>
                  <a:gd name="T31" fmla="*/ 62 h 130"/>
                  <a:gd name="T32" fmla="*/ 6 w 1962"/>
                  <a:gd name="T33" fmla="*/ 58 h 130"/>
                  <a:gd name="T34" fmla="*/ 20 w 1962"/>
                  <a:gd name="T35" fmla="*/ 52 h 130"/>
                  <a:gd name="T36" fmla="*/ 44 w 1962"/>
                  <a:gd name="T37" fmla="*/ 46 h 130"/>
                  <a:gd name="T38" fmla="*/ 78 w 1962"/>
                  <a:gd name="T39" fmla="*/ 40 h 130"/>
                  <a:gd name="T40" fmla="*/ 120 w 1962"/>
                  <a:gd name="T41" fmla="*/ 34 h 130"/>
                  <a:gd name="T42" fmla="*/ 168 w 1962"/>
                  <a:gd name="T43" fmla="*/ 28 h 130"/>
                  <a:gd name="T44" fmla="*/ 288 w 1962"/>
                  <a:gd name="T45" fmla="*/ 20 h 130"/>
                  <a:gd name="T46" fmla="*/ 432 w 1962"/>
                  <a:gd name="T47" fmla="*/ 12 h 130"/>
                  <a:gd name="T48" fmla="*/ 598 w 1962"/>
                  <a:gd name="T49" fmla="*/ 6 h 130"/>
                  <a:gd name="T50" fmla="*/ 782 w 1962"/>
                  <a:gd name="T51" fmla="*/ 2 h 130"/>
                  <a:gd name="T52" fmla="*/ 980 w 1962"/>
                  <a:gd name="T53" fmla="*/ 0 h 130"/>
                  <a:gd name="T54" fmla="*/ 980 w 1962"/>
                  <a:gd name="T55" fmla="*/ 0 h 130"/>
                  <a:gd name="T56" fmla="*/ 1178 w 1962"/>
                  <a:gd name="T57" fmla="*/ 2 h 130"/>
                  <a:gd name="T58" fmla="*/ 1364 w 1962"/>
                  <a:gd name="T59" fmla="*/ 6 h 130"/>
                  <a:gd name="T60" fmla="*/ 1530 w 1962"/>
                  <a:gd name="T61" fmla="*/ 12 h 130"/>
                  <a:gd name="T62" fmla="*/ 1676 w 1962"/>
                  <a:gd name="T63" fmla="*/ 20 h 130"/>
                  <a:gd name="T64" fmla="*/ 1796 w 1962"/>
                  <a:gd name="T65" fmla="*/ 28 h 130"/>
                  <a:gd name="T66" fmla="*/ 1844 w 1962"/>
                  <a:gd name="T67" fmla="*/ 34 h 130"/>
                  <a:gd name="T68" fmla="*/ 1886 w 1962"/>
                  <a:gd name="T69" fmla="*/ 40 h 130"/>
                  <a:gd name="T70" fmla="*/ 1918 w 1962"/>
                  <a:gd name="T71" fmla="*/ 46 h 130"/>
                  <a:gd name="T72" fmla="*/ 1942 w 1962"/>
                  <a:gd name="T73" fmla="*/ 52 h 130"/>
                  <a:gd name="T74" fmla="*/ 1958 w 1962"/>
                  <a:gd name="T75" fmla="*/ 58 h 130"/>
                  <a:gd name="T76" fmla="*/ 1962 w 1962"/>
                  <a:gd name="T77" fmla="*/ 62 h 130"/>
                  <a:gd name="T78" fmla="*/ 1962 w 1962"/>
                  <a:gd name="T79" fmla="*/ 66 h 130"/>
                  <a:gd name="T80" fmla="*/ 1962 w 1962"/>
                  <a:gd name="T81" fmla="*/ 66 h 130"/>
                  <a:gd name="T82" fmla="*/ 1962 w 1962"/>
                  <a:gd name="T83" fmla="*/ 68 h 130"/>
                  <a:gd name="T84" fmla="*/ 1958 w 1962"/>
                  <a:gd name="T85" fmla="*/ 72 h 130"/>
                  <a:gd name="T86" fmla="*/ 1942 w 1962"/>
                  <a:gd name="T87" fmla="*/ 78 h 130"/>
                  <a:gd name="T88" fmla="*/ 1918 w 1962"/>
                  <a:gd name="T89" fmla="*/ 84 h 130"/>
                  <a:gd name="T90" fmla="*/ 1886 w 1962"/>
                  <a:gd name="T91" fmla="*/ 90 h 130"/>
                  <a:gd name="T92" fmla="*/ 1844 w 1962"/>
                  <a:gd name="T93" fmla="*/ 96 h 130"/>
                  <a:gd name="T94" fmla="*/ 1796 w 1962"/>
                  <a:gd name="T95" fmla="*/ 100 h 130"/>
                  <a:gd name="T96" fmla="*/ 1676 w 1962"/>
                  <a:gd name="T97" fmla="*/ 110 h 130"/>
                  <a:gd name="T98" fmla="*/ 1530 w 1962"/>
                  <a:gd name="T99" fmla="*/ 118 h 130"/>
                  <a:gd name="T100" fmla="*/ 1364 w 1962"/>
                  <a:gd name="T101" fmla="*/ 124 h 130"/>
                  <a:gd name="T102" fmla="*/ 1178 w 1962"/>
                  <a:gd name="T103" fmla="*/ 128 h 130"/>
                  <a:gd name="T104" fmla="*/ 980 w 1962"/>
                  <a:gd name="T10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2" h="130">
                    <a:moveTo>
                      <a:pt x="980" y="130"/>
                    </a:moveTo>
                    <a:lnTo>
                      <a:pt x="980" y="130"/>
                    </a:lnTo>
                    <a:lnTo>
                      <a:pt x="782" y="128"/>
                    </a:lnTo>
                    <a:lnTo>
                      <a:pt x="598" y="124"/>
                    </a:lnTo>
                    <a:lnTo>
                      <a:pt x="432" y="118"/>
                    </a:lnTo>
                    <a:lnTo>
                      <a:pt x="288" y="110"/>
                    </a:lnTo>
                    <a:lnTo>
                      <a:pt x="168" y="100"/>
                    </a:lnTo>
                    <a:lnTo>
                      <a:pt x="120" y="96"/>
                    </a:lnTo>
                    <a:lnTo>
                      <a:pt x="78" y="90"/>
                    </a:lnTo>
                    <a:lnTo>
                      <a:pt x="44" y="84"/>
                    </a:lnTo>
                    <a:lnTo>
                      <a:pt x="20" y="78"/>
                    </a:lnTo>
                    <a:lnTo>
                      <a:pt x="6" y="72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20" y="52"/>
                    </a:lnTo>
                    <a:lnTo>
                      <a:pt x="44" y="46"/>
                    </a:lnTo>
                    <a:lnTo>
                      <a:pt x="78" y="40"/>
                    </a:lnTo>
                    <a:lnTo>
                      <a:pt x="120" y="34"/>
                    </a:lnTo>
                    <a:lnTo>
                      <a:pt x="168" y="28"/>
                    </a:lnTo>
                    <a:lnTo>
                      <a:pt x="288" y="20"/>
                    </a:lnTo>
                    <a:lnTo>
                      <a:pt x="432" y="12"/>
                    </a:lnTo>
                    <a:lnTo>
                      <a:pt x="598" y="6"/>
                    </a:lnTo>
                    <a:lnTo>
                      <a:pt x="782" y="2"/>
                    </a:lnTo>
                    <a:lnTo>
                      <a:pt x="980" y="0"/>
                    </a:lnTo>
                    <a:lnTo>
                      <a:pt x="980" y="0"/>
                    </a:lnTo>
                    <a:lnTo>
                      <a:pt x="1178" y="2"/>
                    </a:lnTo>
                    <a:lnTo>
                      <a:pt x="1364" y="6"/>
                    </a:lnTo>
                    <a:lnTo>
                      <a:pt x="1530" y="12"/>
                    </a:lnTo>
                    <a:lnTo>
                      <a:pt x="1676" y="20"/>
                    </a:lnTo>
                    <a:lnTo>
                      <a:pt x="1796" y="28"/>
                    </a:lnTo>
                    <a:lnTo>
                      <a:pt x="1844" y="34"/>
                    </a:lnTo>
                    <a:lnTo>
                      <a:pt x="1886" y="40"/>
                    </a:lnTo>
                    <a:lnTo>
                      <a:pt x="1918" y="46"/>
                    </a:lnTo>
                    <a:lnTo>
                      <a:pt x="1942" y="52"/>
                    </a:lnTo>
                    <a:lnTo>
                      <a:pt x="1958" y="58"/>
                    </a:lnTo>
                    <a:lnTo>
                      <a:pt x="1962" y="62"/>
                    </a:lnTo>
                    <a:lnTo>
                      <a:pt x="1962" y="66"/>
                    </a:lnTo>
                    <a:lnTo>
                      <a:pt x="1962" y="66"/>
                    </a:lnTo>
                    <a:lnTo>
                      <a:pt x="1962" y="68"/>
                    </a:lnTo>
                    <a:lnTo>
                      <a:pt x="1958" y="72"/>
                    </a:lnTo>
                    <a:lnTo>
                      <a:pt x="1942" y="78"/>
                    </a:lnTo>
                    <a:lnTo>
                      <a:pt x="1918" y="84"/>
                    </a:lnTo>
                    <a:lnTo>
                      <a:pt x="1886" y="90"/>
                    </a:lnTo>
                    <a:lnTo>
                      <a:pt x="1844" y="96"/>
                    </a:lnTo>
                    <a:lnTo>
                      <a:pt x="1796" y="100"/>
                    </a:lnTo>
                    <a:lnTo>
                      <a:pt x="1676" y="110"/>
                    </a:lnTo>
                    <a:lnTo>
                      <a:pt x="1530" y="118"/>
                    </a:lnTo>
                    <a:lnTo>
                      <a:pt x="1364" y="124"/>
                    </a:lnTo>
                    <a:lnTo>
                      <a:pt x="1178" y="128"/>
                    </a:lnTo>
                    <a:lnTo>
                      <a:pt x="980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281"/>
              <p:cNvSpPr>
                <a:spLocks/>
              </p:cNvSpPr>
              <p:nvPr/>
            </p:nvSpPr>
            <p:spPr bwMode="auto">
              <a:xfrm>
                <a:off x="2864" y="4160"/>
                <a:ext cx="1972" cy="130"/>
              </a:xfrm>
              <a:custGeom>
                <a:avLst/>
                <a:gdLst>
                  <a:gd name="T0" fmla="*/ 984 w 1972"/>
                  <a:gd name="T1" fmla="*/ 0 h 130"/>
                  <a:gd name="T2" fmla="*/ 984 w 1972"/>
                  <a:gd name="T3" fmla="*/ 0 h 130"/>
                  <a:gd name="T4" fmla="*/ 786 w 1972"/>
                  <a:gd name="T5" fmla="*/ 2 h 130"/>
                  <a:gd name="T6" fmla="*/ 600 w 1972"/>
                  <a:gd name="T7" fmla="*/ 6 h 130"/>
                  <a:gd name="T8" fmla="*/ 434 w 1972"/>
                  <a:gd name="T9" fmla="*/ 12 h 130"/>
                  <a:gd name="T10" fmla="*/ 288 w 1972"/>
                  <a:gd name="T11" fmla="*/ 18 h 130"/>
                  <a:gd name="T12" fmla="*/ 168 w 1972"/>
                  <a:gd name="T13" fmla="*/ 28 h 130"/>
                  <a:gd name="T14" fmla="*/ 118 w 1972"/>
                  <a:gd name="T15" fmla="*/ 34 h 130"/>
                  <a:gd name="T16" fmla="*/ 78 w 1972"/>
                  <a:gd name="T17" fmla="*/ 40 h 130"/>
                  <a:gd name="T18" fmla="*/ 44 w 1972"/>
                  <a:gd name="T19" fmla="*/ 46 h 130"/>
                  <a:gd name="T20" fmla="*/ 20 w 1972"/>
                  <a:gd name="T21" fmla="*/ 52 h 130"/>
                  <a:gd name="T22" fmla="*/ 4 w 1972"/>
                  <a:gd name="T23" fmla="*/ 58 h 130"/>
                  <a:gd name="T24" fmla="*/ 2 w 1972"/>
                  <a:gd name="T25" fmla="*/ 62 h 130"/>
                  <a:gd name="T26" fmla="*/ 0 w 1972"/>
                  <a:gd name="T27" fmla="*/ 66 h 130"/>
                  <a:gd name="T28" fmla="*/ 0 w 1972"/>
                  <a:gd name="T29" fmla="*/ 66 h 130"/>
                  <a:gd name="T30" fmla="*/ 2 w 1972"/>
                  <a:gd name="T31" fmla="*/ 68 h 130"/>
                  <a:gd name="T32" fmla="*/ 4 w 1972"/>
                  <a:gd name="T33" fmla="*/ 72 h 130"/>
                  <a:gd name="T34" fmla="*/ 20 w 1972"/>
                  <a:gd name="T35" fmla="*/ 78 h 130"/>
                  <a:gd name="T36" fmla="*/ 44 w 1972"/>
                  <a:gd name="T37" fmla="*/ 84 h 130"/>
                  <a:gd name="T38" fmla="*/ 78 w 1972"/>
                  <a:gd name="T39" fmla="*/ 90 h 130"/>
                  <a:gd name="T40" fmla="*/ 118 w 1972"/>
                  <a:gd name="T41" fmla="*/ 96 h 130"/>
                  <a:gd name="T42" fmla="*/ 168 w 1972"/>
                  <a:gd name="T43" fmla="*/ 102 h 130"/>
                  <a:gd name="T44" fmla="*/ 288 w 1972"/>
                  <a:gd name="T45" fmla="*/ 110 h 130"/>
                  <a:gd name="T46" fmla="*/ 434 w 1972"/>
                  <a:gd name="T47" fmla="*/ 118 h 130"/>
                  <a:gd name="T48" fmla="*/ 600 w 1972"/>
                  <a:gd name="T49" fmla="*/ 124 h 130"/>
                  <a:gd name="T50" fmla="*/ 786 w 1972"/>
                  <a:gd name="T51" fmla="*/ 128 h 130"/>
                  <a:gd name="T52" fmla="*/ 984 w 1972"/>
                  <a:gd name="T53" fmla="*/ 130 h 130"/>
                  <a:gd name="T54" fmla="*/ 984 w 1972"/>
                  <a:gd name="T55" fmla="*/ 130 h 130"/>
                  <a:gd name="T56" fmla="*/ 1184 w 1972"/>
                  <a:gd name="T57" fmla="*/ 128 h 130"/>
                  <a:gd name="T58" fmla="*/ 1370 w 1972"/>
                  <a:gd name="T59" fmla="*/ 124 h 130"/>
                  <a:gd name="T60" fmla="*/ 1538 w 1972"/>
                  <a:gd name="T61" fmla="*/ 118 h 130"/>
                  <a:gd name="T62" fmla="*/ 1684 w 1972"/>
                  <a:gd name="T63" fmla="*/ 110 h 130"/>
                  <a:gd name="T64" fmla="*/ 1804 w 1972"/>
                  <a:gd name="T65" fmla="*/ 102 h 130"/>
                  <a:gd name="T66" fmla="*/ 1854 w 1972"/>
                  <a:gd name="T67" fmla="*/ 96 h 130"/>
                  <a:gd name="T68" fmla="*/ 1894 w 1972"/>
                  <a:gd name="T69" fmla="*/ 90 h 130"/>
                  <a:gd name="T70" fmla="*/ 1928 w 1972"/>
                  <a:gd name="T71" fmla="*/ 84 h 130"/>
                  <a:gd name="T72" fmla="*/ 1952 w 1972"/>
                  <a:gd name="T73" fmla="*/ 78 h 130"/>
                  <a:gd name="T74" fmla="*/ 1966 w 1972"/>
                  <a:gd name="T75" fmla="*/ 72 h 130"/>
                  <a:gd name="T76" fmla="*/ 1970 w 1972"/>
                  <a:gd name="T77" fmla="*/ 68 h 130"/>
                  <a:gd name="T78" fmla="*/ 1972 w 1972"/>
                  <a:gd name="T79" fmla="*/ 66 h 130"/>
                  <a:gd name="T80" fmla="*/ 1972 w 1972"/>
                  <a:gd name="T81" fmla="*/ 66 h 130"/>
                  <a:gd name="T82" fmla="*/ 1970 w 1972"/>
                  <a:gd name="T83" fmla="*/ 62 h 130"/>
                  <a:gd name="T84" fmla="*/ 1966 w 1972"/>
                  <a:gd name="T85" fmla="*/ 58 h 130"/>
                  <a:gd name="T86" fmla="*/ 1952 w 1972"/>
                  <a:gd name="T87" fmla="*/ 52 h 130"/>
                  <a:gd name="T88" fmla="*/ 1928 w 1972"/>
                  <a:gd name="T89" fmla="*/ 46 h 130"/>
                  <a:gd name="T90" fmla="*/ 1894 w 1972"/>
                  <a:gd name="T91" fmla="*/ 40 h 130"/>
                  <a:gd name="T92" fmla="*/ 1854 w 1972"/>
                  <a:gd name="T93" fmla="*/ 34 h 130"/>
                  <a:gd name="T94" fmla="*/ 1804 w 1972"/>
                  <a:gd name="T95" fmla="*/ 28 h 130"/>
                  <a:gd name="T96" fmla="*/ 1684 w 1972"/>
                  <a:gd name="T97" fmla="*/ 18 h 130"/>
                  <a:gd name="T98" fmla="*/ 1538 w 1972"/>
                  <a:gd name="T99" fmla="*/ 12 h 130"/>
                  <a:gd name="T100" fmla="*/ 1370 w 1972"/>
                  <a:gd name="T101" fmla="*/ 6 h 130"/>
                  <a:gd name="T102" fmla="*/ 1184 w 1972"/>
                  <a:gd name="T103" fmla="*/ 2 h 130"/>
                  <a:gd name="T104" fmla="*/ 984 w 197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72" h="130">
                    <a:moveTo>
                      <a:pt x="984" y="0"/>
                    </a:moveTo>
                    <a:lnTo>
                      <a:pt x="984" y="0"/>
                    </a:lnTo>
                    <a:lnTo>
                      <a:pt x="786" y="2"/>
                    </a:lnTo>
                    <a:lnTo>
                      <a:pt x="600" y="6"/>
                    </a:lnTo>
                    <a:lnTo>
                      <a:pt x="434" y="12"/>
                    </a:lnTo>
                    <a:lnTo>
                      <a:pt x="288" y="18"/>
                    </a:lnTo>
                    <a:lnTo>
                      <a:pt x="168" y="28"/>
                    </a:lnTo>
                    <a:lnTo>
                      <a:pt x="118" y="34"/>
                    </a:lnTo>
                    <a:lnTo>
                      <a:pt x="78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4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8" y="90"/>
                    </a:lnTo>
                    <a:lnTo>
                      <a:pt x="118" y="96"/>
                    </a:lnTo>
                    <a:lnTo>
                      <a:pt x="168" y="102"/>
                    </a:lnTo>
                    <a:lnTo>
                      <a:pt x="288" y="110"/>
                    </a:lnTo>
                    <a:lnTo>
                      <a:pt x="434" y="118"/>
                    </a:lnTo>
                    <a:lnTo>
                      <a:pt x="600" y="124"/>
                    </a:lnTo>
                    <a:lnTo>
                      <a:pt x="786" y="128"/>
                    </a:lnTo>
                    <a:lnTo>
                      <a:pt x="984" y="130"/>
                    </a:lnTo>
                    <a:lnTo>
                      <a:pt x="984" y="130"/>
                    </a:lnTo>
                    <a:lnTo>
                      <a:pt x="1184" y="128"/>
                    </a:lnTo>
                    <a:lnTo>
                      <a:pt x="1370" y="124"/>
                    </a:lnTo>
                    <a:lnTo>
                      <a:pt x="1538" y="118"/>
                    </a:lnTo>
                    <a:lnTo>
                      <a:pt x="1684" y="110"/>
                    </a:lnTo>
                    <a:lnTo>
                      <a:pt x="1804" y="102"/>
                    </a:lnTo>
                    <a:lnTo>
                      <a:pt x="1854" y="96"/>
                    </a:lnTo>
                    <a:lnTo>
                      <a:pt x="1894" y="90"/>
                    </a:lnTo>
                    <a:lnTo>
                      <a:pt x="1928" y="84"/>
                    </a:lnTo>
                    <a:lnTo>
                      <a:pt x="1952" y="78"/>
                    </a:lnTo>
                    <a:lnTo>
                      <a:pt x="1966" y="72"/>
                    </a:lnTo>
                    <a:lnTo>
                      <a:pt x="1970" y="68"/>
                    </a:lnTo>
                    <a:lnTo>
                      <a:pt x="1972" y="66"/>
                    </a:lnTo>
                    <a:lnTo>
                      <a:pt x="1972" y="66"/>
                    </a:lnTo>
                    <a:lnTo>
                      <a:pt x="1970" y="62"/>
                    </a:lnTo>
                    <a:lnTo>
                      <a:pt x="1966" y="58"/>
                    </a:lnTo>
                    <a:lnTo>
                      <a:pt x="1952" y="52"/>
                    </a:lnTo>
                    <a:lnTo>
                      <a:pt x="1928" y="46"/>
                    </a:lnTo>
                    <a:lnTo>
                      <a:pt x="1894" y="40"/>
                    </a:lnTo>
                    <a:lnTo>
                      <a:pt x="1854" y="34"/>
                    </a:lnTo>
                    <a:lnTo>
                      <a:pt x="1804" y="28"/>
                    </a:lnTo>
                    <a:lnTo>
                      <a:pt x="1684" y="18"/>
                    </a:lnTo>
                    <a:lnTo>
                      <a:pt x="1538" y="12"/>
                    </a:lnTo>
                    <a:lnTo>
                      <a:pt x="1370" y="6"/>
                    </a:lnTo>
                    <a:lnTo>
                      <a:pt x="1184" y="2"/>
                    </a:lnTo>
                    <a:lnTo>
                      <a:pt x="9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282"/>
              <p:cNvSpPr>
                <a:spLocks noEditPoints="1"/>
              </p:cNvSpPr>
              <p:nvPr/>
            </p:nvSpPr>
            <p:spPr bwMode="auto">
              <a:xfrm>
                <a:off x="2868" y="4160"/>
                <a:ext cx="1962" cy="130"/>
              </a:xfrm>
              <a:custGeom>
                <a:avLst/>
                <a:gdLst>
                  <a:gd name="T0" fmla="*/ 980 w 1962"/>
                  <a:gd name="T1" fmla="*/ 130 h 130"/>
                  <a:gd name="T2" fmla="*/ 600 w 1962"/>
                  <a:gd name="T3" fmla="*/ 124 h 130"/>
                  <a:gd name="T4" fmla="*/ 292 w 1962"/>
                  <a:gd name="T5" fmla="*/ 110 h 130"/>
                  <a:gd name="T6" fmla="*/ 124 w 1962"/>
                  <a:gd name="T7" fmla="*/ 96 h 130"/>
                  <a:gd name="T8" fmla="*/ 50 w 1962"/>
                  <a:gd name="T9" fmla="*/ 84 h 130"/>
                  <a:gd name="T10" fmla="*/ 12 w 1962"/>
                  <a:gd name="T11" fmla="*/ 72 h 130"/>
                  <a:gd name="T12" fmla="*/ 6 w 1962"/>
                  <a:gd name="T13" fmla="*/ 66 h 130"/>
                  <a:gd name="T14" fmla="*/ 8 w 1962"/>
                  <a:gd name="T15" fmla="*/ 62 h 130"/>
                  <a:gd name="T16" fmla="*/ 26 w 1962"/>
                  <a:gd name="T17" fmla="*/ 52 h 130"/>
                  <a:gd name="T18" fmla="*/ 82 w 1962"/>
                  <a:gd name="T19" fmla="*/ 40 h 130"/>
                  <a:gd name="T20" fmla="*/ 172 w 1962"/>
                  <a:gd name="T21" fmla="*/ 30 h 130"/>
                  <a:gd name="T22" fmla="*/ 436 w 1962"/>
                  <a:gd name="T23" fmla="*/ 12 h 130"/>
                  <a:gd name="T24" fmla="*/ 784 w 1962"/>
                  <a:gd name="T25" fmla="*/ 2 h 130"/>
                  <a:gd name="T26" fmla="*/ 980 w 1962"/>
                  <a:gd name="T27" fmla="*/ 0 h 130"/>
                  <a:gd name="T28" fmla="*/ 1362 w 1962"/>
                  <a:gd name="T29" fmla="*/ 6 h 130"/>
                  <a:gd name="T30" fmla="*/ 1672 w 1962"/>
                  <a:gd name="T31" fmla="*/ 20 h 130"/>
                  <a:gd name="T32" fmla="*/ 1840 w 1962"/>
                  <a:gd name="T33" fmla="*/ 34 h 130"/>
                  <a:gd name="T34" fmla="*/ 1914 w 1962"/>
                  <a:gd name="T35" fmla="*/ 46 h 130"/>
                  <a:gd name="T36" fmla="*/ 1952 w 1962"/>
                  <a:gd name="T37" fmla="*/ 58 h 130"/>
                  <a:gd name="T38" fmla="*/ 1958 w 1962"/>
                  <a:gd name="T39" fmla="*/ 66 h 130"/>
                  <a:gd name="T40" fmla="*/ 1956 w 1962"/>
                  <a:gd name="T41" fmla="*/ 68 h 130"/>
                  <a:gd name="T42" fmla="*/ 1938 w 1962"/>
                  <a:gd name="T43" fmla="*/ 78 h 130"/>
                  <a:gd name="T44" fmla="*/ 1880 w 1962"/>
                  <a:gd name="T45" fmla="*/ 90 h 130"/>
                  <a:gd name="T46" fmla="*/ 1792 w 1962"/>
                  <a:gd name="T47" fmla="*/ 100 h 130"/>
                  <a:gd name="T48" fmla="*/ 1528 w 1962"/>
                  <a:gd name="T49" fmla="*/ 118 h 130"/>
                  <a:gd name="T50" fmla="*/ 1178 w 1962"/>
                  <a:gd name="T51" fmla="*/ 128 h 130"/>
                  <a:gd name="T52" fmla="*/ 980 w 1962"/>
                  <a:gd name="T53" fmla="*/ 0 h 130"/>
                  <a:gd name="T54" fmla="*/ 782 w 1962"/>
                  <a:gd name="T55" fmla="*/ 2 h 130"/>
                  <a:gd name="T56" fmla="*/ 432 w 1962"/>
                  <a:gd name="T57" fmla="*/ 12 h 130"/>
                  <a:gd name="T58" fmla="*/ 168 w 1962"/>
                  <a:gd name="T59" fmla="*/ 28 h 130"/>
                  <a:gd name="T60" fmla="*/ 78 w 1962"/>
                  <a:gd name="T61" fmla="*/ 40 h 130"/>
                  <a:gd name="T62" fmla="*/ 20 w 1962"/>
                  <a:gd name="T63" fmla="*/ 52 h 130"/>
                  <a:gd name="T64" fmla="*/ 2 w 1962"/>
                  <a:gd name="T65" fmla="*/ 62 h 130"/>
                  <a:gd name="T66" fmla="*/ 0 w 1962"/>
                  <a:gd name="T67" fmla="*/ 66 h 130"/>
                  <a:gd name="T68" fmla="*/ 6 w 1962"/>
                  <a:gd name="T69" fmla="*/ 72 h 130"/>
                  <a:gd name="T70" fmla="*/ 44 w 1962"/>
                  <a:gd name="T71" fmla="*/ 84 h 130"/>
                  <a:gd name="T72" fmla="*/ 120 w 1962"/>
                  <a:gd name="T73" fmla="*/ 96 h 130"/>
                  <a:gd name="T74" fmla="*/ 288 w 1962"/>
                  <a:gd name="T75" fmla="*/ 110 h 130"/>
                  <a:gd name="T76" fmla="*/ 598 w 1962"/>
                  <a:gd name="T77" fmla="*/ 124 h 130"/>
                  <a:gd name="T78" fmla="*/ 980 w 1962"/>
                  <a:gd name="T79" fmla="*/ 130 h 130"/>
                  <a:gd name="T80" fmla="*/ 1178 w 1962"/>
                  <a:gd name="T81" fmla="*/ 128 h 130"/>
                  <a:gd name="T82" fmla="*/ 1530 w 1962"/>
                  <a:gd name="T83" fmla="*/ 118 h 130"/>
                  <a:gd name="T84" fmla="*/ 1796 w 1962"/>
                  <a:gd name="T85" fmla="*/ 100 h 130"/>
                  <a:gd name="T86" fmla="*/ 1886 w 1962"/>
                  <a:gd name="T87" fmla="*/ 90 h 130"/>
                  <a:gd name="T88" fmla="*/ 1942 w 1962"/>
                  <a:gd name="T89" fmla="*/ 78 h 130"/>
                  <a:gd name="T90" fmla="*/ 1962 w 1962"/>
                  <a:gd name="T91" fmla="*/ 68 h 130"/>
                  <a:gd name="T92" fmla="*/ 1962 w 1962"/>
                  <a:gd name="T93" fmla="*/ 66 h 130"/>
                  <a:gd name="T94" fmla="*/ 1958 w 1962"/>
                  <a:gd name="T95" fmla="*/ 58 h 130"/>
                  <a:gd name="T96" fmla="*/ 1918 w 1962"/>
                  <a:gd name="T97" fmla="*/ 46 h 130"/>
                  <a:gd name="T98" fmla="*/ 1844 w 1962"/>
                  <a:gd name="T99" fmla="*/ 34 h 130"/>
                  <a:gd name="T100" fmla="*/ 1676 w 1962"/>
                  <a:gd name="T101" fmla="*/ 20 h 130"/>
                  <a:gd name="T102" fmla="*/ 1364 w 1962"/>
                  <a:gd name="T103" fmla="*/ 6 h 130"/>
                  <a:gd name="T104" fmla="*/ 980 w 196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2" h="130">
                    <a:moveTo>
                      <a:pt x="980" y="130"/>
                    </a:moveTo>
                    <a:lnTo>
                      <a:pt x="980" y="130"/>
                    </a:lnTo>
                    <a:lnTo>
                      <a:pt x="784" y="128"/>
                    </a:lnTo>
                    <a:lnTo>
                      <a:pt x="600" y="124"/>
                    </a:lnTo>
                    <a:lnTo>
                      <a:pt x="436" y="118"/>
                    </a:lnTo>
                    <a:lnTo>
                      <a:pt x="292" y="110"/>
                    </a:lnTo>
                    <a:lnTo>
                      <a:pt x="172" y="100"/>
                    </a:lnTo>
                    <a:lnTo>
                      <a:pt x="124" y="96"/>
                    </a:lnTo>
                    <a:lnTo>
                      <a:pt x="82" y="90"/>
                    </a:lnTo>
                    <a:lnTo>
                      <a:pt x="50" y="84"/>
                    </a:lnTo>
                    <a:lnTo>
                      <a:pt x="26" y="78"/>
                    </a:lnTo>
                    <a:lnTo>
                      <a:pt x="12" y="72"/>
                    </a:lnTo>
                    <a:lnTo>
                      <a:pt x="8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8" y="62"/>
                    </a:lnTo>
                    <a:lnTo>
                      <a:pt x="12" y="58"/>
                    </a:lnTo>
                    <a:lnTo>
                      <a:pt x="26" y="52"/>
                    </a:lnTo>
                    <a:lnTo>
                      <a:pt x="50" y="46"/>
                    </a:lnTo>
                    <a:lnTo>
                      <a:pt x="82" y="40"/>
                    </a:lnTo>
                    <a:lnTo>
                      <a:pt x="124" y="34"/>
                    </a:lnTo>
                    <a:lnTo>
                      <a:pt x="172" y="30"/>
                    </a:lnTo>
                    <a:lnTo>
                      <a:pt x="292" y="20"/>
                    </a:lnTo>
                    <a:lnTo>
                      <a:pt x="436" y="12"/>
                    </a:lnTo>
                    <a:lnTo>
                      <a:pt x="600" y="6"/>
                    </a:lnTo>
                    <a:lnTo>
                      <a:pt x="784" y="2"/>
                    </a:lnTo>
                    <a:lnTo>
                      <a:pt x="980" y="0"/>
                    </a:lnTo>
                    <a:lnTo>
                      <a:pt x="980" y="0"/>
                    </a:lnTo>
                    <a:lnTo>
                      <a:pt x="1178" y="2"/>
                    </a:lnTo>
                    <a:lnTo>
                      <a:pt x="1362" y="6"/>
                    </a:lnTo>
                    <a:lnTo>
                      <a:pt x="1528" y="12"/>
                    </a:lnTo>
                    <a:lnTo>
                      <a:pt x="1672" y="20"/>
                    </a:lnTo>
                    <a:lnTo>
                      <a:pt x="1792" y="30"/>
                    </a:lnTo>
                    <a:lnTo>
                      <a:pt x="1840" y="34"/>
                    </a:lnTo>
                    <a:lnTo>
                      <a:pt x="1880" y="40"/>
                    </a:lnTo>
                    <a:lnTo>
                      <a:pt x="1914" y="46"/>
                    </a:lnTo>
                    <a:lnTo>
                      <a:pt x="1938" y="52"/>
                    </a:lnTo>
                    <a:lnTo>
                      <a:pt x="1952" y="58"/>
                    </a:lnTo>
                    <a:lnTo>
                      <a:pt x="1956" y="62"/>
                    </a:lnTo>
                    <a:lnTo>
                      <a:pt x="1958" y="66"/>
                    </a:lnTo>
                    <a:lnTo>
                      <a:pt x="1958" y="66"/>
                    </a:lnTo>
                    <a:lnTo>
                      <a:pt x="1956" y="68"/>
                    </a:lnTo>
                    <a:lnTo>
                      <a:pt x="1952" y="72"/>
                    </a:lnTo>
                    <a:lnTo>
                      <a:pt x="1938" y="78"/>
                    </a:lnTo>
                    <a:lnTo>
                      <a:pt x="1914" y="84"/>
                    </a:lnTo>
                    <a:lnTo>
                      <a:pt x="1880" y="90"/>
                    </a:lnTo>
                    <a:lnTo>
                      <a:pt x="1840" y="96"/>
                    </a:lnTo>
                    <a:lnTo>
                      <a:pt x="1792" y="100"/>
                    </a:lnTo>
                    <a:lnTo>
                      <a:pt x="1672" y="110"/>
                    </a:lnTo>
                    <a:lnTo>
                      <a:pt x="1528" y="118"/>
                    </a:lnTo>
                    <a:lnTo>
                      <a:pt x="1362" y="124"/>
                    </a:lnTo>
                    <a:lnTo>
                      <a:pt x="1178" y="128"/>
                    </a:lnTo>
                    <a:lnTo>
                      <a:pt x="980" y="130"/>
                    </a:lnTo>
                    <a:close/>
                    <a:moveTo>
                      <a:pt x="980" y="0"/>
                    </a:moveTo>
                    <a:lnTo>
                      <a:pt x="980" y="0"/>
                    </a:lnTo>
                    <a:lnTo>
                      <a:pt x="782" y="2"/>
                    </a:lnTo>
                    <a:lnTo>
                      <a:pt x="598" y="6"/>
                    </a:lnTo>
                    <a:lnTo>
                      <a:pt x="432" y="12"/>
                    </a:lnTo>
                    <a:lnTo>
                      <a:pt x="288" y="20"/>
                    </a:lnTo>
                    <a:lnTo>
                      <a:pt x="168" y="28"/>
                    </a:lnTo>
                    <a:lnTo>
                      <a:pt x="120" y="34"/>
                    </a:lnTo>
                    <a:lnTo>
                      <a:pt x="78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6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8" y="90"/>
                    </a:lnTo>
                    <a:lnTo>
                      <a:pt x="120" y="96"/>
                    </a:lnTo>
                    <a:lnTo>
                      <a:pt x="168" y="100"/>
                    </a:lnTo>
                    <a:lnTo>
                      <a:pt x="288" y="110"/>
                    </a:lnTo>
                    <a:lnTo>
                      <a:pt x="432" y="118"/>
                    </a:lnTo>
                    <a:lnTo>
                      <a:pt x="598" y="124"/>
                    </a:lnTo>
                    <a:lnTo>
                      <a:pt x="782" y="128"/>
                    </a:lnTo>
                    <a:lnTo>
                      <a:pt x="980" y="130"/>
                    </a:lnTo>
                    <a:lnTo>
                      <a:pt x="980" y="130"/>
                    </a:lnTo>
                    <a:lnTo>
                      <a:pt x="1178" y="128"/>
                    </a:lnTo>
                    <a:lnTo>
                      <a:pt x="1364" y="124"/>
                    </a:lnTo>
                    <a:lnTo>
                      <a:pt x="1530" y="118"/>
                    </a:lnTo>
                    <a:lnTo>
                      <a:pt x="1676" y="110"/>
                    </a:lnTo>
                    <a:lnTo>
                      <a:pt x="1796" y="100"/>
                    </a:lnTo>
                    <a:lnTo>
                      <a:pt x="1844" y="96"/>
                    </a:lnTo>
                    <a:lnTo>
                      <a:pt x="1886" y="90"/>
                    </a:lnTo>
                    <a:lnTo>
                      <a:pt x="1918" y="84"/>
                    </a:lnTo>
                    <a:lnTo>
                      <a:pt x="1942" y="78"/>
                    </a:lnTo>
                    <a:lnTo>
                      <a:pt x="1958" y="72"/>
                    </a:lnTo>
                    <a:lnTo>
                      <a:pt x="1962" y="68"/>
                    </a:lnTo>
                    <a:lnTo>
                      <a:pt x="1962" y="66"/>
                    </a:lnTo>
                    <a:lnTo>
                      <a:pt x="1962" y="66"/>
                    </a:lnTo>
                    <a:lnTo>
                      <a:pt x="1962" y="62"/>
                    </a:lnTo>
                    <a:lnTo>
                      <a:pt x="1958" y="58"/>
                    </a:lnTo>
                    <a:lnTo>
                      <a:pt x="1942" y="52"/>
                    </a:lnTo>
                    <a:lnTo>
                      <a:pt x="1918" y="46"/>
                    </a:lnTo>
                    <a:lnTo>
                      <a:pt x="1886" y="40"/>
                    </a:lnTo>
                    <a:lnTo>
                      <a:pt x="1844" y="34"/>
                    </a:lnTo>
                    <a:lnTo>
                      <a:pt x="1796" y="28"/>
                    </a:lnTo>
                    <a:lnTo>
                      <a:pt x="1676" y="20"/>
                    </a:lnTo>
                    <a:lnTo>
                      <a:pt x="1530" y="12"/>
                    </a:lnTo>
                    <a:lnTo>
                      <a:pt x="1364" y="6"/>
                    </a:lnTo>
                    <a:lnTo>
                      <a:pt x="1178" y="2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E6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283"/>
              <p:cNvSpPr>
                <a:spLocks/>
              </p:cNvSpPr>
              <p:nvPr/>
            </p:nvSpPr>
            <p:spPr bwMode="auto">
              <a:xfrm>
                <a:off x="2874" y="4160"/>
                <a:ext cx="1952" cy="130"/>
              </a:xfrm>
              <a:custGeom>
                <a:avLst/>
                <a:gdLst>
                  <a:gd name="T0" fmla="*/ 974 w 1952"/>
                  <a:gd name="T1" fmla="*/ 130 h 130"/>
                  <a:gd name="T2" fmla="*/ 974 w 1952"/>
                  <a:gd name="T3" fmla="*/ 130 h 130"/>
                  <a:gd name="T4" fmla="*/ 778 w 1952"/>
                  <a:gd name="T5" fmla="*/ 128 h 130"/>
                  <a:gd name="T6" fmla="*/ 594 w 1952"/>
                  <a:gd name="T7" fmla="*/ 124 h 130"/>
                  <a:gd name="T8" fmla="*/ 430 w 1952"/>
                  <a:gd name="T9" fmla="*/ 118 h 130"/>
                  <a:gd name="T10" fmla="*/ 286 w 1952"/>
                  <a:gd name="T11" fmla="*/ 110 h 130"/>
                  <a:gd name="T12" fmla="*/ 166 w 1952"/>
                  <a:gd name="T13" fmla="*/ 100 h 130"/>
                  <a:gd name="T14" fmla="*/ 118 w 1952"/>
                  <a:gd name="T15" fmla="*/ 96 h 130"/>
                  <a:gd name="T16" fmla="*/ 76 w 1952"/>
                  <a:gd name="T17" fmla="*/ 90 h 130"/>
                  <a:gd name="T18" fmla="*/ 44 w 1952"/>
                  <a:gd name="T19" fmla="*/ 84 h 130"/>
                  <a:gd name="T20" fmla="*/ 20 w 1952"/>
                  <a:gd name="T21" fmla="*/ 78 h 130"/>
                  <a:gd name="T22" fmla="*/ 6 w 1952"/>
                  <a:gd name="T23" fmla="*/ 72 h 130"/>
                  <a:gd name="T24" fmla="*/ 2 w 1952"/>
                  <a:gd name="T25" fmla="*/ 68 h 130"/>
                  <a:gd name="T26" fmla="*/ 0 w 1952"/>
                  <a:gd name="T27" fmla="*/ 66 h 130"/>
                  <a:gd name="T28" fmla="*/ 0 w 1952"/>
                  <a:gd name="T29" fmla="*/ 66 h 130"/>
                  <a:gd name="T30" fmla="*/ 2 w 1952"/>
                  <a:gd name="T31" fmla="*/ 62 h 130"/>
                  <a:gd name="T32" fmla="*/ 6 w 1952"/>
                  <a:gd name="T33" fmla="*/ 58 h 130"/>
                  <a:gd name="T34" fmla="*/ 20 w 1952"/>
                  <a:gd name="T35" fmla="*/ 52 h 130"/>
                  <a:gd name="T36" fmla="*/ 44 w 1952"/>
                  <a:gd name="T37" fmla="*/ 46 h 130"/>
                  <a:gd name="T38" fmla="*/ 76 w 1952"/>
                  <a:gd name="T39" fmla="*/ 40 h 130"/>
                  <a:gd name="T40" fmla="*/ 118 w 1952"/>
                  <a:gd name="T41" fmla="*/ 34 h 130"/>
                  <a:gd name="T42" fmla="*/ 166 w 1952"/>
                  <a:gd name="T43" fmla="*/ 30 h 130"/>
                  <a:gd name="T44" fmla="*/ 286 w 1952"/>
                  <a:gd name="T45" fmla="*/ 20 h 130"/>
                  <a:gd name="T46" fmla="*/ 430 w 1952"/>
                  <a:gd name="T47" fmla="*/ 12 h 130"/>
                  <a:gd name="T48" fmla="*/ 594 w 1952"/>
                  <a:gd name="T49" fmla="*/ 6 h 130"/>
                  <a:gd name="T50" fmla="*/ 778 w 1952"/>
                  <a:gd name="T51" fmla="*/ 2 h 130"/>
                  <a:gd name="T52" fmla="*/ 974 w 1952"/>
                  <a:gd name="T53" fmla="*/ 0 h 130"/>
                  <a:gd name="T54" fmla="*/ 974 w 1952"/>
                  <a:gd name="T55" fmla="*/ 0 h 130"/>
                  <a:gd name="T56" fmla="*/ 1172 w 1952"/>
                  <a:gd name="T57" fmla="*/ 2 h 130"/>
                  <a:gd name="T58" fmla="*/ 1356 w 1952"/>
                  <a:gd name="T59" fmla="*/ 6 h 130"/>
                  <a:gd name="T60" fmla="*/ 1522 w 1952"/>
                  <a:gd name="T61" fmla="*/ 12 h 130"/>
                  <a:gd name="T62" fmla="*/ 1666 w 1952"/>
                  <a:gd name="T63" fmla="*/ 20 h 130"/>
                  <a:gd name="T64" fmla="*/ 1786 w 1952"/>
                  <a:gd name="T65" fmla="*/ 30 h 130"/>
                  <a:gd name="T66" fmla="*/ 1834 w 1952"/>
                  <a:gd name="T67" fmla="*/ 34 h 130"/>
                  <a:gd name="T68" fmla="*/ 1874 w 1952"/>
                  <a:gd name="T69" fmla="*/ 40 h 130"/>
                  <a:gd name="T70" fmla="*/ 1908 w 1952"/>
                  <a:gd name="T71" fmla="*/ 46 h 130"/>
                  <a:gd name="T72" fmla="*/ 1932 w 1952"/>
                  <a:gd name="T73" fmla="*/ 52 h 130"/>
                  <a:gd name="T74" fmla="*/ 1946 w 1952"/>
                  <a:gd name="T75" fmla="*/ 58 h 130"/>
                  <a:gd name="T76" fmla="*/ 1950 w 1952"/>
                  <a:gd name="T77" fmla="*/ 62 h 130"/>
                  <a:gd name="T78" fmla="*/ 1952 w 1952"/>
                  <a:gd name="T79" fmla="*/ 66 h 130"/>
                  <a:gd name="T80" fmla="*/ 1952 w 1952"/>
                  <a:gd name="T81" fmla="*/ 66 h 130"/>
                  <a:gd name="T82" fmla="*/ 1950 w 1952"/>
                  <a:gd name="T83" fmla="*/ 68 h 130"/>
                  <a:gd name="T84" fmla="*/ 1946 w 1952"/>
                  <a:gd name="T85" fmla="*/ 72 h 130"/>
                  <a:gd name="T86" fmla="*/ 1932 w 1952"/>
                  <a:gd name="T87" fmla="*/ 78 h 130"/>
                  <a:gd name="T88" fmla="*/ 1908 w 1952"/>
                  <a:gd name="T89" fmla="*/ 84 h 130"/>
                  <a:gd name="T90" fmla="*/ 1874 w 1952"/>
                  <a:gd name="T91" fmla="*/ 90 h 130"/>
                  <a:gd name="T92" fmla="*/ 1834 w 1952"/>
                  <a:gd name="T93" fmla="*/ 96 h 130"/>
                  <a:gd name="T94" fmla="*/ 1786 w 1952"/>
                  <a:gd name="T95" fmla="*/ 100 h 130"/>
                  <a:gd name="T96" fmla="*/ 1666 w 1952"/>
                  <a:gd name="T97" fmla="*/ 110 h 130"/>
                  <a:gd name="T98" fmla="*/ 1522 w 1952"/>
                  <a:gd name="T99" fmla="*/ 118 h 130"/>
                  <a:gd name="T100" fmla="*/ 1356 w 1952"/>
                  <a:gd name="T101" fmla="*/ 124 h 130"/>
                  <a:gd name="T102" fmla="*/ 1172 w 1952"/>
                  <a:gd name="T103" fmla="*/ 128 h 130"/>
                  <a:gd name="T104" fmla="*/ 974 w 1952"/>
                  <a:gd name="T10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52" h="130">
                    <a:moveTo>
                      <a:pt x="974" y="130"/>
                    </a:moveTo>
                    <a:lnTo>
                      <a:pt x="974" y="130"/>
                    </a:lnTo>
                    <a:lnTo>
                      <a:pt x="778" y="128"/>
                    </a:lnTo>
                    <a:lnTo>
                      <a:pt x="594" y="124"/>
                    </a:lnTo>
                    <a:lnTo>
                      <a:pt x="430" y="118"/>
                    </a:lnTo>
                    <a:lnTo>
                      <a:pt x="286" y="110"/>
                    </a:lnTo>
                    <a:lnTo>
                      <a:pt x="166" y="100"/>
                    </a:lnTo>
                    <a:lnTo>
                      <a:pt x="118" y="96"/>
                    </a:lnTo>
                    <a:lnTo>
                      <a:pt x="76" y="90"/>
                    </a:lnTo>
                    <a:lnTo>
                      <a:pt x="44" y="84"/>
                    </a:lnTo>
                    <a:lnTo>
                      <a:pt x="20" y="78"/>
                    </a:lnTo>
                    <a:lnTo>
                      <a:pt x="6" y="72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20" y="52"/>
                    </a:lnTo>
                    <a:lnTo>
                      <a:pt x="44" y="46"/>
                    </a:lnTo>
                    <a:lnTo>
                      <a:pt x="76" y="40"/>
                    </a:lnTo>
                    <a:lnTo>
                      <a:pt x="118" y="34"/>
                    </a:lnTo>
                    <a:lnTo>
                      <a:pt x="166" y="30"/>
                    </a:lnTo>
                    <a:lnTo>
                      <a:pt x="286" y="20"/>
                    </a:lnTo>
                    <a:lnTo>
                      <a:pt x="430" y="12"/>
                    </a:lnTo>
                    <a:lnTo>
                      <a:pt x="594" y="6"/>
                    </a:lnTo>
                    <a:lnTo>
                      <a:pt x="778" y="2"/>
                    </a:lnTo>
                    <a:lnTo>
                      <a:pt x="974" y="0"/>
                    </a:lnTo>
                    <a:lnTo>
                      <a:pt x="974" y="0"/>
                    </a:lnTo>
                    <a:lnTo>
                      <a:pt x="1172" y="2"/>
                    </a:lnTo>
                    <a:lnTo>
                      <a:pt x="1356" y="6"/>
                    </a:lnTo>
                    <a:lnTo>
                      <a:pt x="1522" y="12"/>
                    </a:lnTo>
                    <a:lnTo>
                      <a:pt x="1666" y="20"/>
                    </a:lnTo>
                    <a:lnTo>
                      <a:pt x="1786" y="30"/>
                    </a:lnTo>
                    <a:lnTo>
                      <a:pt x="1834" y="34"/>
                    </a:lnTo>
                    <a:lnTo>
                      <a:pt x="1874" y="40"/>
                    </a:lnTo>
                    <a:lnTo>
                      <a:pt x="1908" y="46"/>
                    </a:lnTo>
                    <a:lnTo>
                      <a:pt x="1932" y="52"/>
                    </a:lnTo>
                    <a:lnTo>
                      <a:pt x="1946" y="58"/>
                    </a:lnTo>
                    <a:lnTo>
                      <a:pt x="1950" y="62"/>
                    </a:lnTo>
                    <a:lnTo>
                      <a:pt x="1952" y="66"/>
                    </a:lnTo>
                    <a:lnTo>
                      <a:pt x="1952" y="66"/>
                    </a:lnTo>
                    <a:lnTo>
                      <a:pt x="1950" y="68"/>
                    </a:lnTo>
                    <a:lnTo>
                      <a:pt x="1946" y="72"/>
                    </a:lnTo>
                    <a:lnTo>
                      <a:pt x="1932" y="78"/>
                    </a:lnTo>
                    <a:lnTo>
                      <a:pt x="1908" y="84"/>
                    </a:lnTo>
                    <a:lnTo>
                      <a:pt x="1874" y="90"/>
                    </a:lnTo>
                    <a:lnTo>
                      <a:pt x="1834" y="96"/>
                    </a:lnTo>
                    <a:lnTo>
                      <a:pt x="1786" y="100"/>
                    </a:lnTo>
                    <a:lnTo>
                      <a:pt x="1666" y="110"/>
                    </a:lnTo>
                    <a:lnTo>
                      <a:pt x="1522" y="118"/>
                    </a:lnTo>
                    <a:lnTo>
                      <a:pt x="1356" y="124"/>
                    </a:lnTo>
                    <a:lnTo>
                      <a:pt x="1172" y="128"/>
                    </a:lnTo>
                    <a:lnTo>
                      <a:pt x="974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284"/>
              <p:cNvSpPr>
                <a:spLocks/>
              </p:cNvSpPr>
              <p:nvPr/>
            </p:nvSpPr>
            <p:spPr bwMode="auto">
              <a:xfrm>
                <a:off x="2868" y="4160"/>
                <a:ext cx="1962" cy="130"/>
              </a:xfrm>
              <a:custGeom>
                <a:avLst/>
                <a:gdLst>
                  <a:gd name="T0" fmla="*/ 980 w 1962"/>
                  <a:gd name="T1" fmla="*/ 0 h 130"/>
                  <a:gd name="T2" fmla="*/ 980 w 1962"/>
                  <a:gd name="T3" fmla="*/ 0 h 130"/>
                  <a:gd name="T4" fmla="*/ 782 w 1962"/>
                  <a:gd name="T5" fmla="*/ 2 h 130"/>
                  <a:gd name="T6" fmla="*/ 598 w 1962"/>
                  <a:gd name="T7" fmla="*/ 6 h 130"/>
                  <a:gd name="T8" fmla="*/ 432 w 1962"/>
                  <a:gd name="T9" fmla="*/ 12 h 130"/>
                  <a:gd name="T10" fmla="*/ 288 w 1962"/>
                  <a:gd name="T11" fmla="*/ 20 h 130"/>
                  <a:gd name="T12" fmla="*/ 168 w 1962"/>
                  <a:gd name="T13" fmla="*/ 28 h 130"/>
                  <a:gd name="T14" fmla="*/ 120 w 1962"/>
                  <a:gd name="T15" fmla="*/ 34 h 130"/>
                  <a:gd name="T16" fmla="*/ 78 w 1962"/>
                  <a:gd name="T17" fmla="*/ 40 h 130"/>
                  <a:gd name="T18" fmla="*/ 44 w 1962"/>
                  <a:gd name="T19" fmla="*/ 46 h 130"/>
                  <a:gd name="T20" fmla="*/ 20 w 1962"/>
                  <a:gd name="T21" fmla="*/ 52 h 130"/>
                  <a:gd name="T22" fmla="*/ 6 w 1962"/>
                  <a:gd name="T23" fmla="*/ 58 h 130"/>
                  <a:gd name="T24" fmla="*/ 2 w 1962"/>
                  <a:gd name="T25" fmla="*/ 62 h 130"/>
                  <a:gd name="T26" fmla="*/ 0 w 1962"/>
                  <a:gd name="T27" fmla="*/ 66 h 130"/>
                  <a:gd name="T28" fmla="*/ 0 w 1962"/>
                  <a:gd name="T29" fmla="*/ 66 h 130"/>
                  <a:gd name="T30" fmla="*/ 2 w 1962"/>
                  <a:gd name="T31" fmla="*/ 68 h 130"/>
                  <a:gd name="T32" fmla="*/ 6 w 1962"/>
                  <a:gd name="T33" fmla="*/ 72 h 130"/>
                  <a:gd name="T34" fmla="*/ 20 w 1962"/>
                  <a:gd name="T35" fmla="*/ 78 h 130"/>
                  <a:gd name="T36" fmla="*/ 44 w 1962"/>
                  <a:gd name="T37" fmla="*/ 84 h 130"/>
                  <a:gd name="T38" fmla="*/ 78 w 1962"/>
                  <a:gd name="T39" fmla="*/ 90 h 130"/>
                  <a:gd name="T40" fmla="*/ 120 w 1962"/>
                  <a:gd name="T41" fmla="*/ 96 h 130"/>
                  <a:gd name="T42" fmla="*/ 168 w 1962"/>
                  <a:gd name="T43" fmla="*/ 100 h 130"/>
                  <a:gd name="T44" fmla="*/ 288 w 1962"/>
                  <a:gd name="T45" fmla="*/ 110 h 130"/>
                  <a:gd name="T46" fmla="*/ 432 w 1962"/>
                  <a:gd name="T47" fmla="*/ 118 h 130"/>
                  <a:gd name="T48" fmla="*/ 598 w 1962"/>
                  <a:gd name="T49" fmla="*/ 124 h 130"/>
                  <a:gd name="T50" fmla="*/ 782 w 1962"/>
                  <a:gd name="T51" fmla="*/ 128 h 130"/>
                  <a:gd name="T52" fmla="*/ 980 w 1962"/>
                  <a:gd name="T53" fmla="*/ 130 h 130"/>
                  <a:gd name="T54" fmla="*/ 980 w 1962"/>
                  <a:gd name="T55" fmla="*/ 130 h 130"/>
                  <a:gd name="T56" fmla="*/ 1178 w 1962"/>
                  <a:gd name="T57" fmla="*/ 128 h 130"/>
                  <a:gd name="T58" fmla="*/ 1364 w 1962"/>
                  <a:gd name="T59" fmla="*/ 124 h 130"/>
                  <a:gd name="T60" fmla="*/ 1530 w 1962"/>
                  <a:gd name="T61" fmla="*/ 118 h 130"/>
                  <a:gd name="T62" fmla="*/ 1676 w 1962"/>
                  <a:gd name="T63" fmla="*/ 110 h 130"/>
                  <a:gd name="T64" fmla="*/ 1796 w 1962"/>
                  <a:gd name="T65" fmla="*/ 100 h 130"/>
                  <a:gd name="T66" fmla="*/ 1844 w 1962"/>
                  <a:gd name="T67" fmla="*/ 96 h 130"/>
                  <a:gd name="T68" fmla="*/ 1886 w 1962"/>
                  <a:gd name="T69" fmla="*/ 90 h 130"/>
                  <a:gd name="T70" fmla="*/ 1918 w 1962"/>
                  <a:gd name="T71" fmla="*/ 84 h 130"/>
                  <a:gd name="T72" fmla="*/ 1942 w 1962"/>
                  <a:gd name="T73" fmla="*/ 78 h 130"/>
                  <a:gd name="T74" fmla="*/ 1958 w 1962"/>
                  <a:gd name="T75" fmla="*/ 72 h 130"/>
                  <a:gd name="T76" fmla="*/ 1962 w 1962"/>
                  <a:gd name="T77" fmla="*/ 68 h 130"/>
                  <a:gd name="T78" fmla="*/ 1962 w 1962"/>
                  <a:gd name="T79" fmla="*/ 66 h 130"/>
                  <a:gd name="T80" fmla="*/ 1962 w 1962"/>
                  <a:gd name="T81" fmla="*/ 66 h 130"/>
                  <a:gd name="T82" fmla="*/ 1962 w 1962"/>
                  <a:gd name="T83" fmla="*/ 62 h 130"/>
                  <a:gd name="T84" fmla="*/ 1958 w 1962"/>
                  <a:gd name="T85" fmla="*/ 58 h 130"/>
                  <a:gd name="T86" fmla="*/ 1942 w 1962"/>
                  <a:gd name="T87" fmla="*/ 52 h 130"/>
                  <a:gd name="T88" fmla="*/ 1918 w 1962"/>
                  <a:gd name="T89" fmla="*/ 46 h 130"/>
                  <a:gd name="T90" fmla="*/ 1886 w 1962"/>
                  <a:gd name="T91" fmla="*/ 40 h 130"/>
                  <a:gd name="T92" fmla="*/ 1844 w 1962"/>
                  <a:gd name="T93" fmla="*/ 34 h 130"/>
                  <a:gd name="T94" fmla="*/ 1796 w 1962"/>
                  <a:gd name="T95" fmla="*/ 28 h 130"/>
                  <a:gd name="T96" fmla="*/ 1676 w 1962"/>
                  <a:gd name="T97" fmla="*/ 20 h 130"/>
                  <a:gd name="T98" fmla="*/ 1530 w 1962"/>
                  <a:gd name="T99" fmla="*/ 12 h 130"/>
                  <a:gd name="T100" fmla="*/ 1364 w 1962"/>
                  <a:gd name="T101" fmla="*/ 6 h 130"/>
                  <a:gd name="T102" fmla="*/ 1178 w 1962"/>
                  <a:gd name="T103" fmla="*/ 2 h 130"/>
                  <a:gd name="T104" fmla="*/ 980 w 196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2" h="130">
                    <a:moveTo>
                      <a:pt x="980" y="0"/>
                    </a:moveTo>
                    <a:lnTo>
                      <a:pt x="980" y="0"/>
                    </a:lnTo>
                    <a:lnTo>
                      <a:pt x="782" y="2"/>
                    </a:lnTo>
                    <a:lnTo>
                      <a:pt x="598" y="6"/>
                    </a:lnTo>
                    <a:lnTo>
                      <a:pt x="432" y="12"/>
                    </a:lnTo>
                    <a:lnTo>
                      <a:pt x="288" y="20"/>
                    </a:lnTo>
                    <a:lnTo>
                      <a:pt x="168" y="28"/>
                    </a:lnTo>
                    <a:lnTo>
                      <a:pt x="120" y="34"/>
                    </a:lnTo>
                    <a:lnTo>
                      <a:pt x="78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6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8" y="90"/>
                    </a:lnTo>
                    <a:lnTo>
                      <a:pt x="120" y="96"/>
                    </a:lnTo>
                    <a:lnTo>
                      <a:pt x="168" y="100"/>
                    </a:lnTo>
                    <a:lnTo>
                      <a:pt x="288" y="110"/>
                    </a:lnTo>
                    <a:lnTo>
                      <a:pt x="432" y="118"/>
                    </a:lnTo>
                    <a:lnTo>
                      <a:pt x="598" y="124"/>
                    </a:lnTo>
                    <a:lnTo>
                      <a:pt x="782" y="128"/>
                    </a:lnTo>
                    <a:lnTo>
                      <a:pt x="980" y="130"/>
                    </a:lnTo>
                    <a:lnTo>
                      <a:pt x="980" y="130"/>
                    </a:lnTo>
                    <a:lnTo>
                      <a:pt x="1178" y="128"/>
                    </a:lnTo>
                    <a:lnTo>
                      <a:pt x="1364" y="124"/>
                    </a:lnTo>
                    <a:lnTo>
                      <a:pt x="1530" y="118"/>
                    </a:lnTo>
                    <a:lnTo>
                      <a:pt x="1676" y="110"/>
                    </a:lnTo>
                    <a:lnTo>
                      <a:pt x="1796" y="100"/>
                    </a:lnTo>
                    <a:lnTo>
                      <a:pt x="1844" y="96"/>
                    </a:lnTo>
                    <a:lnTo>
                      <a:pt x="1886" y="90"/>
                    </a:lnTo>
                    <a:lnTo>
                      <a:pt x="1918" y="84"/>
                    </a:lnTo>
                    <a:lnTo>
                      <a:pt x="1942" y="78"/>
                    </a:lnTo>
                    <a:lnTo>
                      <a:pt x="1958" y="72"/>
                    </a:lnTo>
                    <a:lnTo>
                      <a:pt x="1962" y="68"/>
                    </a:lnTo>
                    <a:lnTo>
                      <a:pt x="1962" y="66"/>
                    </a:lnTo>
                    <a:lnTo>
                      <a:pt x="1962" y="66"/>
                    </a:lnTo>
                    <a:lnTo>
                      <a:pt x="1962" y="62"/>
                    </a:lnTo>
                    <a:lnTo>
                      <a:pt x="1958" y="58"/>
                    </a:lnTo>
                    <a:lnTo>
                      <a:pt x="1942" y="52"/>
                    </a:lnTo>
                    <a:lnTo>
                      <a:pt x="1918" y="46"/>
                    </a:lnTo>
                    <a:lnTo>
                      <a:pt x="1886" y="40"/>
                    </a:lnTo>
                    <a:lnTo>
                      <a:pt x="1844" y="34"/>
                    </a:lnTo>
                    <a:lnTo>
                      <a:pt x="1796" y="28"/>
                    </a:lnTo>
                    <a:lnTo>
                      <a:pt x="1676" y="20"/>
                    </a:lnTo>
                    <a:lnTo>
                      <a:pt x="1530" y="12"/>
                    </a:lnTo>
                    <a:lnTo>
                      <a:pt x="1364" y="6"/>
                    </a:lnTo>
                    <a:lnTo>
                      <a:pt x="1178" y="2"/>
                    </a:lnTo>
                    <a:lnTo>
                      <a:pt x="9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285"/>
              <p:cNvSpPr>
                <a:spLocks noEditPoints="1"/>
              </p:cNvSpPr>
              <p:nvPr/>
            </p:nvSpPr>
            <p:spPr bwMode="auto">
              <a:xfrm>
                <a:off x="2874" y="4160"/>
                <a:ext cx="1952" cy="130"/>
              </a:xfrm>
              <a:custGeom>
                <a:avLst/>
                <a:gdLst>
                  <a:gd name="T0" fmla="*/ 974 w 1952"/>
                  <a:gd name="T1" fmla="*/ 128 h 130"/>
                  <a:gd name="T2" fmla="*/ 596 w 1952"/>
                  <a:gd name="T3" fmla="*/ 124 h 130"/>
                  <a:gd name="T4" fmla="*/ 288 w 1952"/>
                  <a:gd name="T5" fmla="*/ 110 h 130"/>
                  <a:gd name="T6" fmla="*/ 122 w 1952"/>
                  <a:gd name="T7" fmla="*/ 96 h 130"/>
                  <a:gd name="T8" fmla="*/ 48 w 1952"/>
                  <a:gd name="T9" fmla="*/ 84 h 130"/>
                  <a:gd name="T10" fmla="*/ 10 w 1952"/>
                  <a:gd name="T11" fmla="*/ 72 h 130"/>
                  <a:gd name="T12" fmla="*/ 6 w 1952"/>
                  <a:gd name="T13" fmla="*/ 66 h 130"/>
                  <a:gd name="T14" fmla="*/ 6 w 1952"/>
                  <a:gd name="T15" fmla="*/ 62 h 130"/>
                  <a:gd name="T16" fmla="*/ 24 w 1952"/>
                  <a:gd name="T17" fmla="*/ 52 h 130"/>
                  <a:gd name="T18" fmla="*/ 82 w 1952"/>
                  <a:gd name="T19" fmla="*/ 40 h 130"/>
                  <a:gd name="T20" fmla="*/ 170 w 1952"/>
                  <a:gd name="T21" fmla="*/ 30 h 130"/>
                  <a:gd name="T22" fmla="*/ 432 w 1952"/>
                  <a:gd name="T23" fmla="*/ 12 h 130"/>
                  <a:gd name="T24" fmla="*/ 778 w 1952"/>
                  <a:gd name="T25" fmla="*/ 2 h 130"/>
                  <a:gd name="T26" fmla="*/ 974 w 1952"/>
                  <a:gd name="T27" fmla="*/ 0 h 130"/>
                  <a:gd name="T28" fmla="*/ 1354 w 1952"/>
                  <a:gd name="T29" fmla="*/ 6 h 130"/>
                  <a:gd name="T30" fmla="*/ 1662 w 1952"/>
                  <a:gd name="T31" fmla="*/ 20 h 130"/>
                  <a:gd name="T32" fmla="*/ 1830 w 1952"/>
                  <a:gd name="T33" fmla="*/ 34 h 130"/>
                  <a:gd name="T34" fmla="*/ 1902 w 1952"/>
                  <a:gd name="T35" fmla="*/ 46 h 130"/>
                  <a:gd name="T36" fmla="*/ 1942 w 1952"/>
                  <a:gd name="T37" fmla="*/ 58 h 130"/>
                  <a:gd name="T38" fmla="*/ 1946 w 1952"/>
                  <a:gd name="T39" fmla="*/ 66 h 130"/>
                  <a:gd name="T40" fmla="*/ 1944 w 1952"/>
                  <a:gd name="T41" fmla="*/ 68 h 130"/>
                  <a:gd name="T42" fmla="*/ 1926 w 1952"/>
                  <a:gd name="T43" fmla="*/ 78 h 130"/>
                  <a:gd name="T44" fmla="*/ 1870 w 1952"/>
                  <a:gd name="T45" fmla="*/ 90 h 130"/>
                  <a:gd name="T46" fmla="*/ 1782 w 1952"/>
                  <a:gd name="T47" fmla="*/ 100 h 130"/>
                  <a:gd name="T48" fmla="*/ 1520 w 1952"/>
                  <a:gd name="T49" fmla="*/ 118 h 130"/>
                  <a:gd name="T50" fmla="*/ 1170 w 1952"/>
                  <a:gd name="T51" fmla="*/ 128 h 130"/>
                  <a:gd name="T52" fmla="*/ 974 w 1952"/>
                  <a:gd name="T53" fmla="*/ 0 h 130"/>
                  <a:gd name="T54" fmla="*/ 778 w 1952"/>
                  <a:gd name="T55" fmla="*/ 2 h 130"/>
                  <a:gd name="T56" fmla="*/ 430 w 1952"/>
                  <a:gd name="T57" fmla="*/ 12 h 130"/>
                  <a:gd name="T58" fmla="*/ 166 w 1952"/>
                  <a:gd name="T59" fmla="*/ 30 h 130"/>
                  <a:gd name="T60" fmla="*/ 76 w 1952"/>
                  <a:gd name="T61" fmla="*/ 40 h 130"/>
                  <a:gd name="T62" fmla="*/ 20 w 1952"/>
                  <a:gd name="T63" fmla="*/ 52 h 130"/>
                  <a:gd name="T64" fmla="*/ 2 w 1952"/>
                  <a:gd name="T65" fmla="*/ 62 h 130"/>
                  <a:gd name="T66" fmla="*/ 0 w 1952"/>
                  <a:gd name="T67" fmla="*/ 66 h 130"/>
                  <a:gd name="T68" fmla="*/ 6 w 1952"/>
                  <a:gd name="T69" fmla="*/ 72 h 130"/>
                  <a:gd name="T70" fmla="*/ 44 w 1952"/>
                  <a:gd name="T71" fmla="*/ 84 h 130"/>
                  <a:gd name="T72" fmla="*/ 118 w 1952"/>
                  <a:gd name="T73" fmla="*/ 96 h 130"/>
                  <a:gd name="T74" fmla="*/ 286 w 1952"/>
                  <a:gd name="T75" fmla="*/ 110 h 130"/>
                  <a:gd name="T76" fmla="*/ 594 w 1952"/>
                  <a:gd name="T77" fmla="*/ 124 h 130"/>
                  <a:gd name="T78" fmla="*/ 974 w 1952"/>
                  <a:gd name="T79" fmla="*/ 130 h 130"/>
                  <a:gd name="T80" fmla="*/ 1172 w 1952"/>
                  <a:gd name="T81" fmla="*/ 128 h 130"/>
                  <a:gd name="T82" fmla="*/ 1522 w 1952"/>
                  <a:gd name="T83" fmla="*/ 118 h 130"/>
                  <a:gd name="T84" fmla="*/ 1786 w 1952"/>
                  <a:gd name="T85" fmla="*/ 100 h 130"/>
                  <a:gd name="T86" fmla="*/ 1874 w 1952"/>
                  <a:gd name="T87" fmla="*/ 90 h 130"/>
                  <a:gd name="T88" fmla="*/ 1932 w 1952"/>
                  <a:gd name="T89" fmla="*/ 78 h 130"/>
                  <a:gd name="T90" fmla="*/ 1950 w 1952"/>
                  <a:gd name="T91" fmla="*/ 68 h 130"/>
                  <a:gd name="T92" fmla="*/ 1952 w 1952"/>
                  <a:gd name="T93" fmla="*/ 66 h 130"/>
                  <a:gd name="T94" fmla="*/ 1946 w 1952"/>
                  <a:gd name="T95" fmla="*/ 58 h 130"/>
                  <a:gd name="T96" fmla="*/ 1908 w 1952"/>
                  <a:gd name="T97" fmla="*/ 46 h 130"/>
                  <a:gd name="T98" fmla="*/ 1834 w 1952"/>
                  <a:gd name="T99" fmla="*/ 34 h 130"/>
                  <a:gd name="T100" fmla="*/ 1666 w 1952"/>
                  <a:gd name="T101" fmla="*/ 20 h 130"/>
                  <a:gd name="T102" fmla="*/ 1356 w 1952"/>
                  <a:gd name="T103" fmla="*/ 6 h 130"/>
                  <a:gd name="T104" fmla="*/ 974 w 195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52" h="130">
                    <a:moveTo>
                      <a:pt x="974" y="128"/>
                    </a:moveTo>
                    <a:lnTo>
                      <a:pt x="974" y="128"/>
                    </a:lnTo>
                    <a:lnTo>
                      <a:pt x="778" y="128"/>
                    </a:lnTo>
                    <a:lnTo>
                      <a:pt x="596" y="124"/>
                    </a:lnTo>
                    <a:lnTo>
                      <a:pt x="432" y="118"/>
                    </a:lnTo>
                    <a:lnTo>
                      <a:pt x="288" y="110"/>
                    </a:lnTo>
                    <a:lnTo>
                      <a:pt x="170" y="100"/>
                    </a:lnTo>
                    <a:lnTo>
                      <a:pt x="122" y="96"/>
                    </a:lnTo>
                    <a:lnTo>
                      <a:pt x="82" y="90"/>
                    </a:lnTo>
                    <a:lnTo>
                      <a:pt x="48" y="84"/>
                    </a:lnTo>
                    <a:lnTo>
                      <a:pt x="24" y="78"/>
                    </a:lnTo>
                    <a:lnTo>
                      <a:pt x="10" y="72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10" y="58"/>
                    </a:lnTo>
                    <a:lnTo>
                      <a:pt x="24" y="52"/>
                    </a:lnTo>
                    <a:lnTo>
                      <a:pt x="48" y="46"/>
                    </a:lnTo>
                    <a:lnTo>
                      <a:pt x="82" y="40"/>
                    </a:lnTo>
                    <a:lnTo>
                      <a:pt x="122" y="34"/>
                    </a:lnTo>
                    <a:lnTo>
                      <a:pt x="170" y="30"/>
                    </a:lnTo>
                    <a:lnTo>
                      <a:pt x="288" y="20"/>
                    </a:lnTo>
                    <a:lnTo>
                      <a:pt x="432" y="12"/>
                    </a:lnTo>
                    <a:lnTo>
                      <a:pt x="596" y="6"/>
                    </a:lnTo>
                    <a:lnTo>
                      <a:pt x="778" y="2"/>
                    </a:lnTo>
                    <a:lnTo>
                      <a:pt x="974" y="0"/>
                    </a:lnTo>
                    <a:lnTo>
                      <a:pt x="974" y="0"/>
                    </a:lnTo>
                    <a:lnTo>
                      <a:pt x="1170" y="2"/>
                    </a:lnTo>
                    <a:lnTo>
                      <a:pt x="1354" y="6"/>
                    </a:lnTo>
                    <a:lnTo>
                      <a:pt x="1520" y="12"/>
                    </a:lnTo>
                    <a:lnTo>
                      <a:pt x="1662" y="20"/>
                    </a:lnTo>
                    <a:lnTo>
                      <a:pt x="1782" y="30"/>
                    </a:lnTo>
                    <a:lnTo>
                      <a:pt x="1830" y="34"/>
                    </a:lnTo>
                    <a:lnTo>
                      <a:pt x="1870" y="40"/>
                    </a:lnTo>
                    <a:lnTo>
                      <a:pt x="1902" y="46"/>
                    </a:lnTo>
                    <a:lnTo>
                      <a:pt x="1926" y="52"/>
                    </a:lnTo>
                    <a:lnTo>
                      <a:pt x="1942" y="58"/>
                    </a:lnTo>
                    <a:lnTo>
                      <a:pt x="1944" y="62"/>
                    </a:lnTo>
                    <a:lnTo>
                      <a:pt x="1946" y="66"/>
                    </a:lnTo>
                    <a:lnTo>
                      <a:pt x="1946" y="66"/>
                    </a:lnTo>
                    <a:lnTo>
                      <a:pt x="1944" y="68"/>
                    </a:lnTo>
                    <a:lnTo>
                      <a:pt x="1942" y="72"/>
                    </a:lnTo>
                    <a:lnTo>
                      <a:pt x="1926" y="78"/>
                    </a:lnTo>
                    <a:lnTo>
                      <a:pt x="1902" y="84"/>
                    </a:lnTo>
                    <a:lnTo>
                      <a:pt x="1870" y="90"/>
                    </a:lnTo>
                    <a:lnTo>
                      <a:pt x="1830" y="96"/>
                    </a:lnTo>
                    <a:lnTo>
                      <a:pt x="1782" y="100"/>
                    </a:lnTo>
                    <a:lnTo>
                      <a:pt x="1662" y="110"/>
                    </a:lnTo>
                    <a:lnTo>
                      <a:pt x="1520" y="118"/>
                    </a:lnTo>
                    <a:lnTo>
                      <a:pt x="1354" y="124"/>
                    </a:lnTo>
                    <a:lnTo>
                      <a:pt x="1170" y="128"/>
                    </a:lnTo>
                    <a:lnTo>
                      <a:pt x="974" y="128"/>
                    </a:lnTo>
                    <a:close/>
                    <a:moveTo>
                      <a:pt x="974" y="0"/>
                    </a:moveTo>
                    <a:lnTo>
                      <a:pt x="974" y="0"/>
                    </a:lnTo>
                    <a:lnTo>
                      <a:pt x="778" y="2"/>
                    </a:lnTo>
                    <a:lnTo>
                      <a:pt x="594" y="6"/>
                    </a:lnTo>
                    <a:lnTo>
                      <a:pt x="430" y="12"/>
                    </a:lnTo>
                    <a:lnTo>
                      <a:pt x="286" y="20"/>
                    </a:lnTo>
                    <a:lnTo>
                      <a:pt x="166" y="30"/>
                    </a:lnTo>
                    <a:lnTo>
                      <a:pt x="118" y="34"/>
                    </a:lnTo>
                    <a:lnTo>
                      <a:pt x="76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6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6" y="90"/>
                    </a:lnTo>
                    <a:lnTo>
                      <a:pt x="118" y="96"/>
                    </a:lnTo>
                    <a:lnTo>
                      <a:pt x="166" y="100"/>
                    </a:lnTo>
                    <a:lnTo>
                      <a:pt x="286" y="110"/>
                    </a:lnTo>
                    <a:lnTo>
                      <a:pt x="430" y="118"/>
                    </a:lnTo>
                    <a:lnTo>
                      <a:pt x="594" y="124"/>
                    </a:lnTo>
                    <a:lnTo>
                      <a:pt x="778" y="128"/>
                    </a:lnTo>
                    <a:lnTo>
                      <a:pt x="974" y="130"/>
                    </a:lnTo>
                    <a:lnTo>
                      <a:pt x="974" y="130"/>
                    </a:lnTo>
                    <a:lnTo>
                      <a:pt x="1172" y="128"/>
                    </a:lnTo>
                    <a:lnTo>
                      <a:pt x="1356" y="124"/>
                    </a:lnTo>
                    <a:lnTo>
                      <a:pt x="1522" y="118"/>
                    </a:lnTo>
                    <a:lnTo>
                      <a:pt x="1666" y="110"/>
                    </a:lnTo>
                    <a:lnTo>
                      <a:pt x="1786" y="100"/>
                    </a:lnTo>
                    <a:lnTo>
                      <a:pt x="1834" y="96"/>
                    </a:lnTo>
                    <a:lnTo>
                      <a:pt x="1874" y="90"/>
                    </a:lnTo>
                    <a:lnTo>
                      <a:pt x="1908" y="84"/>
                    </a:lnTo>
                    <a:lnTo>
                      <a:pt x="1932" y="78"/>
                    </a:lnTo>
                    <a:lnTo>
                      <a:pt x="1946" y="72"/>
                    </a:lnTo>
                    <a:lnTo>
                      <a:pt x="1950" y="68"/>
                    </a:lnTo>
                    <a:lnTo>
                      <a:pt x="1952" y="66"/>
                    </a:lnTo>
                    <a:lnTo>
                      <a:pt x="1952" y="66"/>
                    </a:lnTo>
                    <a:lnTo>
                      <a:pt x="1950" y="62"/>
                    </a:lnTo>
                    <a:lnTo>
                      <a:pt x="1946" y="58"/>
                    </a:lnTo>
                    <a:lnTo>
                      <a:pt x="1932" y="52"/>
                    </a:lnTo>
                    <a:lnTo>
                      <a:pt x="1908" y="46"/>
                    </a:lnTo>
                    <a:lnTo>
                      <a:pt x="1874" y="40"/>
                    </a:lnTo>
                    <a:lnTo>
                      <a:pt x="1834" y="34"/>
                    </a:lnTo>
                    <a:lnTo>
                      <a:pt x="1786" y="30"/>
                    </a:lnTo>
                    <a:lnTo>
                      <a:pt x="1666" y="20"/>
                    </a:lnTo>
                    <a:lnTo>
                      <a:pt x="1522" y="12"/>
                    </a:lnTo>
                    <a:lnTo>
                      <a:pt x="1356" y="6"/>
                    </a:lnTo>
                    <a:lnTo>
                      <a:pt x="1172" y="2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E6E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286"/>
              <p:cNvSpPr>
                <a:spLocks/>
              </p:cNvSpPr>
              <p:nvPr/>
            </p:nvSpPr>
            <p:spPr bwMode="auto">
              <a:xfrm>
                <a:off x="2880" y="4160"/>
                <a:ext cx="1940" cy="128"/>
              </a:xfrm>
              <a:custGeom>
                <a:avLst/>
                <a:gdLst>
                  <a:gd name="T0" fmla="*/ 968 w 1940"/>
                  <a:gd name="T1" fmla="*/ 128 h 128"/>
                  <a:gd name="T2" fmla="*/ 968 w 1940"/>
                  <a:gd name="T3" fmla="*/ 128 h 128"/>
                  <a:gd name="T4" fmla="*/ 772 w 1940"/>
                  <a:gd name="T5" fmla="*/ 128 h 128"/>
                  <a:gd name="T6" fmla="*/ 590 w 1940"/>
                  <a:gd name="T7" fmla="*/ 124 h 128"/>
                  <a:gd name="T8" fmla="*/ 426 w 1940"/>
                  <a:gd name="T9" fmla="*/ 118 h 128"/>
                  <a:gd name="T10" fmla="*/ 282 w 1940"/>
                  <a:gd name="T11" fmla="*/ 110 h 128"/>
                  <a:gd name="T12" fmla="*/ 164 w 1940"/>
                  <a:gd name="T13" fmla="*/ 100 h 128"/>
                  <a:gd name="T14" fmla="*/ 116 w 1940"/>
                  <a:gd name="T15" fmla="*/ 96 h 128"/>
                  <a:gd name="T16" fmla="*/ 76 w 1940"/>
                  <a:gd name="T17" fmla="*/ 90 h 128"/>
                  <a:gd name="T18" fmla="*/ 42 w 1940"/>
                  <a:gd name="T19" fmla="*/ 84 h 128"/>
                  <a:gd name="T20" fmla="*/ 18 w 1940"/>
                  <a:gd name="T21" fmla="*/ 78 h 128"/>
                  <a:gd name="T22" fmla="*/ 4 w 1940"/>
                  <a:gd name="T23" fmla="*/ 72 h 128"/>
                  <a:gd name="T24" fmla="*/ 0 w 1940"/>
                  <a:gd name="T25" fmla="*/ 68 h 128"/>
                  <a:gd name="T26" fmla="*/ 0 w 1940"/>
                  <a:gd name="T27" fmla="*/ 66 h 128"/>
                  <a:gd name="T28" fmla="*/ 0 w 1940"/>
                  <a:gd name="T29" fmla="*/ 66 h 128"/>
                  <a:gd name="T30" fmla="*/ 0 w 1940"/>
                  <a:gd name="T31" fmla="*/ 62 h 128"/>
                  <a:gd name="T32" fmla="*/ 4 w 1940"/>
                  <a:gd name="T33" fmla="*/ 58 h 128"/>
                  <a:gd name="T34" fmla="*/ 18 w 1940"/>
                  <a:gd name="T35" fmla="*/ 52 h 128"/>
                  <a:gd name="T36" fmla="*/ 42 w 1940"/>
                  <a:gd name="T37" fmla="*/ 46 h 128"/>
                  <a:gd name="T38" fmla="*/ 76 w 1940"/>
                  <a:gd name="T39" fmla="*/ 40 h 128"/>
                  <a:gd name="T40" fmla="*/ 116 w 1940"/>
                  <a:gd name="T41" fmla="*/ 34 h 128"/>
                  <a:gd name="T42" fmla="*/ 164 w 1940"/>
                  <a:gd name="T43" fmla="*/ 30 h 128"/>
                  <a:gd name="T44" fmla="*/ 282 w 1940"/>
                  <a:gd name="T45" fmla="*/ 20 h 128"/>
                  <a:gd name="T46" fmla="*/ 426 w 1940"/>
                  <a:gd name="T47" fmla="*/ 12 h 128"/>
                  <a:gd name="T48" fmla="*/ 590 w 1940"/>
                  <a:gd name="T49" fmla="*/ 6 h 128"/>
                  <a:gd name="T50" fmla="*/ 772 w 1940"/>
                  <a:gd name="T51" fmla="*/ 2 h 128"/>
                  <a:gd name="T52" fmla="*/ 968 w 1940"/>
                  <a:gd name="T53" fmla="*/ 0 h 128"/>
                  <a:gd name="T54" fmla="*/ 968 w 1940"/>
                  <a:gd name="T55" fmla="*/ 0 h 128"/>
                  <a:gd name="T56" fmla="*/ 1164 w 1940"/>
                  <a:gd name="T57" fmla="*/ 2 h 128"/>
                  <a:gd name="T58" fmla="*/ 1348 w 1940"/>
                  <a:gd name="T59" fmla="*/ 6 h 128"/>
                  <a:gd name="T60" fmla="*/ 1514 w 1940"/>
                  <a:gd name="T61" fmla="*/ 12 h 128"/>
                  <a:gd name="T62" fmla="*/ 1656 w 1940"/>
                  <a:gd name="T63" fmla="*/ 20 h 128"/>
                  <a:gd name="T64" fmla="*/ 1776 w 1940"/>
                  <a:gd name="T65" fmla="*/ 30 h 128"/>
                  <a:gd name="T66" fmla="*/ 1824 w 1940"/>
                  <a:gd name="T67" fmla="*/ 34 h 128"/>
                  <a:gd name="T68" fmla="*/ 1864 w 1940"/>
                  <a:gd name="T69" fmla="*/ 40 h 128"/>
                  <a:gd name="T70" fmla="*/ 1896 w 1940"/>
                  <a:gd name="T71" fmla="*/ 46 h 128"/>
                  <a:gd name="T72" fmla="*/ 1920 w 1940"/>
                  <a:gd name="T73" fmla="*/ 52 h 128"/>
                  <a:gd name="T74" fmla="*/ 1936 w 1940"/>
                  <a:gd name="T75" fmla="*/ 58 h 128"/>
                  <a:gd name="T76" fmla="*/ 1938 w 1940"/>
                  <a:gd name="T77" fmla="*/ 62 h 128"/>
                  <a:gd name="T78" fmla="*/ 1940 w 1940"/>
                  <a:gd name="T79" fmla="*/ 66 h 128"/>
                  <a:gd name="T80" fmla="*/ 1940 w 1940"/>
                  <a:gd name="T81" fmla="*/ 66 h 128"/>
                  <a:gd name="T82" fmla="*/ 1938 w 1940"/>
                  <a:gd name="T83" fmla="*/ 68 h 128"/>
                  <a:gd name="T84" fmla="*/ 1936 w 1940"/>
                  <a:gd name="T85" fmla="*/ 72 h 128"/>
                  <a:gd name="T86" fmla="*/ 1920 w 1940"/>
                  <a:gd name="T87" fmla="*/ 78 h 128"/>
                  <a:gd name="T88" fmla="*/ 1896 w 1940"/>
                  <a:gd name="T89" fmla="*/ 84 h 128"/>
                  <a:gd name="T90" fmla="*/ 1864 w 1940"/>
                  <a:gd name="T91" fmla="*/ 90 h 128"/>
                  <a:gd name="T92" fmla="*/ 1824 w 1940"/>
                  <a:gd name="T93" fmla="*/ 96 h 128"/>
                  <a:gd name="T94" fmla="*/ 1776 w 1940"/>
                  <a:gd name="T95" fmla="*/ 100 h 128"/>
                  <a:gd name="T96" fmla="*/ 1656 w 1940"/>
                  <a:gd name="T97" fmla="*/ 110 h 128"/>
                  <a:gd name="T98" fmla="*/ 1514 w 1940"/>
                  <a:gd name="T99" fmla="*/ 118 h 128"/>
                  <a:gd name="T100" fmla="*/ 1348 w 1940"/>
                  <a:gd name="T101" fmla="*/ 124 h 128"/>
                  <a:gd name="T102" fmla="*/ 1164 w 1940"/>
                  <a:gd name="T103" fmla="*/ 128 h 128"/>
                  <a:gd name="T104" fmla="*/ 968 w 1940"/>
                  <a:gd name="T10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0" h="128">
                    <a:moveTo>
                      <a:pt x="968" y="128"/>
                    </a:moveTo>
                    <a:lnTo>
                      <a:pt x="968" y="128"/>
                    </a:lnTo>
                    <a:lnTo>
                      <a:pt x="772" y="128"/>
                    </a:lnTo>
                    <a:lnTo>
                      <a:pt x="590" y="124"/>
                    </a:lnTo>
                    <a:lnTo>
                      <a:pt x="426" y="118"/>
                    </a:lnTo>
                    <a:lnTo>
                      <a:pt x="282" y="110"/>
                    </a:lnTo>
                    <a:lnTo>
                      <a:pt x="164" y="100"/>
                    </a:lnTo>
                    <a:lnTo>
                      <a:pt x="116" y="96"/>
                    </a:lnTo>
                    <a:lnTo>
                      <a:pt x="76" y="90"/>
                    </a:lnTo>
                    <a:lnTo>
                      <a:pt x="42" y="84"/>
                    </a:lnTo>
                    <a:lnTo>
                      <a:pt x="18" y="78"/>
                    </a:lnTo>
                    <a:lnTo>
                      <a:pt x="4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18" y="52"/>
                    </a:lnTo>
                    <a:lnTo>
                      <a:pt x="42" y="46"/>
                    </a:lnTo>
                    <a:lnTo>
                      <a:pt x="76" y="40"/>
                    </a:lnTo>
                    <a:lnTo>
                      <a:pt x="116" y="34"/>
                    </a:lnTo>
                    <a:lnTo>
                      <a:pt x="164" y="30"/>
                    </a:lnTo>
                    <a:lnTo>
                      <a:pt x="282" y="20"/>
                    </a:lnTo>
                    <a:lnTo>
                      <a:pt x="426" y="12"/>
                    </a:lnTo>
                    <a:lnTo>
                      <a:pt x="590" y="6"/>
                    </a:lnTo>
                    <a:lnTo>
                      <a:pt x="772" y="2"/>
                    </a:lnTo>
                    <a:lnTo>
                      <a:pt x="968" y="0"/>
                    </a:lnTo>
                    <a:lnTo>
                      <a:pt x="968" y="0"/>
                    </a:lnTo>
                    <a:lnTo>
                      <a:pt x="1164" y="2"/>
                    </a:lnTo>
                    <a:lnTo>
                      <a:pt x="1348" y="6"/>
                    </a:lnTo>
                    <a:lnTo>
                      <a:pt x="1514" y="12"/>
                    </a:lnTo>
                    <a:lnTo>
                      <a:pt x="1656" y="20"/>
                    </a:lnTo>
                    <a:lnTo>
                      <a:pt x="1776" y="30"/>
                    </a:lnTo>
                    <a:lnTo>
                      <a:pt x="1824" y="34"/>
                    </a:lnTo>
                    <a:lnTo>
                      <a:pt x="1864" y="40"/>
                    </a:lnTo>
                    <a:lnTo>
                      <a:pt x="1896" y="46"/>
                    </a:lnTo>
                    <a:lnTo>
                      <a:pt x="1920" y="52"/>
                    </a:lnTo>
                    <a:lnTo>
                      <a:pt x="1936" y="58"/>
                    </a:lnTo>
                    <a:lnTo>
                      <a:pt x="1938" y="62"/>
                    </a:lnTo>
                    <a:lnTo>
                      <a:pt x="1940" y="66"/>
                    </a:lnTo>
                    <a:lnTo>
                      <a:pt x="1940" y="66"/>
                    </a:lnTo>
                    <a:lnTo>
                      <a:pt x="1938" y="68"/>
                    </a:lnTo>
                    <a:lnTo>
                      <a:pt x="1936" y="72"/>
                    </a:lnTo>
                    <a:lnTo>
                      <a:pt x="1920" y="78"/>
                    </a:lnTo>
                    <a:lnTo>
                      <a:pt x="1896" y="84"/>
                    </a:lnTo>
                    <a:lnTo>
                      <a:pt x="1864" y="90"/>
                    </a:lnTo>
                    <a:lnTo>
                      <a:pt x="1824" y="96"/>
                    </a:lnTo>
                    <a:lnTo>
                      <a:pt x="1776" y="100"/>
                    </a:lnTo>
                    <a:lnTo>
                      <a:pt x="1656" y="110"/>
                    </a:lnTo>
                    <a:lnTo>
                      <a:pt x="1514" y="118"/>
                    </a:lnTo>
                    <a:lnTo>
                      <a:pt x="1348" y="124"/>
                    </a:lnTo>
                    <a:lnTo>
                      <a:pt x="1164" y="128"/>
                    </a:lnTo>
                    <a:lnTo>
                      <a:pt x="968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287"/>
              <p:cNvSpPr>
                <a:spLocks/>
              </p:cNvSpPr>
              <p:nvPr/>
            </p:nvSpPr>
            <p:spPr bwMode="auto">
              <a:xfrm>
                <a:off x="2874" y="4160"/>
                <a:ext cx="1952" cy="130"/>
              </a:xfrm>
              <a:custGeom>
                <a:avLst/>
                <a:gdLst>
                  <a:gd name="T0" fmla="*/ 974 w 1952"/>
                  <a:gd name="T1" fmla="*/ 0 h 130"/>
                  <a:gd name="T2" fmla="*/ 974 w 1952"/>
                  <a:gd name="T3" fmla="*/ 0 h 130"/>
                  <a:gd name="T4" fmla="*/ 778 w 1952"/>
                  <a:gd name="T5" fmla="*/ 2 h 130"/>
                  <a:gd name="T6" fmla="*/ 594 w 1952"/>
                  <a:gd name="T7" fmla="*/ 6 h 130"/>
                  <a:gd name="T8" fmla="*/ 430 w 1952"/>
                  <a:gd name="T9" fmla="*/ 12 h 130"/>
                  <a:gd name="T10" fmla="*/ 286 w 1952"/>
                  <a:gd name="T11" fmla="*/ 20 h 130"/>
                  <a:gd name="T12" fmla="*/ 166 w 1952"/>
                  <a:gd name="T13" fmla="*/ 30 h 130"/>
                  <a:gd name="T14" fmla="*/ 118 w 1952"/>
                  <a:gd name="T15" fmla="*/ 34 h 130"/>
                  <a:gd name="T16" fmla="*/ 76 w 1952"/>
                  <a:gd name="T17" fmla="*/ 40 h 130"/>
                  <a:gd name="T18" fmla="*/ 44 w 1952"/>
                  <a:gd name="T19" fmla="*/ 46 h 130"/>
                  <a:gd name="T20" fmla="*/ 20 w 1952"/>
                  <a:gd name="T21" fmla="*/ 52 h 130"/>
                  <a:gd name="T22" fmla="*/ 6 w 1952"/>
                  <a:gd name="T23" fmla="*/ 58 h 130"/>
                  <a:gd name="T24" fmla="*/ 2 w 1952"/>
                  <a:gd name="T25" fmla="*/ 62 h 130"/>
                  <a:gd name="T26" fmla="*/ 0 w 1952"/>
                  <a:gd name="T27" fmla="*/ 66 h 130"/>
                  <a:gd name="T28" fmla="*/ 0 w 1952"/>
                  <a:gd name="T29" fmla="*/ 66 h 130"/>
                  <a:gd name="T30" fmla="*/ 2 w 1952"/>
                  <a:gd name="T31" fmla="*/ 68 h 130"/>
                  <a:gd name="T32" fmla="*/ 6 w 1952"/>
                  <a:gd name="T33" fmla="*/ 72 h 130"/>
                  <a:gd name="T34" fmla="*/ 20 w 1952"/>
                  <a:gd name="T35" fmla="*/ 78 h 130"/>
                  <a:gd name="T36" fmla="*/ 44 w 1952"/>
                  <a:gd name="T37" fmla="*/ 84 h 130"/>
                  <a:gd name="T38" fmla="*/ 76 w 1952"/>
                  <a:gd name="T39" fmla="*/ 90 h 130"/>
                  <a:gd name="T40" fmla="*/ 118 w 1952"/>
                  <a:gd name="T41" fmla="*/ 96 h 130"/>
                  <a:gd name="T42" fmla="*/ 166 w 1952"/>
                  <a:gd name="T43" fmla="*/ 100 h 130"/>
                  <a:gd name="T44" fmla="*/ 286 w 1952"/>
                  <a:gd name="T45" fmla="*/ 110 h 130"/>
                  <a:gd name="T46" fmla="*/ 430 w 1952"/>
                  <a:gd name="T47" fmla="*/ 118 h 130"/>
                  <a:gd name="T48" fmla="*/ 594 w 1952"/>
                  <a:gd name="T49" fmla="*/ 124 h 130"/>
                  <a:gd name="T50" fmla="*/ 778 w 1952"/>
                  <a:gd name="T51" fmla="*/ 128 h 130"/>
                  <a:gd name="T52" fmla="*/ 974 w 1952"/>
                  <a:gd name="T53" fmla="*/ 130 h 130"/>
                  <a:gd name="T54" fmla="*/ 974 w 1952"/>
                  <a:gd name="T55" fmla="*/ 130 h 130"/>
                  <a:gd name="T56" fmla="*/ 1172 w 1952"/>
                  <a:gd name="T57" fmla="*/ 128 h 130"/>
                  <a:gd name="T58" fmla="*/ 1356 w 1952"/>
                  <a:gd name="T59" fmla="*/ 124 h 130"/>
                  <a:gd name="T60" fmla="*/ 1522 w 1952"/>
                  <a:gd name="T61" fmla="*/ 118 h 130"/>
                  <a:gd name="T62" fmla="*/ 1666 w 1952"/>
                  <a:gd name="T63" fmla="*/ 110 h 130"/>
                  <a:gd name="T64" fmla="*/ 1786 w 1952"/>
                  <a:gd name="T65" fmla="*/ 100 h 130"/>
                  <a:gd name="T66" fmla="*/ 1834 w 1952"/>
                  <a:gd name="T67" fmla="*/ 96 h 130"/>
                  <a:gd name="T68" fmla="*/ 1874 w 1952"/>
                  <a:gd name="T69" fmla="*/ 90 h 130"/>
                  <a:gd name="T70" fmla="*/ 1908 w 1952"/>
                  <a:gd name="T71" fmla="*/ 84 h 130"/>
                  <a:gd name="T72" fmla="*/ 1932 w 1952"/>
                  <a:gd name="T73" fmla="*/ 78 h 130"/>
                  <a:gd name="T74" fmla="*/ 1946 w 1952"/>
                  <a:gd name="T75" fmla="*/ 72 h 130"/>
                  <a:gd name="T76" fmla="*/ 1950 w 1952"/>
                  <a:gd name="T77" fmla="*/ 68 h 130"/>
                  <a:gd name="T78" fmla="*/ 1952 w 1952"/>
                  <a:gd name="T79" fmla="*/ 66 h 130"/>
                  <a:gd name="T80" fmla="*/ 1952 w 1952"/>
                  <a:gd name="T81" fmla="*/ 66 h 130"/>
                  <a:gd name="T82" fmla="*/ 1950 w 1952"/>
                  <a:gd name="T83" fmla="*/ 62 h 130"/>
                  <a:gd name="T84" fmla="*/ 1946 w 1952"/>
                  <a:gd name="T85" fmla="*/ 58 h 130"/>
                  <a:gd name="T86" fmla="*/ 1932 w 1952"/>
                  <a:gd name="T87" fmla="*/ 52 h 130"/>
                  <a:gd name="T88" fmla="*/ 1908 w 1952"/>
                  <a:gd name="T89" fmla="*/ 46 h 130"/>
                  <a:gd name="T90" fmla="*/ 1874 w 1952"/>
                  <a:gd name="T91" fmla="*/ 40 h 130"/>
                  <a:gd name="T92" fmla="*/ 1834 w 1952"/>
                  <a:gd name="T93" fmla="*/ 34 h 130"/>
                  <a:gd name="T94" fmla="*/ 1786 w 1952"/>
                  <a:gd name="T95" fmla="*/ 30 h 130"/>
                  <a:gd name="T96" fmla="*/ 1666 w 1952"/>
                  <a:gd name="T97" fmla="*/ 20 h 130"/>
                  <a:gd name="T98" fmla="*/ 1522 w 1952"/>
                  <a:gd name="T99" fmla="*/ 12 h 130"/>
                  <a:gd name="T100" fmla="*/ 1356 w 1952"/>
                  <a:gd name="T101" fmla="*/ 6 h 130"/>
                  <a:gd name="T102" fmla="*/ 1172 w 1952"/>
                  <a:gd name="T103" fmla="*/ 2 h 130"/>
                  <a:gd name="T104" fmla="*/ 974 w 1952"/>
                  <a:gd name="T10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52" h="130">
                    <a:moveTo>
                      <a:pt x="974" y="0"/>
                    </a:moveTo>
                    <a:lnTo>
                      <a:pt x="974" y="0"/>
                    </a:lnTo>
                    <a:lnTo>
                      <a:pt x="778" y="2"/>
                    </a:lnTo>
                    <a:lnTo>
                      <a:pt x="594" y="6"/>
                    </a:lnTo>
                    <a:lnTo>
                      <a:pt x="430" y="12"/>
                    </a:lnTo>
                    <a:lnTo>
                      <a:pt x="286" y="20"/>
                    </a:lnTo>
                    <a:lnTo>
                      <a:pt x="166" y="30"/>
                    </a:lnTo>
                    <a:lnTo>
                      <a:pt x="118" y="34"/>
                    </a:lnTo>
                    <a:lnTo>
                      <a:pt x="76" y="40"/>
                    </a:lnTo>
                    <a:lnTo>
                      <a:pt x="44" y="46"/>
                    </a:lnTo>
                    <a:lnTo>
                      <a:pt x="20" y="52"/>
                    </a:lnTo>
                    <a:lnTo>
                      <a:pt x="6" y="58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20" y="78"/>
                    </a:lnTo>
                    <a:lnTo>
                      <a:pt x="44" y="84"/>
                    </a:lnTo>
                    <a:lnTo>
                      <a:pt x="76" y="90"/>
                    </a:lnTo>
                    <a:lnTo>
                      <a:pt x="118" y="96"/>
                    </a:lnTo>
                    <a:lnTo>
                      <a:pt x="166" y="100"/>
                    </a:lnTo>
                    <a:lnTo>
                      <a:pt x="286" y="110"/>
                    </a:lnTo>
                    <a:lnTo>
                      <a:pt x="430" y="118"/>
                    </a:lnTo>
                    <a:lnTo>
                      <a:pt x="594" y="124"/>
                    </a:lnTo>
                    <a:lnTo>
                      <a:pt x="778" y="128"/>
                    </a:lnTo>
                    <a:lnTo>
                      <a:pt x="974" y="130"/>
                    </a:lnTo>
                    <a:lnTo>
                      <a:pt x="974" y="130"/>
                    </a:lnTo>
                    <a:lnTo>
                      <a:pt x="1172" y="128"/>
                    </a:lnTo>
                    <a:lnTo>
                      <a:pt x="1356" y="124"/>
                    </a:lnTo>
                    <a:lnTo>
                      <a:pt x="1522" y="118"/>
                    </a:lnTo>
                    <a:lnTo>
                      <a:pt x="1666" y="110"/>
                    </a:lnTo>
                    <a:lnTo>
                      <a:pt x="1786" y="100"/>
                    </a:lnTo>
                    <a:lnTo>
                      <a:pt x="1834" y="96"/>
                    </a:lnTo>
                    <a:lnTo>
                      <a:pt x="1874" y="90"/>
                    </a:lnTo>
                    <a:lnTo>
                      <a:pt x="1908" y="84"/>
                    </a:lnTo>
                    <a:lnTo>
                      <a:pt x="1932" y="78"/>
                    </a:lnTo>
                    <a:lnTo>
                      <a:pt x="1946" y="72"/>
                    </a:lnTo>
                    <a:lnTo>
                      <a:pt x="1950" y="68"/>
                    </a:lnTo>
                    <a:lnTo>
                      <a:pt x="1952" y="66"/>
                    </a:lnTo>
                    <a:lnTo>
                      <a:pt x="1952" y="66"/>
                    </a:lnTo>
                    <a:lnTo>
                      <a:pt x="1950" y="62"/>
                    </a:lnTo>
                    <a:lnTo>
                      <a:pt x="1946" y="58"/>
                    </a:lnTo>
                    <a:lnTo>
                      <a:pt x="1932" y="52"/>
                    </a:lnTo>
                    <a:lnTo>
                      <a:pt x="1908" y="46"/>
                    </a:lnTo>
                    <a:lnTo>
                      <a:pt x="1874" y="40"/>
                    </a:lnTo>
                    <a:lnTo>
                      <a:pt x="1834" y="34"/>
                    </a:lnTo>
                    <a:lnTo>
                      <a:pt x="1786" y="30"/>
                    </a:lnTo>
                    <a:lnTo>
                      <a:pt x="1666" y="20"/>
                    </a:lnTo>
                    <a:lnTo>
                      <a:pt x="1522" y="12"/>
                    </a:lnTo>
                    <a:lnTo>
                      <a:pt x="1356" y="6"/>
                    </a:lnTo>
                    <a:lnTo>
                      <a:pt x="1172" y="2"/>
                    </a:lnTo>
                    <a:lnTo>
                      <a:pt x="9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288"/>
              <p:cNvSpPr>
                <a:spLocks noEditPoints="1"/>
              </p:cNvSpPr>
              <p:nvPr/>
            </p:nvSpPr>
            <p:spPr bwMode="auto">
              <a:xfrm>
                <a:off x="2880" y="4160"/>
                <a:ext cx="1940" cy="128"/>
              </a:xfrm>
              <a:custGeom>
                <a:avLst/>
                <a:gdLst>
                  <a:gd name="T0" fmla="*/ 968 w 1940"/>
                  <a:gd name="T1" fmla="*/ 128 h 128"/>
                  <a:gd name="T2" fmla="*/ 592 w 1940"/>
                  <a:gd name="T3" fmla="*/ 124 h 128"/>
                  <a:gd name="T4" fmla="*/ 286 w 1940"/>
                  <a:gd name="T5" fmla="*/ 110 h 128"/>
                  <a:gd name="T6" fmla="*/ 120 w 1940"/>
                  <a:gd name="T7" fmla="*/ 96 h 128"/>
                  <a:gd name="T8" fmla="*/ 48 w 1940"/>
                  <a:gd name="T9" fmla="*/ 84 h 128"/>
                  <a:gd name="T10" fmla="*/ 10 w 1940"/>
                  <a:gd name="T11" fmla="*/ 72 h 128"/>
                  <a:gd name="T12" fmla="*/ 4 w 1940"/>
                  <a:gd name="T13" fmla="*/ 66 h 128"/>
                  <a:gd name="T14" fmla="*/ 6 w 1940"/>
                  <a:gd name="T15" fmla="*/ 62 h 128"/>
                  <a:gd name="T16" fmla="*/ 24 w 1940"/>
                  <a:gd name="T17" fmla="*/ 52 h 128"/>
                  <a:gd name="T18" fmla="*/ 80 w 1940"/>
                  <a:gd name="T19" fmla="*/ 40 h 128"/>
                  <a:gd name="T20" fmla="*/ 168 w 1940"/>
                  <a:gd name="T21" fmla="*/ 30 h 128"/>
                  <a:gd name="T22" fmla="*/ 430 w 1940"/>
                  <a:gd name="T23" fmla="*/ 12 h 128"/>
                  <a:gd name="T24" fmla="*/ 774 w 1940"/>
                  <a:gd name="T25" fmla="*/ 2 h 128"/>
                  <a:gd name="T26" fmla="*/ 968 w 1940"/>
                  <a:gd name="T27" fmla="*/ 2 h 128"/>
                  <a:gd name="T28" fmla="*/ 1346 w 1940"/>
                  <a:gd name="T29" fmla="*/ 6 h 128"/>
                  <a:gd name="T30" fmla="*/ 1654 w 1940"/>
                  <a:gd name="T31" fmla="*/ 20 h 128"/>
                  <a:gd name="T32" fmla="*/ 1820 w 1940"/>
                  <a:gd name="T33" fmla="*/ 34 h 128"/>
                  <a:gd name="T34" fmla="*/ 1892 w 1940"/>
                  <a:gd name="T35" fmla="*/ 46 h 128"/>
                  <a:gd name="T36" fmla="*/ 1930 w 1940"/>
                  <a:gd name="T37" fmla="*/ 58 h 128"/>
                  <a:gd name="T38" fmla="*/ 1936 w 1940"/>
                  <a:gd name="T39" fmla="*/ 66 h 128"/>
                  <a:gd name="T40" fmla="*/ 1934 w 1940"/>
                  <a:gd name="T41" fmla="*/ 68 h 128"/>
                  <a:gd name="T42" fmla="*/ 1916 w 1940"/>
                  <a:gd name="T43" fmla="*/ 78 h 128"/>
                  <a:gd name="T44" fmla="*/ 1860 w 1940"/>
                  <a:gd name="T45" fmla="*/ 90 h 128"/>
                  <a:gd name="T46" fmla="*/ 1770 w 1940"/>
                  <a:gd name="T47" fmla="*/ 100 h 128"/>
                  <a:gd name="T48" fmla="*/ 1510 w 1940"/>
                  <a:gd name="T49" fmla="*/ 118 h 128"/>
                  <a:gd name="T50" fmla="*/ 1164 w 1940"/>
                  <a:gd name="T51" fmla="*/ 128 h 128"/>
                  <a:gd name="T52" fmla="*/ 968 w 1940"/>
                  <a:gd name="T53" fmla="*/ 0 h 128"/>
                  <a:gd name="T54" fmla="*/ 772 w 1940"/>
                  <a:gd name="T55" fmla="*/ 2 h 128"/>
                  <a:gd name="T56" fmla="*/ 426 w 1940"/>
                  <a:gd name="T57" fmla="*/ 12 h 128"/>
                  <a:gd name="T58" fmla="*/ 164 w 1940"/>
                  <a:gd name="T59" fmla="*/ 30 h 128"/>
                  <a:gd name="T60" fmla="*/ 76 w 1940"/>
                  <a:gd name="T61" fmla="*/ 40 h 128"/>
                  <a:gd name="T62" fmla="*/ 18 w 1940"/>
                  <a:gd name="T63" fmla="*/ 52 h 128"/>
                  <a:gd name="T64" fmla="*/ 0 w 1940"/>
                  <a:gd name="T65" fmla="*/ 62 h 128"/>
                  <a:gd name="T66" fmla="*/ 0 w 1940"/>
                  <a:gd name="T67" fmla="*/ 66 h 128"/>
                  <a:gd name="T68" fmla="*/ 4 w 1940"/>
                  <a:gd name="T69" fmla="*/ 72 h 128"/>
                  <a:gd name="T70" fmla="*/ 42 w 1940"/>
                  <a:gd name="T71" fmla="*/ 84 h 128"/>
                  <a:gd name="T72" fmla="*/ 116 w 1940"/>
                  <a:gd name="T73" fmla="*/ 96 h 128"/>
                  <a:gd name="T74" fmla="*/ 282 w 1940"/>
                  <a:gd name="T75" fmla="*/ 110 h 128"/>
                  <a:gd name="T76" fmla="*/ 590 w 1940"/>
                  <a:gd name="T77" fmla="*/ 124 h 128"/>
                  <a:gd name="T78" fmla="*/ 968 w 1940"/>
                  <a:gd name="T79" fmla="*/ 128 h 128"/>
                  <a:gd name="T80" fmla="*/ 1164 w 1940"/>
                  <a:gd name="T81" fmla="*/ 128 h 128"/>
                  <a:gd name="T82" fmla="*/ 1514 w 1940"/>
                  <a:gd name="T83" fmla="*/ 118 h 128"/>
                  <a:gd name="T84" fmla="*/ 1776 w 1940"/>
                  <a:gd name="T85" fmla="*/ 100 h 128"/>
                  <a:gd name="T86" fmla="*/ 1864 w 1940"/>
                  <a:gd name="T87" fmla="*/ 90 h 128"/>
                  <a:gd name="T88" fmla="*/ 1920 w 1940"/>
                  <a:gd name="T89" fmla="*/ 78 h 128"/>
                  <a:gd name="T90" fmla="*/ 1938 w 1940"/>
                  <a:gd name="T91" fmla="*/ 68 h 128"/>
                  <a:gd name="T92" fmla="*/ 1940 w 1940"/>
                  <a:gd name="T93" fmla="*/ 66 h 128"/>
                  <a:gd name="T94" fmla="*/ 1936 w 1940"/>
                  <a:gd name="T95" fmla="*/ 58 h 128"/>
                  <a:gd name="T96" fmla="*/ 1896 w 1940"/>
                  <a:gd name="T97" fmla="*/ 46 h 128"/>
                  <a:gd name="T98" fmla="*/ 1824 w 1940"/>
                  <a:gd name="T99" fmla="*/ 34 h 128"/>
                  <a:gd name="T100" fmla="*/ 1656 w 1940"/>
                  <a:gd name="T101" fmla="*/ 20 h 128"/>
                  <a:gd name="T102" fmla="*/ 1348 w 1940"/>
                  <a:gd name="T103" fmla="*/ 6 h 128"/>
                  <a:gd name="T104" fmla="*/ 968 w 1940"/>
                  <a:gd name="T10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0" h="128">
                    <a:moveTo>
                      <a:pt x="968" y="128"/>
                    </a:moveTo>
                    <a:lnTo>
                      <a:pt x="968" y="128"/>
                    </a:lnTo>
                    <a:lnTo>
                      <a:pt x="774" y="128"/>
                    </a:lnTo>
                    <a:lnTo>
                      <a:pt x="592" y="124"/>
                    </a:lnTo>
                    <a:lnTo>
                      <a:pt x="430" y="118"/>
                    </a:lnTo>
                    <a:lnTo>
                      <a:pt x="286" y="110"/>
                    </a:lnTo>
                    <a:lnTo>
                      <a:pt x="168" y="100"/>
                    </a:lnTo>
                    <a:lnTo>
                      <a:pt x="120" y="96"/>
                    </a:lnTo>
                    <a:lnTo>
                      <a:pt x="80" y="90"/>
                    </a:lnTo>
                    <a:lnTo>
                      <a:pt x="48" y="84"/>
                    </a:lnTo>
                    <a:lnTo>
                      <a:pt x="24" y="78"/>
                    </a:lnTo>
                    <a:lnTo>
                      <a:pt x="10" y="72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10" y="58"/>
                    </a:lnTo>
                    <a:lnTo>
                      <a:pt x="24" y="52"/>
                    </a:lnTo>
                    <a:lnTo>
                      <a:pt x="48" y="46"/>
                    </a:lnTo>
                    <a:lnTo>
                      <a:pt x="80" y="40"/>
                    </a:lnTo>
                    <a:lnTo>
                      <a:pt x="120" y="34"/>
                    </a:lnTo>
                    <a:lnTo>
                      <a:pt x="168" y="30"/>
                    </a:lnTo>
                    <a:lnTo>
                      <a:pt x="286" y="20"/>
                    </a:lnTo>
                    <a:lnTo>
                      <a:pt x="430" y="12"/>
                    </a:lnTo>
                    <a:lnTo>
                      <a:pt x="592" y="6"/>
                    </a:lnTo>
                    <a:lnTo>
                      <a:pt x="774" y="2"/>
                    </a:lnTo>
                    <a:lnTo>
                      <a:pt x="968" y="2"/>
                    </a:lnTo>
                    <a:lnTo>
                      <a:pt x="968" y="2"/>
                    </a:lnTo>
                    <a:lnTo>
                      <a:pt x="1164" y="2"/>
                    </a:lnTo>
                    <a:lnTo>
                      <a:pt x="1346" y="6"/>
                    </a:lnTo>
                    <a:lnTo>
                      <a:pt x="1510" y="12"/>
                    </a:lnTo>
                    <a:lnTo>
                      <a:pt x="1654" y="20"/>
                    </a:lnTo>
                    <a:lnTo>
                      <a:pt x="1770" y="30"/>
                    </a:lnTo>
                    <a:lnTo>
                      <a:pt x="1820" y="34"/>
                    </a:lnTo>
                    <a:lnTo>
                      <a:pt x="1860" y="40"/>
                    </a:lnTo>
                    <a:lnTo>
                      <a:pt x="1892" y="46"/>
                    </a:lnTo>
                    <a:lnTo>
                      <a:pt x="1916" y="52"/>
                    </a:lnTo>
                    <a:lnTo>
                      <a:pt x="1930" y="58"/>
                    </a:lnTo>
                    <a:lnTo>
                      <a:pt x="1934" y="62"/>
                    </a:lnTo>
                    <a:lnTo>
                      <a:pt x="1936" y="66"/>
                    </a:lnTo>
                    <a:lnTo>
                      <a:pt x="1936" y="66"/>
                    </a:lnTo>
                    <a:lnTo>
                      <a:pt x="1934" y="68"/>
                    </a:lnTo>
                    <a:lnTo>
                      <a:pt x="1930" y="72"/>
                    </a:lnTo>
                    <a:lnTo>
                      <a:pt x="1916" y="78"/>
                    </a:lnTo>
                    <a:lnTo>
                      <a:pt x="1892" y="84"/>
                    </a:lnTo>
                    <a:lnTo>
                      <a:pt x="1860" y="90"/>
                    </a:lnTo>
                    <a:lnTo>
                      <a:pt x="1820" y="96"/>
                    </a:lnTo>
                    <a:lnTo>
                      <a:pt x="1770" y="100"/>
                    </a:lnTo>
                    <a:lnTo>
                      <a:pt x="1654" y="110"/>
                    </a:lnTo>
                    <a:lnTo>
                      <a:pt x="1510" y="118"/>
                    </a:lnTo>
                    <a:lnTo>
                      <a:pt x="1346" y="124"/>
                    </a:lnTo>
                    <a:lnTo>
                      <a:pt x="1164" y="128"/>
                    </a:lnTo>
                    <a:lnTo>
                      <a:pt x="968" y="128"/>
                    </a:lnTo>
                    <a:close/>
                    <a:moveTo>
                      <a:pt x="968" y="0"/>
                    </a:moveTo>
                    <a:lnTo>
                      <a:pt x="968" y="0"/>
                    </a:lnTo>
                    <a:lnTo>
                      <a:pt x="772" y="2"/>
                    </a:lnTo>
                    <a:lnTo>
                      <a:pt x="590" y="6"/>
                    </a:lnTo>
                    <a:lnTo>
                      <a:pt x="426" y="12"/>
                    </a:lnTo>
                    <a:lnTo>
                      <a:pt x="282" y="20"/>
                    </a:lnTo>
                    <a:lnTo>
                      <a:pt x="164" y="30"/>
                    </a:lnTo>
                    <a:lnTo>
                      <a:pt x="116" y="34"/>
                    </a:lnTo>
                    <a:lnTo>
                      <a:pt x="76" y="40"/>
                    </a:lnTo>
                    <a:lnTo>
                      <a:pt x="42" y="46"/>
                    </a:lnTo>
                    <a:lnTo>
                      <a:pt x="18" y="52"/>
                    </a:lnTo>
                    <a:lnTo>
                      <a:pt x="4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4" y="72"/>
                    </a:lnTo>
                    <a:lnTo>
                      <a:pt x="18" y="78"/>
                    </a:lnTo>
                    <a:lnTo>
                      <a:pt x="42" y="84"/>
                    </a:lnTo>
                    <a:lnTo>
                      <a:pt x="76" y="90"/>
                    </a:lnTo>
                    <a:lnTo>
                      <a:pt x="116" y="96"/>
                    </a:lnTo>
                    <a:lnTo>
                      <a:pt x="164" y="100"/>
                    </a:lnTo>
                    <a:lnTo>
                      <a:pt x="282" y="110"/>
                    </a:lnTo>
                    <a:lnTo>
                      <a:pt x="426" y="118"/>
                    </a:lnTo>
                    <a:lnTo>
                      <a:pt x="590" y="124"/>
                    </a:lnTo>
                    <a:lnTo>
                      <a:pt x="772" y="128"/>
                    </a:lnTo>
                    <a:lnTo>
                      <a:pt x="968" y="128"/>
                    </a:lnTo>
                    <a:lnTo>
                      <a:pt x="968" y="128"/>
                    </a:lnTo>
                    <a:lnTo>
                      <a:pt x="1164" y="128"/>
                    </a:lnTo>
                    <a:lnTo>
                      <a:pt x="1348" y="124"/>
                    </a:lnTo>
                    <a:lnTo>
                      <a:pt x="1514" y="118"/>
                    </a:lnTo>
                    <a:lnTo>
                      <a:pt x="1656" y="110"/>
                    </a:lnTo>
                    <a:lnTo>
                      <a:pt x="1776" y="100"/>
                    </a:lnTo>
                    <a:lnTo>
                      <a:pt x="1824" y="96"/>
                    </a:lnTo>
                    <a:lnTo>
                      <a:pt x="1864" y="90"/>
                    </a:lnTo>
                    <a:lnTo>
                      <a:pt x="1896" y="84"/>
                    </a:lnTo>
                    <a:lnTo>
                      <a:pt x="1920" y="78"/>
                    </a:lnTo>
                    <a:lnTo>
                      <a:pt x="1936" y="72"/>
                    </a:lnTo>
                    <a:lnTo>
                      <a:pt x="1938" y="68"/>
                    </a:lnTo>
                    <a:lnTo>
                      <a:pt x="1940" y="66"/>
                    </a:lnTo>
                    <a:lnTo>
                      <a:pt x="1940" y="66"/>
                    </a:lnTo>
                    <a:lnTo>
                      <a:pt x="1938" y="62"/>
                    </a:lnTo>
                    <a:lnTo>
                      <a:pt x="1936" y="58"/>
                    </a:lnTo>
                    <a:lnTo>
                      <a:pt x="1920" y="52"/>
                    </a:lnTo>
                    <a:lnTo>
                      <a:pt x="1896" y="46"/>
                    </a:lnTo>
                    <a:lnTo>
                      <a:pt x="1864" y="40"/>
                    </a:lnTo>
                    <a:lnTo>
                      <a:pt x="1824" y="34"/>
                    </a:lnTo>
                    <a:lnTo>
                      <a:pt x="1776" y="30"/>
                    </a:lnTo>
                    <a:lnTo>
                      <a:pt x="1656" y="20"/>
                    </a:lnTo>
                    <a:lnTo>
                      <a:pt x="1514" y="12"/>
                    </a:lnTo>
                    <a:lnTo>
                      <a:pt x="1348" y="6"/>
                    </a:lnTo>
                    <a:lnTo>
                      <a:pt x="1164" y="2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E5E3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289"/>
              <p:cNvSpPr>
                <a:spLocks/>
              </p:cNvSpPr>
              <p:nvPr/>
            </p:nvSpPr>
            <p:spPr bwMode="auto">
              <a:xfrm>
                <a:off x="2884" y="4162"/>
                <a:ext cx="1932" cy="126"/>
              </a:xfrm>
              <a:custGeom>
                <a:avLst/>
                <a:gdLst>
                  <a:gd name="T0" fmla="*/ 964 w 1932"/>
                  <a:gd name="T1" fmla="*/ 126 h 126"/>
                  <a:gd name="T2" fmla="*/ 964 w 1932"/>
                  <a:gd name="T3" fmla="*/ 126 h 126"/>
                  <a:gd name="T4" fmla="*/ 770 w 1932"/>
                  <a:gd name="T5" fmla="*/ 126 h 126"/>
                  <a:gd name="T6" fmla="*/ 588 w 1932"/>
                  <a:gd name="T7" fmla="*/ 122 h 126"/>
                  <a:gd name="T8" fmla="*/ 426 w 1932"/>
                  <a:gd name="T9" fmla="*/ 116 h 126"/>
                  <a:gd name="T10" fmla="*/ 282 w 1932"/>
                  <a:gd name="T11" fmla="*/ 108 h 126"/>
                  <a:gd name="T12" fmla="*/ 164 w 1932"/>
                  <a:gd name="T13" fmla="*/ 98 h 126"/>
                  <a:gd name="T14" fmla="*/ 116 w 1932"/>
                  <a:gd name="T15" fmla="*/ 94 h 126"/>
                  <a:gd name="T16" fmla="*/ 76 w 1932"/>
                  <a:gd name="T17" fmla="*/ 88 h 126"/>
                  <a:gd name="T18" fmla="*/ 44 w 1932"/>
                  <a:gd name="T19" fmla="*/ 82 h 126"/>
                  <a:gd name="T20" fmla="*/ 20 w 1932"/>
                  <a:gd name="T21" fmla="*/ 76 h 126"/>
                  <a:gd name="T22" fmla="*/ 6 w 1932"/>
                  <a:gd name="T23" fmla="*/ 70 h 126"/>
                  <a:gd name="T24" fmla="*/ 2 w 1932"/>
                  <a:gd name="T25" fmla="*/ 66 h 126"/>
                  <a:gd name="T26" fmla="*/ 0 w 1932"/>
                  <a:gd name="T27" fmla="*/ 64 h 126"/>
                  <a:gd name="T28" fmla="*/ 0 w 1932"/>
                  <a:gd name="T29" fmla="*/ 64 h 126"/>
                  <a:gd name="T30" fmla="*/ 2 w 1932"/>
                  <a:gd name="T31" fmla="*/ 60 h 126"/>
                  <a:gd name="T32" fmla="*/ 6 w 1932"/>
                  <a:gd name="T33" fmla="*/ 56 h 126"/>
                  <a:gd name="T34" fmla="*/ 20 w 1932"/>
                  <a:gd name="T35" fmla="*/ 50 h 126"/>
                  <a:gd name="T36" fmla="*/ 44 w 1932"/>
                  <a:gd name="T37" fmla="*/ 44 h 126"/>
                  <a:gd name="T38" fmla="*/ 76 w 1932"/>
                  <a:gd name="T39" fmla="*/ 38 h 126"/>
                  <a:gd name="T40" fmla="*/ 116 w 1932"/>
                  <a:gd name="T41" fmla="*/ 32 h 126"/>
                  <a:gd name="T42" fmla="*/ 164 w 1932"/>
                  <a:gd name="T43" fmla="*/ 28 h 126"/>
                  <a:gd name="T44" fmla="*/ 282 w 1932"/>
                  <a:gd name="T45" fmla="*/ 18 h 126"/>
                  <a:gd name="T46" fmla="*/ 426 w 1932"/>
                  <a:gd name="T47" fmla="*/ 10 h 126"/>
                  <a:gd name="T48" fmla="*/ 588 w 1932"/>
                  <a:gd name="T49" fmla="*/ 4 h 126"/>
                  <a:gd name="T50" fmla="*/ 770 w 1932"/>
                  <a:gd name="T51" fmla="*/ 0 h 126"/>
                  <a:gd name="T52" fmla="*/ 964 w 1932"/>
                  <a:gd name="T53" fmla="*/ 0 h 126"/>
                  <a:gd name="T54" fmla="*/ 964 w 1932"/>
                  <a:gd name="T55" fmla="*/ 0 h 126"/>
                  <a:gd name="T56" fmla="*/ 1160 w 1932"/>
                  <a:gd name="T57" fmla="*/ 0 h 126"/>
                  <a:gd name="T58" fmla="*/ 1342 w 1932"/>
                  <a:gd name="T59" fmla="*/ 4 h 126"/>
                  <a:gd name="T60" fmla="*/ 1506 w 1932"/>
                  <a:gd name="T61" fmla="*/ 10 h 126"/>
                  <a:gd name="T62" fmla="*/ 1650 w 1932"/>
                  <a:gd name="T63" fmla="*/ 18 h 126"/>
                  <a:gd name="T64" fmla="*/ 1766 w 1932"/>
                  <a:gd name="T65" fmla="*/ 28 h 126"/>
                  <a:gd name="T66" fmla="*/ 1816 w 1932"/>
                  <a:gd name="T67" fmla="*/ 32 h 126"/>
                  <a:gd name="T68" fmla="*/ 1856 w 1932"/>
                  <a:gd name="T69" fmla="*/ 38 h 126"/>
                  <a:gd name="T70" fmla="*/ 1888 w 1932"/>
                  <a:gd name="T71" fmla="*/ 44 h 126"/>
                  <a:gd name="T72" fmla="*/ 1912 w 1932"/>
                  <a:gd name="T73" fmla="*/ 50 h 126"/>
                  <a:gd name="T74" fmla="*/ 1926 w 1932"/>
                  <a:gd name="T75" fmla="*/ 56 h 126"/>
                  <a:gd name="T76" fmla="*/ 1930 w 1932"/>
                  <a:gd name="T77" fmla="*/ 60 h 126"/>
                  <a:gd name="T78" fmla="*/ 1932 w 1932"/>
                  <a:gd name="T79" fmla="*/ 64 h 126"/>
                  <a:gd name="T80" fmla="*/ 1932 w 1932"/>
                  <a:gd name="T81" fmla="*/ 64 h 126"/>
                  <a:gd name="T82" fmla="*/ 1930 w 1932"/>
                  <a:gd name="T83" fmla="*/ 66 h 126"/>
                  <a:gd name="T84" fmla="*/ 1926 w 1932"/>
                  <a:gd name="T85" fmla="*/ 70 h 126"/>
                  <a:gd name="T86" fmla="*/ 1912 w 1932"/>
                  <a:gd name="T87" fmla="*/ 76 h 126"/>
                  <a:gd name="T88" fmla="*/ 1888 w 1932"/>
                  <a:gd name="T89" fmla="*/ 82 h 126"/>
                  <a:gd name="T90" fmla="*/ 1856 w 1932"/>
                  <a:gd name="T91" fmla="*/ 88 h 126"/>
                  <a:gd name="T92" fmla="*/ 1816 w 1932"/>
                  <a:gd name="T93" fmla="*/ 94 h 126"/>
                  <a:gd name="T94" fmla="*/ 1766 w 1932"/>
                  <a:gd name="T95" fmla="*/ 98 h 126"/>
                  <a:gd name="T96" fmla="*/ 1650 w 1932"/>
                  <a:gd name="T97" fmla="*/ 108 h 126"/>
                  <a:gd name="T98" fmla="*/ 1506 w 1932"/>
                  <a:gd name="T99" fmla="*/ 116 h 126"/>
                  <a:gd name="T100" fmla="*/ 1342 w 1932"/>
                  <a:gd name="T101" fmla="*/ 122 h 126"/>
                  <a:gd name="T102" fmla="*/ 1160 w 1932"/>
                  <a:gd name="T103" fmla="*/ 126 h 126"/>
                  <a:gd name="T104" fmla="*/ 964 w 1932"/>
                  <a:gd name="T10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2" h="126">
                    <a:moveTo>
                      <a:pt x="964" y="126"/>
                    </a:moveTo>
                    <a:lnTo>
                      <a:pt x="964" y="126"/>
                    </a:lnTo>
                    <a:lnTo>
                      <a:pt x="770" y="126"/>
                    </a:lnTo>
                    <a:lnTo>
                      <a:pt x="588" y="122"/>
                    </a:lnTo>
                    <a:lnTo>
                      <a:pt x="426" y="116"/>
                    </a:lnTo>
                    <a:lnTo>
                      <a:pt x="282" y="108"/>
                    </a:lnTo>
                    <a:lnTo>
                      <a:pt x="164" y="98"/>
                    </a:lnTo>
                    <a:lnTo>
                      <a:pt x="116" y="94"/>
                    </a:lnTo>
                    <a:lnTo>
                      <a:pt x="76" y="88"/>
                    </a:lnTo>
                    <a:lnTo>
                      <a:pt x="44" y="82"/>
                    </a:lnTo>
                    <a:lnTo>
                      <a:pt x="20" y="76"/>
                    </a:lnTo>
                    <a:lnTo>
                      <a:pt x="6" y="70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6" y="56"/>
                    </a:lnTo>
                    <a:lnTo>
                      <a:pt x="20" y="50"/>
                    </a:lnTo>
                    <a:lnTo>
                      <a:pt x="44" y="44"/>
                    </a:lnTo>
                    <a:lnTo>
                      <a:pt x="76" y="38"/>
                    </a:lnTo>
                    <a:lnTo>
                      <a:pt x="116" y="32"/>
                    </a:lnTo>
                    <a:lnTo>
                      <a:pt x="164" y="28"/>
                    </a:lnTo>
                    <a:lnTo>
                      <a:pt x="282" y="18"/>
                    </a:lnTo>
                    <a:lnTo>
                      <a:pt x="426" y="10"/>
                    </a:lnTo>
                    <a:lnTo>
                      <a:pt x="588" y="4"/>
                    </a:lnTo>
                    <a:lnTo>
                      <a:pt x="770" y="0"/>
                    </a:lnTo>
                    <a:lnTo>
                      <a:pt x="964" y="0"/>
                    </a:lnTo>
                    <a:lnTo>
                      <a:pt x="964" y="0"/>
                    </a:lnTo>
                    <a:lnTo>
                      <a:pt x="1160" y="0"/>
                    </a:lnTo>
                    <a:lnTo>
                      <a:pt x="1342" y="4"/>
                    </a:lnTo>
                    <a:lnTo>
                      <a:pt x="1506" y="10"/>
                    </a:lnTo>
                    <a:lnTo>
                      <a:pt x="1650" y="18"/>
                    </a:lnTo>
                    <a:lnTo>
                      <a:pt x="1766" y="28"/>
                    </a:lnTo>
                    <a:lnTo>
                      <a:pt x="1816" y="32"/>
                    </a:lnTo>
                    <a:lnTo>
                      <a:pt x="1856" y="38"/>
                    </a:lnTo>
                    <a:lnTo>
                      <a:pt x="1888" y="44"/>
                    </a:lnTo>
                    <a:lnTo>
                      <a:pt x="1912" y="50"/>
                    </a:lnTo>
                    <a:lnTo>
                      <a:pt x="1926" y="56"/>
                    </a:lnTo>
                    <a:lnTo>
                      <a:pt x="1930" y="60"/>
                    </a:lnTo>
                    <a:lnTo>
                      <a:pt x="1932" y="64"/>
                    </a:lnTo>
                    <a:lnTo>
                      <a:pt x="1932" y="64"/>
                    </a:lnTo>
                    <a:lnTo>
                      <a:pt x="1930" y="66"/>
                    </a:lnTo>
                    <a:lnTo>
                      <a:pt x="1926" y="70"/>
                    </a:lnTo>
                    <a:lnTo>
                      <a:pt x="1912" y="76"/>
                    </a:lnTo>
                    <a:lnTo>
                      <a:pt x="1888" y="82"/>
                    </a:lnTo>
                    <a:lnTo>
                      <a:pt x="1856" y="88"/>
                    </a:lnTo>
                    <a:lnTo>
                      <a:pt x="1816" y="94"/>
                    </a:lnTo>
                    <a:lnTo>
                      <a:pt x="1766" y="98"/>
                    </a:lnTo>
                    <a:lnTo>
                      <a:pt x="1650" y="108"/>
                    </a:lnTo>
                    <a:lnTo>
                      <a:pt x="1506" y="116"/>
                    </a:lnTo>
                    <a:lnTo>
                      <a:pt x="1342" y="122"/>
                    </a:lnTo>
                    <a:lnTo>
                      <a:pt x="1160" y="126"/>
                    </a:lnTo>
                    <a:lnTo>
                      <a:pt x="964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290"/>
              <p:cNvSpPr>
                <a:spLocks/>
              </p:cNvSpPr>
              <p:nvPr/>
            </p:nvSpPr>
            <p:spPr bwMode="auto">
              <a:xfrm>
                <a:off x="2880" y="4160"/>
                <a:ext cx="1940" cy="128"/>
              </a:xfrm>
              <a:custGeom>
                <a:avLst/>
                <a:gdLst>
                  <a:gd name="T0" fmla="*/ 968 w 1940"/>
                  <a:gd name="T1" fmla="*/ 0 h 128"/>
                  <a:gd name="T2" fmla="*/ 968 w 1940"/>
                  <a:gd name="T3" fmla="*/ 0 h 128"/>
                  <a:gd name="T4" fmla="*/ 772 w 1940"/>
                  <a:gd name="T5" fmla="*/ 2 h 128"/>
                  <a:gd name="T6" fmla="*/ 590 w 1940"/>
                  <a:gd name="T7" fmla="*/ 6 h 128"/>
                  <a:gd name="T8" fmla="*/ 426 w 1940"/>
                  <a:gd name="T9" fmla="*/ 12 h 128"/>
                  <a:gd name="T10" fmla="*/ 282 w 1940"/>
                  <a:gd name="T11" fmla="*/ 20 h 128"/>
                  <a:gd name="T12" fmla="*/ 164 w 1940"/>
                  <a:gd name="T13" fmla="*/ 30 h 128"/>
                  <a:gd name="T14" fmla="*/ 116 w 1940"/>
                  <a:gd name="T15" fmla="*/ 34 h 128"/>
                  <a:gd name="T16" fmla="*/ 76 w 1940"/>
                  <a:gd name="T17" fmla="*/ 40 h 128"/>
                  <a:gd name="T18" fmla="*/ 42 w 1940"/>
                  <a:gd name="T19" fmla="*/ 46 h 128"/>
                  <a:gd name="T20" fmla="*/ 18 w 1940"/>
                  <a:gd name="T21" fmla="*/ 52 h 128"/>
                  <a:gd name="T22" fmla="*/ 4 w 1940"/>
                  <a:gd name="T23" fmla="*/ 58 h 128"/>
                  <a:gd name="T24" fmla="*/ 0 w 1940"/>
                  <a:gd name="T25" fmla="*/ 62 h 128"/>
                  <a:gd name="T26" fmla="*/ 0 w 1940"/>
                  <a:gd name="T27" fmla="*/ 66 h 128"/>
                  <a:gd name="T28" fmla="*/ 0 w 1940"/>
                  <a:gd name="T29" fmla="*/ 66 h 128"/>
                  <a:gd name="T30" fmla="*/ 0 w 1940"/>
                  <a:gd name="T31" fmla="*/ 68 h 128"/>
                  <a:gd name="T32" fmla="*/ 4 w 1940"/>
                  <a:gd name="T33" fmla="*/ 72 h 128"/>
                  <a:gd name="T34" fmla="*/ 18 w 1940"/>
                  <a:gd name="T35" fmla="*/ 78 h 128"/>
                  <a:gd name="T36" fmla="*/ 42 w 1940"/>
                  <a:gd name="T37" fmla="*/ 84 h 128"/>
                  <a:gd name="T38" fmla="*/ 76 w 1940"/>
                  <a:gd name="T39" fmla="*/ 90 h 128"/>
                  <a:gd name="T40" fmla="*/ 116 w 1940"/>
                  <a:gd name="T41" fmla="*/ 96 h 128"/>
                  <a:gd name="T42" fmla="*/ 164 w 1940"/>
                  <a:gd name="T43" fmla="*/ 100 h 128"/>
                  <a:gd name="T44" fmla="*/ 282 w 1940"/>
                  <a:gd name="T45" fmla="*/ 110 h 128"/>
                  <a:gd name="T46" fmla="*/ 426 w 1940"/>
                  <a:gd name="T47" fmla="*/ 118 h 128"/>
                  <a:gd name="T48" fmla="*/ 590 w 1940"/>
                  <a:gd name="T49" fmla="*/ 124 h 128"/>
                  <a:gd name="T50" fmla="*/ 772 w 1940"/>
                  <a:gd name="T51" fmla="*/ 128 h 128"/>
                  <a:gd name="T52" fmla="*/ 968 w 1940"/>
                  <a:gd name="T53" fmla="*/ 128 h 128"/>
                  <a:gd name="T54" fmla="*/ 968 w 1940"/>
                  <a:gd name="T55" fmla="*/ 128 h 128"/>
                  <a:gd name="T56" fmla="*/ 1164 w 1940"/>
                  <a:gd name="T57" fmla="*/ 128 h 128"/>
                  <a:gd name="T58" fmla="*/ 1348 w 1940"/>
                  <a:gd name="T59" fmla="*/ 124 h 128"/>
                  <a:gd name="T60" fmla="*/ 1514 w 1940"/>
                  <a:gd name="T61" fmla="*/ 118 h 128"/>
                  <a:gd name="T62" fmla="*/ 1656 w 1940"/>
                  <a:gd name="T63" fmla="*/ 110 h 128"/>
                  <a:gd name="T64" fmla="*/ 1776 w 1940"/>
                  <a:gd name="T65" fmla="*/ 100 h 128"/>
                  <a:gd name="T66" fmla="*/ 1824 w 1940"/>
                  <a:gd name="T67" fmla="*/ 96 h 128"/>
                  <a:gd name="T68" fmla="*/ 1864 w 1940"/>
                  <a:gd name="T69" fmla="*/ 90 h 128"/>
                  <a:gd name="T70" fmla="*/ 1896 w 1940"/>
                  <a:gd name="T71" fmla="*/ 84 h 128"/>
                  <a:gd name="T72" fmla="*/ 1920 w 1940"/>
                  <a:gd name="T73" fmla="*/ 78 h 128"/>
                  <a:gd name="T74" fmla="*/ 1936 w 1940"/>
                  <a:gd name="T75" fmla="*/ 72 h 128"/>
                  <a:gd name="T76" fmla="*/ 1938 w 1940"/>
                  <a:gd name="T77" fmla="*/ 68 h 128"/>
                  <a:gd name="T78" fmla="*/ 1940 w 1940"/>
                  <a:gd name="T79" fmla="*/ 66 h 128"/>
                  <a:gd name="T80" fmla="*/ 1940 w 1940"/>
                  <a:gd name="T81" fmla="*/ 66 h 128"/>
                  <a:gd name="T82" fmla="*/ 1938 w 1940"/>
                  <a:gd name="T83" fmla="*/ 62 h 128"/>
                  <a:gd name="T84" fmla="*/ 1936 w 1940"/>
                  <a:gd name="T85" fmla="*/ 58 h 128"/>
                  <a:gd name="T86" fmla="*/ 1920 w 1940"/>
                  <a:gd name="T87" fmla="*/ 52 h 128"/>
                  <a:gd name="T88" fmla="*/ 1896 w 1940"/>
                  <a:gd name="T89" fmla="*/ 46 h 128"/>
                  <a:gd name="T90" fmla="*/ 1864 w 1940"/>
                  <a:gd name="T91" fmla="*/ 40 h 128"/>
                  <a:gd name="T92" fmla="*/ 1824 w 1940"/>
                  <a:gd name="T93" fmla="*/ 34 h 128"/>
                  <a:gd name="T94" fmla="*/ 1776 w 1940"/>
                  <a:gd name="T95" fmla="*/ 30 h 128"/>
                  <a:gd name="T96" fmla="*/ 1656 w 1940"/>
                  <a:gd name="T97" fmla="*/ 20 h 128"/>
                  <a:gd name="T98" fmla="*/ 1514 w 1940"/>
                  <a:gd name="T99" fmla="*/ 12 h 128"/>
                  <a:gd name="T100" fmla="*/ 1348 w 1940"/>
                  <a:gd name="T101" fmla="*/ 6 h 128"/>
                  <a:gd name="T102" fmla="*/ 1164 w 1940"/>
                  <a:gd name="T103" fmla="*/ 2 h 128"/>
                  <a:gd name="T104" fmla="*/ 968 w 1940"/>
                  <a:gd name="T10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0" h="128">
                    <a:moveTo>
                      <a:pt x="968" y="0"/>
                    </a:moveTo>
                    <a:lnTo>
                      <a:pt x="968" y="0"/>
                    </a:lnTo>
                    <a:lnTo>
                      <a:pt x="772" y="2"/>
                    </a:lnTo>
                    <a:lnTo>
                      <a:pt x="590" y="6"/>
                    </a:lnTo>
                    <a:lnTo>
                      <a:pt x="426" y="12"/>
                    </a:lnTo>
                    <a:lnTo>
                      <a:pt x="282" y="20"/>
                    </a:lnTo>
                    <a:lnTo>
                      <a:pt x="164" y="30"/>
                    </a:lnTo>
                    <a:lnTo>
                      <a:pt x="116" y="34"/>
                    </a:lnTo>
                    <a:lnTo>
                      <a:pt x="76" y="40"/>
                    </a:lnTo>
                    <a:lnTo>
                      <a:pt x="42" y="46"/>
                    </a:lnTo>
                    <a:lnTo>
                      <a:pt x="18" y="52"/>
                    </a:lnTo>
                    <a:lnTo>
                      <a:pt x="4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4" y="72"/>
                    </a:lnTo>
                    <a:lnTo>
                      <a:pt x="18" y="78"/>
                    </a:lnTo>
                    <a:lnTo>
                      <a:pt x="42" y="84"/>
                    </a:lnTo>
                    <a:lnTo>
                      <a:pt x="76" y="90"/>
                    </a:lnTo>
                    <a:lnTo>
                      <a:pt x="116" y="96"/>
                    </a:lnTo>
                    <a:lnTo>
                      <a:pt x="164" y="100"/>
                    </a:lnTo>
                    <a:lnTo>
                      <a:pt x="282" y="110"/>
                    </a:lnTo>
                    <a:lnTo>
                      <a:pt x="426" y="118"/>
                    </a:lnTo>
                    <a:lnTo>
                      <a:pt x="590" y="124"/>
                    </a:lnTo>
                    <a:lnTo>
                      <a:pt x="772" y="128"/>
                    </a:lnTo>
                    <a:lnTo>
                      <a:pt x="968" y="128"/>
                    </a:lnTo>
                    <a:lnTo>
                      <a:pt x="968" y="128"/>
                    </a:lnTo>
                    <a:lnTo>
                      <a:pt x="1164" y="128"/>
                    </a:lnTo>
                    <a:lnTo>
                      <a:pt x="1348" y="124"/>
                    </a:lnTo>
                    <a:lnTo>
                      <a:pt x="1514" y="118"/>
                    </a:lnTo>
                    <a:lnTo>
                      <a:pt x="1656" y="110"/>
                    </a:lnTo>
                    <a:lnTo>
                      <a:pt x="1776" y="100"/>
                    </a:lnTo>
                    <a:lnTo>
                      <a:pt x="1824" y="96"/>
                    </a:lnTo>
                    <a:lnTo>
                      <a:pt x="1864" y="90"/>
                    </a:lnTo>
                    <a:lnTo>
                      <a:pt x="1896" y="84"/>
                    </a:lnTo>
                    <a:lnTo>
                      <a:pt x="1920" y="78"/>
                    </a:lnTo>
                    <a:lnTo>
                      <a:pt x="1936" y="72"/>
                    </a:lnTo>
                    <a:lnTo>
                      <a:pt x="1938" y="68"/>
                    </a:lnTo>
                    <a:lnTo>
                      <a:pt x="1940" y="66"/>
                    </a:lnTo>
                    <a:lnTo>
                      <a:pt x="1940" y="66"/>
                    </a:lnTo>
                    <a:lnTo>
                      <a:pt x="1938" y="62"/>
                    </a:lnTo>
                    <a:lnTo>
                      <a:pt x="1936" y="58"/>
                    </a:lnTo>
                    <a:lnTo>
                      <a:pt x="1920" y="52"/>
                    </a:lnTo>
                    <a:lnTo>
                      <a:pt x="1896" y="46"/>
                    </a:lnTo>
                    <a:lnTo>
                      <a:pt x="1864" y="40"/>
                    </a:lnTo>
                    <a:lnTo>
                      <a:pt x="1824" y="34"/>
                    </a:lnTo>
                    <a:lnTo>
                      <a:pt x="1776" y="30"/>
                    </a:lnTo>
                    <a:lnTo>
                      <a:pt x="1656" y="20"/>
                    </a:lnTo>
                    <a:lnTo>
                      <a:pt x="1514" y="12"/>
                    </a:lnTo>
                    <a:lnTo>
                      <a:pt x="1348" y="6"/>
                    </a:lnTo>
                    <a:lnTo>
                      <a:pt x="1164" y="2"/>
                    </a:lnTo>
                    <a:lnTo>
                      <a:pt x="9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291"/>
              <p:cNvSpPr>
                <a:spLocks noEditPoints="1"/>
              </p:cNvSpPr>
              <p:nvPr/>
            </p:nvSpPr>
            <p:spPr bwMode="auto">
              <a:xfrm>
                <a:off x="2884" y="4162"/>
                <a:ext cx="1932" cy="126"/>
              </a:xfrm>
              <a:custGeom>
                <a:avLst/>
                <a:gdLst>
                  <a:gd name="T0" fmla="*/ 964 w 1932"/>
                  <a:gd name="T1" fmla="*/ 126 h 126"/>
                  <a:gd name="T2" fmla="*/ 590 w 1932"/>
                  <a:gd name="T3" fmla="*/ 122 h 126"/>
                  <a:gd name="T4" fmla="*/ 286 w 1932"/>
                  <a:gd name="T5" fmla="*/ 108 h 126"/>
                  <a:gd name="T6" fmla="*/ 122 w 1932"/>
                  <a:gd name="T7" fmla="*/ 92 h 126"/>
                  <a:gd name="T8" fmla="*/ 48 w 1932"/>
                  <a:gd name="T9" fmla="*/ 82 h 126"/>
                  <a:gd name="T10" fmla="*/ 10 w 1932"/>
                  <a:gd name="T11" fmla="*/ 70 h 126"/>
                  <a:gd name="T12" fmla="*/ 6 w 1932"/>
                  <a:gd name="T13" fmla="*/ 64 h 126"/>
                  <a:gd name="T14" fmla="*/ 6 w 1932"/>
                  <a:gd name="T15" fmla="*/ 60 h 126"/>
                  <a:gd name="T16" fmla="*/ 24 w 1932"/>
                  <a:gd name="T17" fmla="*/ 50 h 126"/>
                  <a:gd name="T18" fmla="*/ 80 w 1932"/>
                  <a:gd name="T19" fmla="*/ 38 h 126"/>
                  <a:gd name="T20" fmla="*/ 170 w 1932"/>
                  <a:gd name="T21" fmla="*/ 28 h 126"/>
                  <a:gd name="T22" fmla="*/ 428 w 1932"/>
                  <a:gd name="T23" fmla="*/ 10 h 126"/>
                  <a:gd name="T24" fmla="*/ 770 w 1932"/>
                  <a:gd name="T25" fmla="*/ 0 h 126"/>
                  <a:gd name="T26" fmla="*/ 964 w 1932"/>
                  <a:gd name="T27" fmla="*/ 0 h 126"/>
                  <a:gd name="T28" fmla="*/ 1340 w 1932"/>
                  <a:gd name="T29" fmla="*/ 4 h 126"/>
                  <a:gd name="T30" fmla="*/ 1646 w 1932"/>
                  <a:gd name="T31" fmla="*/ 18 h 126"/>
                  <a:gd name="T32" fmla="*/ 1810 w 1932"/>
                  <a:gd name="T33" fmla="*/ 32 h 126"/>
                  <a:gd name="T34" fmla="*/ 1884 w 1932"/>
                  <a:gd name="T35" fmla="*/ 44 h 126"/>
                  <a:gd name="T36" fmla="*/ 1922 w 1932"/>
                  <a:gd name="T37" fmla="*/ 56 h 126"/>
                  <a:gd name="T38" fmla="*/ 1926 w 1932"/>
                  <a:gd name="T39" fmla="*/ 64 h 126"/>
                  <a:gd name="T40" fmla="*/ 1924 w 1932"/>
                  <a:gd name="T41" fmla="*/ 66 h 126"/>
                  <a:gd name="T42" fmla="*/ 1906 w 1932"/>
                  <a:gd name="T43" fmla="*/ 76 h 126"/>
                  <a:gd name="T44" fmla="*/ 1850 w 1932"/>
                  <a:gd name="T45" fmla="*/ 88 h 126"/>
                  <a:gd name="T46" fmla="*/ 1762 w 1932"/>
                  <a:gd name="T47" fmla="*/ 98 h 126"/>
                  <a:gd name="T48" fmla="*/ 1504 w 1932"/>
                  <a:gd name="T49" fmla="*/ 116 h 126"/>
                  <a:gd name="T50" fmla="*/ 1158 w 1932"/>
                  <a:gd name="T51" fmla="*/ 124 h 126"/>
                  <a:gd name="T52" fmla="*/ 964 w 1932"/>
                  <a:gd name="T53" fmla="*/ 0 h 126"/>
                  <a:gd name="T54" fmla="*/ 770 w 1932"/>
                  <a:gd name="T55" fmla="*/ 0 h 126"/>
                  <a:gd name="T56" fmla="*/ 426 w 1932"/>
                  <a:gd name="T57" fmla="*/ 10 h 126"/>
                  <a:gd name="T58" fmla="*/ 164 w 1932"/>
                  <a:gd name="T59" fmla="*/ 28 h 126"/>
                  <a:gd name="T60" fmla="*/ 76 w 1932"/>
                  <a:gd name="T61" fmla="*/ 38 h 126"/>
                  <a:gd name="T62" fmla="*/ 20 w 1932"/>
                  <a:gd name="T63" fmla="*/ 50 h 126"/>
                  <a:gd name="T64" fmla="*/ 2 w 1932"/>
                  <a:gd name="T65" fmla="*/ 60 h 126"/>
                  <a:gd name="T66" fmla="*/ 0 w 1932"/>
                  <a:gd name="T67" fmla="*/ 64 h 126"/>
                  <a:gd name="T68" fmla="*/ 6 w 1932"/>
                  <a:gd name="T69" fmla="*/ 70 h 126"/>
                  <a:gd name="T70" fmla="*/ 44 w 1932"/>
                  <a:gd name="T71" fmla="*/ 82 h 126"/>
                  <a:gd name="T72" fmla="*/ 116 w 1932"/>
                  <a:gd name="T73" fmla="*/ 94 h 126"/>
                  <a:gd name="T74" fmla="*/ 282 w 1932"/>
                  <a:gd name="T75" fmla="*/ 108 h 126"/>
                  <a:gd name="T76" fmla="*/ 588 w 1932"/>
                  <a:gd name="T77" fmla="*/ 122 h 126"/>
                  <a:gd name="T78" fmla="*/ 964 w 1932"/>
                  <a:gd name="T79" fmla="*/ 126 h 126"/>
                  <a:gd name="T80" fmla="*/ 1160 w 1932"/>
                  <a:gd name="T81" fmla="*/ 126 h 126"/>
                  <a:gd name="T82" fmla="*/ 1506 w 1932"/>
                  <a:gd name="T83" fmla="*/ 116 h 126"/>
                  <a:gd name="T84" fmla="*/ 1766 w 1932"/>
                  <a:gd name="T85" fmla="*/ 98 h 126"/>
                  <a:gd name="T86" fmla="*/ 1856 w 1932"/>
                  <a:gd name="T87" fmla="*/ 88 h 126"/>
                  <a:gd name="T88" fmla="*/ 1912 w 1932"/>
                  <a:gd name="T89" fmla="*/ 76 h 126"/>
                  <a:gd name="T90" fmla="*/ 1930 w 1932"/>
                  <a:gd name="T91" fmla="*/ 66 h 126"/>
                  <a:gd name="T92" fmla="*/ 1932 w 1932"/>
                  <a:gd name="T93" fmla="*/ 64 h 126"/>
                  <a:gd name="T94" fmla="*/ 1926 w 1932"/>
                  <a:gd name="T95" fmla="*/ 56 h 126"/>
                  <a:gd name="T96" fmla="*/ 1888 w 1932"/>
                  <a:gd name="T97" fmla="*/ 44 h 126"/>
                  <a:gd name="T98" fmla="*/ 1816 w 1932"/>
                  <a:gd name="T99" fmla="*/ 32 h 126"/>
                  <a:gd name="T100" fmla="*/ 1650 w 1932"/>
                  <a:gd name="T101" fmla="*/ 18 h 126"/>
                  <a:gd name="T102" fmla="*/ 1342 w 1932"/>
                  <a:gd name="T103" fmla="*/ 4 h 126"/>
                  <a:gd name="T104" fmla="*/ 964 w 1932"/>
                  <a:gd name="T10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2" h="126">
                    <a:moveTo>
                      <a:pt x="964" y="126"/>
                    </a:moveTo>
                    <a:lnTo>
                      <a:pt x="964" y="126"/>
                    </a:lnTo>
                    <a:lnTo>
                      <a:pt x="770" y="124"/>
                    </a:lnTo>
                    <a:lnTo>
                      <a:pt x="590" y="122"/>
                    </a:lnTo>
                    <a:lnTo>
                      <a:pt x="428" y="116"/>
                    </a:lnTo>
                    <a:lnTo>
                      <a:pt x="286" y="108"/>
                    </a:lnTo>
                    <a:lnTo>
                      <a:pt x="170" y="98"/>
                    </a:lnTo>
                    <a:lnTo>
                      <a:pt x="122" y="92"/>
                    </a:lnTo>
                    <a:lnTo>
                      <a:pt x="80" y="88"/>
                    </a:lnTo>
                    <a:lnTo>
                      <a:pt x="48" y="82"/>
                    </a:lnTo>
                    <a:lnTo>
                      <a:pt x="24" y="76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60"/>
                    </a:lnTo>
                    <a:lnTo>
                      <a:pt x="10" y="56"/>
                    </a:lnTo>
                    <a:lnTo>
                      <a:pt x="24" y="50"/>
                    </a:lnTo>
                    <a:lnTo>
                      <a:pt x="48" y="44"/>
                    </a:lnTo>
                    <a:lnTo>
                      <a:pt x="80" y="38"/>
                    </a:lnTo>
                    <a:lnTo>
                      <a:pt x="122" y="32"/>
                    </a:lnTo>
                    <a:lnTo>
                      <a:pt x="170" y="28"/>
                    </a:lnTo>
                    <a:lnTo>
                      <a:pt x="286" y="18"/>
                    </a:lnTo>
                    <a:lnTo>
                      <a:pt x="428" y="10"/>
                    </a:lnTo>
                    <a:lnTo>
                      <a:pt x="590" y="4"/>
                    </a:lnTo>
                    <a:lnTo>
                      <a:pt x="770" y="0"/>
                    </a:lnTo>
                    <a:lnTo>
                      <a:pt x="964" y="0"/>
                    </a:lnTo>
                    <a:lnTo>
                      <a:pt x="964" y="0"/>
                    </a:lnTo>
                    <a:lnTo>
                      <a:pt x="1158" y="0"/>
                    </a:lnTo>
                    <a:lnTo>
                      <a:pt x="1340" y="4"/>
                    </a:lnTo>
                    <a:lnTo>
                      <a:pt x="1504" y="10"/>
                    </a:lnTo>
                    <a:lnTo>
                      <a:pt x="1646" y="18"/>
                    </a:lnTo>
                    <a:lnTo>
                      <a:pt x="1762" y="28"/>
                    </a:lnTo>
                    <a:lnTo>
                      <a:pt x="1810" y="32"/>
                    </a:lnTo>
                    <a:lnTo>
                      <a:pt x="1850" y="38"/>
                    </a:lnTo>
                    <a:lnTo>
                      <a:pt x="1884" y="44"/>
                    </a:lnTo>
                    <a:lnTo>
                      <a:pt x="1906" y="50"/>
                    </a:lnTo>
                    <a:lnTo>
                      <a:pt x="1922" y="56"/>
                    </a:lnTo>
                    <a:lnTo>
                      <a:pt x="1924" y="60"/>
                    </a:lnTo>
                    <a:lnTo>
                      <a:pt x="1926" y="64"/>
                    </a:lnTo>
                    <a:lnTo>
                      <a:pt x="1926" y="64"/>
                    </a:lnTo>
                    <a:lnTo>
                      <a:pt x="1924" y="66"/>
                    </a:lnTo>
                    <a:lnTo>
                      <a:pt x="1922" y="70"/>
                    </a:lnTo>
                    <a:lnTo>
                      <a:pt x="1906" y="76"/>
                    </a:lnTo>
                    <a:lnTo>
                      <a:pt x="1884" y="82"/>
                    </a:lnTo>
                    <a:lnTo>
                      <a:pt x="1850" y="88"/>
                    </a:lnTo>
                    <a:lnTo>
                      <a:pt x="1810" y="92"/>
                    </a:lnTo>
                    <a:lnTo>
                      <a:pt x="1762" y="98"/>
                    </a:lnTo>
                    <a:lnTo>
                      <a:pt x="1646" y="108"/>
                    </a:lnTo>
                    <a:lnTo>
                      <a:pt x="1504" y="116"/>
                    </a:lnTo>
                    <a:lnTo>
                      <a:pt x="1340" y="122"/>
                    </a:lnTo>
                    <a:lnTo>
                      <a:pt x="1158" y="124"/>
                    </a:lnTo>
                    <a:lnTo>
                      <a:pt x="964" y="126"/>
                    </a:lnTo>
                    <a:close/>
                    <a:moveTo>
                      <a:pt x="964" y="0"/>
                    </a:moveTo>
                    <a:lnTo>
                      <a:pt x="964" y="0"/>
                    </a:lnTo>
                    <a:lnTo>
                      <a:pt x="770" y="0"/>
                    </a:lnTo>
                    <a:lnTo>
                      <a:pt x="588" y="4"/>
                    </a:lnTo>
                    <a:lnTo>
                      <a:pt x="426" y="10"/>
                    </a:lnTo>
                    <a:lnTo>
                      <a:pt x="282" y="18"/>
                    </a:lnTo>
                    <a:lnTo>
                      <a:pt x="164" y="28"/>
                    </a:lnTo>
                    <a:lnTo>
                      <a:pt x="116" y="32"/>
                    </a:lnTo>
                    <a:lnTo>
                      <a:pt x="76" y="38"/>
                    </a:lnTo>
                    <a:lnTo>
                      <a:pt x="44" y="44"/>
                    </a:lnTo>
                    <a:lnTo>
                      <a:pt x="20" y="50"/>
                    </a:lnTo>
                    <a:lnTo>
                      <a:pt x="6" y="56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6" y="70"/>
                    </a:lnTo>
                    <a:lnTo>
                      <a:pt x="20" y="76"/>
                    </a:lnTo>
                    <a:lnTo>
                      <a:pt x="44" y="82"/>
                    </a:lnTo>
                    <a:lnTo>
                      <a:pt x="76" y="88"/>
                    </a:lnTo>
                    <a:lnTo>
                      <a:pt x="116" y="94"/>
                    </a:lnTo>
                    <a:lnTo>
                      <a:pt x="164" y="98"/>
                    </a:lnTo>
                    <a:lnTo>
                      <a:pt x="282" y="108"/>
                    </a:lnTo>
                    <a:lnTo>
                      <a:pt x="426" y="116"/>
                    </a:lnTo>
                    <a:lnTo>
                      <a:pt x="588" y="122"/>
                    </a:lnTo>
                    <a:lnTo>
                      <a:pt x="770" y="126"/>
                    </a:lnTo>
                    <a:lnTo>
                      <a:pt x="964" y="126"/>
                    </a:lnTo>
                    <a:lnTo>
                      <a:pt x="964" y="126"/>
                    </a:lnTo>
                    <a:lnTo>
                      <a:pt x="1160" y="126"/>
                    </a:lnTo>
                    <a:lnTo>
                      <a:pt x="1342" y="122"/>
                    </a:lnTo>
                    <a:lnTo>
                      <a:pt x="1506" y="116"/>
                    </a:lnTo>
                    <a:lnTo>
                      <a:pt x="1650" y="108"/>
                    </a:lnTo>
                    <a:lnTo>
                      <a:pt x="1766" y="98"/>
                    </a:lnTo>
                    <a:lnTo>
                      <a:pt x="1816" y="94"/>
                    </a:lnTo>
                    <a:lnTo>
                      <a:pt x="1856" y="88"/>
                    </a:lnTo>
                    <a:lnTo>
                      <a:pt x="1888" y="82"/>
                    </a:lnTo>
                    <a:lnTo>
                      <a:pt x="1912" y="76"/>
                    </a:lnTo>
                    <a:lnTo>
                      <a:pt x="1926" y="70"/>
                    </a:lnTo>
                    <a:lnTo>
                      <a:pt x="1930" y="66"/>
                    </a:lnTo>
                    <a:lnTo>
                      <a:pt x="1932" y="64"/>
                    </a:lnTo>
                    <a:lnTo>
                      <a:pt x="1932" y="64"/>
                    </a:lnTo>
                    <a:lnTo>
                      <a:pt x="1930" y="60"/>
                    </a:lnTo>
                    <a:lnTo>
                      <a:pt x="1926" y="56"/>
                    </a:lnTo>
                    <a:lnTo>
                      <a:pt x="1912" y="50"/>
                    </a:lnTo>
                    <a:lnTo>
                      <a:pt x="1888" y="44"/>
                    </a:lnTo>
                    <a:lnTo>
                      <a:pt x="1856" y="38"/>
                    </a:lnTo>
                    <a:lnTo>
                      <a:pt x="1816" y="32"/>
                    </a:lnTo>
                    <a:lnTo>
                      <a:pt x="1766" y="28"/>
                    </a:lnTo>
                    <a:lnTo>
                      <a:pt x="1650" y="18"/>
                    </a:lnTo>
                    <a:lnTo>
                      <a:pt x="1506" y="10"/>
                    </a:lnTo>
                    <a:lnTo>
                      <a:pt x="1342" y="4"/>
                    </a:lnTo>
                    <a:lnTo>
                      <a:pt x="1160" y="0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E5E3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292"/>
              <p:cNvSpPr>
                <a:spLocks/>
              </p:cNvSpPr>
              <p:nvPr/>
            </p:nvSpPr>
            <p:spPr bwMode="auto">
              <a:xfrm>
                <a:off x="2890" y="4162"/>
                <a:ext cx="1920" cy="126"/>
              </a:xfrm>
              <a:custGeom>
                <a:avLst/>
                <a:gdLst>
                  <a:gd name="T0" fmla="*/ 958 w 1920"/>
                  <a:gd name="T1" fmla="*/ 126 h 126"/>
                  <a:gd name="T2" fmla="*/ 958 w 1920"/>
                  <a:gd name="T3" fmla="*/ 126 h 126"/>
                  <a:gd name="T4" fmla="*/ 764 w 1920"/>
                  <a:gd name="T5" fmla="*/ 124 h 126"/>
                  <a:gd name="T6" fmla="*/ 584 w 1920"/>
                  <a:gd name="T7" fmla="*/ 122 h 126"/>
                  <a:gd name="T8" fmla="*/ 422 w 1920"/>
                  <a:gd name="T9" fmla="*/ 116 h 126"/>
                  <a:gd name="T10" fmla="*/ 280 w 1920"/>
                  <a:gd name="T11" fmla="*/ 108 h 126"/>
                  <a:gd name="T12" fmla="*/ 164 w 1920"/>
                  <a:gd name="T13" fmla="*/ 98 h 126"/>
                  <a:gd name="T14" fmla="*/ 116 w 1920"/>
                  <a:gd name="T15" fmla="*/ 92 h 126"/>
                  <a:gd name="T16" fmla="*/ 74 w 1920"/>
                  <a:gd name="T17" fmla="*/ 88 h 126"/>
                  <a:gd name="T18" fmla="*/ 42 w 1920"/>
                  <a:gd name="T19" fmla="*/ 82 h 126"/>
                  <a:gd name="T20" fmla="*/ 18 w 1920"/>
                  <a:gd name="T21" fmla="*/ 76 h 126"/>
                  <a:gd name="T22" fmla="*/ 4 w 1920"/>
                  <a:gd name="T23" fmla="*/ 70 h 126"/>
                  <a:gd name="T24" fmla="*/ 0 w 1920"/>
                  <a:gd name="T25" fmla="*/ 66 h 126"/>
                  <a:gd name="T26" fmla="*/ 0 w 1920"/>
                  <a:gd name="T27" fmla="*/ 64 h 126"/>
                  <a:gd name="T28" fmla="*/ 0 w 1920"/>
                  <a:gd name="T29" fmla="*/ 64 h 126"/>
                  <a:gd name="T30" fmla="*/ 0 w 1920"/>
                  <a:gd name="T31" fmla="*/ 60 h 126"/>
                  <a:gd name="T32" fmla="*/ 4 w 1920"/>
                  <a:gd name="T33" fmla="*/ 56 h 126"/>
                  <a:gd name="T34" fmla="*/ 18 w 1920"/>
                  <a:gd name="T35" fmla="*/ 50 h 126"/>
                  <a:gd name="T36" fmla="*/ 42 w 1920"/>
                  <a:gd name="T37" fmla="*/ 44 h 126"/>
                  <a:gd name="T38" fmla="*/ 74 w 1920"/>
                  <a:gd name="T39" fmla="*/ 38 h 126"/>
                  <a:gd name="T40" fmla="*/ 116 w 1920"/>
                  <a:gd name="T41" fmla="*/ 32 h 126"/>
                  <a:gd name="T42" fmla="*/ 164 w 1920"/>
                  <a:gd name="T43" fmla="*/ 28 h 126"/>
                  <a:gd name="T44" fmla="*/ 280 w 1920"/>
                  <a:gd name="T45" fmla="*/ 18 h 126"/>
                  <a:gd name="T46" fmla="*/ 422 w 1920"/>
                  <a:gd name="T47" fmla="*/ 10 h 126"/>
                  <a:gd name="T48" fmla="*/ 584 w 1920"/>
                  <a:gd name="T49" fmla="*/ 4 h 126"/>
                  <a:gd name="T50" fmla="*/ 764 w 1920"/>
                  <a:gd name="T51" fmla="*/ 0 h 126"/>
                  <a:gd name="T52" fmla="*/ 958 w 1920"/>
                  <a:gd name="T53" fmla="*/ 0 h 126"/>
                  <a:gd name="T54" fmla="*/ 958 w 1920"/>
                  <a:gd name="T55" fmla="*/ 0 h 126"/>
                  <a:gd name="T56" fmla="*/ 1152 w 1920"/>
                  <a:gd name="T57" fmla="*/ 0 h 126"/>
                  <a:gd name="T58" fmla="*/ 1334 w 1920"/>
                  <a:gd name="T59" fmla="*/ 4 h 126"/>
                  <a:gd name="T60" fmla="*/ 1498 w 1920"/>
                  <a:gd name="T61" fmla="*/ 10 h 126"/>
                  <a:gd name="T62" fmla="*/ 1640 w 1920"/>
                  <a:gd name="T63" fmla="*/ 18 h 126"/>
                  <a:gd name="T64" fmla="*/ 1756 w 1920"/>
                  <a:gd name="T65" fmla="*/ 28 h 126"/>
                  <a:gd name="T66" fmla="*/ 1804 w 1920"/>
                  <a:gd name="T67" fmla="*/ 32 h 126"/>
                  <a:gd name="T68" fmla="*/ 1844 w 1920"/>
                  <a:gd name="T69" fmla="*/ 38 h 126"/>
                  <a:gd name="T70" fmla="*/ 1878 w 1920"/>
                  <a:gd name="T71" fmla="*/ 44 h 126"/>
                  <a:gd name="T72" fmla="*/ 1900 w 1920"/>
                  <a:gd name="T73" fmla="*/ 50 h 126"/>
                  <a:gd name="T74" fmla="*/ 1916 w 1920"/>
                  <a:gd name="T75" fmla="*/ 56 h 126"/>
                  <a:gd name="T76" fmla="*/ 1918 w 1920"/>
                  <a:gd name="T77" fmla="*/ 60 h 126"/>
                  <a:gd name="T78" fmla="*/ 1920 w 1920"/>
                  <a:gd name="T79" fmla="*/ 64 h 126"/>
                  <a:gd name="T80" fmla="*/ 1920 w 1920"/>
                  <a:gd name="T81" fmla="*/ 64 h 126"/>
                  <a:gd name="T82" fmla="*/ 1918 w 1920"/>
                  <a:gd name="T83" fmla="*/ 66 h 126"/>
                  <a:gd name="T84" fmla="*/ 1916 w 1920"/>
                  <a:gd name="T85" fmla="*/ 70 h 126"/>
                  <a:gd name="T86" fmla="*/ 1900 w 1920"/>
                  <a:gd name="T87" fmla="*/ 76 h 126"/>
                  <a:gd name="T88" fmla="*/ 1878 w 1920"/>
                  <a:gd name="T89" fmla="*/ 82 h 126"/>
                  <a:gd name="T90" fmla="*/ 1844 w 1920"/>
                  <a:gd name="T91" fmla="*/ 88 h 126"/>
                  <a:gd name="T92" fmla="*/ 1804 w 1920"/>
                  <a:gd name="T93" fmla="*/ 92 h 126"/>
                  <a:gd name="T94" fmla="*/ 1756 w 1920"/>
                  <a:gd name="T95" fmla="*/ 98 h 126"/>
                  <a:gd name="T96" fmla="*/ 1640 w 1920"/>
                  <a:gd name="T97" fmla="*/ 108 h 126"/>
                  <a:gd name="T98" fmla="*/ 1498 w 1920"/>
                  <a:gd name="T99" fmla="*/ 116 h 126"/>
                  <a:gd name="T100" fmla="*/ 1334 w 1920"/>
                  <a:gd name="T101" fmla="*/ 122 h 126"/>
                  <a:gd name="T102" fmla="*/ 1152 w 1920"/>
                  <a:gd name="T103" fmla="*/ 124 h 126"/>
                  <a:gd name="T104" fmla="*/ 958 w 1920"/>
                  <a:gd name="T10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0" h="126">
                    <a:moveTo>
                      <a:pt x="958" y="126"/>
                    </a:moveTo>
                    <a:lnTo>
                      <a:pt x="958" y="126"/>
                    </a:lnTo>
                    <a:lnTo>
                      <a:pt x="764" y="124"/>
                    </a:lnTo>
                    <a:lnTo>
                      <a:pt x="584" y="122"/>
                    </a:lnTo>
                    <a:lnTo>
                      <a:pt x="422" y="116"/>
                    </a:lnTo>
                    <a:lnTo>
                      <a:pt x="280" y="108"/>
                    </a:lnTo>
                    <a:lnTo>
                      <a:pt x="164" y="98"/>
                    </a:lnTo>
                    <a:lnTo>
                      <a:pt x="116" y="92"/>
                    </a:lnTo>
                    <a:lnTo>
                      <a:pt x="74" y="88"/>
                    </a:lnTo>
                    <a:lnTo>
                      <a:pt x="42" y="82"/>
                    </a:lnTo>
                    <a:lnTo>
                      <a:pt x="18" y="76"/>
                    </a:lnTo>
                    <a:lnTo>
                      <a:pt x="4" y="70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4" y="56"/>
                    </a:lnTo>
                    <a:lnTo>
                      <a:pt x="18" y="50"/>
                    </a:lnTo>
                    <a:lnTo>
                      <a:pt x="42" y="44"/>
                    </a:lnTo>
                    <a:lnTo>
                      <a:pt x="74" y="38"/>
                    </a:lnTo>
                    <a:lnTo>
                      <a:pt x="116" y="32"/>
                    </a:lnTo>
                    <a:lnTo>
                      <a:pt x="164" y="28"/>
                    </a:lnTo>
                    <a:lnTo>
                      <a:pt x="280" y="18"/>
                    </a:lnTo>
                    <a:lnTo>
                      <a:pt x="422" y="10"/>
                    </a:lnTo>
                    <a:lnTo>
                      <a:pt x="584" y="4"/>
                    </a:lnTo>
                    <a:lnTo>
                      <a:pt x="764" y="0"/>
                    </a:lnTo>
                    <a:lnTo>
                      <a:pt x="958" y="0"/>
                    </a:lnTo>
                    <a:lnTo>
                      <a:pt x="958" y="0"/>
                    </a:lnTo>
                    <a:lnTo>
                      <a:pt x="1152" y="0"/>
                    </a:lnTo>
                    <a:lnTo>
                      <a:pt x="1334" y="4"/>
                    </a:lnTo>
                    <a:lnTo>
                      <a:pt x="1498" y="10"/>
                    </a:lnTo>
                    <a:lnTo>
                      <a:pt x="1640" y="18"/>
                    </a:lnTo>
                    <a:lnTo>
                      <a:pt x="1756" y="28"/>
                    </a:lnTo>
                    <a:lnTo>
                      <a:pt x="1804" y="32"/>
                    </a:lnTo>
                    <a:lnTo>
                      <a:pt x="1844" y="38"/>
                    </a:lnTo>
                    <a:lnTo>
                      <a:pt x="1878" y="44"/>
                    </a:lnTo>
                    <a:lnTo>
                      <a:pt x="1900" y="50"/>
                    </a:lnTo>
                    <a:lnTo>
                      <a:pt x="1916" y="56"/>
                    </a:lnTo>
                    <a:lnTo>
                      <a:pt x="1918" y="60"/>
                    </a:lnTo>
                    <a:lnTo>
                      <a:pt x="1920" y="64"/>
                    </a:lnTo>
                    <a:lnTo>
                      <a:pt x="1920" y="64"/>
                    </a:lnTo>
                    <a:lnTo>
                      <a:pt x="1918" y="66"/>
                    </a:lnTo>
                    <a:lnTo>
                      <a:pt x="1916" y="70"/>
                    </a:lnTo>
                    <a:lnTo>
                      <a:pt x="1900" y="76"/>
                    </a:lnTo>
                    <a:lnTo>
                      <a:pt x="1878" y="82"/>
                    </a:lnTo>
                    <a:lnTo>
                      <a:pt x="1844" y="88"/>
                    </a:lnTo>
                    <a:lnTo>
                      <a:pt x="1804" y="92"/>
                    </a:lnTo>
                    <a:lnTo>
                      <a:pt x="1756" y="98"/>
                    </a:lnTo>
                    <a:lnTo>
                      <a:pt x="1640" y="108"/>
                    </a:lnTo>
                    <a:lnTo>
                      <a:pt x="1498" y="116"/>
                    </a:lnTo>
                    <a:lnTo>
                      <a:pt x="1334" y="122"/>
                    </a:lnTo>
                    <a:lnTo>
                      <a:pt x="1152" y="124"/>
                    </a:lnTo>
                    <a:lnTo>
                      <a:pt x="958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293"/>
              <p:cNvSpPr>
                <a:spLocks/>
              </p:cNvSpPr>
              <p:nvPr/>
            </p:nvSpPr>
            <p:spPr bwMode="auto">
              <a:xfrm>
                <a:off x="2884" y="4162"/>
                <a:ext cx="1932" cy="126"/>
              </a:xfrm>
              <a:custGeom>
                <a:avLst/>
                <a:gdLst>
                  <a:gd name="T0" fmla="*/ 964 w 1932"/>
                  <a:gd name="T1" fmla="*/ 0 h 126"/>
                  <a:gd name="T2" fmla="*/ 964 w 1932"/>
                  <a:gd name="T3" fmla="*/ 0 h 126"/>
                  <a:gd name="T4" fmla="*/ 770 w 1932"/>
                  <a:gd name="T5" fmla="*/ 0 h 126"/>
                  <a:gd name="T6" fmla="*/ 588 w 1932"/>
                  <a:gd name="T7" fmla="*/ 4 h 126"/>
                  <a:gd name="T8" fmla="*/ 426 w 1932"/>
                  <a:gd name="T9" fmla="*/ 10 h 126"/>
                  <a:gd name="T10" fmla="*/ 282 w 1932"/>
                  <a:gd name="T11" fmla="*/ 18 h 126"/>
                  <a:gd name="T12" fmla="*/ 164 w 1932"/>
                  <a:gd name="T13" fmla="*/ 28 h 126"/>
                  <a:gd name="T14" fmla="*/ 116 w 1932"/>
                  <a:gd name="T15" fmla="*/ 32 h 126"/>
                  <a:gd name="T16" fmla="*/ 76 w 1932"/>
                  <a:gd name="T17" fmla="*/ 38 h 126"/>
                  <a:gd name="T18" fmla="*/ 44 w 1932"/>
                  <a:gd name="T19" fmla="*/ 44 h 126"/>
                  <a:gd name="T20" fmla="*/ 20 w 1932"/>
                  <a:gd name="T21" fmla="*/ 50 h 126"/>
                  <a:gd name="T22" fmla="*/ 6 w 1932"/>
                  <a:gd name="T23" fmla="*/ 56 h 126"/>
                  <a:gd name="T24" fmla="*/ 2 w 1932"/>
                  <a:gd name="T25" fmla="*/ 60 h 126"/>
                  <a:gd name="T26" fmla="*/ 0 w 1932"/>
                  <a:gd name="T27" fmla="*/ 64 h 126"/>
                  <a:gd name="T28" fmla="*/ 0 w 1932"/>
                  <a:gd name="T29" fmla="*/ 64 h 126"/>
                  <a:gd name="T30" fmla="*/ 2 w 1932"/>
                  <a:gd name="T31" fmla="*/ 66 h 126"/>
                  <a:gd name="T32" fmla="*/ 6 w 1932"/>
                  <a:gd name="T33" fmla="*/ 70 h 126"/>
                  <a:gd name="T34" fmla="*/ 20 w 1932"/>
                  <a:gd name="T35" fmla="*/ 76 h 126"/>
                  <a:gd name="T36" fmla="*/ 44 w 1932"/>
                  <a:gd name="T37" fmla="*/ 82 h 126"/>
                  <a:gd name="T38" fmla="*/ 76 w 1932"/>
                  <a:gd name="T39" fmla="*/ 88 h 126"/>
                  <a:gd name="T40" fmla="*/ 116 w 1932"/>
                  <a:gd name="T41" fmla="*/ 94 h 126"/>
                  <a:gd name="T42" fmla="*/ 164 w 1932"/>
                  <a:gd name="T43" fmla="*/ 98 h 126"/>
                  <a:gd name="T44" fmla="*/ 282 w 1932"/>
                  <a:gd name="T45" fmla="*/ 108 h 126"/>
                  <a:gd name="T46" fmla="*/ 426 w 1932"/>
                  <a:gd name="T47" fmla="*/ 116 h 126"/>
                  <a:gd name="T48" fmla="*/ 588 w 1932"/>
                  <a:gd name="T49" fmla="*/ 122 h 126"/>
                  <a:gd name="T50" fmla="*/ 770 w 1932"/>
                  <a:gd name="T51" fmla="*/ 126 h 126"/>
                  <a:gd name="T52" fmla="*/ 964 w 1932"/>
                  <a:gd name="T53" fmla="*/ 126 h 126"/>
                  <a:gd name="T54" fmla="*/ 964 w 1932"/>
                  <a:gd name="T55" fmla="*/ 126 h 126"/>
                  <a:gd name="T56" fmla="*/ 1160 w 1932"/>
                  <a:gd name="T57" fmla="*/ 126 h 126"/>
                  <a:gd name="T58" fmla="*/ 1342 w 1932"/>
                  <a:gd name="T59" fmla="*/ 122 h 126"/>
                  <a:gd name="T60" fmla="*/ 1506 w 1932"/>
                  <a:gd name="T61" fmla="*/ 116 h 126"/>
                  <a:gd name="T62" fmla="*/ 1650 w 1932"/>
                  <a:gd name="T63" fmla="*/ 108 h 126"/>
                  <a:gd name="T64" fmla="*/ 1766 w 1932"/>
                  <a:gd name="T65" fmla="*/ 98 h 126"/>
                  <a:gd name="T66" fmla="*/ 1816 w 1932"/>
                  <a:gd name="T67" fmla="*/ 94 h 126"/>
                  <a:gd name="T68" fmla="*/ 1856 w 1932"/>
                  <a:gd name="T69" fmla="*/ 88 h 126"/>
                  <a:gd name="T70" fmla="*/ 1888 w 1932"/>
                  <a:gd name="T71" fmla="*/ 82 h 126"/>
                  <a:gd name="T72" fmla="*/ 1912 w 1932"/>
                  <a:gd name="T73" fmla="*/ 76 h 126"/>
                  <a:gd name="T74" fmla="*/ 1926 w 1932"/>
                  <a:gd name="T75" fmla="*/ 70 h 126"/>
                  <a:gd name="T76" fmla="*/ 1930 w 1932"/>
                  <a:gd name="T77" fmla="*/ 66 h 126"/>
                  <a:gd name="T78" fmla="*/ 1932 w 1932"/>
                  <a:gd name="T79" fmla="*/ 64 h 126"/>
                  <a:gd name="T80" fmla="*/ 1932 w 1932"/>
                  <a:gd name="T81" fmla="*/ 64 h 126"/>
                  <a:gd name="T82" fmla="*/ 1930 w 1932"/>
                  <a:gd name="T83" fmla="*/ 60 h 126"/>
                  <a:gd name="T84" fmla="*/ 1926 w 1932"/>
                  <a:gd name="T85" fmla="*/ 56 h 126"/>
                  <a:gd name="T86" fmla="*/ 1912 w 1932"/>
                  <a:gd name="T87" fmla="*/ 50 h 126"/>
                  <a:gd name="T88" fmla="*/ 1888 w 1932"/>
                  <a:gd name="T89" fmla="*/ 44 h 126"/>
                  <a:gd name="T90" fmla="*/ 1856 w 1932"/>
                  <a:gd name="T91" fmla="*/ 38 h 126"/>
                  <a:gd name="T92" fmla="*/ 1816 w 1932"/>
                  <a:gd name="T93" fmla="*/ 32 h 126"/>
                  <a:gd name="T94" fmla="*/ 1766 w 1932"/>
                  <a:gd name="T95" fmla="*/ 28 h 126"/>
                  <a:gd name="T96" fmla="*/ 1650 w 1932"/>
                  <a:gd name="T97" fmla="*/ 18 h 126"/>
                  <a:gd name="T98" fmla="*/ 1506 w 1932"/>
                  <a:gd name="T99" fmla="*/ 10 h 126"/>
                  <a:gd name="T100" fmla="*/ 1342 w 1932"/>
                  <a:gd name="T101" fmla="*/ 4 h 126"/>
                  <a:gd name="T102" fmla="*/ 1160 w 1932"/>
                  <a:gd name="T103" fmla="*/ 0 h 126"/>
                  <a:gd name="T104" fmla="*/ 964 w 1932"/>
                  <a:gd name="T10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2" h="126">
                    <a:moveTo>
                      <a:pt x="964" y="0"/>
                    </a:moveTo>
                    <a:lnTo>
                      <a:pt x="964" y="0"/>
                    </a:lnTo>
                    <a:lnTo>
                      <a:pt x="770" y="0"/>
                    </a:lnTo>
                    <a:lnTo>
                      <a:pt x="588" y="4"/>
                    </a:lnTo>
                    <a:lnTo>
                      <a:pt x="426" y="10"/>
                    </a:lnTo>
                    <a:lnTo>
                      <a:pt x="282" y="18"/>
                    </a:lnTo>
                    <a:lnTo>
                      <a:pt x="164" y="28"/>
                    </a:lnTo>
                    <a:lnTo>
                      <a:pt x="116" y="32"/>
                    </a:lnTo>
                    <a:lnTo>
                      <a:pt x="76" y="38"/>
                    </a:lnTo>
                    <a:lnTo>
                      <a:pt x="44" y="44"/>
                    </a:lnTo>
                    <a:lnTo>
                      <a:pt x="20" y="50"/>
                    </a:lnTo>
                    <a:lnTo>
                      <a:pt x="6" y="56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6" y="70"/>
                    </a:lnTo>
                    <a:lnTo>
                      <a:pt x="20" y="76"/>
                    </a:lnTo>
                    <a:lnTo>
                      <a:pt x="44" y="82"/>
                    </a:lnTo>
                    <a:lnTo>
                      <a:pt x="76" y="88"/>
                    </a:lnTo>
                    <a:lnTo>
                      <a:pt x="116" y="94"/>
                    </a:lnTo>
                    <a:lnTo>
                      <a:pt x="164" y="98"/>
                    </a:lnTo>
                    <a:lnTo>
                      <a:pt x="282" y="108"/>
                    </a:lnTo>
                    <a:lnTo>
                      <a:pt x="426" y="116"/>
                    </a:lnTo>
                    <a:lnTo>
                      <a:pt x="588" y="122"/>
                    </a:lnTo>
                    <a:lnTo>
                      <a:pt x="770" y="126"/>
                    </a:lnTo>
                    <a:lnTo>
                      <a:pt x="964" y="126"/>
                    </a:lnTo>
                    <a:lnTo>
                      <a:pt x="964" y="126"/>
                    </a:lnTo>
                    <a:lnTo>
                      <a:pt x="1160" y="126"/>
                    </a:lnTo>
                    <a:lnTo>
                      <a:pt x="1342" y="122"/>
                    </a:lnTo>
                    <a:lnTo>
                      <a:pt x="1506" y="116"/>
                    </a:lnTo>
                    <a:lnTo>
                      <a:pt x="1650" y="108"/>
                    </a:lnTo>
                    <a:lnTo>
                      <a:pt x="1766" y="98"/>
                    </a:lnTo>
                    <a:lnTo>
                      <a:pt x="1816" y="94"/>
                    </a:lnTo>
                    <a:lnTo>
                      <a:pt x="1856" y="88"/>
                    </a:lnTo>
                    <a:lnTo>
                      <a:pt x="1888" y="82"/>
                    </a:lnTo>
                    <a:lnTo>
                      <a:pt x="1912" y="76"/>
                    </a:lnTo>
                    <a:lnTo>
                      <a:pt x="1926" y="70"/>
                    </a:lnTo>
                    <a:lnTo>
                      <a:pt x="1930" y="66"/>
                    </a:lnTo>
                    <a:lnTo>
                      <a:pt x="1932" y="64"/>
                    </a:lnTo>
                    <a:lnTo>
                      <a:pt x="1932" y="64"/>
                    </a:lnTo>
                    <a:lnTo>
                      <a:pt x="1930" y="60"/>
                    </a:lnTo>
                    <a:lnTo>
                      <a:pt x="1926" y="56"/>
                    </a:lnTo>
                    <a:lnTo>
                      <a:pt x="1912" y="50"/>
                    </a:lnTo>
                    <a:lnTo>
                      <a:pt x="1888" y="44"/>
                    </a:lnTo>
                    <a:lnTo>
                      <a:pt x="1856" y="38"/>
                    </a:lnTo>
                    <a:lnTo>
                      <a:pt x="1816" y="32"/>
                    </a:lnTo>
                    <a:lnTo>
                      <a:pt x="1766" y="28"/>
                    </a:lnTo>
                    <a:lnTo>
                      <a:pt x="1650" y="18"/>
                    </a:lnTo>
                    <a:lnTo>
                      <a:pt x="1506" y="10"/>
                    </a:lnTo>
                    <a:lnTo>
                      <a:pt x="1342" y="4"/>
                    </a:lnTo>
                    <a:lnTo>
                      <a:pt x="1160" y="0"/>
                    </a:lnTo>
                    <a:lnTo>
                      <a:pt x="9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294"/>
              <p:cNvSpPr>
                <a:spLocks noEditPoints="1"/>
              </p:cNvSpPr>
              <p:nvPr/>
            </p:nvSpPr>
            <p:spPr bwMode="auto">
              <a:xfrm>
                <a:off x="2890" y="4162"/>
                <a:ext cx="1920" cy="126"/>
              </a:xfrm>
              <a:custGeom>
                <a:avLst/>
                <a:gdLst>
                  <a:gd name="T0" fmla="*/ 958 w 1920"/>
                  <a:gd name="T1" fmla="*/ 126 h 126"/>
                  <a:gd name="T2" fmla="*/ 586 w 1920"/>
                  <a:gd name="T3" fmla="*/ 120 h 126"/>
                  <a:gd name="T4" fmla="*/ 284 w 1920"/>
                  <a:gd name="T5" fmla="*/ 108 h 126"/>
                  <a:gd name="T6" fmla="*/ 80 w 1920"/>
                  <a:gd name="T7" fmla="*/ 88 h 126"/>
                  <a:gd name="T8" fmla="*/ 24 w 1920"/>
                  <a:gd name="T9" fmla="*/ 76 h 126"/>
                  <a:gd name="T10" fmla="*/ 6 w 1920"/>
                  <a:gd name="T11" fmla="*/ 66 h 126"/>
                  <a:gd name="T12" fmla="*/ 4 w 1920"/>
                  <a:gd name="T13" fmla="*/ 64 h 126"/>
                  <a:gd name="T14" fmla="*/ 10 w 1920"/>
                  <a:gd name="T15" fmla="*/ 56 h 126"/>
                  <a:gd name="T16" fmla="*/ 48 w 1920"/>
                  <a:gd name="T17" fmla="*/ 44 h 126"/>
                  <a:gd name="T18" fmla="*/ 120 w 1920"/>
                  <a:gd name="T19" fmla="*/ 34 h 126"/>
                  <a:gd name="T20" fmla="*/ 284 w 1920"/>
                  <a:gd name="T21" fmla="*/ 18 h 126"/>
                  <a:gd name="T22" fmla="*/ 586 w 1920"/>
                  <a:gd name="T23" fmla="*/ 4 h 126"/>
                  <a:gd name="T24" fmla="*/ 958 w 1920"/>
                  <a:gd name="T25" fmla="*/ 0 h 126"/>
                  <a:gd name="T26" fmla="*/ 1152 w 1920"/>
                  <a:gd name="T27" fmla="*/ 2 h 126"/>
                  <a:gd name="T28" fmla="*/ 1494 w 1920"/>
                  <a:gd name="T29" fmla="*/ 10 h 126"/>
                  <a:gd name="T30" fmla="*/ 1752 w 1920"/>
                  <a:gd name="T31" fmla="*/ 28 h 126"/>
                  <a:gd name="T32" fmla="*/ 1840 w 1920"/>
                  <a:gd name="T33" fmla="*/ 38 h 126"/>
                  <a:gd name="T34" fmla="*/ 1896 w 1920"/>
                  <a:gd name="T35" fmla="*/ 50 h 126"/>
                  <a:gd name="T36" fmla="*/ 1914 w 1920"/>
                  <a:gd name="T37" fmla="*/ 60 h 126"/>
                  <a:gd name="T38" fmla="*/ 1914 w 1920"/>
                  <a:gd name="T39" fmla="*/ 64 h 126"/>
                  <a:gd name="T40" fmla="*/ 1910 w 1920"/>
                  <a:gd name="T41" fmla="*/ 70 h 126"/>
                  <a:gd name="T42" fmla="*/ 1872 w 1920"/>
                  <a:gd name="T43" fmla="*/ 82 h 126"/>
                  <a:gd name="T44" fmla="*/ 1800 w 1920"/>
                  <a:gd name="T45" fmla="*/ 92 h 126"/>
                  <a:gd name="T46" fmla="*/ 1636 w 1920"/>
                  <a:gd name="T47" fmla="*/ 108 h 126"/>
                  <a:gd name="T48" fmla="*/ 1332 w 1920"/>
                  <a:gd name="T49" fmla="*/ 120 h 126"/>
                  <a:gd name="T50" fmla="*/ 958 w 1920"/>
                  <a:gd name="T51" fmla="*/ 126 h 126"/>
                  <a:gd name="T52" fmla="*/ 958 w 1920"/>
                  <a:gd name="T53" fmla="*/ 0 h 126"/>
                  <a:gd name="T54" fmla="*/ 584 w 1920"/>
                  <a:gd name="T55" fmla="*/ 4 h 126"/>
                  <a:gd name="T56" fmla="*/ 280 w 1920"/>
                  <a:gd name="T57" fmla="*/ 18 h 126"/>
                  <a:gd name="T58" fmla="*/ 116 w 1920"/>
                  <a:gd name="T59" fmla="*/ 32 h 126"/>
                  <a:gd name="T60" fmla="*/ 42 w 1920"/>
                  <a:gd name="T61" fmla="*/ 44 h 126"/>
                  <a:gd name="T62" fmla="*/ 4 w 1920"/>
                  <a:gd name="T63" fmla="*/ 56 h 126"/>
                  <a:gd name="T64" fmla="*/ 0 w 1920"/>
                  <a:gd name="T65" fmla="*/ 64 h 126"/>
                  <a:gd name="T66" fmla="*/ 0 w 1920"/>
                  <a:gd name="T67" fmla="*/ 66 h 126"/>
                  <a:gd name="T68" fmla="*/ 18 w 1920"/>
                  <a:gd name="T69" fmla="*/ 76 h 126"/>
                  <a:gd name="T70" fmla="*/ 74 w 1920"/>
                  <a:gd name="T71" fmla="*/ 88 h 126"/>
                  <a:gd name="T72" fmla="*/ 164 w 1920"/>
                  <a:gd name="T73" fmla="*/ 98 h 126"/>
                  <a:gd name="T74" fmla="*/ 422 w 1920"/>
                  <a:gd name="T75" fmla="*/ 116 h 126"/>
                  <a:gd name="T76" fmla="*/ 764 w 1920"/>
                  <a:gd name="T77" fmla="*/ 124 h 126"/>
                  <a:gd name="T78" fmla="*/ 958 w 1920"/>
                  <a:gd name="T79" fmla="*/ 126 h 126"/>
                  <a:gd name="T80" fmla="*/ 1334 w 1920"/>
                  <a:gd name="T81" fmla="*/ 122 h 126"/>
                  <a:gd name="T82" fmla="*/ 1640 w 1920"/>
                  <a:gd name="T83" fmla="*/ 108 h 126"/>
                  <a:gd name="T84" fmla="*/ 1804 w 1920"/>
                  <a:gd name="T85" fmla="*/ 92 h 126"/>
                  <a:gd name="T86" fmla="*/ 1878 w 1920"/>
                  <a:gd name="T87" fmla="*/ 82 h 126"/>
                  <a:gd name="T88" fmla="*/ 1916 w 1920"/>
                  <a:gd name="T89" fmla="*/ 70 h 126"/>
                  <a:gd name="T90" fmla="*/ 1920 w 1920"/>
                  <a:gd name="T91" fmla="*/ 64 h 126"/>
                  <a:gd name="T92" fmla="*/ 1918 w 1920"/>
                  <a:gd name="T93" fmla="*/ 60 h 126"/>
                  <a:gd name="T94" fmla="*/ 1900 w 1920"/>
                  <a:gd name="T95" fmla="*/ 50 h 126"/>
                  <a:gd name="T96" fmla="*/ 1844 w 1920"/>
                  <a:gd name="T97" fmla="*/ 38 h 126"/>
                  <a:gd name="T98" fmla="*/ 1756 w 1920"/>
                  <a:gd name="T99" fmla="*/ 28 h 126"/>
                  <a:gd name="T100" fmla="*/ 1498 w 1920"/>
                  <a:gd name="T101" fmla="*/ 10 h 126"/>
                  <a:gd name="T102" fmla="*/ 1152 w 1920"/>
                  <a:gd name="T10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20" h="126">
                    <a:moveTo>
                      <a:pt x="958" y="126"/>
                    </a:moveTo>
                    <a:lnTo>
                      <a:pt x="958" y="126"/>
                    </a:lnTo>
                    <a:lnTo>
                      <a:pt x="766" y="124"/>
                    </a:lnTo>
                    <a:lnTo>
                      <a:pt x="586" y="120"/>
                    </a:lnTo>
                    <a:lnTo>
                      <a:pt x="424" y="114"/>
                    </a:lnTo>
                    <a:lnTo>
                      <a:pt x="284" y="108"/>
                    </a:lnTo>
                    <a:lnTo>
                      <a:pt x="168" y="98"/>
                    </a:lnTo>
                    <a:lnTo>
                      <a:pt x="80" y="88"/>
                    </a:lnTo>
                    <a:lnTo>
                      <a:pt x="48" y="82"/>
                    </a:lnTo>
                    <a:lnTo>
                      <a:pt x="24" y="76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6" y="60"/>
                    </a:lnTo>
                    <a:lnTo>
                      <a:pt x="10" y="56"/>
                    </a:lnTo>
                    <a:lnTo>
                      <a:pt x="24" y="50"/>
                    </a:lnTo>
                    <a:lnTo>
                      <a:pt x="48" y="44"/>
                    </a:lnTo>
                    <a:lnTo>
                      <a:pt x="80" y="38"/>
                    </a:lnTo>
                    <a:lnTo>
                      <a:pt x="120" y="34"/>
                    </a:lnTo>
                    <a:lnTo>
                      <a:pt x="168" y="28"/>
                    </a:lnTo>
                    <a:lnTo>
                      <a:pt x="284" y="18"/>
                    </a:lnTo>
                    <a:lnTo>
                      <a:pt x="424" y="10"/>
                    </a:lnTo>
                    <a:lnTo>
                      <a:pt x="586" y="4"/>
                    </a:lnTo>
                    <a:lnTo>
                      <a:pt x="766" y="2"/>
                    </a:lnTo>
                    <a:lnTo>
                      <a:pt x="958" y="0"/>
                    </a:lnTo>
                    <a:lnTo>
                      <a:pt x="958" y="0"/>
                    </a:lnTo>
                    <a:lnTo>
                      <a:pt x="1152" y="2"/>
                    </a:lnTo>
                    <a:lnTo>
                      <a:pt x="1332" y="4"/>
                    </a:lnTo>
                    <a:lnTo>
                      <a:pt x="1494" y="10"/>
                    </a:lnTo>
                    <a:lnTo>
                      <a:pt x="1636" y="18"/>
                    </a:lnTo>
                    <a:lnTo>
                      <a:pt x="1752" y="28"/>
                    </a:lnTo>
                    <a:lnTo>
                      <a:pt x="1800" y="34"/>
                    </a:lnTo>
                    <a:lnTo>
                      <a:pt x="1840" y="38"/>
                    </a:lnTo>
                    <a:lnTo>
                      <a:pt x="1872" y="44"/>
                    </a:lnTo>
                    <a:lnTo>
                      <a:pt x="1896" y="50"/>
                    </a:lnTo>
                    <a:lnTo>
                      <a:pt x="1910" y="56"/>
                    </a:lnTo>
                    <a:lnTo>
                      <a:pt x="1914" y="60"/>
                    </a:lnTo>
                    <a:lnTo>
                      <a:pt x="1914" y="64"/>
                    </a:lnTo>
                    <a:lnTo>
                      <a:pt x="1914" y="64"/>
                    </a:lnTo>
                    <a:lnTo>
                      <a:pt x="1914" y="66"/>
                    </a:lnTo>
                    <a:lnTo>
                      <a:pt x="1910" y="70"/>
                    </a:lnTo>
                    <a:lnTo>
                      <a:pt x="1896" y="76"/>
                    </a:lnTo>
                    <a:lnTo>
                      <a:pt x="1872" y="82"/>
                    </a:lnTo>
                    <a:lnTo>
                      <a:pt x="1840" y="88"/>
                    </a:lnTo>
                    <a:lnTo>
                      <a:pt x="1800" y="92"/>
                    </a:lnTo>
                    <a:lnTo>
                      <a:pt x="1752" y="98"/>
                    </a:lnTo>
                    <a:lnTo>
                      <a:pt x="1636" y="108"/>
                    </a:lnTo>
                    <a:lnTo>
                      <a:pt x="1494" y="114"/>
                    </a:lnTo>
                    <a:lnTo>
                      <a:pt x="1332" y="120"/>
                    </a:lnTo>
                    <a:lnTo>
                      <a:pt x="1152" y="124"/>
                    </a:lnTo>
                    <a:lnTo>
                      <a:pt x="958" y="126"/>
                    </a:lnTo>
                    <a:close/>
                    <a:moveTo>
                      <a:pt x="958" y="0"/>
                    </a:moveTo>
                    <a:lnTo>
                      <a:pt x="958" y="0"/>
                    </a:lnTo>
                    <a:lnTo>
                      <a:pt x="764" y="0"/>
                    </a:lnTo>
                    <a:lnTo>
                      <a:pt x="584" y="4"/>
                    </a:lnTo>
                    <a:lnTo>
                      <a:pt x="422" y="10"/>
                    </a:lnTo>
                    <a:lnTo>
                      <a:pt x="280" y="18"/>
                    </a:lnTo>
                    <a:lnTo>
                      <a:pt x="164" y="28"/>
                    </a:lnTo>
                    <a:lnTo>
                      <a:pt x="116" y="32"/>
                    </a:lnTo>
                    <a:lnTo>
                      <a:pt x="74" y="38"/>
                    </a:lnTo>
                    <a:lnTo>
                      <a:pt x="42" y="44"/>
                    </a:lnTo>
                    <a:lnTo>
                      <a:pt x="18" y="50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4" y="70"/>
                    </a:lnTo>
                    <a:lnTo>
                      <a:pt x="18" y="76"/>
                    </a:lnTo>
                    <a:lnTo>
                      <a:pt x="42" y="82"/>
                    </a:lnTo>
                    <a:lnTo>
                      <a:pt x="74" y="88"/>
                    </a:lnTo>
                    <a:lnTo>
                      <a:pt x="116" y="92"/>
                    </a:lnTo>
                    <a:lnTo>
                      <a:pt x="164" y="98"/>
                    </a:lnTo>
                    <a:lnTo>
                      <a:pt x="280" y="108"/>
                    </a:lnTo>
                    <a:lnTo>
                      <a:pt x="422" y="116"/>
                    </a:lnTo>
                    <a:lnTo>
                      <a:pt x="584" y="122"/>
                    </a:lnTo>
                    <a:lnTo>
                      <a:pt x="764" y="124"/>
                    </a:lnTo>
                    <a:lnTo>
                      <a:pt x="958" y="126"/>
                    </a:lnTo>
                    <a:lnTo>
                      <a:pt x="958" y="126"/>
                    </a:lnTo>
                    <a:lnTo>
                      <a:pt x="1152" y="124"/>
                    </a:lnTo>
                    <a:lnTo>
                      <a:pt x="1334" y="122"/>
                    </a:lnTo>
                    <a:lnTo>
                      <a:pt x="1498" y="116"/>
                    </a:lnTo>
                    <a:lnTo>
                      <a:pt x="1640" y="108"/>
                    </a:lnTo>
                    <a:lnTo>
                      <a:pt x="1756" y="98"/>
                    </a:lnTo>
                    <a:lnTo>
                      <a:pt x="1804" y="92"/>
                    </a:lnTo>
                    <a:lnTo>
                      <a:pt x="1844" y="88"/>
                    </a:lnTo>
                    <a:lnTo>
                      <a:pt x="1878" y="82"/>
                    </a:lnTo>
                    <a:lnTo>
                      <a:pt x="1900" y="76"/>
                    </a:lnTo>
                    <a:lnTo>
                      <a:pt x="1916" y="70"/>
                    </a:lnTo>
                    <a:lnTo>
                      <a:pt x="1918" y="66"/>
                    </a:lnTo>
                    <a:lnTo>
                      <a:pt x="1920" y="64"/>
                    </a:lnTo>
                    <a:lnTo>
                      <a:pt x="1920" y="64"/>
                    </a:lnTo>
                    <a:lnTo>
                      <a:pt x="1918" y="60"/>
                    </a:lnTo>
                    <a:lnTo>
                      <a:pt x="1916" y="56"/>
                    </a:lnTo>
                    <a:lnTo>
                      <a:pt x="1900" y="50"/>
                    </a:lnTo>
                    <a:lnTo>
                      <a:pt x="1878" y="44"/>
                    </a:lnTo>
                    <a:lnTo>
                      <a:pt x="1844" y="38"/>
                    </a:lnTo>
                    <a:lnTo>
                      <a:pt x="1804" y="32"/>
                    </a:lnTo>
                    <a:lnTo>
                      <a:pt x="1756" y="28"/>
                    </a:lnTo>
                    <a:lnTo>
                      <a:pt x="1640" y="18"/>
                    </a:lnTo>
                    <a:lnTo>
                      <a:pt x="1498" y="10"/>
                    </a:lnTo>
                    <a:lnTo>
                      <a:pt x="1334" y="4"/>
                    </a:lnTo>
                    <a:lnTo>
                      <a:pt x="1152" y="0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E4E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295"/>
              <p:cNvSpPr>
                <a:spLocks/>
              </p:cNvSpPr>
              <p:nvPr/>
            </p:nvSpPr>
            <p:spPr bwMode="auto">
              <a:xfrm>
                <a:off x="2894" y="4162"/>
                <a:ext cx="1910" cy="126"/>
              </a:xfrm>
              <a:custGeom>
                <a:avLst/>
                <a:gdLst>
                  <a:gd name="T0" fmla="*/ 954 w 1910"/>
                  <a:gd name="T1" fmla="*/ 126 h 126"/>
                  <a:gd name="T2" fmla="*/ 954 w 1910"/>
                  <a:gd name="T3" fmla="*/ 126 h 126"/>
                  <a:gd name="T4" fmla="*/ 762 w 1910"/>
                  <a:gd name="T5" fmla="*/ 124 h 126"/>
                  <a:gd name="T6" fmla="*/ 582 w 1910"/>
                  <a:gd name="T7" fmla="*/ 120 h 126"/>
                  <a:gd name="T8" fmla="*/ 420 w 1910"/>
                  <a:gd name="T9" fmla="*/ 114 h 126"/>
                  <a:gd name="T10" fmla="*/ 280 w 1910"/>
                  <a:gd name="T11" fmla="*/ 108 h 126"/>
                  <a:gd name="T12" fmla="*/ 164 w 1910"/>
                  <a:gd name="T13" fmla="*/ 98 h 126"/>
                  <a:gd name="T14" fmla="*/ 76 w 1910"/>
                  <a:gd name="T15" fmla="*/ 88 h 126"/>
                  <a:gd name="T16" fmla="*/ 44 w 1910"/>
                  <a:gd name="T17" fmla="*/ 82 h 126"/>
                  <a:gd name="T18" fmla="*/ 20 w 1910"/>
                  <a:gd name="T19" fmla="*/ 76 h 126"/>
                  <a:gd name="T20" fmla="*/ 6 w 1910"/>
                  <a:gd name="T21" fmla="*/ 70 h 126"/>
                  <a:gd name="T22" fmla="*/ 2 w 1910"/>
                  <a:gd name="T23" fmla="*/ 66 h 126"/>
                  <a:gd name="T24" fmla="*/ 0 w 1910"/>
                  <a:gd name="T25" fmla="*/ 64 h 126"/>
                  <a:gd name="T26" fmla="*/ 0 w 1910"/>
                  <a:gd name="T27" fmla="*/ 64 h 126"/>
                  <a:gd name="T28" fmla="*/ 2 w 1910"/>
                  <a:gd name="T29" fmla="*/ 60 h 126"/>
                  <a:gd name="T30" fmla="*/ 6 w 1910"/>
                  <a:gd name="T31" fmla="*/ 56 h 126"/>
                  <a:gd name="T32" fmla="*/ 20 w 1910"/>
                  <a:gd name="T33" fmla="*/ 50 h 126"/>
                  <a:gd name="T34" fmla="*/ 44 w 1910"/>
                  <a:gd name="T35" fmla="*/ 44 h 126"/>
                  <a:gd name="T36" fmla="*/ 76 w 1910"/>
                  <a:gd name="T37" fmla="*/ 38 h 126"/>
                  <a:gd name="T38" fmla="*/ 116 w 1910"/>
                  <a:gd name="T39" fmla="*/ 34 h 126"/>
                  <a:gd name="T40" fmla="*/ 164 w 1910"/>
                  <a:gd name="T41" fmla="*/ 28 h 126"/>
                  <a:gd name="T42" fmla="*/ 280 w 1910"/>
                  <a:gd name="T43" fmla="*/ 18 h 126"/>
                  <a:gd name="T44" fmla="*/ 420 w 1910"/>
                  <a:gd name="T45" fmla="*/ 10 h 126"/>
                  <a:gd name="T46" fmla="*/ 582 w 1910"/>
                  <a:gd name="T47" fmla="*/ 4 h 126"/>
                  <a:gd name="T48" fmla="*/ 762 w 1910"/>
                  <a:gd name="T49" fmla="*/ 2 h 126"/>
                  <a:gd name="T50" fmla="*/ 954 w 1910"/>
                  <a:gd name="T51" fmla="*/ 0 h 126"/>
                  <a:gd name="T52" fmla="*/ 954 w 1910"/>
                  <a:gd name="T53" fmla="*/ 0 h 126"/>
                  <a:gd name="T54" fmla="*/ 1148 w 1910"/>
                  <a:gd name="T55" fmla="*/ 2 h 126"/>
                  <a:gd name="T56" fmla="*/ 1328 w 1910"/>
                  <a:gd name="T57" fmla="*/ 4 h 126"/>
                  <a:gd name="T58" fmla="*/ 1490 w 1910"/>
                  <a:gd name="T59" fmla="*/ 10 h 126"/>
                  <a:gd name="T60" fmla="*/ 1632 w 1910"/>
                  <a:gd name="T61" fmla="*/ 18 h 126"/>
                  <a:gd name="T62" fmla="*/ 1748 w 1910"/>
                  <a:gd name="T63" fmla="*/ 28 h 126"/>
                  <a:gd name="T64" fmla="*/ 1796 w 1910"/>
                  <a:gd name="T65" fmla="*/ 34 h 126"/>
                  <a:gd name="T66" fmla="*/ 1836 w 1910"/>
                  <a:gd name="T67" fmla="*/ 38 h 126"/>
                  <a:gd name="T68" fmla="*/ 1868 w 1910"/>
                  <a:gd name="T69" fmla="*/ 44 h 126"/>
                  <a:gd name="T70" fmla="*/ 1892 w 1910"/>
                  <a:gd name="T71" fmla="*/ 50 h 126"/>
                  <a:gd name="T72" fmla="*/ 1906 w 1910"/>
                  <a:gd name="T73" fmla="*/ 56 h 126"/>
                  <a:gd name="T74" fmla="*/ 1910 w 1910"/>
                  <a:gd name="T75" fmla="*/ 60 h 126"/>
                  <a:gd name="T76" fmla="*/ 1910 w 1910"/>
                  <a:gd name="T77" fmla="*/ 64 h 126"/>
                  <a:gd name="T78" fmla="*/ 1910 w 1910"/>
                  <a:gd name="T79" fmla="*/ 64 h 126"/>
                  <a:gd name="T80" fmla="*/ 1910 w 1910"/>
                  <a:gd name="T81" fmla="*/ 66 h 126"/>
                  <a:gd name="T82" fmla="*/ 1906 w 1910"/>
                  <a:gd name="T83" fmla="*/ 70 h 126"/>
                  <a:gd name="T84" fmla="*/ 1892 w 1910"/>
                  <a:gd name="T85" fmla="*/ 76 h 126"/>
                  <a:gd name="T86" fmla="*/ 1868 w 1910"/>
                  <a:gd name="T87" fmla="*/ 82 h 126"/>
                  <a:gd name="T88" fmla="*/ 1836 w 1910"/>
                  <a:gd name="T89" fmla="*/ 88 h 126"/>
                  <a:gd name="T90" fmla="*/ 1796 w 1910"/>
                  <a:gd name="T91" fmla="*/ 92 h 126"/>
                  <a:gd name="T92" fmla="*/ 1748 w 1910"/>
                  <a:gd name="T93" fmla="*/ 98 h 126"/>
                  <a:gd name="T94" fmla="*/ 1632 w 1910"/>
                  <a:gd name="T95" fmla="*/ 108 h 126"/>
                  <a:gd name="T96" fmla="*/ 1490 w 1910"/>
                  <a:gd name="T97" fmla="*/ 114 h 126"/>
                  <a:gd name="T98" fmla="*/ 1328 w 1910"/>
                  <a:gd name="T99" fmla="*/ 120 h 126"/>
                  <a:gd name="T100" fmla="*/ 1148 w 1910"/>
                  <a:gd name="T101" fmla="*/ 124 h 126"/>
                  <a:gd name="T102" fmla="*/ 954 w 1910"/>
                  <a:gd name="T10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10" h="126">
                    <a:moveTo>
                      <a:pt x="954" y="126"/>
                    </a:moveTo>
                    <a:lnTo>
                      <a:pt x="954" y="126"/>
                    </a:lnTo>
                    <a:lnTo>
                      <a:pt x="762" y="124"/>
                    </a:lnTo>
                    <a:lnTo>
                      <a:pt x="582" y="120"/>
                    </a:lnTo>
                    <a:lnTo>
                      <a:pt x="420" y="114"/>
                    </a:lnTo>
                    <a:lnTo>
                      <a:pt x="280" y="108"/>
                    </a:lnTo>
                    <a:lnTo>
                      <a:pt x="164" y="98"/>
                    </a:lnTo>
                    <a:lnTo>
                      <a:pt x="76" y="88"/>
                    </a:lnTo>
                    <a:lnTo>
                      <a:pt x="44" y="82"/>
                    </a:lnTo>
                    <a:lnTo>
                      <a:pt x="20" y="76"/>
                    </a:lnTo>
                    <a:lnTo>
                      <a:pt x="6" y="70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6" y="56"/>
                    </a:lnTo>
                    <a:lnTo>
                      <a:pt x="20" y="50"/>
                    </a:lnTo>
                    <a:lnTo>
                      <a:pt x="44" y="44"/>
                    </a:lnTo>
                    <a:lnTo>
                      <a:pt x="76" y="38"/>
                    </a:lnTo>
                    <a:lnTo>
                      <a:pt x="116" y="34"/>
                    </a:lnTo>
                    <a:lnTo>
                      <a:pt x="164" y="28"/>
                    </a:lnTo>
                    <a:lnTo>
                      <a:pt x="280" y="18"/>
                    </a:lnTo>
                    <a:lnTo>
                      <a:pt x="420" y="10"/>
                    </a:lnTo>
                    <a:lnTo>
                      <a:pt x="582" y="4"/>
                    </a:lnTo>
                    <a:lnTo>
                      <a:pt x="762" y="2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1148" y="2"/>
                    </a:lnTo>
                    <a:lnTo>
                      <a:pt x="1328" y="4"/>
                    </a:lnTo>
                    <a:lnTo>
                      <a:pt x="1490" y="10"/>
                    </a:lnTo>
                    <a:lnTo>
                      <a:pt x="1632" y="18"/>
                    </a:lnTo>
                    <a:lnTo>
                      <a:pt x="1748" y="28"/>
                    </a:lnTo>
                    <a:lnTo>
                      <a:pt x="1796" y="34"/>
                    </a:lnTo>
                    <a:lnTo>
                      <a:pt x="1836" y="38"/>
                    </a:lnTo>
                    <a:lnTo>
                      <a:pt x="1868" y="44"/>
                    </a:lnTo>
                    <a:lnTo>
                      <a:pt x="1892" y="50"/>
                    </a:lnTo>
                    <a:lnTo>
                      <a:pt x="1906" y="56"/>
                    </a:lnTo>
                    <a:lnTo>
                      <a:pt x="1910" y="60"/>
                    </a:lnTo>
                    <a:lnTo>
                      <a:pt x="1910" y="64"/>
                    </a:lnTo>
                    <a:lnTo>
                      <a:pt x="1910" y="64"/>
                    </a:lnTo>
                    <a:lnTo>
                      <a:pt x="1910" y="66"/>
                    </a:lnTo>
                    <a:lnTo>
                      <a:pt x="1906" y="70"/>
                    </a:lnTo>
                    <a:lnTo>
                      <a:pt x="1892" y="76"/>
                    </a:lnTo>
                    <a:lnTo>
                      <a:pt x="1868" y="82"/>
                    </a:lnTo>
                    <a:lnTo>
                      <a:pt x="1836" y="88"/>
                    </a:lnTo>
                    <a:lnTo>
                      <a:pt x="1796" y="92"/>
                    </a:lnTo>
                    <a:lnTo>
                      <a:pt x="1748" y="98"/>
                    </a:lnTo>
                    <a:lnTo>
                      <a:pt x="1632" y="108"/>
                    </a:lnTo>
                    <a:lnTo>
                      <a:pt x="1490" y="114"/>
                    </a:lnTo>
                    <a:lnTo>
                      <a:pt x="1328" y="120"/>
                    </a:lnTo>
                    <a:lnTo>
                      <a:pt x="1148" y="124"/>
                    </a:lnTo>
                    <a:lnTo>
                      <a:pt x="954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296"/>
              <p:cNvSpPr>
                <a:spLocks/>
              </p:cNvSpPr>
              <p:nvPr/>
            </p:nvSpPr>
            <p:spPr bwMode="auto">
              <a:xfrm>
                <a:off x="2890" y="4162"/>
                <a:ext cx="1920" cy="126"/>
              </a:xfrm>
              <a:custGeom>
                <a:avLst/>
                <a:gdLst>
                  <a:gd name="T0" fmla="*/ 958 w 1920"/>
                  <a:gd name="T1" fmla="*/ 0 h 126"/>
                  <a:gd name="T2" fmla="*/ 958 w 1920"/>
                  <a:gd name="T3" fmla="*/ 0 h 126"/>
                  <a:gd name="T4" fmla="*/ 764 w 1920"/>
                  <a:gd name="T5" fmla="*/ 0 h 126"/>
                  <a:gd name="T6" fmla="*/ 584 w 1920"/>
                  <a:gd name="T7" fmla="*/ 4 h 126"/>
                  <a:gd name="T8" fmla="*/ 422 w 1920"/>
                  <a:gd name="T9" fmla="*/ 10 h 126"/>
                  <a:gd name="T10" fmla="*/ 280 w 1920"/>
                  <a:gd name="T11" fmla="*/ 18 h 126"/>
                  <a:gd name="T12" fmla="*/ 164 w 1920"/>
                  <a:gd name="T13" fmla="*/ 28 h 126"/>
                  <a:gd name="T14" fmla="*/ 116 w 1920"/>
                  <a:gd name="T15" fmla="*/ 32 h 126"/>
                  <a:gd name="T16" fmla="*/ 74 w 1920"/>
                  <a:gd name="T17" fmla="*/ 38 h 126"/>
                  <a:gd name="T18" fmla="*/ 42 w 1920"/>
                  <a:gd name="T19" fmla="*/ 44 h 126"/>
                  <a:gd name="T20" fmla="*/ 18 w 1920"/>
                  <a:gd name="T21" fmla="*/ 50 h 126"/>
                  <a:gd name="T22" fmla="*/ 4 w 1920"/>
                  <a:gd name="T23" fmla="*/ 56 h 126"/>
                  <a:gd name="T24" fmla="*/ 0 w 1920"/>
                  <a:gd name="T25" fmla="*/ 60 h 126"/>
                  <a:gd name="T26" fmla="*/ 0 w 1920"/>
                  <a:gd name="T27" fmla="*/ 64 h 126"/>
                  <a:gd name="T28" fmla="*/ 0 w 1920"/>
                  <a:gd name="T29" fmla="*/ 64 h 126"/>
                  <a:gd name="T30" fmla="*/ 0 w 1920"/>
                  <a:gd name="T31" fmla="*/ 66 h 126"/>
                  <a:gd name="T32" fmla="*/ 4 w 1920"/>
                  <a:gd name="T33" fmla="*/ 70 h 126"/>
                  <a:gd name="T34" fmla="*/ 18 w 1920"/>
                  <a:gd name="T35" fmla="*/ 76 h 126"/>
                  <a:gd name="T36" fmla="*/ 42 w 1920"/>
                  <a:gd name="T37" fmla="*/ 82 h 126"/>
                  <a:gd name="T38" fmla="*/ 74 w 1920"/>
                  <a:gd name="T39" fmla="*/ 88 h 126"/>
                  <a:gd name="T40" fmla="*/ 116 w 1920"/>
                  <a:gd name="T41" fmla="*/ 92 h 126"/>
                  <a:gd name="T42" fmla="*/ 164 w 1920"/>
                  <a:gd name="T43" fmla="*/ 98 h 126"/>
                  <a:gd name="T44" fmla="*/ 280 w 1920"/>
                  <a:gd name="T45" fmla="*/ 108 h 126"/>
                  <a:gd name="T46" fmla="*/ 422 w 1920"/>
                  <a:gd name="T47" fmla="*/ 116 h 126"/>
                  <a:gd name="T48" fmla="*/ 584 w 1920"/>
                  <a:gd name="T49" fmla="*/ 122 h 126"/>
                  <a:gd name="T50" fmla="*/ 764 w 1920"/>
                  <a:gd name="T51" fmla="*/ 124 h 126"/>
                  <a:gd name="T52" fmla="*/ 958 w 1920"/>
                  <a:gd name="T53" fmla="*/ 126 h 126"/>
                  <a:gd name="T54" fmla="*/ 958 w 1920"/>
                  <a:gd name="T55" fmla="*/ 126 h 126"/>
                  <a:gd name="T56" fmla="*/ 1152 w 1920"/>
                  <a:gd name="T57" fmla="*/ 124 h 126"/>
                  <a:gd name="T58" fmla="*/ 1334 w 1920"/>
                  <a:gd name="T59" fmla="*/ 122 h 126"/>
                  <a:gd name="T60" fmla="*/ 1498 w 1920"/>
                  <a:gd name="T61" fmla="*/ 116 h 126"/>
                  <a:gd name="T62" fmla="*/ 1640 w 1920"/>
                  <a:gd name="T63" fmla="*/ 108 h 126"/>
                  <a:gd name="T64" fmla="*/ 1756 w 1920"/>
                  <a:gd name="T65" fmla="*/ 98 h 126"/>
                  <a:gd name="T66" fmla="*/ 1804 w 1920"/>
                  <a:gd name="T67" fmla="*/ 92 h 126"/>
                  <a:gd name="T68" fmla="*/ 1844 w 1920"/>
                  <a:gd name="T69" fmla="*/ 88 h 126"/>
                  <a:gd name="T70" fmla="*/ 1878 w 1920"/>
                  <a:gd name="T71" fmla="*/ 82 h 126"/>
                  <a:gd name="T72" fmla="*/ 1900 w 1920"/>
                  <a:gd name="T73" fmla="*/ 76 h 126"/>
                  <a:gd name="T74" fmla="*/ 1916 w 1920"/>
                  <a:gd name="T75" fmla="*/ 70 h 126"/>
                  <a:gd name="T76" fmla="*/ 1918 w 1920"/>
                  <a:gd name="T77" fmla="*/ 66 h 126"/>
                  <a:gd name="T78" fmla="*/ 1920 w 1920"/>
                  <a:gd name="T79" fmla="*/ 64 h 126"/>
                  <a:gd name="T80" fmla="*/ 1920 w 1920"/>
                  <a:gd name="T81" fmla="*/ 64 h 126"/>
                  <a:gd name="T82" fmla="*/ 1918 w 1920"/>
                  <a:gd name="T83" fmla="*/ 60 h 126"/>
                  <a:gd name="T84" fmla="*/ 1916 w 1920"/>
                  <a:gd name="T85" fmla="*/ 56 h 126"/>
                  <a:gd name="T86" fmla="*/ 1900 w 1920"/>
                  <a:gd name="T87" fmla="*/ 50 h 126"/>
                  <a:gd name="T88" fmla="*/ 1878 w 1920"/>
                  <a:gd name="T89" fmla="*/ 44 h 126"/>
                  <a:gd name="T90" fmla="*/ 1844 w 1920"/>
                  <a:gd name="T91" fmla="*/ 38 h 126"/>
                  <a:gd name="T92" fmla="*/ 1804 w 1920"/>
                  <a:gd name="T93" fmla="*/ 32 h 126"/>
                  <a:gd name="T94" fmla="*/ 1756 w 1920"/>
                  <a:gd name="T95" fmla="*/ 28 h 126"/>
                  <a:gd name="T96" fmla="*/ 1640 w 1920"/>
                  <a:gd name="T97" fmla="*/ 18 h 126"/>
                  <a:gd name="T98" fmla="*/ 1498 w 1920"/>
                  <a:gd name="T99" fmla="*/ 10 h 126"/>
                  <a:gd name="T100" fmla="*/ 1334 w 1920"/>
                  <a:gd name="T101" fmla="*/ 4 h 126"/>
                  <a:gd name="T102" fmla="*/ 1152 w 1920"/>
                  <a:gd name="T103" fmla="*/ 0 h 126"/>
                  <a:gd name="T104" fmla="*/ 958 w 1920"/>
                  <a:gd name="T10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0" h="126">
                    <a:moveTo>
                      <a:pt x="958" y="0"/>
                    </a:moveTo>
                    <a:lnTo>
                      <a:pt x="958" y="0"/>
                    </a:lnTo>
                    <a:lnTo>
                      <a:pt x="764" y="0"/>
                    </a:lnTo>
                    <a:lnTo>
                      <a:pt x="584" y="4"/>
                    </a:lnTo>
                    <a:lnTo>
                      <a:pt x="422" y="10"/>
                    </a:lnTo>
                    <a:lnTo>
                      <a:pt x="280" y="18"/>
                    </a:lnTo>
                    <a:lnTo>
                      <a:pt x="164" y="28"/>
                    </a:lnTo>
                    <a:lnTo>
                      <a:pt x="116" y="32"/>
                    </a:lnTo>
                    <a:lnTo>
                      <a:pt x="74" y="38"/>
                    </a:lnTo>
                    <a:lnTo>
                      <a:pt x="42" y="44"/>
                    </a:lnTo>
                    <a:lnTo>
                      <a:pt x="18" y="50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4" y="70"/>
                    </a:lnTo>
                    <a:lnTo>
                      <a:pt x="18" y="76"/>
                    </a:lnTo>
                    <a:lnTo>
                      <a:pt x="42" y="82"/>
                    </a:lnTo>
                    <a:lnTo>
                      <a:pt x="74" y="88"/>
                    </a:lnTo>
                    <a:lnTo>
                      <a:pt x="116" y="92"/>
                    </a:lnTo>
                    <a:lnTo>
                      <a:pt x="164" y="98"/>
                    </a:lnTo>
                    <a:lnTo>
                      <a:pt x="280" y="108"/>
                    </a:lnTo>
                    <a:lnTo>
                      <a:pt x="422" y="116"/>
                    </a:lnTo>
                    <a:lnTo>
                      <a:pt x="584" y="122"/>
                    </a:lnTo>
                    <a:lnTo>
                      <a:pt x="764" y="124"/>
                    </a:lnTo>
                    <a:lnTo>
                      <a:pt x="958" y="126"/>
                    </a:lnTo>
                    <a:lnTo>
                      <a:pt x="958" y="126"/>
                    </a:lnTo>
                    <a:lnTo>
                      <a:pt x="1152" y="124"/>
                    </a:lnTo>
                    <a:lnTo>
                      <a:pt x="1334" y="122"/>
                    </a:lnTo>
                    <a:lnTo>
                      <a:pt x="1498" y="116"/>
                    </a:lnTo>
                    <a:lnTo>
                      <a:pt x="1640" y="108"/>
                    </a:lnTo>
                    <a:lnTo>
                      <a:pt x="1756" y="98"/>
                    </a:lnTo>
                    <a:lnTo>
                      <a:pt x="1804" y="92"/>
                    </a:lnTo>
                    <a:lnTo>
                      <a:pt x="1844" y="88"/>
                    </a:lnTo>
                    <a:lnTo>
                      <a:pt x="1878" y="82"/>
                    </a:lnTo>
                    <a:lnTo>
                      <a:pt x="1900" y="76"/>
                    </a:lnTo>
                    <a:lnTo>
                      <a:pt x="1916" y="70"/>
                    </a:lnTo>
                    <a:lnTo>
                      <a:pt x="1918" y="66"/>
                    </a:lnTo>
                    <a:lnTo>
                      <a:pt x="1920" y="64"/>
                    </a:lnTo>
                    <a:lnTo>
                      <a:pt x="1920" y="64"/>
                    </a:lnTo>
                    <a:lnTo>
                      <a:pt x="1918" y="60"/>
                    </a:lnTo>
                    <a:lnTo>
                      <a:pt x="1916" y="56"/>
                    </a:lnTo>
                    <a:lnTo>
                      <a:pt x="1900" y="50"/>
                    </a:lnTo>
                    <a:lnTo>
                      <a:pt x="1878" y="44"/>
                    </a:lnTo>
                    <a:lnTo>
                      <a:pt x="1844" y="38"/>
                    </a:lnTo>
                    <a:lnTo>
                      <a:pt x="1804" y="32"/>
                    </a:lnTo>
                    <a:lnTo>
                      <a:pt x="1756" y="28"/>
                    </a:lnTo>
                    <a:lnTo>
                      <a:pt x="1640" y="18"/>
                    </a:lnTo>
                    <a:lnTo>
                      <a:pt x="1498" y="10"/>
                    </a:lnTo>
                    <a:lnTo>
                      <a:pt x="1334" y="4"/>
                    </a:lnTo>
                    <a:lnTo>
                      <a:pt x="1152" y="0"/>
                    </a:lnTo>
                    <a:lnTo>
                      <a:pt x="9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297"/>
              <p:cNvSpPr>
                <a:spLocks noEditPoints="1"/>
              </p:cNvSpPr>
              <p:nvPr/>
            </p:nvSpPr>
            <p:spPr bwMode="auto">
              <a:xfrm>
                <a:off x="2894" y="4162"/>
                <a:ext cx="1910" cy="126"/>
              </a:xfrm>
              <a:custGeom>
                <a:avLst/>
                <a:gdLst>
                  <a:gd name="T0" fmla="*/ 954 w 1910"/>
                  <a:gd name="T1" fmla="*/ 126 h 126"/>
                  <a:gd name="T2" fmla="*/ 584 w 1910"/>
                  <a:gd name="T3" fmla="*/ 120 h 126"/>
                  <a:gd name="T4" fmla="*/ 284 w 1910"/>
                  <a:gd name="T5" fmla="*/ 106 h 126"/>
                  <a:gd name="T6" fmla="*/ 80 w 1910"/>
                  <a:gd name="T7" fmla="*/ 88 h 126"/>
                  <a:gd name="T8" fmla="*/ 24 w 1910"/>
                  <a:gd name="T9" fmla="*/ 76 h 126"/>
                  <a:gd name="T10" fmla="*/ 6 w 1910"/>
                  <a:gd name="T11" fmla="*/ 66 h 126"/>
                  <a:gd name="T12" fmla="*/ 6 w 1910"/>
                  <a:gd name="T13" fmla="*/ 64 h 126"/>
                  <a:gd name="T14" fmla="*/ 10 w 1910"/>
                  <a:gd name="T15" fmla="*/ 56 h 126"/>
                  <a:gd name="T16" fmla="*/ 48 w 1910"/>
                  <a:gd name="T17" fmla="*/ 44 h 126"/>
                  <a:gd name="T18" fmla="*/ 120 w 1910"/>
                  <a:gd name="T19" fmla="*/ 34 h 126"/>
                  <a:gd name="T20" fmla="*/ 284 w 1910"/>
                  <a:gd name="T21" fmla="*/ 18 h 126"/>
                  <a:gd name="T22" fmla="*/ 584 w 1910"/>
                  <a:gd name="T23" fmla="*/ 6 h 126"/>
                  <a:gd name="T24" fmla="*/ 954 w 1910"/>
                  <a:gd name="T25" fmla="*/ 0 h 126"/>
                  <a:gd name="T26" fmla="*/ 1146 w 1910"/>
                  <a:gd name="T27" fmla="*/ 2 h 126"/>
                  <a:gd name="T28" fmla="*/ 1488 w 1910"/>
                  <a:gd name="T29" fmla="*/ 10 h 126"/>
                  <a:gd name="T30" fmla="*/ 1744 w 1910"/>
                  <a:gd name="T31" fmla="*/ 28 h 126"/>
                  <a:gd name="T32" fmla="*/ 1832 w 1910"/>
                  <a:gd name="T33" fmla="*/ 38 h 126"/>
                  <a:gd name="T34" fmla="*/ 1886 w 1910"/>
                  <a:gd name="T35" fmla="*/ 50 h 126"/>
                  <a:gd name="T36" fmla="*/ 1904 w 1910"/>
                  <a:gd name="T37" fmla="*/ 60 h 126"/>
                  <a:gd name="T38" fmla="*/ 1906 w 1910"/>
                  <a:gd name="T39" fmla="*/ 64 h 126"/>
                  <a:gd name="T40" fmla="*/ 1900 w 1910"/>
                  <a:gd name="T41" fmla="*/ 70 h 126"/>
                  <a:gd name="T42" fmla="*/ 1864 w 1910"/>
                  <a:gd name="T43" fmla="*/ 82 h 126"/>
                  <a:gd name="T44" fmla="*/ 1744 w 1910"/>
                  <a:gd name="T45" fmla="*/ 98 h 126"/>
                  <a:gd name="T46" fmla="*/ 1488 w 1910"/>
                  <a:gd name="T47" fmla="*/ 114 h 126"/>
                  <a:gd name="T48" fmla="*/ 1146 w 1910"/>
                  <a:gd name="T49" fmla="*/ 124 h 126"/>
                  <a:gd name="T50" fmla="*/ 954 w 1910"/>
                  <a:gd name="T51" fmla="*/ 0 h 126"/>
                  <a:gd name="T52" fmla="*/ 762 w 1910"/>
                  <a:gd name="T53" fmla="*/ 2 h 126"/>
                  <a:gd name="T54" fmla="*/ 420 w 1910"/>
                  <a:gd name="T55" fmla="*/ 10 h 126"/>
                  <a:gd name="T56" fmla="*/ 164 w 1910"/>
                  <a:gd name="T57" fmla="*/ 28 h 126"/>
                  <a:gd name="T58" fmla="*/ 76 w 1910"/>
                  <a:gd name="T59" fmla="*/ 38 h 126"/>
                  <a:gd name="T60" fmla="*/ 20 w 1910"/>
                  <a:gd name="T61" fmla="*/ 50 h 126"/>
                  <a:gd name="T62" fmla="*/ 2 w 1910"/>
                  <a:gd name="T63" fmla="*/ 60 h 126"/>
                  <a:gd name="T64" fmla="*/ 0 w 1910"/>
                  <a:gd name="T65" fmla="*/ 64 h 126"/>
                  <a:gd name="T66" fmla="*/ 6 w 1910"/>
                  <a:gd name="T67" fmla="*/ 70 h 126"/>
                  <a:gd name="T68" fmla="*/ 44 w 1910"/>
                  <a:gd name="T69" fmla="*/ 82 h 126"/>
                  <a:gd name="T70" fmla="*/ 164 w 1910"/>
                  <a:gd name="T71" fmla="*/ 98 h 126"/>
                  <a:gd name="T72" fmla="*/ 420 w 1910"/>
                  <a:gd name="T73" fmla="*/ 114 h 126"/>
                  <a:gd name="T74" fmla="*/ 762 w 1910"/>
                  <a:gd name="T75" fmla="*/ 124 h 126"/>
                  <a:gd name="T76" fmla="*/ 954 w 1910"/>
                  <a:gd name="T77" fmla="*/ 126 h 126"/>
                  <a:gd name="T78" fmla="*/ 1328 w 1910"/>
                  <a:gd name="T79" fmla="*/ 120 h 126"/>
                  <a:gd name="T80" fmla="*/ 1632 w 1910"/>
                  <a:gd name="T81" fmla="*/ 108 h 126"/>
                  <a:gd name="T82" fmla="*/ 1796 w 1910"/>
                  <a:gd name="T83" fmla="*/ 92 h 126"/>
                  <a:gd name="T84" fmla="*/ 1868 w 1910"/>
                  <a:gd name="T85" fmla="*/ 82 h 126"/>
                  <a:gd name="T86" fmla="*/ 1906 w 1910"/>
                  <a:gd name="T87" fmla="*/ 70 h 126"/>
                  <a:gd name="T88" fmla="*/ 1910 w 1910"/>
                  <a:gd name="T89" fmla="*/ 64 h 126"/>
                  <a:gd name="T90" fmla="*/ 1910 w 1910"/>
                  <a:gd name="T91" fmla="*/ 60 h 126"/>
                  <a:gd name="T92" fmla="*/ 1892 w 1910"/>
                  <a:gd name="T93" fmla="*/ 50 h 126"/>
                  <a:gd name="T94" fmla="*/ 1836 w 1910"/>
                  <a:gd name="T95" fmla="*/ 38 h 126"/>
                  <a:gd name="T96" fmla="*/ 1748 w 1910"/>
                  <a:gd name="T97" fmla="*/ 28 h 126"/>
                  <a:gd name="T98" fmla="*/ 1490 w 1910"/>
                  <a:gd name="T99" fmla="*/ 10 h 126"/>
                  <a:gd name="T100" fmla="*/ 1148 w 1910"/>
                  <a:gd name="T101" fmla="*/ 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0" h="126">
                    <a:moveTo>
                      <a:pt x="954" y="126"/>
                    </a:moveTo>
                    <a:lnTo>
                      <a:pt x="954" y="126"/>
                    </a:lnTo>
                    <a:lnTo>
                      <a:pt x="762" y="124"/>
                    </a:lnTo>
                    <a:lnTo>
                      <a:pt x="584" y="120"/>
                    </a:lnTo>
                    <a:lnTo>
                      <a:pt x="424" y="114"/>
                    </a:lnTo>
                    <a:lnTo>
                      <a:pt x="284" y="106"/>
                    </a:lnTo>
                    <a:lnTo>
                      <a:pt x="168" y="98"/>
                    </a:lnTo>
                    <a:lnTo>
                      <a:pt x="80" y="88"/>
                    </a:lnTo>
                    <a:lnTo>
                      <a:pt x="48" y="82"/>
                    </a:lnTo>
                    <a:lnTo>
                      <a:pt x="24" y="76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60"/>
                    </a:lnTo>
                    <a:lnTo>
                      <a:pt x="10" y="56"/>
                    </a:lnTo>
                    <a:lnTo>
                      <a:pt x="24" y="50"/>
                    </a:lnTo>
                    <a:lnTo>
                      <a:pt x="48" y="44"/>
                    </a:lnTo>
                    <a:lnTo>
                      <a:pt x="80" y="38"/>
                    </a:lnTo>
                    <a:lnTo>
                      <a:pt x="120" y="34"/>
                    </a:lnTo>
                    <a:lnTo>
                      <a:pt x="168" y="28"/>
                    </a:lnTo>
                    <a:lnTo>
                      <a:pt x="284" y="18"/>
                    </a:lnTo>
                    <a:lnTo>
                      <a:pt x="424" y="10"/>
                    </a:lnTo>
                    <a:lnTo>
                      <a:pt x="584" y="6"/>
                    </a:lnTo>
                    <a:lnTo>
                      <a:pt x="762" y="2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1146" y="2"/>
                    </a:lnTo>
                    <a:lnTo>
                      <a:pt x="1326" y="6"/>
                    </a:lnTo>
                    <a:lnTo>
                      <a:pt x="1488" y="10"/>
                    </a:lnTo>
                    <a:lnTo>
                      <a:pt x="1628" y="18"/>
                    </a:lnTo>
                    <a:lnTo>
                      <a:pt x="1744" y="28"/>
                    </a:lnTo>
                    <a:lnTo>
                      <a:pt x="1792" y="34"/>
                    </a:lnTo>
                    <a:lnTo>
                      <a:pt x="1832" y="38"/>
                    </a:lnTo>
                    <a:lnTo>
                      <a:pt x="1864" y="44"/>
                    </a:lnTo>
                    <a:lnTo>
                      <a:pt x="1886" y="50"/>
                    </a:lnTo>
                    <a:lnTo>
                      <a:pt x="1900" y="56"/>
                    </a:lnTo>
                    <a:lnTo>
                      <a:pt x="1904" y="60"/>
                    </a:lnTo>
                    <a:lnTo>
                      <a:pt x="1906" y="64"/>
                    </a:lnTo>
                    <a:lnTo>
                      <a:pt x="1906" y="64"/>
                    </a:lnTo>
                    <a:lnTo>
                      <a:pt x="1904" y="66"/>
                    </a:lnTo>
                    <a:lnTo>
                      <a:pt x="1900" y="70"/>
                    </a:lnTo>
                    <a:lnTo>
                      <a:pt x="1886" y="76"/>
                    </a:lnTo>
                    <a:lnTo>
                      <a:pt x="1864" y="82"/>
                    </a:lnTo>
                    <a:lnTo>
                      <a:pt x="1832" y="88"/>
                    </a:lnTo>
                    <a:lnTo>
                      <a:pt x="1744" y="98"/>
                    </a:lnTo>
                    <a:lnTo>
                      <a:pt x="1628" y="106"/>
                    </a:lnTo>
                    <a:lnTo>
                      <a:pt x="1488" y="114"/>
                    </a:lnTo>
                    <a:lnTo>
                      <a:pt x="1326" y="120"/>
                    </a:lnTo>
                    <a:lnTo>
                      <a:pt x="1146" y="124"/>
                    </a:lnTo>
                    <a:lnTo>
                      <a:pt x="954" y="126"/>
                    </a:lnTo>
                    <a:close/>
                    <a:moveTo>
                      <a:pt x="954" y="0"/>
                    </a:moveTo>
                    <a:lnTo>
                      <a:pt x="954" y="0"/>
                    </a:lnTo>
                    <a:lnTo>
                      <a:pt x="762" y="2"/>
                    </a:lnTo>
                    <a:lnTo>
                      <a:pt x="582" y="4"/>
                    </a:lnTo>
                    <a:lnTo>
                      <a:pt x="420" y="10"/>
                    </a:lnTo>
                    <a:lnTo>
                      <a:pt x="280" y="18"/>
                    </a:lnTo>
                    <a:lnTo>
                      <a:pt x="164" y="28"/>
                    </a:lnTo>
                    <a:lnTo>
                      <a:pt x="116" y="34"/>
                    </a:lnTo>
                    <a:lnTo>
                      <a:pt x="76" y="38"/>
                    </a:lnTo>
                    <a:lnTo>
                      <a:pt x="44" y="44"/>
                    </a:lnTo>
                    <a:lnTo>
                      <a:pt x="20" y="50"/>
                    </a:lnTo>
                    <a:lnTo>
                      <a:pt x="6" y="56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6" y="70"/>
                    </a:lnTo>
                    <a:lnTo>
                      <a:pt x="20" y="76"/>
                    </a:lnTo>
                    <a:lnTo>
                      <a:pt x="44" y="82"/>
                    </a:lnTo>
                    <a:lnTo>
                      <a:pt x="76" y="88"/>
                    </a:lnTo>
                    <a:lnTo>
                      <a:pt x="164" y="98"/>
                    </a:lnTo>
                    <a:lnTo>
                      <a:pt x="280" y="108"/>
                    </a:lnTo>
                    <a:lnTo>
                      <a:pt x="420" y="114"/>
                    </a:lnTo>
                    <a:lnTo>
                      <a:pt x="582" y="120"/>
                    </a:lnTo>
                    <a:lnTo>
                      <a:pt x="762" y="124"/>
                    </a:lnTo>
                    <a:lnTo>
                      <a:pt x="954" y="126"/>
                    </a:lnTo>
                    <a:lnTo>
                      <a:pt x="954" y="126"/>
                    </a:lnTo>
                    <a:lnTo>
                      <a:pt x="1148" y="124"/>
                    </a:lnTo>
                    <a:lnTo>
                      <a:pt x="1328" y="120"/>
                    </a:lnTo>
                    <a:lnTo>
                      <a:pt x="1490" y="114"/>
                    </a:lnTo>
                    <a:lnTo>
                      <a:pt x="1632" y="108"/>
                    </a:lnTo>
                    <a:lnTo>
                      <a:pt x="1748" y="98"/>
                    </a:lnTo>
                    <a:lnTo>
                      <a:pt x="1796" y="92"/>
                    </a:lnTo>
                    <a:lnTo>
                      <a:pt x="1836" y="88"/>
                    </a:lnTo>
                    <a:lnTo>
                      <a:pt x="1868" y="82"/>
                    </a:lnTo>
                    <a:lnTo>
                      <a:pt x="1892" y="76"/>
                    </a:lnTo>
                    <a:lnTo>
                      <a:pt x="1906" y="70"/>
                    </a:lnTo>
                    <a:lnTo>
                      <a:pt x="1910" y="66"/>
                    </a:lnTo>
                    <a:lnTo>
                      <a:pt x="1910" y="64"/>
                    </a:lnTo>
                    <a:lnTo>
                      <a:pt x="1910" y="64"/>
                    </a:lnTo>
                    <a:lnTo>
                      <a:pt x="1910" y="60"/>
                    </a:lnTo>
                    <a:lnTo>
                      <a:pt x="1906" y="56"/>
                    </a:lnTo>
                    <a:lnTo>
                      <a:pt x="1892" y="50"/>
                    </a:lnTo>
                    <a:lnTo>
                      <a:pt x="1868" y="44"/>
                    </a:lnTo>
                    <a:lnTo>
                      <a:pt x="1836" y="38"/>
                    </a:lnTo>
                    <a:lnTo>
                      <a:pt x="1796" y="34"/>
                    </a:lnTo>
                    <a:lnTo>
                      <a:pt x="1748" y="28"/>
                    </a:lnTo>
                    <a:lnTo>
                      <a:pt x="1632" y="18"/>
                    </a:lnTo>
                    <a:lnTo>
                      <a:pt x="1490" y="10"/>
                    </a:lnTo>
                    <a:lnTo>
                      <a:pt x="1328" y="4"/>
                    </a:lnTo>
                    <a:lnTo>
                      <a:pt x="1148" y="2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E4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298"/>
              <p:cNvSpPr>
                <a:spLocks/>
              </p:cNvSpPr>
              <p:nvPr/>
            </p:nvSpPr>
            <p:spPr bwMode="auto">
              <a:xfrm>
                <a:off x="2900" y="4162"/>
                <a:ext cx="1900" cy="126"/>
              </a:xfrm>
              <a:custGeom>
                <a:avLst/>
                <a:gdLst>
                  <a:gd name="T0" fmla="*/ 948 w 1900"/>
                  <a:gd name="T1" fmla="*/ 126 h 126"/>
                  <a:gd name="T2" fmla="*/ 948 w 1900"/>
                  <a:gd name="T3" fmla="*/ 126 h 126"/>
                  <a:gd name="T4" fmla="*/ 756 w 1900"/>
                  <a:gd name="T5" fmla="*/ 124 h 126"/>
                  <a:gd name="T6" fmla="*/ 578 w 1900"/>
                  <a:gd name="T7" fmla="*/ 120 h 126"/>
                  <a:gd name="T8" fmla="*/ 418 w 1900"/>
                  <a:gd name="T9" fmla="*/ 114 h 126"/>
                  <a:gd name="T10" fmla="*/ 278 w 1900"/>
                  <a:gd name="T11" fmla="*/ 106 h 126"/>
                  <a:gd name="T12" fmla="*/ 162 w 1900"/>
                  <a:gd name="T13" fmla="*/ 98 h 126"/>
                  <a:gd name="T14" fmla="*/ 74 w 1900"/>
                  <a:gd name="T15" fmla="*/ 88 h 126"/>
                  <a:gd name="T16" fmla="*/ 42 w 1900"/>
                  <a:gd name="T17" fmla="*/ 82 h 126"/>
                  <a:gd name="T18" fmla="*/ 18 w 1900"/>
                  <a:gd name="T19" fmla="*/ 76 h 126"/>
                  <a:gd name="T20" fmla="*/ 4 w 1900"/>
                  <a:gd name="T21" fmla="*/ 70 h 126"/>
                  <a:gd name="T22" fmla="*/ 0 w 1900"/>
                  <a:gd name="T23" fmla="*/ 66 h 126"/>
                  <a:gd name="T24" fmla="*/ 0 w 1900"/>
                  <a:gd name="T25" fmla="*/ 64 h 126"/>
                  <a:gd name="T26" fmla="*/ 0 w 1900"/>
                  <a:gd name="T27" fmla="*/ 64 h 126"/>
                  <a:gd name="T28" fmla="*/ 0 w 1900"/>
                  <a:gd name="T29" fmla="*/ 60 h 126"/>
                  <a:gd name="T30" fmla="*/ 4 w 1900"/>
                  <a:gd name="T31" fmla="*/ 56 h 126"/>
                  <a:gd name="T32" fmla="*/ 18 w 1900"/>
                  <a:gd name="T33" fmla="*/ 50 h 126"/>
                  <a:gd name="T34" fmla="*/ 42 w 1900"/>
                  <a:gd name="T35" fmla="*/ 44 h 126"/>
                  <a:gd name="T36" fmla="*/ 74 w 1900"/>
                  <a:gd name="T37" fmla="*/ 38 h 126"/>
                  <a:gd name="T38" fmla="*/ 114 w 1900"/>
                  <a:gd name="T39" fmla="*/ 34 h 126"/>
                  <a:gd name="T40" fmla="*/ 162 w 1900"/>
                  <a:gd name="T41" fmla="*/ 28 h 126"/>
                  <a:gd name="T42" fmla="*/ 278 w 1900"/>
                  <a:gd name="T43" fmla="*/ 18 h 126"/>
                  <a:gd name="T44" fmla="*/ 418 w 1900"/>
                  <a:gd name="T45" fmla="*/ 10 h 126"/>
                  <a:gd name="T46" fmla="*/ 578 w 1900"/>
                  <a:gd name="T47" fmla="*/ 6 h 126"/>
                  <a:gd name="T48" fmla="*/ 756 w 1900"/>
                  <a:gd name="T49" fmla="*/ 2 h 126"/>
                  <a:gd name="T50" fmla="*/ 948 w 1900"/>
                  <a:gd name="T51" fmla="*/ 0 h 126"/>
                  <a:gd name="T52" fmla="*/ 948 w 1900"/>
                  <a:gd name="T53" fmla="*/ 0 h 126"/>
                  <a:gd name="T54" fmla="*/ 1140 w 1900"/>
                  <a:gd name="T55" fmla="*/ 2 h 126"/>
                  <a:gd name="T56" fmla="*/ 1320 w 1900"/>
                  <a:gd name="T57" fmla="*/ 6 h 126"/>
                  <a:gd name="T58" fmla="*/ 1482 w 1900"/>
                  <a:gd name="T59" fmla="*/ 10 h 126"/>
                  <a:gd name="T60" fmla="*/ 1622 w 1900"/>
                  <a:gd name="T61" fmla="*/ 18 h 126"/>
                  <a:gd name="T62" fmla="*/ 1738 w 1900"/>
                  <a:gd name="T63" fmla="*/ 28 h 126"/>
                  <a:gd name="T64" fmla="*/ 1786 w 1900"/>
                  <a:gd name="T65" fmla="*/ 34 h 126"/>
                  <a:gd name="T66" fmla="*/ 1826 w 1900"/>
                  <a:gd name="T67" fmla="*/ 38 h 126"/>
                  <a:gd name="T68" fmla="*/ 1858 w 1900"/>
                  <a:gd name="T69" fmla="*/ 44 h 126"/>
                  <a:gd name="T70" fmla="*/ 1880 w 1900"/>
                  <a:gd name="T71" fmla="*/ 50 h 126"/>
                  <a:gd name="T72" fmla="*/ 1894 w 1900"/>
                  <a:gd name="T73" fmla="*/ 56 h 126"/>
                  <a:gd name="T74" fmla="*/ 1898 w 1900"/>
                  <a:gd name="T75" fmla="*/ 60 h 126"/>
                  <a:gd name="T76" fmla="*/ 1900 w 1900"/>
                  <a:gd name="T77" fmla="*/ 64 h 126"/>
                  <a:gd name="T78" fmla="*/ 1900 w 1900"/>
                  <a:gd name="T79" fmla="*/ 64 h 126"/>
                  <a:gd name="T80" fmla="*/ 1898 w 1900"/>
                  <a:gd name="T81" fmla="*/ 66 h 126"/>
                  <a:gd name="T82" fmla="*/ 1894 w 1900"/>
                  <a:gd name="T83" fmla="*/ 70 h 126"/>
                  <a:gd name="T84" fmla="*/ 1880 w 1900"/>
                  <a:gd name="T85" fmla="*/ 76 h 126"/>
                  <a:gd name="T86" fmla="*/ 1858 w 1900"/>
                  <a:gd name="T87" fmla="*/ 82 h 126"/>
                  <a:gd name="T88" fmla="*/ 1826 w 1900"/>
                  <a:gd name="T89" fmla="*/ 88 h 126"/>
                  <a:gd name="T90" fmla="*/ 1738 w 1900"/>
                  <a:gd name="T91" fmla="*/ 98 h 126"/>
                  <a:gd name="T92" fmla="*/ 1622 w 1900"/>
                  <a:gd name="T93" fmla="*/ 106 h 126"/>
                  <a:gd name="T94" fmla="*/ 1482 w 1900"/>
                  <a:gd name="T95" fmla="*/ 114 h 126"/>
                  <a:gd name="T96" fmla="*/ 1320 w 1900"/>
                  <a:gd name="T97" fmla="*/ 120 h 126"/>
                  <a:gd name="T98" fmla="*/ 1140 w 1900"/>
                  <a:gd name="T99" fmla="*/ 124 h 126"/>
                  <a:gd name="T100" fmla="*/ 948 w 1900"/>
                  <a:gd name="T10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0" h="126">
                    <a:moveTo>
                      <a:pt x="948" y="126"/>
                    </a:moveTo>
                    <a:lnTo>
                      <a:pt x="948" y="126"/>
                    </a:lnTo>
                    <a:lnTo>
                      <a:pt x="756" y="124"/>
                    </a:lnTo>
                    <a:lnTo>
                      <a:pt x="578" y="120"/>
                    </a:lnTo>
                    <a:lnTo>
                      <a:pt x="418" y="114"/>
                    </a:lnTo>
                    <a:lnTo>
                      <a:pt x="278" y="106"/>
                    </a:lnTo>
                    <a:lnTo>
                      <a:pt x="162" y="98"/>
                    </a:lnTo>
                    <a:lnTo>
                      <a:pt x="74" y="88"/>
                    </a:lnTo>
                    <a:lnTo>
                      <a:pt x="42" y="82"/>
                    </a:lnTo>
                    <a:lnTo>
                      <a:pt x="18" y="76"/>
                    </a:lnTo>
                    <a:lnTo>
                      <a:pt x="4" y="70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4" y="56"/>
                    </a:lnTo>
                    <a:lnTo>
                      <a:pt x="18" y="50"/>
                    </a:lnTo>
                    <a:lnTo>
                      <a:pt x="42" y="44"/>
                    </a:lnTo>
                    <a:lnTo>
                      <a:pt x="74" y="38"/>
                    </a:lnTo>
                    <a:lnTo>
                      <a:pt x="114" y="34"/>
                    </a:lnTo>
                    <a:lnTo>
                      <a:pt x="162" y="28"/>
                    </a:lnTo>
                    <a:lnTo>
                      <a:pt x="278" y="18"/>
                    </a:lnTo>
                    <a:lnTo>
                      <a:pt x="418" y="10"/>
                    </a:lnTo>
                    <a:lnTo>
                      <a:pt x="578" y="6"/>
                    </a:lnTo>
                    <a:lnTo>
                      <a:pt x="756" y="2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1140" y="2"/>
                    </a:lnTo>
                    <a:lnTo>
                      <a:pt x="1320" y="6"/>
                    </a:lnTo>
                    <a:lnTo>
                      <a:pt x="1482" y="10"/>
                    </a:lnTo>
                    <a:lnTo>
                      <a:pt x="1622" y="18"/>
                    </a:lnTo>
                    <a:lnTo>
                      <a:pt x="1738" y="28"/>
                    </a:lnTo>
                    <a:lnTo>
                      <a:pt x="1786" y="34"/>
                    </a:lnTo>
                    <a:lnTo>
                      <a:pt x="1826" y="38"/>
                    </a:lnTo>
                    <a:lnTo>
                      <a:pt x="1858" y="44"/>
                    </a:lnTo>
                    <a:lnTo>
                      <a:pt x="1880" y="50"/>
                    </a:lnTo>
                    <a:lnTo>
                      <a:pt x="1894" y="56"/>
                    </a:lnTo>
                    <a:lnTo>
                      <a:pt x="1898" y="60"/>
                    </a:lnTo>
                    <a:lnTo>
                      <a:pt x="1900" y="64"/>
                    </a:lnTo>
                    <a:lnTo>
                      <a:pt x="1900" y="64"/>
                    </a:lnTo>
                    <a:lnTo>
                      <a:pt x="1898" y="66"/>
                    </a:lnTo>
                    <a:lnTo>
                      <a:pt x="1894" y="70"/>
                    </a:lnTo>
                    <a:lnTo>
                      <a:pt x="1880" y="76"/>
                    </a:lnTo>
                    <a:lnTo>
                      <a:pt x="1858" y="82"/>
                    </a:lnTo>
                    <a:lnTo>
                      <a:pt x="1826" y="88"/>
                    </a:lnTo>
                    <a:lnTo>
                      <a:pt x="1738" y="98"/>
                    </a:lnTo>
                    <a:lnTo>
                      <a:pt x="1622" y="106"/>
                    </a:lnTo>
                    <a:lnTo>
                      <a:pt x="1482" y="114"/>
                    </a:lnTo>
                    <a:lnTo>
                      <a:pt x="1320" y="120"/>
                    </a:lnTo>
                    <a:lnTo>
                      <a:pt x="1140" y="124"/>
                    </a:lnTo>
                    <a:lnTo>
                      <a:pt x="948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299"/>
              <p:cNvSpPr>
                <a:spLocks/>
              </p:cNvSpPr>
              <p:nvPr/>
            </p:nvSpPr>
            <p:spPr bwMode="auto">
              <a:xfrm>
                <a:off x="2894" y="4162"/>
                <a:ext cx="1910" cy="126"/>
              </a:xfrm>
              <a:custGeom>
                <a:avLst/>
                <a:gdLst>
                  <a:gd name="T0" fmla="*/ 954 w 1910"/>
                  <a:gd name="T1" fmla="*/ 0 h 126"/>
                  <a:gd name="T2" fmla="*/ 954 w 1910"/>
                  <a:gd name="T3" fmla="*/ 0 h 126"/>
                  <a:gd name="T4" fmla="*/ 762 w 1910"/>
                  <a:gd name="T5" fmla="*/ 2 h 126"/>
                  <a:gd name="T6" fmla="*/ 582 w 1910"/>
                  <a:gd name="T7" fmla="*/ 4 h 126"/>
                  <a:gd name="T8" fmla="*/ 420 w 1910"/>
                  <a:gd name="T9" fmla="*/ 10 h 126"/>
                  <a:gd name="T10" fmla="*/ 280 w 1910"/>
                  <a:gd name="T11" fmla="*/ 18 h 126"/>
                  <a:gd name="T12" fmla="*/ 164 w 1910"/>
                  <a:gd name="T13" fmla="*/ 28 h 126"/>
                  <a:gd name="T14" fmla="*/ 116 w 1910"/>
                  <a:gd name="T15" fmla="*/ 34 h 126"/>
                  <a:gd name="T16" fmla="*/ 76 w 1910"/>
                  <a:gd name="T17" fmla="*/ 38 h 126"/>
                  <a:gd name="T18" fmla="*/ 44 w 1910"/>
                  <a:gd name="T19" fmla="*/ 44 h 126"/>
                  <a:gd name="T20" fmla="*/ 20 w 1910"/>
                  <a:gd name="T21" fmla="*/ 50 h 126"/>
                  <a:gd name="T22" fmla="*/ 6 w 1910"/>
                  <a:gd name="T23" fmla="*/ 56 h 126"/>
                  <a:gd name="T24" fmla="*/ 2 w 1910"/>
                  <a:gd name="T25" fmla="*/ 60 h 126"/>
                  <a:gd name="T26" fmla="*/ 0 w 1910"/>
                  <a:gd name="T27" fmla="*/ 64 h 126"/>
                  <a:gd name="T28" fmla="*/ 0 w 1910"/>
                  <a:gd name="T29" fmla="*/ 64 h 126"/>
                  <a:gd name="T30" fmla="*/ 2 w 1910"/>
                  <a:gd name="T31" fmla="*/ 66 h 126"/>
                  <a:gd name="T32" fmla="*/ 6 w 1910"/>
                  <a:gd name="T33" fmla="*/ 70 h 126"/>
                  <a:gd name="T34" fmla="*/ 20 w 1910"/>
                  <a:gd name="T35" fmla="*/ 76 h 126"/>
                  <a:gd name="T36" fmla="*/ 44 w 1910"/>
                  <a:gd name="T37" fmla="*/ 82 h 126"/>
                  <a:gd name="T38" fmla="*/ 76 w 1910"/>
                  <a:gd name="T39" fmla="*/ 88 h 126"/>
                  <a:gd name="T40" fmla="*/ 164 w 1910"/>
                  <a:gd name="T41" fmla="*/ 98 h 126"/>
                  <a:gd name="T42" fmla="*/ 280 w 1910"/>
                  <a:gd name="T43" fmla="*/ 108 h 126"/>
                  <a:gd name="T44" fmla="*/ 420 w 1910"/>
                  <a:gd name="T45" fmla="*/ 114 h 126"/>
                  <a:gd name="T46" fmla="*/ 582 w 1910"/>
                  <a:gd name="T47" fmla="*/ 120 h 126"/>
                  <a:gd name="T48" fmla="*/ 762 w 1910"/>
                  <a:gd name="T49" fmla="*/ 124 h 126"/>
                  <a:gd name="T50" fmla="*/ 954 w 1910"/>
                  <a:gd name="T51" fmla="*/ 126 h 126"/>
                  <a:gd name="T52" fmla="*/ 954 w 1910"/>
                  <a:gd name="T53" fmla="*/ 126 h 126"/>
                  <a:gd name="T54" fmla="*/ 1148 w 1910"/>
                  <a:gd name="T55" fmla="*/ 124 h 126"/>
                  <a:gd name="T56" fmla="*/ 1328 w 1910"/>
                  <a:gd name="T57" fmla="*/ 120 h 126"/>
                  <a:gd name="T58" fmla="*/ 1490 w 1910"/>
                  <a:gd name="T59" fmla="*/ 114 h 126"/>
                  <a:gd name="T60" fmla="*/ 1632 w 1910"/>
                  <a:gd name="T61" fmla="*/ 108 h 126"/>
                  <a:gd name="T62" fmla="*/ 1748 w 1910"/>
                  <a:gd name="T63" fmla="*/ 98 h 126"/>
                  <a:gd name="T64" fmla="*/ 1796 w 1910"/>
                  <a:gd name="T65" fmla="*/ 92 h 126"/>
                  <a:gd name="T66" fmla="*/ 1836 w 1910"/>
                  <a:gd name="T67" fmla="*/ 88 h 126"/>
                  <a:gd name="T68" fmla="*/ 1868 w 1910"/>
                  <a:gd name="T69" fmla="*/ 82 h 126"/>
                  <a:gd name="T70" fmla="*/ 1892 w 1910"/>
                  <a:gd name="T71" fmla="*/ 76 h 126"/>
                  <a:gd name="T72" fmla="*/ 1906 w 1910"/>
                  <a:gd name="T73" fmla="*/ 70 h 126"/>
                  <a:gd name="T74" fmla="*/ 1910 w 1910"/>
                  <a:gd name="T75" fmla="*/ 66 h 126"/>
                  <a:gd name="T76" fmla="*/ 1910 w 1910"/>
                  <a:gd name="T77" fmla="*/ 64 h 126"/>
                  <a:gd name="T78" fmla="*/ 1910 w 1910"/>
                  <a:gd name="T79" fmla="*/ 64 h 126"/>
                  <a:gd name="T80" fmla="*/ 1910 w 1910"/>
                  <a:gd name="T81" fmla="*/ 60 h 126"/>
                  <a:gd name="T82" fmla="*/ 1906 w 1910"/>
                  <a:gd name="T83" fmla="*/ 56 h 126"/>
                  <a:gd name="T84" fmla="*/ 1892 w 1910"/>
                  <a:gd name="T85" fmla="*/ 50 h 126"/>
                  <a:gd name="T86" fmla="*/ 1868 w 1910"/>
                  <a:gd name="T87" fmla="*/ 44 h 126"/>
                  <a:gd name="T88" fmla="*/ 1836 w 1910"/>
                  <a:gd name="T89" fmla="*/ 38 h 126"/>
                  <a:gd name="T90" fmla="*/ 1796 w 1910"/>
                  <a:gd name="T91" fmla="*/ 34 h 126"/>
                  <a:gd name="T92" fmla="*/ 1748 w 1910"/>
                  <a:gd name="T93" fmla="*/ 28 h 126"/>
                  <a:gd name="T94" fmla="*/ 1632 w 1910"/>
                  <a:gd name="T95" fmla="*/ 18 h 126"/>
                  <a:gd name="T96" fmla="*/ 1490 w 1910"/>
                  <a:gd name="T97" fmla="*/ 10 h 126"/>
                  <a:gd name="T98" fmla="*/ 1328 w 1910"/>
                  <a:gd name="T99" fmla="*/ 4 h 126"/>
                  <a:gd name="T100" fmla="*/ 1148 w 1910"/>
                  <a:gd name="T101" fmla="*/ 2 h 126"/>
                  <a:gd name="T102" fmla="*/ 954 w 1910"/>
                  <a:gd name="T10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10" h="126">
                    <a:moveTo>
                      <a:pt x="954" y="0"/>
                    </a:moveTo>
                    <a:lnTo>
                      <a:pt x="954" y="0"/>
                    </a:lnTo>
                    <a:lnTo>
                      <a:pt x="762" y="2"/>
                    </a:lnTo>
                    <a:lnTo>
                      <a:pt x="582" y="4"/>
                    </a:lnTo>
                    <a:lnTo>
                      <a:pt x="420" y="10"/>
                    </a:lnTo>
                    <a:lnTo>
                      <a:pt x="280" y="18"/>
                    </a:lnTo>
                    <a:lnTo>
                      <a:pt x="164" y="28"/>
                    </a:lnTo>
                    <a:lnTo>
                      <a:pt x="116" y="34"/>
                    </a:lnTo>
                    <a:lnTo>
                      <a:pt x="76" y="38"/>
                    </a:lnTo>
                    <a:lnTo>
                      <a:pt x="44" y="44"/>
                    </a:lnTo>
                    <a:lnTo>
                      <a:pt x="20" y="50"/>
                    </a:lnTo>
                    <a:lnTo>
                      <a:pt x="6" y="56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6" y="70"/>
                    </a:lnTo>
                    <a:lnTo>
                      <a:pt x="20" y="76"/>
                    </a:lnTo>
                    <a:lnTo>
                      <a:pt x="44" y="82"/>
                    </a:lnTo>
                    <a:lnTo>
                      <a:pt x="76" y="88"/>
                    </a:lnTo>
                    <a:lnTo>
                      <a:pt x="164" y="98"/>
                    </a:lnTo>
                    <a:lnTo>
                      <a:pt x="280" y="108"/>
                    </a:lnTo>
                    <a:lnTo>
                      <a:pt x="420" y="114"/>
                    </a:lnTo>
                    <a:lnTo>
                      <a:pt x="582" y="120"/>
                    </a:lnTo>
                    <a:lnTo>
                      <a:pt x="762" y="124"/>
                    </a:lnTo>
                    <a:lnTo>
                      <a:pt x="954" y="126"/>
                    </a:lnTo>
                    <a:lnTo>
                      <a:pt x="954" y="126"/>
                    </a:lnTo>
                    <a:lnTo>
                      <a:pt x="1148" y="124"/>
                    </a:lnTo>
                    <a:lnTo>
                      <a:pt x="1328" y="120"/>
                    </a:lnTo>
                    <a:lnTo>
                      <a:pt x="1490" y="114"/>
                    </a:lnTo>
                    <a:lnTo>
                      <a:pt x="1632" y="108"/>
                    </a:lnTo>
                    <a:lnTo>
                      <a:pt x="1748" y="98"/>
                    </a:lnTo>
                    <a:lnTo>
                      <a:pt x="1796" y="92"/>
                    </a:lnTo>
                    <a:lnTo>
                      <a:pt x="1836" y="88"/>
                    </a:lnTo>
                    <a:lnTo>
                      <a:pt x="1868" y="82"/>
                    </a:lnTo>
                    <a:lnTo>
                      <a:pt x="1892" y="76"/>
                    </a:lnTo>
                    <a:lnTo>
                      <a:pt x="1906" y="70"/>
                    </a:lnTo>
                    <a:lnTo>
                      <a:pt x="1910" y="66"/>
                    </a:lnTo>
                    <a:lnTo>
                      <a:pt x="1910" y="64"/>
                    </a:lnTo>
                    <a:lnTo>
                      <a:pt x="1910" y="64"/>
                    </a:lnTo>
                    <a:lnTo>
                      <a:pt x="1910" y="60"/>
                    </a:lnTo>
                    <a:lnTo>
                      <a:pt x="1906" y="56"/>
                    </a:lnTo>
                    <a:lnTo>
                      <a:pt x="1892" y="50"/>
                    </a:lnTo>
                    <a:lnTo>
                      <a:pt x="1868" y="44"/>
                    </a:lnTo>
                    <a:lnTo>
                      <a:pt x="1836" y="38"/>
                    </a:lnTo>
                    <a:lnTo>
                      <a:pt x="1796" y="34"/>
                    </a:lnTo>
                    <a:lnTo>
                      <a:pt x="1748" y="28"/>
                    </a:lnTo>
                    <a:lnTo>
                      <a:pt x="1632" y="18"/>
                    </a:lnTo>
                    <a:lnTo>
                      <a:pt x="1490" y="10"/>
                    </a:lnTo>
                    <a:lnTo>
                      <a:pt x="1328" y="4"/>
                    </a:lnTo>
                    <a:lnTo>
                      <a:pt x="1148" y="2"/>
                    </a:lnTo>
                    <a:lnTo>
                      <a:pt x="9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300"/>
              <p:cNvSpPr>
                <a:spLocks noEditPoints="1"/>
              </p:cNvSpPr>
              <p:nvPr/>
            </p:nvSpPr>
            <p:spPr bwMode="auto">
              <a:xfrm>
                <a:off x="2900" y="4162"/>
                <a:ext cx="1900" cy="126"/>
              </a:xfrm>
              <a:custGeom>
                <a:avLst/>
                <a:gdLst>
                  <a:gd name="T0" fmla="*/ 948 w 1900"/>
                  <a:gd name="T1" fmla="*/ 126 h 126"/>
                  <a:gd name="T2" fmla="*/ 580 w 1900"/>
                  <a:gd name="T3" fmla="*/ 120 h 126"/>
                  <a:gd name="T4" fmla="*/ 282 w 1900"/>
                  <a:gd name="T5" fmla="*/ 106 h 126"/>
                  <a:gd name="T6" fmla="*/ 78 w 1900"/>
                  <a:gd name="T7" fmla="*/ 88 h 126"/>
                  <a:gd name="T8" fmla="*/ 24 w 1900"/>
                  <a:gd name="T9" fmla="*/ 76 h 126"/>
                  <a:gd name="T10" fmla="*/ 6 w 1900"/>
                  <a:gd name="T11" fmla="*/ 66 h 126"/>
                  <a:gd name="T12" fmla="*/ 4 w 1900"/>
                  <a:gd name="T13" fmla="*/ 64 h 126"/>
                  <a:gd name="T14" fmla="*/ 10 w 1900"/>
                  <a:gd name="T15" fmla="*/ 58 h 126"/>
                  <a:gd name="T16" fmla="*/ 48 w 1900"/>
                  <a:gd name="T17" fmla="*/ 44 h 126"/>
                  <a:gd name="T18" fmla="*/ 118 w 1900"/>
                  <a:gd name="T19" fmla="*/ 34 h 126"/>
                  <a:gd name="T20" fmla="*/ 282 w 1900"/>
                  <a:gd name="T21" fmla="*/ 18 h 126"/>
                  <a:gd name="T22" fmla="*/ 580 w 1900"/>
                  <a:gd name="T23" fmla="*/ 6 h 126"/>
                  <a:gd name="T24" fmla="*/ 948 w 1900"/>
                  <a:gd name="T25" fmla="*/ 0 h 126"/>
                  <a:gd name="T26" fmla="*/ 1140 w 1900"/>
                  <a:gd name="T27" fmla="*/ 2 h 126"/>
                  <a:gd name="T28" fmla="*/ 1478 w 1900"/>
                  <a:gd name="T29" fmla="*/ 12 h 126"/>
                  <a:gd name="T30" fmla="*/ 1734 w 1900"/>
                  <a:gd name="T31" fmla="*/ 28 h 126"/>
                  <a:gd name="T32" fmla="*/ 1820 w 1900"/>
                  <a:gd name="T33" fmla="*/ 38 h 126"/>
                  <a:gd name="T34" fmla="*/ 1876 w 1900"/>
                  <a:gd name="T35" fmla="*/ 50 h 126"/>
                  <a:gd name="T36" fmla="*/ 1894 w 1900"/>
                  <a:gd name="T37" fmla="*/ 60 h 126"/>
                  <a:gd name="T38" fmla="*/ 1894 w 1900"/>
                  <a:gd name="T39" fmla="*/ 64 h 126"/>
                  <a:gd name="T40" fmla="*/ 1890 w 1900"/>
                  <a:gd name="T41" fmla="*/ 70 h 126"/>
                  <a:gd name="T42" fmla="*/ 1852 w 1900"/>
                  <a:gd name="T43" fmla="*/ 82 h 126"/>
                  <a:gd name="T44" fmla="*/ 1734 w 1900"/>
                  <a:gd name="T45" fmla="*/ 98 h 126"/>
                  <a:gd name="T46" fmla="*/ 1478 w 1900"/>
                  <a:gd name="T47" fmla="*/ 114 h 126"/>
                  <a:gd name="T48" fmla="*/ 1140 w 1900"/>
                  <a:gd name="T49" fmla="*/ 124 h 126"/>
                  <a:gd name="T50" fmla="*/ 948 w 1900"/>
                  <a:gd name="T51" fmla="*/ 0 h 126"/>
                  <a:gd name="T52" fmla="*/ 756 w 1900"/>
                  <a:gd name="T53" fmla="*/ 2 h 126"/>
                  <a:gd name="T54" fmla="*/ 418 w 1900"/>
                  <a:gd name="T55" fmla="*/ 10 h 126"/>
                  <a:gd name="T56" fmla="*/ 162 w 1900"/>
                  <a:gd name="T57" fmla="*/ 28 h 126"/>
                  <a:gd name="T58" fmla="*/ 74 w 1900"/>
                  <a:gd name="T59" fmla="*/ 38 h 126"/>
                  <a:gd name="T60" fmla="*/ 18 w 1900"/>
                  <a:gd name="T61" fmla="*/ 50 h 126"/>
                  <a:gd name="T62" fmla="*/ 0 w 1900"/>
                  <a:gd name="T63" fmla="*/ 60 h 126"/>
                  <a:gd name="T64" fmla="*/ 0 w 1900"/>
                  <a:gd name="T65" fmla="*/ 64 h 126"/>
                  <a:gd name="T66" fmla="*/ 4 w 1900"/>
                  <a:gd name="T67" fmla="*/ 70 h 126"/>
                  <a:gd name="T68" fmla="*/ 42 w 1900"/>
                  <a:gd name="T69" fmla="*/ 82 h 126"/>
                  <a:gd name="T70" fmla="*/ 162 w 1900"/>
                  <a:gd name="T71" fmla="*/ 98 h 126"/>
                  <a:gd name="T72" fmla="*/ 418 w 1900"/>
                  <a:gd name="T73" fmla="*/ 114 h 126"/>
                  <a:gd name="T74" fmla="*/ 756 w 1900"/>
                  <a:gd name="T75" fmla="*/ 124 h 126"/>
                  <a:gd name="T76" fmla="*/ 948 w 1900"/>
                  <a:gd name="T77" fmla="*/ 126 h 126"/>
                  <a:gd name="T78" fmla="*/ 1320 w 1900"/>
                  <a:gd name="T79" fmla="*/ 120 h 126"/>
                  <a:gd name="T80" fmla="*/ 1622 w 1900"/>
                  <a:gd name="T81" fmla="*/ 106 h 126"/>
                  <a:gd name="T82" fmla="*/ 1826 w 1900"/>
                  <a:gd name="T83" fmla="*/ 88 h 126"/>
                  <a:gd name="T84" fmla="*/ 1880 w 1900"/>
                  <a:gd name="T85" fmla="*/ 76 h 126"/>
                  <a:gd name="T86" fmla="*/ 1898 w 1900"/>
                  <a:gd name="T87" fmla="*/ 66 h 126"/>
                  <a:gd name="T88" fmla="*/ 1900 w 1900"/>
                  <a:gd name="T89" fmla="*/ 64 h 126"/>
                  <a:gd name="T90" fmla="*/ 1894 w 1900"/>
                  <a:gd name="T91" fmla="*/ 56 h 126"/>
                  <a:gd name="T92" fmla="*/ 1858 w 1900"/>
                  <a:gd name="T93" fmla="*/ 44 h 126"/>
                  <a:gd name="T94" fmla="*/ 1786 w 1900"/>
                  <a:gd name="T95" fmla="*/ 34 h 126"/>
                  <a:gd name="T96" fmla="*/ 1622 w 1900"/>
                  <a:gd name="T97" fmla="*/ 18 h 126"/>
                  <a:gd name="T98" fmla="*/ 1320 w 1900"/>
                  <a:gd name="T99" fmla="*/ 6 h 126"/>
                  <a:gd name="T100" fmla="*/ 948 w 1900"/>
                  <a:gd name="T10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0" h="126">
                    <a:moveTo>
                      <a:pt x="948" y="126"/>
                    </a:moveTo>
                    <a:lnTo>
                      <a:pt x="948" y="126"/>
                    </a:lnTo>
                    <a:lnTo>
                      <a:pt x="758" y="124"/>
                    </a:lnTo>
                    <a:lnTo>
                      <a:pt x="580" y="120"/>
                    </a:lnTo>
                    <a:lnTo>
                      <a:pt x="420" y="114"/>
                    </a:lnTo>
                    <a:lnTo>
                      <a:pt x="282" y="106"/>
                    </a:lnTo>
                    <a:lnTo>
                      <a:pt x="166" y="98"/>
                    </a:lnTo>
                    <a:lnTo>
                      <a:pt x="78" y="88"/>
                    </a:lnTo>
                    <a:lnTo>
                      <a:pt x="48" y="82"/>
                    </a:lnTo>
                    <a:lnTo>
                      <a:pt x="24" y="76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6" y="60"/>
                    </a:lnTo>
                    <a:lnTo>
                      <a:pt x="10" y="58"/>
                    </a:lnTo>
                    <a:lnTo>
                      <a:pt x="24" y="50"/>
                    </a:lnTo>
                    <a:lnTo>
                      <a:pt x="48" y="44"/>
                    </a:lnTo>
                    <a:lnTo>
                      <a:pt x="78" y="38"/>
                    </a:lnTo>
                    <a:lnTo>
                      <a:pt x="118" y="34"/>
                    </a:lnTo>
                    <a:lnTo>
                      <a:pt x="166" y="28"/>
                    </a:lnTo>
                    <a:lnTo>
                      <a:pt x="282" y="18"/>
                    </a:lnTo>
                    <a:lnTo>
                      <a:pt x="420" y="12"/>
                    </a:lnTo>
                    <a:lnTo>
                      <a:pt x="580" y="6"/>
                    </a:lnTo>
                    <a:lnTo>
                      <a:pt x="758" y="2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1140" y="2"/>
                    </a:lnTo>
                    <a:lnTo>
                      <a:pt x="1318" y="6"/>
                    </a:lnTo>
                    <a:lnTo>
                      <a:pt x="1478" y="12"/>
                    </a:lnTo>
                    <a:lnTo>
                      <a:pt x="1618" y="18"/>
                    </a:lnTo>
                    <a:lnTo>
                      <a:pt x="1734" y="28"/>
                    </a:lnTo>
                    <a:lnTo>
                      <a:pt x="1782" y="34"/>
                    </a:lnTo>
                    <a:lnTo>
                      <a:pt x="1820" y="38"/>
                    </a:lnTo>
                    <a:lnTo>
                      <a:pt x="1852" y="44"/>
                    </a:lnTo>
                    <a:lnTo>
                      <a:pt x="1876" y="50"/>
                    </a:lnTo>
                    <a:lnTo>
                      <a:pt x="1890" y="58"/>
                    </a:lnTo>
                    <a:lnTo>
                      <a:pt x="1894" y="60"/>
                    </a:lnTo>
                    <a:lnTo>
                      <a:pt x="1894" y="64"/>
                    </a:lnTo>
                    <a:lnTo>
                      <a:pt x="1894" y="64"/>
                    </a:lnTo>
                    <a:lnTo>
                      <a:pt x="1894" y="66"/>
                    </a:lnTo>
                    <a:lnTo>
                      <a:pt x="1890" y="70"/>
                    </a:lnTo>
                    <a:lnTo>
                      <a:pt x="1876" y="76"/>
                    </a:lnTo>
                    <a:lnTo>
                      <a:pt x="1852" y="82"/>
                    </a:lnTo>
                    <a:lnTo>
                      <a:pt x="1820" y="88"/>
                    </a:lnTo>
                    <a:lnTo>
                      <a:pt x="1734" y="98"/>
                    </a:lnTo>
                    <a:lnTo>
                      <a:pt x="1618" y="106"/>
                    </a:lnTo>
                    <a:lnTo>
                      <a:pt x="1478" y="114"/>
                    </a:lnTo>
                    <a:lnTo>
                      <a:pt x="1318" y="120"/>
                    </a:lnTo>
                    <a:lnTo>
                      <a:pt x="1140" y="124"/>
                    </a:lnTo>
                    <a:lnTo>
                      <a:pt x="948" y="126"/>
                    </a:lnTo>
                    <a:close/>
                    <a:moveTo>
                      <a:pt x="948" y="0"/>
                    </a:moveTo>
                    <a:lnTo>
                      <a:pt x="948" y="0"/>
                    </a:lnTo>
                    <a:lnTo>
                      <a:pt x="756" y="2"/>
                    </a:lnTo>
                    <a:lnTo>
                      <a:pt x="578" y="6"/>
                    </a:lnTo>
                    <a:lnTo>
                      <a:pt x="418" y="10"/>
                    </a:lnTo>
                    <a:lnTo>
                      <a:pt x="278" y="18"/>
                    </a:lnTo>
                    <a:lnTo>
                      <a:pt x="162" y="28"/>
                    </a:lnTo>
                    <a:lnTo>
                      <a:pt x="114" y="34"/>
                    </a:lnTo>
                    <a:lnTo>
                      <a:pt x="74" y="38"/>
                    </a:lnTo>
                    <a:lnTo>
                      <a:pt x="42" y="44"/>
                    </a:lnTo>
                    <a:lnTo>
                      <a:pt x="18" y="50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4" y="70"/>
                    </a:lnTo>
                    <a:lnTo>
                      <a:pt x="18" y="76"/>
                    </a:lnTo>
                    <a:lnTo>
                      <a:pt x="42" y="82"/>
                    </a:lnTo>
                    <a:lnTo>
                      <a:pt x="74" y="88"/>
                    </a:lnTo>
                    <a:lnTo>
                      <a:pt x="162" y="98"/>
                    </a:lnTo>
                    <a:lnTo>
                      <a:pt x="278" y="106"/>
                    </a:lnTo>
                    <a:lnTo>
                      <a:pt x="418" y="114"/>
                    </a:lnTo>
                    <a:lnTo>
                      <a:pt x="578" y="120"/>
                    </a:lnTo>
                    <a:lnTo>
                      <a:pt x="756" y="124"/>
                    </a:lnTo>
                    <a:lnTo>
                      <a:pt x="948" y="126"/>
                    </a:lnTo>
                    <a:lnTo>
                      <a:pt x="948" y="126"/>
                    </a:lnTo>
                    <a:lnTo>
                      <a:pt x="1140" y="124"/>
                    </a:lnTo>
                    <a:lnTo>
                      <a:pt x="1320" y="120"/>
                    </a:lnTo>
                    <a:lnTo>
                      <a:pt x="1482" y="114"/>
                    </a:lnTo>
                    <a:lnTo>
                      <a:pt x="1622" y="106"/>
                    </a:lnTo>
                    <a:lnTo>
                      <a:pt x="1738" y="98"/>
                    </a:lnTo>
                    <a:lnTo>
                      <a:pt x="1826" y="88"/>
                    </a:lnTo>
                    <a:lnTo>
                      <a:pt x="1858" y="82"/>
                    </a:lnTo>
                    <a:lnTo>
                      <a:pt x="1880" y="76"/>
                    </a:lnTo>
                    <a:lnTo>
                      <a:pt x="1894" y="70"/>
                    </a:lnTo>
                    <a:lnTo>
                      <a:pt x="1898" y="66"/>
                    </a:lnTo>
                    <a:lnTo>
                      <a:pt x="1900" y="64"/>
                    </a:lnTo>
                    <a:lnTo>
                      <a:pt x="1900" y="64"/>
                    </a:lnTo>
                    <a:lnTo>
                      <a:pt x="1898" y="60"/>
                    </a:lnTo>
                    <a:lnTo>
                      <a:pt x="1894" y="56"/>
                    </a:lnTo>
                    <a:lnTo>
                      <a:pt x="1880" y="50"/>
                    </a:lnTo>
                    <a:lnTo>
                      <a:pt x="1858" y="44"/>
                    </a:lnTo>
                    <a:lnTo>
                      <a:pt x="1826" y="38"/>
                    </a:lnTo>
                    <a:lnTo>
                      <a:pt x="1786" y="34"/>
                    </a:lnTo>
                    <a:lnTo>
                      <a:pt x="1738" y="28"/>
                    </a:lnTo>
                    <a:lnTo>
                      <a:pt x="1622" y="18"/>
                    </a:lnTo>
                    <a:lnTo>
                      <a:pt x="1482" y="10"/>
                    </a:lnTo>
                    <a:lnTo>
                      <a:pt x="1320" y="6"/>
                    </a:lnTo>
                    <a:lnTo>
                      <a:pt x="1140" y="2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E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301"/>
              <p:cNvSpPr>
                <a:spLocks/>
              </p:cNvSpPr>
              <p:nvPr/>
            </p:nvSpPr>
            <p:spPr bwMode="auto">
              <a:xfrm>
                <a:off x="2904" y="4162"/>
                <a:ext cx="1890" cy="126"/>
              </a:xfrm>
              <a:custGeom>
                <a:avLst/>
                <a:gdLst>
                  <a:gd name="T0" fmla="*/ 944 w 1890"/>
                  <a:gd name="T1" fmla="*/ 126 h 126"/>
                  <a:gd name="T2" fmla="*/ 944 w 1890"/>
                  <a:gd name="T3" fmla="*/ 126 h 126"/>
                  <a:gd name="T4" fmla="*/ 754 w 1890"/>
                  <a:gd name="T5" fmla="*/ 124 h 126"/>
                  <a:gd name="T6" fmla="*/ 576 w 1890"/>
                  <a:gd name="T7" fmla="*/ 120 h 126"/>
                  <a:gd name="T8" fmla="*/ 416 w 1890"/>
                  <a:gd name="T9" fmla="*/ 114 h 126"/>
                  <a:gd name="T10" fmla="*/ 278 w 1890"/>
                  <a:gd name="T11" fmla="*/ 106 h 126"/>
                  <a:gd name="T12" fmla="*/ 162 w 1890"/>
                  <a:gd name="T13" fmla="*/ 98 h 126"/>
                  <a:gd name="T14" fmla="*/ 74 w 1890"/>
                  <a:gd name="T15" fmla="*/ 88 h 126"/>
                  <a:gd name="T16" fmla="*/ 44 w 1890"/>
                  <a:gd name="T17" fmla="*/ 82 h 126"/>
                  <a:gd name="T18" fmla="*/ 20 w 1890"/>
                  <a:gd name="T19" fmla="*/ 76 h 126"/>
                  <a:gd name="T20" fmla="*/ 6 w 1890"/>
                  <a:gd name="T21" fmla="*/ 70 h 126"/>
                  <a:gd name="T22" fmla="*/ 2 w 1890"/>
                  <a:gd name="T23" fmla="*/ 66 h 126"/>
                  <a:gd name="T24" fmla="*/ 0 w 1890"/>
                  <a:gd name="T25" fmla="*/ 64 h 126"/>
                  <a:gd name="T26" fmla="*/ 0 w 1890"/>
                  <a:gd name="T27" fmla="*/ 64 h 126"/>
                  <a:gd name="T28" fmla="*/ 2 w 1890"/>
                  <a:gd name="T29" fmla="*/ 60 h 126"/>
                  <a:gd name="T30" fmla="*/ 6 w 1890"/>
                  <a:gd name="T31" fmla="*/ 58 h 126"/>
                  <a:gd name="T32" fmla="*/ 20 w 1890"/>
                  <a:gd name="T33" fmla="*/ 50 h 126"/>
                  <a:gd name="T34" fmla="*/ 44 w 1890"/>
                  <a:gd name="T35" fmla="*/ 44 h 126"/>
                  <a:gd name="T36" fmla="*/ 74 w 1890"/>
                  <a:gd name="T37" fmla="*/ 38 h 126"/>
                  <a:gd name="T38" fmla="*/ 114 w 1890"/>
                  <a:gd name="T39" fmla="*/ 34 h 126"/>
                  <a:gd name="T40" fmla="*/ 162 w 1890"/>
                  <a:gd name="T41" fmla="*/ 28 h 126"/>
                  <a:gd name="T42" fmla="*/ 278 w 1890"/>
                  <a:gd name="T43" fmla="*/ 18 h 126"/>
                  <a:gd name="T44" fmla="*/ 416 w 1890"/>
                  <a:gd name="T45" fmla="*/ 12 h 126"/>
                  <a:gd name="T46" fmla="*/ 576 w 1890"/>
                  <a:gd name="T47" fmla="*/ 6 h 126"/>
                  <a:gd name="T48" fmla="*/ 754 w 1890"/>
                  <a:gd name="T49" fmla="*/ 2 h 126"/>
                  <a:gd name="T50" fmla="*/ 944 w 1890"/>
                  <a:gd name="T51" fmla="*/ 0 h 126"/>
                  <a:gd name="T52" fmla="*/ 944 w 1890"/>
                  <a:gd name="T53" fmla="*/ 0 h 126"/>
                  <a:gd name="T54" fmla="*/ 1136 w 1890"/>
                  <a:gd name="T55" fmla="*/ 2 h 126"/>
                  <a:gd name="T56" fmla="*/ 1314 w 1890"/>
                  <a:gd name="T57" fmla="*/ 6 h 126"/>
                  <a:gd name="T58" fmla="*/ 1474 w 1890"/>
                  <a:gd name="T59" fmla="*/ 12 h 126"/>
                  <a:gd name="T60" fmla="*/ 1614 w 1890"/>
                  <a:gd name="T61" fmla="*/ 18 h 126"/>
                  <a:gd name="T62" fmla="*/ 1730 w 1890"/>
                  <a:gd name="T63" fmla="*/ 28 h 126"/>
                  <a:gd name="T64" fmla="*/ 1778 w 1890"/>
                  <a:gd name="T65" fmla="*/ 34 h 126"/>
                  <a:gd name="T66" fmla="*/ 1816 w 1890"/>
                  <a:gd name="T67" fmla="*/ 38 h 126"/>
                  <a:gd name="T68" fmla="*/ 1848 w 1890"/>
                  <a:gd name="T69" fmla="*/ 44 h 126"/>
                  <a:gd name="T70" fmla="*/ 1872 w 1890"/>
                  <a:gd name="T71" fmla="*/ 50 h 126"/>
                  <a:gd name="T72" fmla="*/ 1886 w 1890"/>
                  <a:gd name="T73" fmla="*/ 58 h 126"/>
                  <a:gd name="T74" fmla="*/ 1890 w 1890"/>
                  <a:gd name="T75" fmla="*/ 60 h 126"/>
                  <a:gd name="T76" fmla="*/ 1890 w 1890"/>
                  <a:gd name="T77" fmla="*/ 64 h 126"/>
                  <a:gd name="T78" fmla="*/ 1890 w 1890"/>
                  <a:gd name="T79" fmla="*/ 64 h 126"/>
                  <a:gd name="T80" fmla="*/ 1890 w 1890"/>
                  <a:gd name="T81" fmla="*/ 66 h 126"/>
                  <a:gd name="T82" fmla="*/ 1886 w 1890"/>
                  <a:gd name="T83" fmla="*/ 70 h 126"/>
                  <a:gd name="T84" fmla="*/ 1872 w 1890"/>
                  <a:gd name="T85" fmla="*/ 76 h 126"/>
                  <a:gd name="T86" fmla="*/ 1848 w 1890"/>
                  <a:gd name="T87" fmla="*/ 82 h 126"/>
                  <a:gd name="T88" fmla="*/ 1816 w 1890"/>
                  <a:gd name="T89" fmla="*/ 88 h 126"/>
                  <a:gd name="T90" fmla="*/ 1730 w 1890"/>
                  <a:gd name="T91" fmla="*/ 98 h 126"/>
                  <a:gd name="T92" fmla="*/ 1614 w 1890"/>
                  <a:gd name="T93" fmla="*/ 106 h 126"/>
                  <a:gd name="T94" fmla="*/ 1474 w 1890"/>
                  <a:gd name="T95" fmla="*/ 114 h 126"/>
                  <a:gd name="T96" fmla="*/ 1314 w 1890"/>
                  <a:gd name="T97" fmla="*/ 120 h 126"/>
                  <a:gd name="T98" fmla="*/ 1136 w 1890"/>
                  <a:gd name="T99" fmla="*/ 124 h 126"/>
                  <a:gd name="T100" fmla="*/ 944 w 1890"/>
                  <a:gd name="T10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90" h="126">
                    <a:moveTo>
                      <a:pt x="944" y="126"/>
                    </a:moveTo>
                    <a:lnTo>
                      <a:pt x="944" y="126"/>
                    </a:lnTo>
                    <a:lnTo>
                      <a:pt x="754" y="124"/>
                    </a:lnTo>
                    <a:lnTo>
                      <a:pt x="576" y="120"/>
                    </a:lnTo>
                    <a:lnTo>
                      <a:pt x="416" y="114"/>
                    </a:lnTo>
                    <a:lnTo>
                      <a:pt x="278" y="106"/>
                    </a:lnTo>
                    <a:lnTo>
                      <a:pt x="162" y="98"/>
                    </a:lnTo>
                    <a:lnTo>
                      <a:pt x="74" y="88"/>
                    </a:lnTo>
                    <a:lnTo>
                      <a:pt x="44" y="82"/>
                    </a:lnTo>
                    <a:lnTo>
                      <a:pt x="20" y="76"/>
                    </a:lnTo>
                    <a:lnTo>
                      <a:pt x="6" y="70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6" y="58"/>
                    </a:lnTo>
                    <a:lnTo>
                      <a:pt x="20" y="50"/>
                    </a:lnTo>
                    <a:lnTo>
                      <a:pt x="44" y="44"/>
                    </a:lnTo>
                    <a:lnTo>
                      <a:pt x="74" y="38"/>
                    </a:lnTo>
                    <a:lnTo>
                      <a:pt x="114" y="34"/>
                    </a:lnTo>
                    <a:lnTo>
                      <a:pt x="162" y="28"/>
                    </a:lnTo>
                    <a:lnTo>
                      <a:pt x="278" y="18"/>
                    </a:lnTo>
                    <a:lnTo>
                      <a:pt x="416" y="12"/>
                    </a:lnTo>
                    <a:lnTo>
                      <a:pt x="576" y="6"/>
                    </a:lnTo>
                    <a:lnTo>
                      <a:pt x="754" y="2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1136" y="2"/>
                    </a:lnTo>
                    <a:lnTo>
                      <a:pt x="1314" y="6"/>
                    </a:lnTo>
                    <a:lnTo>
                      <a:pt x="1474" y="12"/>
                    </a:lnTo>
                    <a:lnTo>
                      <a:pt x="1614" y="18"/>
                    </a:lnTo>
                    <a:lnTo>
                      <a:pt x="1730" y="28"/>
                    </a:lnTo>
                    <a:lnTo>
                      <a:pt x="1778" y="34"/>
                    </a:lnTo>
                    <a:lnTo>
                      <a:pt x="1816" y="38"/>
                    </a:lnTo>
                    <a:lnTo>
                      <a:pt x="1848" y="44"/>
                    </a:lnTo>
                    <a:lnTo>
                      <a:pt x="1872" y="50"/>
                    </a:lnTo>
                    <a:lnTo>
                      <a:pt x="1886" y="58"/>
                    </a:lnTo>
                    <a:lnTo>
                      <a:pt x="1890" y="60"/>
                    </a:lnTo>
                    <a:lnTo>
                      <a:pt x="1890" y="64"/>
                    </a:lnTo>
                    <a:lnTo>
                      <a:pt x="1890" y="64"/>
                    </a:lnTo>
                    <a:lnTo>
                      <a:pt x="1890" y="66"/>
                    </a:lnTo>
                    <a:lnTo>
                      <a:pt x="1886" y="70"/>
                    </a:lnTo>
                    <a:lnTo>
                      <a:pt x="1872" y="76"/>
                    </a:lnTo>
                    <a:lnTo>
                      <a:pt x="1848" y="82"/>
                    </a:lnTo>
                    <a:lnTo>
                      <a:pt x="1816" y="88"/>
                    </a:lnTo>
                    <a:lnTo>
                      <a:pt x="1730" y="98"/>
                    </a:lnTo>
                    <a:lnTo>
                      <a:pt x="1614" y="106"/>
                    </a:lnTo>
                    <a:lnTo>
                      <a:pt x="1474" y="114"/>
                    </a:lnTo>
                    <a:lnTo>
                      <a:pt x="1314" y="120"/>
                    </a:lnTo>
                    <a:lnTo>
                      <a:pt x="1136" y="124"/>
                    </a:lnTo>
                    <a:lnTo>
                      <a:pt x="944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302"/>
              <p:cNvSpPr>
                <a:spLocks/>
              </p:cNvSpPr>
              <p:nvPr/>
            </p:nvSpPr>
            <p:spPr bwMode="auto">
              <a:xfrm>
                <a:off x="2900" y="4162"/>
                <a:ext cx="1900" cy="126"/>
              </a:xfrm>
              <a:custGeom>
                <a:avLst/>
                <a:gdLst>
                  <a:gd name="T0" fmla="*/ 948 w 1900"/>
                  <a:gd name="T1" fmla="*/ 0 h 126"/>
                  <a:gd name="T2" fmla="*/ 948 w 1900"/>
                  <a:gd name="T3" fmla="*/ 0 h 126"/>
                  <a:gd name="T4" fmla="*/ 756 w 1900"/>
                  <a:gd name="T5" fmla="*/ 2 h 126"/>
                  <a:gd name="T6" fmla="*/ 578 w 1900"/>
                  <a:gd name="T7" fmla="*/ 6 h 126"/>
                  <a:gd name="T8" fmla="*/ 418 w 1900"/>
                  <a:gd name="T9" fmla="*/ 10 h 126"/>
                  <a:gd name="T10" fmla="*/ 278 w 1900"/>
                  <a:gd name="T11" fmla="*/ 18 h 126"/>
                  <a:gd name="T12" fmla="*/ 162 w 1900"/>
                  <a:gd name="T13" fmla="*/ 28 h 126"/>
                  <a:gd name="T14" fmla="*/ 114 w 1900"/>
                  <a:gd name="T15" fmla="*/ 34 h 126"/>
                  <a:gd name="T16" fmla="*/ 74 w 1900"/>
                  <a:gd name="T17" fmla="*/ 38 h 126"/>
                  <a:gd name="T18" fmla="*/ 42 w 1900"/>
                  <a:gd name="T19" fmla="*/ 44 h 126"/>
                  <a:gd name="T20" fmla="*/ 18 w 1900"/>
                  <a:gd name="T21" fmla="*/ 50 h 126"/>
                  <a:gd name="T22" fmla="*/ 4 w 1900"/>
                  <a:gd name="T23" fmla="*/ 56 h 126"/>
                  <a:gd name="T24" fmla="*/ 0 w 1900"/>
                  <a:gd name="T25" fmla="*/ 60 h 126"/>
                  <a:gd name="T26" fmla="*/ 0 w 1900"/>
                  <a:gd name="T27" fmla="*/ 64 h 126"/>
                  <a:gd name="T28" fmla="*/ 0 w 1900"/>
                  <a:gd name="T29" fmla="*/ 64 h 126"/>
                  <a:gd name="T30" fmla="*/ 0 w 1900"/>
                  <a:gd name="T31" fmla="*/ 66 h 126"/>
                  <a:gd name="T32" fmla="*/ 4 w 1900"/>
                  <a:gd name="T33" fmla="*/ 70 h 126"/>
                  <a:gd name="T34" fmla="*/ 18 w 1900"/>
                  <a:gd name="T35" fmla="*/ 76 h 126"/>
                  <a:gd name="T36" fmla="*/ 42 w 1900"/>
                  <a:gd name="T37" fmla="*/ 82 h 126"/>
                  <a:gd name="T38" fmla="*/ 74 w 1900"/>
                  <a:gd name="T39" fmla="*/ 88 h 126"/>
                  <a:gd name="T40" fmla="*/ 162 w 1900"/>
                  <a:gd name="T41" fmla="*/ 98 h 126"/>
                  <a:gd name="T42" fmla="*/ 278 w 1900"/>
                  <a:gd name="T43" fmla="*/ 106 h 126"/>
                  <a:gd name="T44" fmla="*/ 418 w 1900"/>
                  <a:gd name="T45" fmla="*/ 114 h 126"/>
                  <a:gd name="T46" fmla="*/ 578 w 1900"/>
                  <a:gd name="T47" fmla="*/ 120 h 126"/>
                  <a:gd name="T48" fmla="*/ 756 w 1900"/>
                  <a:gd name="T49" fmla="*/ 124 h 126"/>
                  <a:gd name="T50" fmla="*/ 948 w 1900"/>
                  <a:gd name="T51" fmla="*/ 126 h 126"/>
                  <a:gd name="T52" fmla="*/ 948 w 1900"/>
                  <a:gd name="T53" fmla="*/ 126 h 126"/>
                  <a:gd name="T54" fmla="*/ 1140 w 1900"/>
                  <a:gd name="T55" fmla="*/ 124 h 126"/>
                  <a:gd name="T56" fmla="*/ 1320 w 1900"/>
                  <a:gd name="T57" fmla="*/ 120 h 126"/>
                  <a:gd name="T58" fmla="*/ 1482 w 1900"/>
                  <a:gd name="T59" fmla="*/ 114 h 126"/>
                  <a:gd name="T60" fmla="*/ 1622 w 1900"/>
                  <a:gd name="T61" fmla="*/ 106 h 126"/>
                  <a:gd name="T62" fmla="*/ 1738 w 1900"/>
                  <a:gd name="T63" fmla="*/ 98 h 126"/>
                  <a:gd name="T64" fmla="*/ 1826 w 1900"/>
                  <a:gd name="T65" fmla="*/ 88 h 126"/>
                  <a:gd name="T66" fmla="*/ 1858 w 1900"/>
                  <a:gd name="T67" fmla="*/ 82 h 126"/>
                  <a:gd name="T68" fmla="*/ 1880 w 1900"/>
                  <a:gd name="T69" fmla="*/ 76 h 126"/>
                  <a:gd name="T70" fmla="*/ 1894 w 1900"/>
                  <a:gd name="T71" fmla="*/ 70 h 126"/>
                  <a:gd name="T72" fmla="*/ 1898 w 1900"/>
                  <a:gd name="T73" fmla="*/ 66 h 126"/>
                  <a:gd name="T74" fmla="*/ 1900 w 1900"/>
                  <a:gd name="T75" fmla="*/ 64 h 126"/>
                  <a:gd name="T76" fmla="*/ 1900 w 1900"/>
                  <a:gd name="T77" fmla="*/ 64 h 126"/>
                  <a:gd name="T78" fmla="*/ 1898 w 1900"/>
                  <a:gd name="T79" fmla="*/ 60 h 126"/>
                  <a:gd name="T80" fmla="*/ 1894 w 1900"/>
                  <a:gd name="T81" fmla="*/ 56 h 126"/>
                  <a:gd name="T82" fmla="*/ 1880 w 1900"/>
                  <a:gd name="T83" fmla="*/ 50 h 126"/>
                  <a:gd name="T84" fmla="*/ 1858 w 1900"/>
                  <a:gd name="T85" fmla="*/ 44 h 126"/>
                  <a:gd name="T86" fmla="*/ 1826 w 1900"/>
                  <a:gd name="T87" fmla="*/ 38 h 126"/>
                  <a:gd name="T88" fmla="*/ 1786 w 1900"/>
                  <a:gd name="T89" fmla="*/ 34 h 126"/>
                  <a:gd name="T90" fmla="*/ 1738 w 1900"/>
                  <a:gd name="T91" fmla="*/ 28 h 126"/>
                  <a:gd name="T92" fmla="*/ 1622 w 1900"/>
                  <a:gd name="T93" fmla="*/ 18 h 126"/>
                  <a:gd name="T94" fmla="*/ 1482 w 1900"/>
                  <a:gd name="T95" fmla="*/ 10 h 126"/>
                  <a:gd name="T96" fmla="*/ 1320 w 1900"/>
                  <a:gd name="T97" fmla="*/ 6 h 126"/>
                  <a:gd name="T98" fmla="*/ 1140 w 1900"/>
                  <a:gd name="T99" fmla="*/ 2 h 126"/>
                  <a:gd name="T100" fmla="*/ 948 w 1900"/>
                  <a:gd name="T10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0" h="126">
                    <a:moveTo>
                      <a:pt x="948" y="0"/>
                    </a:moveTo>
                    <a:lnTo>
                      <a:pt x="948" y="0"/>
                    </a:lnTo>
                    <a:lnTo>
                      <a:pt x="756" y="2"/>
                    </a:lnTo>
                    <a:lnTo>
                      <a:pt x="578" y="6"/>
                    </a:lnTo>
                    <a:lnTo>
                      <a:pt x="418" y="10"/>
                    </a:lnTo>
                    <a:lnTo>
                      <a:pt x="278" y="18"/>
                    </a:lnTo>
                    <a:lnTo>
                      <a:pt x="162" y="28"/>
                    </a:lnTo>
                    <a:lnTo>
                      <a:pt x="114" y="34"/>
                    </a:lnTo>
                    <a:lnTo>
                      <a:pt x="74" y="38"/>
                    </a:lnTo>
                    <a:lnTo>
                      <a:pt x="42" y="44"/>
                    </a:lnTo>
                    <a:lnTo>
                      <a:pt x="18" y="50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4" y="70"/>
                    </a:lnTo>
                    <a:lnTo>
                      <a:pt x="18" y="76"/>
                    </a:lnTo>
                    <a:lnTo>
                      <a:pt x="42" y="82"/>
                    </a:lnTo>
                    <a:lnTo>
                      <a:pt x="74" y="88"/>
                    </a:lnTo>
                    <a:lnTo>
                      <a:pt x="162" y="98"/>
                    </a:lnTo>
                    <a:lnTo>
                      <a:pt x="278" y="106"/>
                    </a:lnTo>
                    <a:lnTo>
                      <a:pt x="418" y="114"/>
                    </a:lnTo>
                    <a:lnTo>
                      <a:pt x="578" y="120"/>
                    </a:lnTo>
                    <a:lnTo>
                      <a:pt x="756" y="124"/>
                    </a:lnTo>
                    <a:lnTo>
                      <a:pt x="948" y="126"/>
                    </a:lnTo>
                    <a:lnTo>
                      <a:pt x="948" y="126"/>
                    </a:lnTo>
                    <a:lnTo>
                      <a:pt x="1140" y="124"/>
                    </a:lnTo>
                    <a:lnTo>
                      <a:pt x="1320" y="120"/>
                    </a:lnTo>
                    <a:lnTo>
                      <a:pt x="1482" y="114"/>
                    </a:lnTo>
                    <a:lnTo>
                      <a:pt x="1622" y="106"/>
                    </a:lnTo>
                    <a:lnTo>
                      <a:pt x="1738" y="98"/>
                    </a:lnTo>
                    <a:lnTo>
                      <a:pt x="1826" y="88"/>
                    </a:lnTo>
                    <a:lnTo>
                      <a:pt x="1858" y="82"/>
                    </a:lnTo>
                    <a:lnTo>
                      <a:pt x="1880" y="76"/>
                    </a:lnTo>
                    <a:lnTo>
                      <a:pt x="1894" y="70"/>
                    </a:lnTo>
                    <a:lnTo>
                      <a:pt x="1898" y="66"/>
                    </a:lnTo>
                    <a:lnTo>
                      <a:pt x="1900" y="64"/>
                    </a:lnTo>
                    <a:lnTo>
                      <a:pt x="1900" y="64"/>
                    </a:lnTo>
                    <a:lnTo>
                      <a:pt x="1898" y="60"/>
                    </a:lnTo>
                    <a:lnTo>
                      <a:pt x="1894" y="56"/>
                    </a:lnTo>
                    <a:lnTo>
                      <a:pt x="1880" y="50"/>
                    </a:lnTo>
                    <a:lnTo>
                      <a:pt x="1858" y="44"/>
                    </a:lnTo>
                    <a:lnTo>
                      <a:pt x="1826" y="38"/>
                    </a:lnTo>
                    <a:lnTo>
                      <a:pt x="1786" y="34"/>
                    </a:lnTo>
                    <a:lnTo>
                      <a:pt x="1738" y="28"/>
                    </a:lnTo>
                    <a:lnTo>
                      <a:pt x="1622" y="18"/>
                    </a:lnTo>
                    <a:lnTo>
                      <a:pt x="1482" y="10"/>
                    </a:lnTo>
                    <a:lnTo>
                      <a:pt x="1320" y="6"/>
                    </a:lnTo>
                    <a:lnTo>
                      <a:pt x="1140" y="2"/>
                    </a:lnTo>
                    <a:lnTo>
                      <a:pt x="9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303"/>
              <p:cNvSpPr>
                <a:spLocks noEditPoints="1"/>
              </p:cNvSpPr>
              <p:nvPr/>
            </p:nvSpPr>
            <p:spPr bwMode="auto">
              <a:xfrm>
                <a:off x="2904" y="4162"/>
                <a:ext cx="1890" cy="126"/>
              </a:xfrm>
              <a:custGeom>
                <a:avLst/>
                <a:gdLst>
                  <a:gd name="T0" fmla="*/ 944 w 1890"/>
                  <a:gd name="T1" fmla="*/ 124 h 126"/>
                  <a:gd name="T2" fmla="*/ 578 w 1890"/>
                  <a:gd name="T3" fmla="*/ 120 h 126"/>
                  <a:gd name="T4" fmla="*/ 280 w 1890"/>
                  <a:gd name="T5" fmla="*/ 106 h 126"/>
                  <a:gd name="T6" fmla="*/ 80 w 1890"/>
                  <a:gd name="T7" fmla="*/ 86 h 126"/>
                  <a:gd name="T8" fmla="*/ 24 w 1890"/>
                  <a:gd name="T9" fmla="*/ 76 h 126"/>
                  <a:gd name="T10" fmla="*/ 8 w 1890"/>
                  <a:gd name="T11" fmla="*/ 66 h 126"/>
                  <a:gd name="T12" fmla="*/ 6 w 1890"/>
                  <a:gd name="T13" fmla="*/ 64 h 126"/>
                  <a:gd name="T14" fmla="*/ 10 w 1890"/>
                  <a:gd name="T15" fmla="*/ 58 h 126"/>
                  <a:gd name="T16" fmla="*/ 48 w 1890"/>
                  <a:gd name="T17" fmla="*/ 44 h 126"/>
                  <a:gd name="T18" fmla="*/ 120 w 1890"/>
                  <a:gd name="T19" fmla="*/ 34 h 126"/>
                  <a:gd name="T20" fmla="*/ 280 w 1890"/>
                  <a:gd name="T21" fmla="*/ 20 h 126"/>
                  <a:gd name="T22" fmla="*/ 578 w 1890"/>
                  <a:gd name="T23" fmla="*/ 6 h 126"/>
                  <a:gd name="T24" fmla="*/ 944 w 1890"/>
                  <a:gd name="T25" fmla="*/ 2 h 126"/>
                  <a:gd name="T26" fmla="*/ 1134 w 1890"/>
                  <a:gd name="T27" fmla="*/ 2 h 126"/>
                  <a:gd name="T28" fmla="*/ 1472 w 1890"/>
                  <a:gd name="T29" fmla="*/ 12 h 126"/>
                  <a:gd name="T30" fmla="*/ 1726 w 1890"/>
                  <a:gd name="T31" fmla="*/ 28 h 126"/>
                  <a:gd name="T32" fmla="*/ 1812 w 1890"/>
                  <a:gd name="T33" fmla="*/ 38 h 126"/>
                  <a:gd name="T34" fmla="*/ 1866 w 1890"/>
                  <a:gd name="T35" fmla="*/ 50 h 126"/>
                  <a:gd name="T36" fmla="*/ 1884 w 1890"/>
                  <a:gd name="T37" fmla="*/ 60 h 126"/>
                  <a:gd name="T38" fmla="*/ 1886 w 1890"/>
                  <a:gd name="T39" fmla="*/ 64 h 126"/>
                  <a:gd name="T40" fmla="*/ 1880 w 1890"/>
                  <a:gd name="T41" fmla="*/ 70 h 126"/>
                  <a:gd name="T42" fmla="*/ 1844 w 1890"/>
                  <a:gd name="T43" fmla="*/ 82 h 126"/>
                  <a:gd name="T44" fmla="*/ 1726 w 1890"/>
                  <a:gd name="T45" fmla="*/ 98 h 126"/>
                  <a:gd name="T46" fmla="*/ 1472 w 1890"/>
                  <a:gd name="T47" fmla="*/ 114 h 126"/>
                  <a:gd name="T48" fmla="*/ 1134 w 1890"/>
                  <a:gd name="T49" fmla="*/ 124 h 126"/>
                  <a:gd name="T50" fmla="*/ 944 w 1890"/>
                  <a:gd name="T51" fmla="*/ 0 h 126"/>
                  <a:gd name="T52" fmla="*/ 754 w 1890"/>
                  <a:gd name="T53" fmla="*/ 2 h 126"/>
                  <a:gd name="T54" fmla="*/ 416 w 1890"/>
                  <a:gd name="T55" fmla="*/ 12 h 126"/>
                  <a:gd name="T56" fmla="*/ 162 w 1890"/>
                  <a:gd name="T57" fmla="*/ 28 h 126"/>
                  <a:gd name="T58" fmla="*/ 74 w 1890"/>
                  <a:gd name="T59" fmla="*/ 38 h 126"/>
                  <a:gd name="T60" fmla="*/ 20 w 1890"/>
                  <a:gd name="T61" fmla="*/ 50 h 126"/>
                  <a:gd name="T62" fmla="*/ 2 w 1890"/>
                  <a:gd name="T63" fmla="*/ 60 h 126"/>
                  <a:gd name="T64" fmla="*/ 0 w 1890"/>
                  <a:gd name="T65" fmla="*/ 64 h 126"/>
                  <a:gd name="T66" fmla="*/ 6 w 1890"/>
                  <a:gd name="T67" fmla="*/ 70 h 126"/>
                  <a:gd name="T68" fmla="*/ 44 w 1890"/>
                  <a:gd name="T69" fmla="*/ 82 h 126"/>
                  <a:gd name="T70" fmla="*/ 162 w 1890"/>
                  <a:gd name="T71" fmla="*/ 98 h 126"/>
                  <a:gd name="T72" fmla="*/ 416 w 1890"/>
                  <a:gd name="T73" fmla="*/ 114 h 126"/>
                  <a:gd name="T74" fmla="*/ 754 w 1890"/>
                  <a:gd name="T75" fmla="*/ 124 h 126"/>
                  <a:gd name="T76" fmla="*/ 944 w 1890"/>
                  <a:gd name="T77" fmla="*/ 126 h 126"/>
                  <a:gd name="T78" fmla="*/ 1314 w 1890"/>
                  <a:gd name="T79" fmla="*/ 120 h 126"/>
                  <a:gd name="T80" fmla="*/ 1614 w 1890"/>
                  <a:gd name="T81" fmla="*/ 106 h 126"/>
                  <a:gd name="T82" fmla="*/ 1816 w 1890"/>
                  <a:gd name="T83" fmla="*/ 88 h 126"/>
                  <a:gd name="T84" fmla="*/ 1872 w 1890"/>
                  <a:gd name="T85" fmla="*/ 76 h 126"/>
                  <a:gd name="T86" fmla="*/ 1890 w 1890"/>
                  <a:gd name="T87" fmla="*/ 66 h 126"/>
                  <a:gd name="T88" fmla="*/ 1890 w 1890"/>
                  <a:gd name="T89" fmla="*/ 64 h 126"/>
                  <a:gd name="T90" fmla="*/ 1886 w 1890"/>
                  <a:gd name="T91" fmla="*/ 58 h 126"/>
                  <a:gd name="T92" fmla="*/ 1848 w 1890"/>
                  <a:gd name="T93" fmla="*/ 44 h 126"/>
                  <a:gd name="T94" fmla="*/ 1778 w 1890"/>
                  <a:gd name="T95" fmla="*/ 34 h 126"/>
                  <a:gd name="T96" fmla="*/ 1614 w 1890"/>
                  <a:gd name="T97" fmla="*/ 18 h 126"/>
                  <a:gd name="T98" fmla="*/ 1314 w 1890"/>
                  <a:gd name="T99" fmla="*/ 6 h 126"/>
                  <a:gd name="T100" fmla="*/ 944 w 1890"/>
                  <a:gd name="T10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90" h="126">
                    <a:moveTo>
                      <a:pt x="944" y="124"/>
                    </a:moveTo>
                    <a:lnTo>
                      <a:pt x="944" y="124"/>
                    </a:lnTo>
                    <a:lnTo>
                      <a:pt x="754" y="124"/>
                    </a:lnTo>
                    <a:lnTo>
                      <a:pt x="578" y="120"/>
                    </a:lnTo>
                    <a:lnTo>
                      <a:pt x="420" y="114"/>
                    </a:lnTo>
                    <a:lnTo>
                      <a:pt x="280" y="106"/>
                    </a:lnTo>
                    <a:lnTo>
                      <a:pt x="166" y="98"/>
                    </a:lnTo>
                    <a:lnTo>
                      <a:pt x="80" y="86"/>
                    </a:lnTo>
                    <a:lnTo>
                      <a:pt x="48" y="82"/>
                    </a:lnTo>
                    <a:lnTo>
                      <a:pt x="24" y="76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24" y="50"/>
                    </a:lnTo>
                    <a:lnTo>
                      <a:pt x="48" y="44"/>
                    </a:lnTo>
                    <a:lnTo>
                      <a:pt x="80" y="38"/>
                    </a:lnTo>
                    <a:lnTo>
                      <a:pt x="120" y="34"/>
                    </a:lnTo>
                    <a:lnTo>
                      <a:pt x="166" y="28"/>
                    </a:lnTo>
                    <a:lnTo>
                      <a:pt x="280" y="20"/>
                    </a:lnTo>
                    <a:lnTo>
                      <a:pt x="420" y="12"/>
                    </a:lnTo>
                    <a:lnTo>
                      <a:pt x="578" y="6"/>
                    </a:lnTo>
                    <a:lnTo>
                      <a:pt x="754" y="2"/>
                    </a:lnTo>
                    <a:lnTo>
                      <a:pt x="944" y="2"/>
                    </a:lnTo>
                    <a:lnTo>
                      <a:pt x="944" y="2"/>
                    </a:lnTo>
                    <a:lnTo>
                      <a:pt x="1134" y="2"/>
                    </a:lnTo>
                    <a:lnTo>
                      <a:pt x="1312" y="6"/>
                    </a:lnTo>
                    <a:lnTo>
                      <a:pt x="1472" y="12"/>
                    </a:lnTo>
                    <a:lnTo>
                      <a:pt x="1612" y="20"/>
                    </a:lnTo>
                    <a:lnTo>
                      <a:pt x="1726" y="28"/>
                    </a:lnTo>
                    <a:lnTo>
                      <a:pt x="1772" y="34"/>
                    </a:lnTo>
                    <a:lnTo>
                      <a:pt x="1812" y="38"/>
                    </a:lnTo>
                    <a:lnTo>
                      <a:pt x="1844" y="44"/>
                    </a:lnTo>
                    <a:lnTo>
                      <a:pt x="1866" y="50"/>
                    </a:lnTo>
                    <a:lnTo>
                      <a:pt x="1880" y="58"/>
                    </a:lnTo>
                    <a:lnTo>
                      <a:pt x="1884" y="60"/>
                    </a:lnTo>
                    <a:lnTo>
                      <a:pt x="1886" y="64"/>
                    </a:lnTo>
                    <a:lnTo>
                      <a:pt x="1886" y="64"/>
                    </a:lnTo>
                    <a:lnTo>
                      <a:pt x="1884" y="66"/>
                    </a:lnTo>
                    <a:lnTo>
                      <a:pt x="1880" y="70"/>
                    </a:lnTo>
                    <a:lnTo>
                      <a:pt x="1866" y="76"/>
                    </a:lnTo>
                    <a:lnTo>
                      <a:pt x="1844" y="82"/>
                    </a:lnTo>
                    <a:lnTo>
                      <a:pt x="1812" y="86"/>
                    </a:lnTo>
                    <a:lnTo>
                      <a:pt x="1726" y="98"/>
                    </a:lnTo>
                    <a:lnTo>
                      <a:pt x="1612" y="106"/>
                    </a:lnTo>
                    <a:lnTo>
                      <a:pt x="1472" y="114"/>
                    </a:lnTo>
                    <a:lnTo>
                      <a:pt x="1312" y="120"/>
                    </a:lnTo>
                    <a:lnTo>
                      <a:pt x="1134" y="124"/>
                    </a:lnTo>
                    <a:lnTo>
                      <a:pt x="944" y="124"/>
                    </a:lnTo>
                    <a:close/>
                    <a:moveTo>
                      <a:pt x="944" y="0"/>
                    </a:moveTo>
                    <a:lnTo>
                      <a:pt x="944" y="0"/>
                    </a:lnTo>
                    <a:lnTo>
                      <a:pt x="754" y="2"/>
                    </a:lnTo>
                    <a:lnTo>
                      <a:pt x="576" y="6"/>
                    </a:lnTo>
                    <a:lnTo>
                      <a:pt x="416" y="12"/>
                    </a:lnTo>
                    <a:lnTo>
                      <a:pt x="278" y="18"/>
                    </a:lnTo>
                    <a:lnTo>
                      <a:pt x="162" y="28"/>
                    </a:lnTo>
                    <a:lnTo>
                      <a:pt x="114" y="34"/>
                    </a:lnTo>
                    <a:lnTo>
                      <a:pt x="74" y="38"/>
                    </a:lnTo>
                    <a:lnTo>
                      <a:pt x="44" y="44"/>
                    </a:lnTo>
                    <a:lnTo>
                      <a:pt x="20" y="50"/>
                    </a:lnTo>
                    <a:lnTo>
                      <a:pt x="6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6" y="70"/>
                    </a:lnTo>
                    <a:lnTo>
                      <a:pt x="20" y="76"/>
                    </a:lnTo>
                    <a:lnTo>
                      <a:pt x="44" y="82"/>
                    </a:lnTo>
                    <a:lnTo>
                      <a:pt x="74" y="88"/>
                    </a:lnTo>
                    <a:lnTo>
                      <a:pt x="162" y="98"/>
                    </a:lnTo>
                    <a:lnTo>
                      <a:pt x="278" y="106"/>
                    </a:lnTo>
                    <a:lnTo>
                      <a:pt x="416" y="114"/>
                    </a:lnTo>
                    <a:lnTo>
                      <a:pt x="576" y="120"/>
                    </a:lnTo>
                    <a:lnTo>
                      <a:pt x="754" y="124"/>
                    </a:lnTo>
                    <a:lnTo>
                      <a:pt x="944" y="126"/>
                    </a:lnTo>
                    <a:lnTo>
                      <a:pt x="944" y="126"/>
                    </a:lnTo>
                    <a:lnTo>
                      <a:pt x="1136" y="124"/>
                    </a:lnTo>
                    <a:lnTo>
                      <a:pt x="1314" y="120"/>
                    </a:lnTo>
                    <a:lnTo>
                      <a:pt x="1474" y="114"/>
                    </a:lnTo>
                    <a:lnTo>
                      <a:pt x="1614" y="106"/>
                    </a:lnTo>
                    <a:lnTo>
                      <a:pt x="1730" y="98"/>
                    </a:lnTo>
                    <a:lnTo>
                      <a:pt x="1816" y="88"/>
                    </a:lnTo>
                    <a:lnTo>
                      <a:pt x="1848" y="82"/>
                    </a:lnTo>
                    <a:lnTo>
                      <a:pt x="1872" y="76"/>
                    </a:lnTo>
                    <a:lnTo>
                      <a:pt x="1886" y="70"/>
                    </a:lnTo>
                    <a:lnTo>
                      <a:pt x="1890" y="66"/>
                    </a:lnTo>
                    <a:lnTo>
                      <a:pt x="1890" y="64"/>
                    </a:lnTo>
                    <a:lnTo>
                      <a:pt x="1890" y="64"/>
                    </a:lnTo>
                    <a:lnTo>
                      <a:pt x="1890" y="60"/>
                    </a:lnTo>
                    <a:lnTo>
                      <a:pt x="1886" y="58"/>
                    </a:lnTo>
                    <a:lnTo>
                      <a:pt x="1872" y="50"/>
                    </a:lnTo>
                    <a:lnTo>
                      <a:pt x="1848" y="44"/>
                    </a:lnTo>
                    <a:lnTo>
                      <a:pt x="1816" y="38"/>
                    </a:lnTo>
                    <a:lnTo>
                      <a:pt x="1778" y="34"/>
                    </a:lnTo>
                    <a:lnTo>
                      <a:pt x="1730" y="28"/>
                    </a:lnTo>
                    <a:lnTo>
                      <a:pt x="1614" y="18"/>
                    </a:lnTo>
                    <a:lnTo>
                      <a:pt x="1474" y="12"/>
                    </a:lnTo>
                    <a:lnTo>
                      <a:pt x="1314" y="6"/>
                    </a:lnTo>
                    <a:lnTo>
                      <a:pt x="1136" y="2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rgbClr val="E3E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304"/>
              <p:cNvSpPr>
                <a:spLocks/>
              </p:cNvSpPr>
              <p:nvPr/>
            </p:nvSpPr>
            <p:spPr bwMode="auto">
              <a:xfrm>
                <a:off x="2910" y="4164"/>
                <a:ext cx="1880" cy="122"/>
              </a:xfrm>
              <a:custGeom>
                <a:avLst/>
                <a:gdLst>
                  <a:gd name="T0" fmla="*/ 938 w 1880"/>
                  <a:gd name="T1" fmla="*/ 122 h 122"/>
                  <a:gd name="T2" fmla="*/ 938 w 1880"/>
                  <a:gd name="T3" fmla="*/ 122 h 122"/>
                  <a:gd name="T4" fmla="*/ 748 w 1880"/>
                  <a:gd name="T5" fmla="*/ 122 h 122"/>
                  <a:gd name="T6" fmla="*/ 572 w 1880"/>
                  <a:gd name="T7" fmla="*/ 118 h 122"/>
                  <a:gd name="T8" fmla="*/ 414 w 1880"/>
                  <a:gd name="T9" fmla="*/ 112 h 122"/>
                  <a:gd name="T10" fmla="*/ 274 w 1880"/>
                  <a:gd name="T11" fmla="*/ 104 h 122"/>
                  <a:gd name="T12" fmla="*/ 160 w 1880"/>
                  <a:gd name="T13" fmla="*/ 96 h 122"/>
                  <a:gd name="T14" fmla="*/ 74 w 1880"/>
                  <a:gd name="T15" fmla="*/ 84 h 122"/>
                  <a:gd name="T16" fmla="*/ 42 w 1880"/>
                  <a:gd name="T17" fmla="*/ 80 h 122"/>
                  <a:gd name="T18" fmla="*/ 18 w 1880"/>
                  <a:gd name="T19" fmla="*/ 74 h 122"/>
                  <a:gd name="T20" fmla="*/ 4 w 1880"/>
                  <a:gd name="T21" fmla="*/ 68 h 122"/>
                  <a:gd name="T22" fmla="*/ 2 w 1880"/>
                  <a:gd name="T23" fmla="*/ 64 h 122"/>
                  <a:gd name="T24" fmla="*/ 0 w 1880"/>
                  <a:gd name="T25" fmla="*/ 62 h 122"/>
                  <a:gd name="T26" fmla="*/ 0 w 1880"/>
                  <a:gd name="T27" fmla="*/ 62 h 122"/>
                  <a:gd name="T28" fmla="*/ 2 w 1880"/>
                  <a:gd name="T29" fmla="*/ 58 h 122"/>
                  <a:gd name="T30" fmla="*/ 4 w 1880"/>
                  <a:gd name="T31" fmla="*/ 56 h 122"/>
                  <a:gd name="T32" fmla="*/ 18 w 1880"/>
                  <a:gd name="T33" fmla="*/ 48 h 122"/>
                  <a:gd name="T34" fmla="*/ 42 w 1880"/>
                  <a:gd name="T35" fmla="*/ 42 h 122"/>
                  <a:gd name="T36" fmla="*/ 74 w 1880"/>
                  <a:gd name="T37" fmla="*/ 36 h 122"/>
                  <a:gd name="T38" fmla="*/ 114 w 1880"/>
                  <a:gd name="T39" fmla="*/ 32 h 122"/>
                  <a:gd name="T40" fmla="*/ 160 w 1880"/>
                  <a:gd name="T41" fmla="*/ 26 h 122"/>
                  <a:gd name="T42" fmla="*/ 274 w 1880"/>
                  <a:gd name="T43" fmla="*/ 18 h 122"/>
                  <a:gd name="T44" fmla="*/ 414 w 1880"/>
                  <a:gd name="T45" fmla="*/ 10 h 122"/>
                  <a:gd name="T46" fmla="*/ 572 w 1880"/>
                  <a:gd name="T47" fmla="*/ 4 h 122"/>
                  <a:gd name="T48" fmla="*/ 748 w 1880"/>
                  <a:gd name="T49" fmla="*/ 0 h 122"/>
                  <a:gd name="T50" fmla="*/ 938 w 1880"/>
                  <a:gd name="T51" fmla="*/ 0 h 122"/>
                  <a:gd name="T52" fmla="*/ 938 w 1880"/>
                  <a:gd name="T53" fmla="*/ 0 h 122"/>
                  <a:gd name="T54" fmla="*/ 1128 w 1880"/>
                  <a:gd name="T55" fmla="*/ 0 h 122"/>
                  <a:gd name="T56" fmla="*/ 1306 w 1880"/>
                  <a:gd name="T57" fmla="*/ 4 h 122"/>
                  <a:gd name="T58" fmla="*/ 1466 w 1880"/>
                  <a:gd name="T59" fmla="*/ 10 h 122"/>
                  <a:gd name="T60" fmla="*/ 1606 w 1880"/>
                  <a:gd name="T61" fmla="*/ 18 h 122"/>
                  <a:gd name="T62" fmla="*/ 1720 w 1880"/>
                  <a:gd name="T63" fmla="*/ 26 h 122"/>
                  <a:gd name="T64" fmla="*/ 1766 w 1880"/>
                  <a:gd name="T65" fmla="*/ 32 h 122"/>
                  <a:gd name="T66" fmla="*/ 1806 w 1880"/>
                  <a:gd name="T67" fmla="*/ 36 h 122"/>
                  <a:gd name="T68" fmla="*/ 1838 w 1880"/>
                  <a:gd name="T69" fmla="*/ 42 h 122"/>
                  <a:gd name="T70" fmla="*/ 1860 w 1880"/>
                  <a:gd name="T71" fmla="*/ 48 h 122"/>
                  <a:gd name="T72" fmla="*/ 1874 w 1880"/>
                  <a:gd name="T73" fmla="*/ 56 h 122"/>
                  <a:gd name="T74" fmla="*/ 1878 w 1880"/>
                  <a:gd name="T75" fmla="*/ 58 h 122"/>
                  <a:gd name="T76" fmla="*/ 1880 w 1880"/>
                  <a:gd name="T77" fmla="*/ 62 h 122"/>
                  <a:gd name="T78" fmla="*/ 1880 w 1880"/>
                  <a:gd name="T79" fmla="*/ 62 h 122"/>
                  <a:gd name="T80" fmla="*/ 1878 w 1880"/>
                  <a:gd name="T81" fmla="*/ 64 h 122"/>
                  <a:gd name="T82" fmla="*/ 1874 w 1880"/>
                  <a:gd name="T83" fmla="*/ 68 h 122"/>
                  <a:gd name="T84" fmla="*/ 1860 w 1880"/>
                  <a:gd name="T85" fmla="*/ 74 h 122"/>
                  <a:gd name="T86" fmla="*/ 1838 w 1880"/>
                  <a:gd name="T87" fmla="*/ 80 h 122"/>
                  <a:gd name="T88" fmla="*/ 1806 w 1880"/>
                  <a:gd name="T89" fmla="*/ 84 h 122"/>
                  <a:gd name="T90" fmla="*/ 1720 w 1880"/>
                  <a:gd name="T91" fmla="*/ 96 h 122"/>
                  <a:gd name="T92" fmla="*/ 1606 w 1880"/>
                  <a:gd name="T93" fmla="*/ 104 h 122"/>
                  <a:gd name="T94" fmla="*/ 1466 w 1880"/>
                  <a:gd name="T95" fmla="*/ 112 h 122"/>
                  <a:gd name="T96" fmla="*/ 1306 w 1880"/>
                  <a:gd name="T97" fmla="*/ 118 h 122"/>
                  <a:gd name="T98" fmla="*/ 1128 w 1880"/>
                  <a:gd name="T99" fmla="*/ 122 h 122"/>
                  <a:gd name="T100" fmla="*/ 938 w 1880"/>
                  <a:gd name="T10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80" h="122">
                    <a:moveTo>
                      <a:pt x="938" y="122"/>
                    </a:moveTo>
                    <a:lnTo>
                      <a:pt x="938" y="122"/>
                    </a:lnTo>
                    <a:lnTo>
                      <a:pt x="748" y="122"/>
                    </a:lnTo>
                    <a:lnTo>
                      <a:pt x="572" y="118"/>
                    </a:lnTo>
                    <a:lnTo>
                      <a:pt x="414" y="112"/>
                    </a:lnTo>
                    <a:lnTo>
                      <a:pt x="274" y="104"/>
                    </a:lnTo>
                    <a:lnTo>
                      <a:pt x="160" y="96"/>
                    </a:lnTo>
                    <a:lnTo>
                      <a:pt x="74" y="84"/>
                    </a:lnTo>
                    <a:lnTo>
                      <a:pt x="42" y="80"/>
                    </a:lnTo>
                    <a:lnTo>
                      <a:pt x="18" y="74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18" y="48"/>
                    </a:lnTo>
                    <a:lnTo>
                      <a:pt x="42" y="42"/>
                    </a:lnTo>
                    <a:lnTo>
                      <a:pt x="74" y="36"/>
                    </a:lnTo>
                    <a:lnTo>
                      <a:pt x="114" y="32"/>
                    </a:lnTo>
                    <a:lnTo>
                      <a:pt x="160" y="26"/>
                    </a:lnTo>
                    <a:lnTo>
                      <a:pt x="274" y="18"/>
                    </a:lnTo>
                    <a:lnTo>
                      <a:pt x="414" y="10"/>
                    </a:lnTo>
                    <a:lnTo>
                      <a:pt x="572" y="4"/>
                    </a:lnTo>
                    <a:lnTo>
                      <a:pt x="748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1128" y="0"/>
                    </a:lnTo>
                    <a:lnTo>
                      <a:pt x="1306" y="4"/>
                    </a:lnTo>
                    <a:lnTo>
                      <a:pt x="1466" y="10"/>
                    </a:lnTo>
                    <a:lnTo>
                      <a:pt x="1606" y="18"/>
                    </a:lnTo>
                    <a:lnTo>
                      <a:pt x="1720" y="26"/>
                    </a:lnTo>
                    <a:lnTo>
                      <a:pt x="1766" y="32"/>
                    </a:lnTo>
                    <a:lnTo>
                      <a:pt x="1806" y="36"/>
                    </a:lnTo>
                    <a:lnTo>
                      <a:pt x="1838" y="42"/>
                    </a:lnTo>
                    <a:lnTo>
                      <a:pt x="1860" y="48"/>
                    </a:lnTo>
                    <a:lnTo>
                      <a:pt x="1874" y="56"/>
                    </a:lnTo>
                    <a:lnTo>
                      <a:pt x="1878" y="58"/>
                    </a:lnTo>
                    <a:lnTo>
                      <a:pt x="1880" y="62"/>
                    </a:lnTo>
                    <a:lnTo>
                      <a:pt x="1880" y="62"/>
                    </a:lnTo>
                    <a:lnTo>
                      <a:pt x="1878" y="64"/>
                    </a:lnTo>
                    <a:lnTo>
                      <a:pt x="1874" y="68"/>
                    </a:lnTo>
                    <a:lnTo>
                      <a:pt x="1860" y="74"/>
                    </a:lnTo>
                    <a:lnTo>
                      <a:pt x="1838" y="80"/>
                    </a:lnTo>
                    <a:lnTo>
                      <a:pt x="1806" y="84"/>
                    </a:lnTo>
                    <a:lnTo>
                      <a:pt x="1720" y="96"/>
                    </a:lnTo>
                    <a:lnTo>
                      <a:pt x="1606" y="104"/>
                    </a:lnTo>
                    <a:lnTo>
                      <a:pt x="1466" y="112"/>
                    </a:lnTo>
                    <a:lnTo>
                      <a:pt x="1306" y="118"/>
                    </a:lnTo>
                    <a:lnTo>
                      <a:pt x="1128" y="122"/>
                    </a:lnTo>
                    <a:lnTo>
                      <a:pt x="938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305"/>
              <p:cNvSpPr>
                <a:spLocks/>
              </p:cNvSpPr>
              <p:nvPr/>
            </p:nvSpPr>
            <p:spPr bwMode="auto">
              <a:xfrm>
                <a:off x="2904" y="4162"/>
                <a:ext cx="1890" cy="126"/>
              </a:xfrm>
              <a:custGeom>
                <a:avLst/>
                <a:gdLst>
                  <a:gd name="T0" fmla="*/ 944 w 1890"/>
                  <a:gd name="T1" fmla="*/ 0 h 126"/>
                  <a:gd name="T2" fmla="*/ 944 w 1890"/>
                  <a:gd name="T3" fmla="*/ 0 h 126"/>
                  <a:gd name="T4" fmla="*/ 754 w 1890"/>
                  <a:gd name="T5" fmla="*/ 2 h 126"/>
                  <a:gd name="T6" fmla="*/ 576 w 1890"/>
                  <a:gd name="T7" fmla="*/ 6 h 126"/>
                  <a:gd name="T8" fmla="*/ 416 w 1890"/>
                  <a:gd name="T9" fmla="*/ 12 h 126"/>
                  <a:gd name="T10" fmla="*/ 278 w 1890"/>
                  <a:gd name="T11" fmla="*/ 18 h 126"/>
                  <a:gd name="T12" fmla="*/ 162 w 1890"/>
                  <a:gd name="T13" fmla="*/ 28 h 126"/>
                  <a:gd name="T14" fmla="*/ 114 w 1890"/>
                  <a:gd name="T15" fmla="*/ 34 h 126"/>
                  <a:gd name="T16" fmla="*/ 74 w 1890"/>
                  <a:gd name="T17" fmla="*/ 38 h 126"/>
                  <a:gd name="T18" fmla="*/ 44 w 1890"/>
                  <a:gd name="T19" fmla="*/ 44 h 126"/>
                  <a:gd name="T20" fmla="*/ 20 w 1890"/>
                  <a:gd name="T21" fmla="*/ 50 h 126"/>
                  <a:gd name="T22" fmla="*/ 6 w 1890"/>
                  <a:gd name="T23" fmla="*/ 58 h 126"/>
                  <a:gd name="T24" fmla="*/ 2 w 1890"/>
                  <a:gd name="T25" fmla="*/ 60 h 126"/>
                  <a:gd name="T26" fmla="*/ 0 w 1890"/>
                  <a:gd name="T27" fmla="*/ 64 h 126"/>
                  <a:gd name="T28" fmla="*/ 0 w 1890"/>
                  <a:gd name="T29" fmla="*/ 64 h 126"/>
                  <a:gd name="T30" fmla="*/ 2 w 1890"/>
                  <a:gd name="T31" fmla="*/ 66 h 126"/>
                  <a:gd name="T32" fmla="*/ 6 w 1890"/>
                  <a:gd name="T33" fmla="*/ 70 h 126"/>
                  <a:gd name="T34" fmla="*/ 20 w 1890"/>
                  <a:gd name="T35" fmla="*/ 76 h 126"/>
                  <a:gd name="T36" fmla="*/ 44 w 1890"/>
                  <a:gd name="T37" fmla="*/ 82 h 126"/>
                  <a:gd name="T38" fmla="*/ 74 w 1890"/>
                  <a:gd name="T39" fmla="*/ 88 h 126"/>
                  <a:gd name="T40" fmla="*/ 162 w 1890"/>
                  <a:gd name="T41" fmla="*/ 98 h 126"/>
                  <a:gd name="T42" fmla="*/ 278 w 1890"/>
                  <a:gd name="T43" fmla="*/ 106 h 126"/>
                  <a:gd name="T44" fmla="*/ 416 w 1890"/>
                  <a:gd name="T45" fmla="*/ 114 h 126"/>
                  <a:gd name="T46" fmla="*/ 576 w 1890"/>
                  <a:gd name="T47" fmla="*/ 120 h 126"/>
                  <a:gd name="T48" fmla="*/ 754 w 1890"/>
                  <a:gd name="T49" fmla="*/ 124 h 126"/>
                  <a:gd name="T50" fmla="*/ 944 w 1890"/>
                  <a:gd name="T51" fmla="*/ 126 h 126"/>
                  <a:gd name="T52" fmla="*/ 944 w 1890"/>
                  <a:gd name="T53" fmla="*/ 126 h 126"/>
                  <a:gd name="T54" fmla="*/ 1136 w 1890"/>
                  <a:gd name="T55" fmla="*/ 124 h 126"/>
                  <a:gd name="T56" fmla="*/ 1314 w 1890"/>
                  <a:gd name="T57" fmla="*/ 120 h 126"/>
                  <a:gd name="T58" fmla="*/ 1474 w 1890"/>
                  <a:gd name="T59" fmla="*/ 114 h 126"/>
                  <a:gd name="T60" fmla="*/ 1614 w 1890"/>
                  <a:gd name="T61" fmla="*/ 106 h 126"/>
                  <a:gd name="T62" fmla="*/ 1730 w 1890"/>
                  <a:gd name="T63" fmla="*/ 98 h 126"/>
                  <a:gd name="T64" fmla="*/ 1816 w 1890"/>
                  <a:gd name="T65" fmla="*/ 88 h 126"/>
                  <a:gd name="T66" fmla="*/ 1848 w 1890"/>
                  <a:gd name="T67" fmla="*/ 82 h 126"/>
                  <a:gd name="T68" fmla="*/ 1872 w 1890"/>
                  <a:gd name="T69" fmla="*/ 76 h 126"/>
                  <a:gd name="T70" fmla="*/ 1886 w 1890"/>
                  <a:gd name="T71" fmla="*/ 70 h 126"/>
                  <a:gd name="T72" fmla="*/ 1890 w 1890"/>
                  <a:gd name="T73" fmla="*/ 66 h 126"/>
                  <a:gd name="T74" fmla="*/ 1890 w 1890"/>
                  <a:gd name="T75" fmla="*/ 64 h 126"/>
                  <a:gd name="T76" fmla="*/ 1890 w 1890"/>
                  <a:gd name="T77" fmla="*/ 64 h 126"/>
                  <a:gd name="T78" fmla="*/ 1890 w 1890"/>
                  <a:gd name="T79" fmla="*/ 60 h 126"/>
                  <a:gd name="T80" fmla="*/ 1886 w 1890"/>
                  <a:gd name="T81" fmla="*/ 58 h 126"/>
                  <a:gd name="T82" fmla="*/ 1872 w 1890"/>
                  <a:gd name="T83" fmla="*/ 50 h 126"/>
                  <a:gd name="T84" fmla="*/ 1848 w 1890"/>
                  <a:gd name="T85" fmla="*/ 44 h 126"/>
                  <a:gd name="T86" fmla="*/ 1816 w 1890"/>
                  <a:gd name="T87" fmla="*/ 38 h 126"/>
                  <a:gd name="T88" fmla="*/ 1778 w 1890"/>
                  <a:gd name="T89" fmla="*/ 34 h 126"/>
                  <a:gd name="T90" fmla="*/ 1730 w 1890"/>
                  <a:gd name="T91" fmla="*/ 28 h 126"/>
                  <a:gd name="T92" fmla="*/ 1614 w 1890"/>
                  <a:gd name="T93" fmla="*/ 18 h 126"/>
                  <a:gd name="T94" fmla="*/ 1474 w 1890"/>
                  <a:gd name="T95" fmla="*/ 12 h 126"/>
                  <a:gd name="T96" fmla="*/ 1314 w 1890"/>
                  <a:gd name="T97" fmla="*/ 6 h 126"/>
                  <a:gd name="T98" fmla="*/ 1136 w 1890"/>
                  <a:gd name="T99" fmla="*/ 2 h 126"/>
                  <a:gd name="T100" fmla="*/ 944 w 1890"/>
                  <a:gd name="T10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90" h="126">
                    <a:moveTo>
                      <a:pt x="944" y="0"/>
                    </a:moveTo>
                    <a:lnTo>
                      <a:pt x="944" y="0"/>
                    </a:lnTo>
                    <a:lnTo>
                      <a:pt x="754" y="2"/>
                    </a:lnTo>
                    <a:lnTo>
                      <a:pt x="576" y="6"/>
                    </a:lnTo>
                    <a:lnTo>
                      <a:pt x="416" y="12"/>
                    </a:lnTo>
                    <a:lnTo>
                      <a:pt x="278" y="18"/>
                    </a:lnTo>
                    <a:lnTo>
                      <a:pt x="162" y="28"/>
                    </a:lnTo>
                    <a:lnTo>
                      <a:pt x="114" y="34"/>
                    </a:lnTo>
                    <a:lnTo>
                      <a:pt x="74" y="38"/>
                    </a:lnTo>
                    <a:lnTo>
                      <a:pt x="44" y="44"/>
                    </a:lnTo>
                    <a:lnTo>
                      <a:pt x="20" y="50"/>
                    </a:lnTo>
                    <a:lnTo>
                      <a:pt x="6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6" y="70"/>
                    </a:lnTo>
                    <a:lnTo>
                      <a:pt x="20" y="76"/>
                    </a:lnTo>
                    <a:lnTo>
                      <a:pt x="44" y="82"/>
                    </a:lnTo>
                    <a:lnTo>
                      <a:pt x="74" y="88"/>
                    </a:lnTo>
                    <a:lnTo>
                      <a:pt x="162" y="98"/>
                    </a:lnTo>
                    <a:lnTo>
                      <a:pt x="278" y="106"/>
                    </a:lnTo>
                    <a:lnTo>
                      <a:pt x="416" y="114"/>
                    </a:lnTo>
                    <a:lnTo>
                      <a:pt x="576" y="120"/>
                    </a:lnTo>
                    <a:lnTo>
                      <a:pt x="754" y="124"/>
                    </a:lnTo>
                    <a:lnTo>
                      <a:pt x="944" y="126"/>
                    </a:lnTo>
                    <a:lnTo>
                      <a:pt x="944" y="126"/>
                    </a:lnTo>
                    <a:lnTo>
                      <a:pt x="1136" y="124"/>
                    </a:lnTo>
                    <a:lnTo>
                      <a:pt x="1314" y="120"/>
                    </a:lnTo>
                    <a:lnTo>
                      <a:pt x="1474" y="114"/>
                    </a:lnTo>
                    <a:lnTo>
                      <a:pt x="1614" y="106"/>
                    </a:lnTo>
                    <a:lnTo>
                      <a:pt x="1730" y="98"/>
                    </a:lnTo>
                    <a:lnTo>
                      <a:pt x="1816" y="88"/>
                    </a:lnTo>
                    <a:lnTo>
                      <a:pt x="1848" y="82"/>
                    </a:lnTo>
                    <a:lnTo>
                      <a:pt x="1872" y="76"/>
                    </a:lnTo>
                    <a:lnTo>
                      <a:pt x="1886" y="70"/>
                    </a:lnTo>
                    <a:lnTo>
                      <a:pt x="1890" y="66"/>
                    </a:lnTo>
                    <a:lnTo>
                      <a:pt x="1890" y="64"/>
                    </a:lnTo>
                    <a:lnTo>
                      <a:pt x="1890" y="64"/>
                    </a:lnTo>
                    <a:lnTo>
                      <a:pt x="1890" y="60"/>
                    </a:lnTo>
                    <a:lnTo>
                      <a:pt x="1886" y="58"/>
                    </a:lnTo>
                    <a:lnTo>
                      <a:pt x="1872" y="50"/>
                    </a:lnTo>
                    <a:lnTo>
                      <a:pt x="1848" y="44"/>
                    </a:lnTo>
                    <a:lnTo>
                      <a:pt x="1816" y="38"/>
                    </a:lnTo>
                    <a:lnTo>
                      <a:pt x="1778" y="34"/>
                    </a:lnTo>
                    <a:lnTo>
                      <a:pt x="1730" y="28"/>
                    </a:lnTo>
                    <a:lnTo>
                      <a:pt x="1614" y="18"/>
                    </a:lnTo>
                    <a:lnTo>
                      <a:pt x="1474" y="12"/>
                    </a:lnTo>
                    <a:lnTo>
                      <a:pt x="1314" y="6"/>
                    </a:lnTo>
                    <a:lnTo>
                      <a:pt x="1136" y="2"/>
                    </a:lnTo>
                    <a:lnTo>
                      <a:pt x="9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306"/>
              <p:cNvSpPr>
                <a:spLocks noEditPoints="1"/>
              </p:cNvSpPr>
              <p:nvPr/>
            </p:nvSpPr>
            <p:spPr bwMode="auto">
              <a:xfrm>
                <a:off x="2910" y="4164"/>
                <a:ext cx="1880" cy="122"/>
              </a:xfrm>
              <a:custGeom>
                <a:avLst/>
                <a:gdLst>
                  <a:gd name="T0" fmla="*/ 938 w 1880"/>
                  <a:gd name="T1" fmla="*/ 122 h 122"/>
                  <a:gd name="T2" fmla="*/ 574 w 1880"/>
                  <a:gd name="T3" fmla="*/ 118 h 122"/>
                  <a:gd name="T4" fmla="*/ 278 w 1880"/>
                  <a:gd name="T5" fmla="*/ 104 h 122"/>
                  <a:gd name="T6" fmla="*/ 78 w 1880"/>
                  <a:gd name="T7" fmla="*/ 84 h 122"/>
                  <a:gd name="T8" fmla="*/ 24 w 1880"/>
                  <a:gd name="T9" fmla="*/ 74 h 122"/>
                  <a:gd name="T10" fmla="*/ 6 w 1880"/>
                  <a:gd name="T11" fmla="*/ 64 h 122"/>
                  <a:gd name="T12" fmla="*/ 4 w 1880"/>
                  <a:gd name="T13" fmla="*/ 62 h 122"/>
                  <a:gd name="T14" fmla="*/ 10 w 1880"/>
                  <a:gd name="T15" fmla="*/ 56 h 122"/>
                  <a:gd name="T16" fmla="*/ 46 w 1880"/>
                  <a:gd name="T17" fmla="*/ 42 h 122"/>
                  <a:gd name="T18" fmla="*/ 118 w 1880"/>
                  <a:gd name="T19" fmla="*/ 32 h 122"/>
                  <a:gd name="T20" fmla="*/ 278 w 1880"/>
                  <a:gd name="T21" fmla="*/ 18 h 122"/>
                  <a:gd name="T22" fmla="*/ 574 w 1880"/>
                  <a:gd name="T23" fmla="*/ 4 h 122"/>
                  <a:gd name="T24" fmla="*/ 938 w 1880"/>
                  <a:gd name="T25" fmla="*/ 0 h 122"/>
                  <a:gd name="T26" fmla="*/ 1128 w 1880"/>
                  <a:gd name="T27" fmla="*/ 0 h 122"/>
                  <a:gd name="T28" fmla="*/ 1464 w 1880"/>
                  <a:gd name="T29" fmla="*/ 10 h 122"/>
                  <a:gd name="T30" fmla="*/ 1716 w 1880"/>
                  <a:gd name="T31" fmla="*/ 26 h 122"/>
                  <a:gd name="T32" fmla="*/ 1802 w 1880"/>
                  <a:gd name="T33" fmla="*/ 38 h 122"/>
                  <a:gd name="T34" fmla="*/ 1856 w 1880"/>
                  <a:gd name="T35" fmla="*/ 48 h 122"/>
                  <a:gd name="T36" fmla="*/ 1874 w 1880"/>
                  <a:gd name="T37" fmla="*/ 58 h 122"/>
                  <a:gd name="T38" fmla="*/ 1874 w 1880"/>
                  <a:gd name="T39" fmla="*/ 62 h 122"/>
                  <a:gd name="T40" fmla="*/ 1870 w 1880"/>
                  <a:gd name="T41" fmla="*/ 68 h 122"/>
                  <a:gd name="T42" fmla="*/ 1832 w 1880"/>
                  <a:gd name="T43" fmla="*/ 80 h 122"/>
                  <a:gd name="T44" fmla="*/ 1716 w 1880"/>
                  <a:gd name="T45" fmla="*/ 96 h 122"/>
                  <a:gd name="T46" fmla="*/ 1464 w 1880"/>
                  <a:gd name="T47" fmla="*/ 112 h 122"/>
                  <a:gd name="T48" fmla="*/ 1128 w 1880"/>
                  <a:gd name="T49" fmla="*/ 122 h 122"/>
                  <a:gd name="T50" fmla="*/ 938 w 1880"/>
                  <a:gd name="T51" fmla="*/ 0 h 122"/>
                  <a:gd name="T52" fmla="*/ 748 w 1880"/>
                  <a:gd name="T53" fmla="*/ 0 h 122"/>
                  <a:gd name="T54" fmla="*/ 414 w 1880"/>
                  <a:gd name="T55" fmla="*/ 10 h 122"/>
                  <a:gd name="T56" fmla="*/ 160 w 1880"/>
                  <a:gd name="T57" fmla="*/ 26 h 122"/>
                  <a:gd name="T58" fmla="*/ 74 w 1880"/>
                  <a:gd name="T59" fmla="*/ 36 h 122"/>
                  <a:gd name="T60" fmla="*/ 18 w 1880"/>
                  <a:gd name="T61" fmla="*/ 48 h 122"/>
                  <a:gd name="T62" fmla="*/ 2 w 1880"/>
                  <a:gd name="T63" fmla="*/ 58 h 122"/>
                  <a:gd name="T64" fmla="*/ 0 w 1880"/>
                  <a:gd name="T65" fmla="*/ 62 h 122"/>
                  <a:gd name="T66" fmla="*/ 4 w 1880"/>
                  <a:gd name="T67" fmla="*/ 68 h 122"/>
                  <a:gd name="T68" fmla="*/ 42 w 1880"/>
                  <a:gd name="T69" fmla="*/ 80 h 122"/>
                  <a:gd name="T70" fmla="*/ 160 w 1880"/>
                  <a:gd name="T71" fmla="*/ 96 h 122"/>
                  <a:gd name="T72" fmla="*/ 414 w 1880"/>
                  <a:gd name="T73" fmla="*/ 112 h 122"/>
                  <a:gd name="T74" fmla="*/ 748 w 1880"/>
                  <a:gd name="T75" fmla="*/ 122 h 122"/>
                  <a:gd name="T76" fmla="*/ 938 w 1880"/>
                  <a:gd name="T77" fmla="*/ 122 h 122"/>
                  <a:gd name="T78" fmla="*/ 1306 w 1880"/>
                  <a:gd name="T79" fmla="*/ 118 h 122"/>
                  <a:gd name="T80" fmla="*/ 1606 w 1880"/>
                  <a:gd name="T81" fmla="*/ 104 h 122"/>
                  <a:gd name="T82" fmla="*/ 1806 w 1880"/>
                  <a:gd name="T83" fmla="*/ 84 h 122"/>
                  <a:gd name="T84" fmla="*/ 1860 w 1880"/>
                  <a:gd name="T85" fmla="*/ 74 h 122"/>
                  <a:gd name="T86" fmla="*/ 1878 w 1880"/>
                  <a:gd name="T87" fmla="*/ 64 h 122"/>
                  <a:gd name="T88" fmla="*/ 1880 w 1880"/>
                  <a:gd name="T89" fmla="*/ 62 h 122"/>
                  <a:gd name="T90" fmla="*/ 1874 w 1880"/>
                  <a:gd name="T91" fmla="*/ 56 h 122"/>
                  <a:gd name="T92" fmla="*/ 1838 w 1880"/>
                  <a:gd name="T93" fmla="*/ 42 h 122"/>
                  <a:gd name="T94" fmla="*/ 1766 w 1880"/>
                  <a:gd name="T95" fmla="*/ 32 h 122"/>
                  <a:gd name="T96" fmla="*/ 1606 w 1880"/>
                  <a:gd name="T97" fmla="*/ 18 h 122"/>
                  <a:gd name="T98" fmla="*/ 1306 w 1880"/>
                  <a:gd name="T99" fmla="*/ 4 h 122"/>
                  <a:gd name="T100" fmla="*/ 938 w 188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80" h="122">
                    <a:moveTo>
                      <a:pt x="938" y="122"/>
                    </a:moveTo>
                    <a:lnTo>
                      <a:pt x="938" y="122"/>
                    </a:lnTo>
                    <a:lnTo>
                      <a:pt x="750" y="122"/>
                    </a:lnTo>
                    <a:lnTo>
                      <a:pt x="574" y="118"/>
                    </a:lnTo>
                    <a:lnTo>
                      <a:pt x="416" y="112"/>
                    </a:lnTo>
                    <a:lnTo>
                      <a:pt x="278" y="104"/>
                    </a:lnTo>
                    <a:lnTo>
                      <a:pt x="164" y="96"/>
                    </a:lnTo>
                    <a:lnTo>
                      <a:pt x="78" y="84"/>
                    </a:lnTo>
                    <a:lnTo>
                      <a:pt x="46" y="80"/>
                    </a:lnTo>
                    <a:lnTo>
                      <a:pt x="24" y="74"/>
                    </a:lnTo>
                    <a:lnTo>
                      <a:pt x="10" y="68"/>
                    </a:lnTo>
                    <a:lnTo>
                      <a:pt x="6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6" y="58"/>
                    </a:lnTo>
                    <a:lnTo>
                      <a:pt x="10" y="56"/>
                    </a:lnTo>
                    <a:lnTo>
                      <a:pt x="24" y="48"/>
                    </a:lnTo>
                    <a:lnTo>
                      <a:pt x="46" y="42"/>
                    </a:lnTo>
                    <a:lnTo>
                      <a:pt x="78" y="38"/>
                    </a:lnTo>
                    <a:lnTo>
                      <a:pt x="118" y="32"/>
                    </a:lnTo>
                    <a:lnTo>
                      <a:pt x="164" y="26"/>
                    </a:lnTo>
                    <a:lnTo>
                      <a:pt x="278" y="18"/>
                    </a:lnTo>
                    <a:lnTo>
                      <a:pt x="416" y="10"/>
                    </a:lnTo>
                    <a:lnTo>
                      <a:pt x="574" y="4"/>
                    </a:lnTo>
                    <a:lnTo>
                      <a:pt x="750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1128" y="0"/>
                    </a:lnTo>
                    <a:lnTo>
                      <a:pt x="1304" y="4"/>
                    </a:lnTo>
                    <a:lnTo>
                      <a:pt x="1464" y="10"/>
                    </a:lnTo>
                    <a:lnTo>
                      <a:pt x="1602" y="18"/>
                    </a:lnTo>
                    <a:lnTo>
                      <a:pt x="1716" y="26"/>
                    </a:lnTo>
                    <a:lnTo>
                      <a:pt x="1762" y="32"/>
                    </a:lnTo>
                    <a:lnTo>
                      <a:pt x="1802" y="38"/>
                    </a:lnTo>
                    <a:lnTo>
                      <a:pt x="1832" y="42"/>
                    </a:lnTo>
                    <a:lnTo>
                      <a:pt x="1856" y="48"/>
                    </a:lnTo>
                    <a:lnTo>
                      <a:pt x="1870" y="56"/>
                    </a:lnTo>
                    <a:lnTo>
                      <a:pt x="1874" y="58"/>
                    </a:lnTo>
                    <a:lnTo>
                      <a:pt x="1874" y="62"/>
                    </a:lnTo>
                    <a:lnTo>
                      <a:pt x="1874" y="62"/>
                    </a:lnTo>
                    <a:lnTo>
                      <a:pt x="1874" y="64"/>
                    </a:lnTo>
                    <a:lnTo>
                      <a:pt x="1870" y="68"/>
                    </a:lnTo>
                    <a:lnTo>
                      <a:pt x="1856" y="74"/>
                    </a:lnTo>
                    <a:lnTo>
                      <a:pt x="1832" y="80"/>
                    </a:lnTo>
                    <a:lnTo>
                      <a:pt x="1802" y="84"/>
                    </a:lnTo>
                    <a:lnTo>
                      <a:pt x="1716" y="96"/>
                    </a:lnTo>
                    <a:lnTo>
                      <a:pt x="1602" y="104"/>
                    </a:lnTo>
                    <a:lnTo>
                      <a:pt x="1464" y="112"/>
                    </a:lnTo>
                    <a:lnTo>
                      <a:pt x="1304" y="118"/>
                    </a:lnTo>
                    <a:lnTo>
                      <a:pt x="1128" y="122"/>
                    </a:lnTo>
                    <a:lnTo>
                      <a:pt x="938" y="122"/>
                    </a:lnTo>
                    <a:close/>
                    <a:moveTo>
                      <a:pt x="938" y="0"/>
                    </a:moveTo>
                    <a:lnTo>
                      <a:pt x="938" y="0"/>
                    </a:lnTo>
                    <a:lnTo>
                      <a:pt x="748" y="0"/>
                    </a:lnTo>
                    <a:lnTo>
                      <a:pt x="572" y="4"/>
                    </a:lnTo>
                    <a:lnTo>
                      <a:pt x="414" y="10"/>
                    </a:lnTo>
                    <a:lnTo>
                      <a:pt x="274" y="18"/>
                    </a:lnTo>
                    <a:lnTo>
                      <a:pt x="160" y="26"/>
                    </a:lnTo>
                    <a:lnTo>
                      <a:pt x="114" y="32"/>
                    </a:lnTo>
                    <a:lnTo>
                      <a:pt x="74" y="36"/>
                    </a:lnTo>
                    <a:lnTo>
                      <a:pt x="42" y="42"/>
                    </a:lnTo>
                    <a:lnTo>
                      <a:pt x="18" y="48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2" y="80"/>
                    </a:lnTo>
                    <a:lnTo>
                      <a:pt x="74" y="84"/>
                    </a:lnTo>
                    <a:lnTo>
                      <a:pt x="160" y="96"/>
                    </a:lnTo>
                    <a:lnTo>
                      <a:pt x="274" y="104"/>
                    </a:lnTo>
                    <a:lnTo>
                      <a:pt x="414" y="112"/>
                    </a:lnTo>
                    <a:lnTo>
                      <a:pt x="572" y="118"/>
                    </a:lnTo>
                    <a:lnTo>
                      <a:pt x="748" y="122"/>
                    </a:lnTo>
                    <a:lnTo>
                      <a:pt x="938" y="122"/>
                    </a:lnTo>
                    <a:lnTo>
                      <a:pt x="938" y="122"/>
                    </a:lnTo>
                    <a:lnTo>
                      <a:pt x="1128" y="122"/>
                    </a:lnTo>
                    <a:lnTo>
                      <a:pt x="1306" y="118"/>
                    </a:lnTo>
                    <a:lnTo>
                      <a:pt x="1466" y="112"/>
                    </a:lnTo>
                    <a:lnTo>
                      <a:pt x="1606" y="104"/>
                    </a:lnTo>
                    <a:lnTo>
                      <a:pt x="1720" y="96"/>
                    </a:lnTo>
                    <a:lnTo>
                      <a:pt x="1806" y="84"/>
                    </a:lnTo>
                    <a:lnTo>
                      <a:pt x="1838" y="80"/>
                    </a:lnTo>
                    <a:lnTo>
                      <a:pt x="1860" y="74"/>
                    </a:lnTo>
                    <a:lnTo>
                      <a:pt x="1874" y="68"/>
                    </a:lnTo>
                    <a:lnTo>
                      <a:pt x="1878" y="64"/>
                    </a:lnTo>
                    <a:lnTo>
                      <a:pt x="1880" y="62"/>
                    </a:lnTo>
                    <a:lnTo>
                      <a:pt x="1880" y="62"/>
                    </a:lnTo>
                    <a:lnTo>
                      <a:pt x="1878" y="58"/>
                    </a:lnTo>
                    <a:lnTo>
                      <a:pt x="1874" y="56"/>
                    </a:lnTo>
                    <a:lnTo>
                      <a:pt x="1860" y="48"/>
                    </a:lnTo>
                    <a:lnTo>
                      <a:pt x="1838" y="42"/>
                    </a:lnTo>
                    <a:lnTo>
                      <a:pt x="1806" y="36"/>
                    </a:lnTo>
                    <a:lnTo>
                      <a:pt x="1766" y="32"/>
                    </a:lnTo>
                    <a:lnTo>
                      <a:pt x="1720" y="26"/>
                    </a:lnTo>
                    <a:lnTo>
                      <a:pt x="1606" y="18"/>
                    </a:lnTo>
                    <a:lnTo>
                      <a:pt x="1466" y="10"/>
                    </a:lnTo>
                    <a:lnTo>
                      <a:pt x="1306" y="4"/>
                    </a:lnTo>
                    <a:lnTo>
                      <a:pt x="1128" y="0"/>
                    </a:lnTo>
                    <a:lnTo>
                      <a:pt x="938" y="0"/>
                    </a:lnTo>
                    <a:close/>
                  </a:path>
                </a:pathLst>
              </a:custGeom>
              <a:solidFill>
                <a:srgbClr val="E2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307"/>
              <p:cNvSpPr>
                <a:spLocks/>
              </p:cNvSpPr>
              <p:nvPr/>
            </p:nvSpPr>
            <p:spPr bwMode="auto">
              <a:xfrm>
                <a:off x="2914" y="4164"/>
                <a:ext cx="1870" cy="122"/>
              </a:xfrm>
              <a:custGeom>
                <a:avLst/>
                <a:gdLst>
                  <a:gd name="T0" fmla="*/ 934 w 1870"/>
                  <a:gd name="T1" fmla="*/ 122 h 122"/>
                  <a:gd name="T2" fmla="*/ 934 w 1870"/>
                  <a:gd name="T3" fmla="*/ 122 h 122"/>
                  <a:gd name="T4" fmla="*/ 746 w 1870"/>
                  <a:gd name="T5" fmla="*/ 122 h 122"/>
                  <a:gd name="T6" fmla="*/ 570 w 1870"/>
                  <a:gd name="T7" fmla="*/ 118 h 122"/>
                  <a:gd name="T8" fmla="*/ 412 w 1870"/>
                  <a:gd name="T9" fmla="*/ 112 h 122"/>
                  <a:gd name="T10" fmla="*/ 274 w 1870"/>
                  <a:gd name="T11" fmla="*/ 104 h 122"/>
                  <a:gd name="T12" fmla="*/ 160 w 1870"/>
                  <a:gd name="T13" fmla="*/ 96 h 122"/>
                  <a:gd name="T14" fmla="*/ 74 w 1870"/>
                  <a:gd name="T15" fmla="*/ 84 h 122"/>
                  <a:gd name="T16" fmla="*/ 42 w 1870"/>
                  <a:gd name="T17" fmla="*/ 80 h 122"/>
                  <a:gd name="T18" fmla="*/ 20 w 1870"/>
                  <a:gd name="T19" fmla="*/ 74 h 122"/>
                  <a:gd name="T20" fmla="*/ 6 w 1870"/>
                  <a:gd name="T21" fmla="*/ 68 h 122"/>
                  <a:gd name="T22" fmla="*/ 2 w 1870"/>
                  <a:gd name="T23" fmla="*/ 64 h 122"/>
                  <a:gd name="T24" fmla="*/ 0 w 1870"/>
                  <a:gd name="T25" fmla="*/ 62 h 122"/>
                  <a:gd name="T26" fmla="*/ 0 w 1870"/>
                  <a:gd name="T27" fmla="*/ 62 h 122"/>
                  <a:gd name="T28" fmla="*/ 2 w 1870"/>
                  <a:gd name="T29" fmla="*/ 58 h 122"/>
                  <a:gd name="T30" fmla="*/ 6 w 1870"/>
                  <a:gd name="T31" fmla="*/ 56 h 122"/>
                  <a:gd name="T32" fmla="*/ 20 w 1870"/>
                  <a:gd name="T33" fmla="*/ 48 h 122"/>
                  <a:gd name="T34" fmla="*/ 42 w 1870"/>
                  <a:gd name="T35" fmla="*/ 42 h 122"/>
                  <a:gd name="T36" fmla="*/ 74 w 1870"/>
                  <a:gd name="T37" fmla="*/ 38 h 122"/>
                  <a:gd name="T38" fmla="*/ 114 w 1870"/>
                  <a:gd name="T39" fmla="*/ 32 h 122"/>
                  <a:gd name="T40" fmla="*/ 160 w 1870"/>
                  <a:gd name="T41" fmla="*/ 26 h 122"/>
                  <a:gd name="T42" fmla="*/ 274 w 1870"/>
                  <a:gd name="T43" fmla="*/ 18 h 122"/>
                  <a:gd name="T44" fmla="*/ 412 w 1870"/>
                  <a:gd name="T45" fmla="*/ 10 h 122"/>
                  <a:gd name="T46" fmla="*/ 570 w 1870"/>
                  <a:gd name="T47" fmla="*/ 4 h 122"/>
                  <a:gd name="T48" fmla="*/ 746 w 1870"/>
                  <a:gd name="T49" fmla="*/ 0 h 122"/>
                  <a:gd name="T50" fmla="*/ 934 w 1870"/>
                  <a:gd name="T51" fmla="*/ 0 h 122"/>
                  <a:gd name="T52" fmla="*/ 934 w 1870"/>
                  <a:gd name="T53" fmla="*/ 0 h 122"/>
                  <a:gd name="T54" fmla="*/ 1124 w 1870"/>
                  <a:gd name="T55" fmla="*/ 0 h 122"/>
                  <a:gd name="T56" fmla="*/ 1300 w 1870"/>
                  <a:gd name="T57" fmla="*/ 4 h 122"/>
                  <a:gd name="T58" fmla="*/ 1460 w 1870"/>
                  <a:gd name="T59" fmla="*/ 10 h 122"/>
                  <a:gd name="T60" fmla="*/ 1598 w 1870"/>
                  <a:gd name="T61" fmla="*/ 18 h 122"/>
                  <a:gd name="T62" fmla="*/ 1712 w 1870"/>
                  <a:gd name="T63" fmla="*/ 26 h 122"/>
                  <a:gd name="T64" fmla="*/ 1758 w 1870"/>
                  <a:gd name="T65" fmla="*/ 32 h 122"/>
                  <a:gd name="T66" fmla="*/ 1798 w 1870"/>
                  <a:gd name="T67" fmla="*/ 38 h 122"/>
                  <a:gd name="T68" fmla="*/ 1828 w 1870"/>
                  <a:gd name="T69" fmla="*/ 42 h 122"/>
                  <a:gd name="T70" fmla="*/ 1852 w 1870"/>
                  <a:gd name="T71" fmla="*/ 48 h 122"/>
                  <a:gd name="T72" fmla="*/ 1866 w 1870"/>
                  <a:gd name="T73" fmla="*/ 56 h 122"/>
                  <a:gd name="T74" fmla="*/ 1870 w 1870"/>
                  <a:gd name="T75" fmla="*/ 58 h 122"/>
                  <a:gd name="T76" fmla="*/ 1870 w 1870"/>
                  <a:gd name="T77" fmla="*/ 62 h 122"/>
                  <a:gd name="T78" fmla="*/ 1870 w 1870"/>
                  <a:gd name="T79" fmla="*/ 62 h 122"/>
                  <a:gd name="T80" fmla="*/ 1870 w 1870"/>
                  <a:gd name="T81" fmla="*/ 64 h 122"/>
                  <a:gd name="T82" fmla="*/ 1866 w 1870"/>
                  <a:gd name="T83" fmla="*/ 68 h 122"/>
                  <a:gd name="T84" fmla="*/ 1852 w 1870"/>
                  <a:gd name="T85" fmla="*/ 74 h 122"/>
                  <a:gd name="T86" fmla="*/ 1828 w 1870"/>
                  <a:gd name="T87" fmla="*/ 80 h 122"/>
                  <a:gd name="T88" fmla="*/ 1798 w 1870"/>
                  <a:gd name="T89" fmla="*/ 84 h 122"/>
                  <a:gd name="T90" fmla="*/ 1712 w 1870"/>
                  <a:gd name="T91" fmla="*/ 96 h 122"/>
                  <a:gd name="T92" fmla="*/ 1598 w 1870"/>
                  <a:gd name="T93" fmla="*/ 104 h 122"/>
                  <a:gd name="T94" fmla="*/ 1460 w 1870"/>
                  <a:gd name="T95" fmla="*/ 112 h 122"/>
                  <a:gd name="T96" fmla="*/ 1300 w 1870"/>
                  <a:gd name="T97" fmla="*/ 118 h 122"/>
                  <a:gd name="T98" fmla="*/ 1124 w 1870"/>
                  <a:gd name="T99" fmla="*/ 122 h 122"/>
                  <a:gd name="T100" fmla="*/ 934 w 1870"/>
                  <a:gd name="T10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70" h="122">
                    <a:moveTo>
                      <a:pt x="934" y="122"/>
                    </a:moveTo>
                    <a:lnTo>
                      <a:pt x="934" y="122"/>
                    </a:lnTo>
                    <a:lnTo>
                      <a:pt x="746" y="122"/>
                    </a:lnTo>
                    <a:lnTo>
                      <a:pt x="570" y="118"/>
                    </a:lnTo>
                    <a:lnTo>
                      <a:pt x="412" y="112"/>
                    </a:lnTo>
                    <a:lnTo>
                      <a:pt x="274" y="104"/>
                    </a:lnTo>
                    <a:lnTo>
                      <a:pt x="160" y="96"/>
                    </a:lnTo>
                    <a:lnTo>
                      <a:pt x="74" y="84"/>
                    </a:lnTo>
                    <a:lnTo>
                      <a:pt x="42" y="80"/>
                    </a:lnTo>
                    <a:lnTo>
                      <a:pt x="20" y="74"/>
                    </a:lnTo>
                    <a:lnTo>
                      <a:pt x="6" y="68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6" y="56"/>
                    </a:lnTo>
                    <a:lnTo>
                      <a:pt x="20" y="48"/>
                    </a:lnTo>
                    <a:lnTo>
                      <a:pt x="42" y="42"/>
                    </a:lnTo>
                    <a:lnTo>
                      <a:pt x="74" y="38"/>
                    </a:lnTo>
                    <a:lnTo>
                      <a:pt x="114" y="32"/>
                    </a:lnTo>
                    <a:lnTo>
                      <a:pt x="160" y="26"/>
                    </a:lnTo>
                    <a:lnTo>
                      <a:pt x="274" y="18"/>
                    </a:lnTo>
                    <a:lnTo>
                      <a:pt x="412" y="10"/>
                    </a:lnTo>
                    <a:lnTo>
                      <a:pt x="570" y="4"/>
                    </a:lnTo>
                    <a:lnTo>
                      <a:pt x="746" y="0"/>
                    </a:lnTo>
                    <a:lnTo>
                      <a:pt x="934" y="0"/>
                    </a:lnTo>
                    <a:lnTo>
                      <a:pt x="934" y="0"/>
                    </a:lnTo>
                    <a:lnTo>
                      <a:pt x="1124" y="0"/>
                    </a:lnTo>
                    <a:lnTo>
                      <a:pt x="1300" y="4"/>
                    </a:lnTo>
                    <a:lnTo>
                      <a:pt x="1460" y="10"/>
                    </a:lnTo>
                    <a:lnTo>
                      <a:pt x="1598" y="18"/>
                    </a:lnTo>
                    <a:lnTo>
                      <a:pt x="1712" y="26"/>
                    </a:lnTo>
                    <a:lnTo>
                      <a:pt x="1758" y="32"/>
                    </a:lnTo>
                    <a:lnTo>
                      <a:pt x="1798" y="38"/>
                    </a:lnTo>
                    <a:lnTo>
                      <a:pt x="1828" y="42"/>
                    </a:lnTo>
                    <a:lnTo>
                      <a:pt x="1852" y="48"/>
                    </a:lnTo>
                    <a:lnTo>
                      <a:pt x="1866" y="56"/>
                    </a:lnTo>
                    <a:lnTo>
                      <a:pt x="1870" y="58"/>
                    </a:lnTo>
                    <a:lnTo>
                      <a:pt x="1870" y="62"/>
                    </a:lnTo>
                    <a:lnTo>
                      <a:pt x="1870" y="62"/>
                    </a:lnTo>
                    <a:lnTo>
                      <a:pt x="1870" y="64"/>
                    </a:lnTo>
                    <a:lnTo>
                      <a:pt x="1866" y="68"/>
                    </a:lnTo>
                    <a:lnTo>
                      <a:pt x="1852" y="74"/>
                    </a:lnTo>
                    <a:lnTo>
                      <a:pt x="1828" y="80"/>
                    </a:lnTo>
                    <a:lnTo>
                      <a:pt x="1798" y="84"/>
                    </a:lnTo>
                    <a:lnTo>
                      <a:pt x="1712" y="96"/>
                    </a:lnTo>
                    <a:lnTo>
                      <a:pt x="1598" y="104"/>
                    </a:lnTo>
                    <a:lnTo>
                      <a:pt x="1460" y="112"/>
                    </a:lnTo>
                    <a:lnTo>
                      <a:pt x="1300" y="118"/>
                    </a:lnTo>
                    <a:lnTo>
                      <a:pt x="1124" y="122"/>
                    </a:lnTo>
                    <a:lnTo>
                      <a:pt x="934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308"/>
              <p:cNvSpPr>
                <a:spLocks/>
              </p:cNvSpPr>
              <p:nvPr/>
            </p:nvSpPr>
            <p:spPr bwMode="auto">
              <a:xfrm>
                <a:off x="2910" y="4164"/>
                <a:ext cx="1880" cy="122"/>
              </a:xfrm>
              <a:custGeom>
                <a:avLst/>
                <a:gdLst>
                  <a:gd name="T0" fmla="*/ 938 w 1880"/>
                  <a:gd name="T1" fmla="*/ 0 h 122"/>
                  <a:gd name="T2" fmla="*/ 938 w 1880"/>
                  <a:gd name="T3" fmla="*/ 0 h 122"/>
                  <a:gd name="T4" fmla="*/ 748 w 1880"/>
                  <a:gd name="T5" fmla="*/ 0 h 122"/>
                  <a:gd name="T6" fmla="*/ 572 w 1880"/>
                  <a:gd name="T7" fmla="*/ 4 h 122"/>
                  <a:gd name="T8" fmla="*/ 414 w 1880"/>
                  <a:gd name="T9" fmla="*/ 10 h 122"/>
                  <a:gd name="T10" fmla="*/ 274 w 1880"/>
                  <a:gd name="T11" fmla="*/ 18 h 122"/>
                  <a:gd name="T12" fmla="*/ 160 w 1880"/>
                  <a:gd name="T13" fmla="*/ 26 h 122"/>
                  <a:gd name="T14" fmla="*/ 114 w 1880"/>
                  <a:gd name="T15" fmla="*/ 32 h 122"/>
                  <a:gd name="T16" fmla="*/ 74 w 1880"/>
                  <a:gd name="T17" fmla="*/ 36 h 122"/>
                  <a:gd name="T18" fmla="*/ 42 w 1880"/>
                  <a:gd name="T19" fmla="*/ 42 h 122"/>
                  <a:gd name="T20" fmla="*/ 18 w 1880"/>
                  <a:gd name="T21" fmla="*/ 48 h 122"/>
                  <a:gd name="T22" fmla="*/ 4 w 1880"/>
                  <a:gd name="T23" fmla="*/ 56 h 122"/>
                  <a:gd name="T24" fmla="*/ 2 w 1880"/>
                  <a:gd name="T25" fmla="*/ 58 h 122"/>
                  <a:gd name="T26" fmla="*/ 0 w 1880"/>
                  <a:gd name="T27" fmla="*/ 62 h 122"/>
                  <a:gd name="T28" fmla="*/ 0 w 1880"/>
                  <a:gd name="T29" fmla="*/ 62 h 122"/>
                  <a:gd name="T30" fmla="*/ 2 w 1880"/>
                  <a:gd name="T31" fmla="*/ 64 h 122"/>
                  <a:gd name="T32" fmla="*/ 4 w 1880"/>
                  <a:gd name="T33" fmla="*/ 68 h 122"/>
                  <a:gd name="T34" fmla="*/ 18 w 1880"/>
                  <a:gd name="T35" fmla="*/ 74 h 122"/>
                  <a:gd name="T36" fmla="*/ 42 w 1880"/>
                  <a:gd name="T37" fmla="*/ 80 h 122"/>
                  <a:gd name="T38" fmla="*/ 74 w 1880"/>
                  <a:gd name="T39" fmla="*/ 84 h 122"/>
                  <a:gd name="T40" fmla="*/ 160 w 1880"/>
                  <a:gd name="T41" fmla="*/ 96 h 122"/>
                  <a:gd name="T42" fmla="*/ 274 w 1880"/>
                  <a:gd name="T43" fmla="*/ 104 h 122"/>
                  <a:gd name="T44" fmla="*/ 414 w 1880"/>
                  <a:gd name="T45" fmla="*/ 112 h 122"/>
                  <a:gd name="T46" fmla="*/ 572 w 1880"/>
                  <a:gd name="T47" fmla="*/ 118 h 122"/>
                  <a:gd name="T48" fmla="*/ 748 w 1880"/>
                  <a:gd name="T49" fmla="*/ 122 h 122"/>
                  <a:gd name="T50" fmla="*/ 938 w 1880"/>
                  <a:gd name="T51" fmla="*/ 122 h 122"/>
                  <a:gd name="T52" fmla="*/ 938 w 1880"/>
                  <a:gd name="T53" fmla="*/ 122 h 122"/>
                  <a:gd name="T54" fmla="*/ 1128 w 1880"/>
                  <a:gd name="T55" fmla="*/ 122 h 122"/>
                  <a:gd name="T56" fmla="*/ 1306 w 1880"/>
                  <a:gd name="T57" fmla="*/ 118 h 122"/>
                  <a:gd name="T58" fmla="*/ 1466 w 1880"/>
                  <a:gd name="T59" fmla="*/ 112 h 122"/>
                  <a:gd name="T60" fmla="*/ 1606 w 1880"/>
                  <a:gd name="T61" fmla="*/ 104 h 122"/>
                  <a:gd name="T62" fmla="*/ 1720 w 1880"/>
                  <a:gd name="T63" fmla="*/ 96 h 122"/>
                  <a:gd name="T64" fmla="*/ 1806 w 1880"/>
                  <a:gd name="T65" fmla="*/ 84 h 122"/>
                  <a:gd name="T66" fmla="*/ 1838 w 1880"/>
                  <a:gd name="T67" fmla="*/ 80 h 122"/>
                  <a:gd name="T68" fmla="*/ 1860 w 1880"/>
                  <a:gd name="T69" fmla="*/ 74 h 122"/>
                  <a:gd name="T70" fmla="*/ 1874 w 1880"/>
                  <a:gd name="T71" fmla="*/ 68 h 122"/>
                  <a:gd name="T72" fmla="*/ 1878 w 1880"/>
                  <a:gd name="T73" fmla="*/ 64 h 122"/>
                  <a:gd name="T74" fmla="*/ 1880 w 1880"/>
                  <a:gd name="T75" fmla="*/ 62 h 122"/>
                  <a:gd name="T76" fmla="*/ 1880 w 1880"/>
                  <a:gd name="T77" fmla="*/ 62 h 122"/>
                  <a:gd name="T78" fmla="*/ 1878 w 1880"/>
                  <a:gd name="T79" fmla="*/ 58 h 122"/>
                  <a:gd name="T80" fmla="*/ 1874 w 1880"/>
                  <a:gd name="T81" fmla="*/ 56 h 122"/>
                  <a:gd name="T82" fmla="*/ 1860 w 1880"/>
                  <a:gd name="T83" fmla="*/ 48 h 122"/>
                  <a:gd name="T84" fmla="*/ 1838 w 1880"/>
                  <a:gd name="T85" fmla="*/ 42 h 122"/>
                  <a:gd name="T86" fmla="*/ 1806 w 1880"/>
                  <a:gd name="T87" fmla="*/ 36 h 122"/>
                  <a:gd name="T88" fmla="*/ 1766 w 1880"/>
                  <a:gd name="T89" fmla="*/ 32 h 122"/>
                  <a:gd name="T90" fmla="*/ 1720 w 1880"/>
                  <a:gd name="T91" fmla="*/ 26 h 122"/>
                  <a:gd name="T92" fmla="*/ 1606 w 1880"/>
                  <a:gd name="T93" fmla="*/ 18 h 122"/>
                  <a:gd name="T94" fmla="*/ 1466 w 1880"/>
                  <a:gd name="T95" fmla="*/ 10 h 122"/>
                  <a:gd name="T96" fmla="*/ 1306 w 1880"/>
                  <a:gd name="T97" fmla="*/ 4 h 122"/>
                  <a:gd name="T98" fmla="*/ 1128 w 1880"/>
                  <a:gd name="T99" fmla="*/ 0 h 122"/>
                  <a:gd name="T100" fmla="*/ 938 w 188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80" h="122">
                    <a:moveTo>
                      <a:pt x="938" y="0"/>
                    </a:moveTo>
                    <a:lnTo>
                      <a:pt x="938" y="0"/>
                    </a:lnTo>
                    <a:lnTo>
                      <a:pt x="748" y="0"/>
                    </a:lnTo>
                    <a:lnTo>
                      <a:pt x="572" y="4"/>
                    </a:lnTo>
                    <a:lnTo>
                      <a:pt x="414" y="10"/>
                    </a:lnTo>
                    <a:lnTo>
                      <a:pt x="274" y="18"/>
                    </a:lnTo>
                    <a:lnTo>
                      <a:pt x="160" y="26"/>
                    </a:lnTo>
                    <a:lnTo>
                      <a:pt x="114" y="32"/>
                    </a:lnTo>
                    <a:lnTo>
                      <a:pt x="74" y="36"/>
                    </a:lnTo>
                    <a:lnTo>
                      <a:pt x="42" y="42"/>
                    </a:lnTo>
                    <a:lnTo>
                      <a:pt x="18" y="48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2" y="80"/>
                    </a:lnTo>
                    <a:lnTo>
                      <a:pt x="74" y="84"/>
                    </a:lnTo>
                    <a:lnTo>
                      <a:pt x="160" y="96"/>
                    </a:lnTo>
                    <a:lnTo>
                      <a:pt x="274" y="104"/>
                    </a:lnTo>
                    <a:lnTo>
                      <a:pt x="414" y="112"/>
                    </a:lnTo>
                    <a:lnTo>
                      <a:pt x="572" y="118"/>
                    </a:lnTo>
                    <a:lnTo>
                      <a:pt x="748" y="122"/>
                    </a:lnTo>
                    <a:lnTo>
                      <a:pt x="938" y="122"/>
                    </a:lnTo>
                    <a:lnTo>
                      <a:pt x="938" y="122"/>
                    </a:lnTo>
                    <a:lnTo>
                      <a:pt x="1128" y="122"/>
                    </a:lnTo>
                    <a:lnTo>
                      <a:pt x="1306" y="118"/>
                    </a:lnTo>
                    <a:lnTo>
                      <a:pt x="1466" y="112"/>
                    </a:lnTo>
                    <a:lnTo>
                      <a:pt x="1606" y="104"/>
                    </a:lnTo>
                    <a:lnTo>
                      <a:pt x="1720" y="96"/>
                    </a:lnTo>
                    <a:lnTo>
                      <a:pt x="1806" y="84"/>
                    </a:lnTo>
                    <a:lnTo>
                      <a:pt x="1838" y="80"/>
                    </a:lnTo>
                    <a:lnTo>
                      <a:pt x="1860" y="74"/>
                    </a:lnTo>
                    <a:lnTo>
                      <a:pt x="1874" y="68"/>
                    </a:lnTo>
                    <a:lnTo>
                      <a:pt x="1878" y="64"/>
                    </a:lnTo>
                    <a:lnTo>
                      <a:pt x="1880" y="62"/>
                    </a:lnTo>
                    <a:lnTo>
                      <a:pt x="1880" y="62"/>
                    </a:lnTo>
                    <a:lnTo>
                      <a:pt x="1878" y="58"/>
                    </a:lnTo>
                    <a:lnTo>
                      <a:pt x="1874" y="56"/>
                    </a:lnTo>
                    <a:lnTo>
                      <a:pt x="1860" y="48"/>
                    </a:lnTo>
                    <a:lnTo>
                      <a:pt x="1838" y="42"/>
                    </a:lnTo>
                    <a:lnTo>
                      <a:pt x="1806" y="36"/>
                    </a:lnTo>
                    <a:lnTo>
                      <a:pt x="1766" y="32"/>
                    </a:lnTo>
                    <a:lnTo>
                      <a:pt x="1720" y="26"/>
                    </a:lnTo>
                    <a:lnTo>
                      <a:pt x="1606" y="18"/>
                    </a:lnTo>
                    <a:lnTo>
                      <a:pt x="1466" y="10"/>
                    </a:lnTo>
                    <a:lnTo>
                      <a:pt x="1306" y="4"/>
                    </a:lnTo>
                    <a:lnTo>
                      <a:pt x="1128" y="0"/>
                    </a:lnTo>
                    <a:lnTo>
                      <a:pt x="9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309"/>
              <p:cNvSpPr>
                <a:spLocks noEditPoints="1"/>
              </p:cNvSpPr>
              <p:nvPr/>
            </p:nvSpPr>
            <p:spPr bwMode="auto">
              <a:xfrm>
                <a:off x="2914" y="4164"/>
                <a:ext cx="1870" cy="122"/>
              </a:xfrm>
              <a:custGeom>
                <a:avLst/>
                <a:gdLst>
                  <a:gd name="T0" fmla="*/ 934 w 1870"/>
                  <a:gd name="T1" fmla="*/ 122 h 122"/>
                  <a:gd name="T2" fmla="*/ 572 w 1870"/>
                  <a:gd name="T3" fmla="*/ 118 h 122"/>
                  <a:gd name="T4" fmla="*/ 278 w 1870"/>
                  <a:gd name="T5" fmla="*/ 104 h 122"/>
                  <a:gd name="T6" fmla="*/ 80 w 1870"/>
                  <a:gd name="T7" fmla="*/ 84 h 122"/>
                  <a:gd name="T8" fmla="*/ 24 w 1870"/>
                  <a:gd name="T9" fmla="*/ 74 h 122"/>
                  <a:gd name="T10" fmla="*/ 8 w 1870"/>
                  <a:gd name="T11" fmla="*/ 64 h 122"/>
                  <a:gd name="T12" fmla="*/ 6 w 1870"/>
                  <a:gd name="T13" fmla="*/ 62 h 122"/>
                  <a:gd name="T14" fmla="*/ 10 w 1870"/>
                  <a:gd name="T15" fmla="*/ 56 h 122"/>
                  <a:gd name="T16" fmla="*/ 48 w 1870"/>
                  <a:gd name="T17" fmla="*/ 42 h 122"/>
                  <a:gd name="T18" fmla="*/ 118 w 1870"/>
                  <a:gd name="T19" fmla="*/ 32 h 122"/>
                  <a:gd name="T20" fmla="*/ 278 w 1870"/>
                  <a:gd name="T21" fmla="*/ 18 h 122"/>
                  <a:gd name="T22" fmla="*/ 572 w 1870"/>
                  <a:gd name="T23" fmla="*/ 4 h 122"/>
                  <a:gd name="T24" fmla="*/ 934 w 1870"/>
                  <a:gd name="T25" fmla="*/ 0 h 122"/>
                  <a:gd name="T26" fmla="*/ 1122 w 1870"/>
                  <a:gd name="T27" fmla="*/ 0 h 122"/>
                  <a:gd name="T28" fmla="*/ 1456 w 1870"/>
                  <a:gd name="T29" fmla="*/ 10 h 122"/>
                  <a:gd name="T30" fmla="*/ 1708 w 1870"/>
                  <a:gd name="T31" fmla="*/ 26 h 122"/>
                  <a:gd name="T32" fmla="*/ 1792 w 1870"/>
                  <a:gd name="T33" fmla="*/ 38 h 122"/>
                  <a:gd name="T34" fmla="*/ 1846 w 1870"/>
                  <a:gd name="T35" fmla="*/ 48 h 122"/>
                  <a:gd name="T36" fmla="*/ 1864 w 1870"/>
                  <a:gd name="T37" fmla="*/ 58 h 122"/>
                  <a:gd name="T38" fmla="*/ 1866 w 1870"/>
                  <a:gd name="T39" fmla="*/ 62 h 122"/>
                  <a:gd name="T40" fmla="*/ 1860 w 1870"/>
                  <a:gd name="T41" fmla="*/ 68 h 122"/>
                  <a:gd name="T42" fmla="*/ 1824 w 1870"/>
                  <a:gd name="T43" fmla="*/ 80 h 122"/>
                  <a:gd name="T44" fmla="*/ 1708 w 1870"/>
                  <a:gd name="T45" fmla="*/ 96 h 122"/>
                  <a:gd name="T46" fmla="*/ 1456 w 1870"/>
                  <a:gd name="T47" fmla="*/ 112 h 122"/>
                  <a:gd name="T48" fmla="*/ 1122 w 1870"/>
                  <a:gd name="T49" fmla="*/ 120 h 122"/>
                  <a:gd name="T50" fmla="*/ 934 w 1870"/>
                  <a:gd name="T51" fmla="*/ 0 h 122"/>
                  <a:gd name="T52" fmla="*/ 746 w 1870"/>
                  <a:gd name="T53" fmla="*/ 0 h 122"/>
                  <a:gd name="T54" fmla="*/ 412 w 1870"/>
                  <a:gd name="T55" fmla="*/ 10 h 122"/>
                  <a:gd name="T56" fmla="*/ 160 w 1870"/>
                  <a:gd name="T57" fmla="*/ 26 h 122"/>
                  <a:gd name="T58" fmla="*/ 74 w 1870"/>
                  <a:gd name="T59" fmla="*/ 38 h 122"/>
                  <a:gd name="T60" fmla="*/ 20 w 1870"/>
                  <a:gd name="T61" fmla="*/ 48 h 122"/>
                  <a:gd name="T62" fmla="*/ 2 w 1870"/>
                  <a:gd name="T63" fmla="*/ 58 h 122"/>
                  <a:gd name="T64" fmla="*/ 0 w 1870"/>
                  <a:gd name="T65" fmla="*/ 62 h 122"/>
                  <a:gd name="T66" fmla="*/ 6 w 1870"/>
                  <a:gd name="T67" fmla="*/ 68 h 122"/>
                  <a:gd name="T68" fmla="*/ 42 w 1870"/>
                  <a:gd name="T69" fmla="*/ 80 h 122"/>
                  <a:gd name="T70" fmla="*/ 160 w 1870"/>
                  <a:gd name="T71" fmla="*/ 96 h 122"/>
                  <a:gd name="T72" fmla="*/ 412 w 1870"/>
                  <a:gd name="T73" fmla="*/ 112 h 122"/>
                  <a:gd name="T74" fmla="*/ 746 w 1870"/>
                  <a:gd name="T75" fmla="*/ 122 h 122"/>
                  <a:gd name="T76" fmla="*/ 934 w 1870"/>
                  <a:gd name="T77" fmla="*/ 122 h 122"/>
                  <a:gd name="T78" fmla="*/ 1300 w 1870"/>
                  <a:gd name="T79" fmla="*/ 118 h 122"/>
                  <a:gd name="T80" fmla="*/ 1598 w 1870"/>
                  <a:gd name="T81" fmla="*/ 104 h 122"/>
                  <a:gd name="T82" fmla="*/ 1798 w 1870"/>
                  <a:gd name="T83" fmla="*/ 84 h 122"/>
                  <a:gd name="T84" fmla="*/ 1852 w 1870"/>
                  <a:gd name="T85" fmla="*/ 74 h 122"/>
                  <a:gd name="T86" fmla="*/ 1870 w 1870"/>
                  <a:gd name="T87" fmla="*/ 64 h 122"/>
                  <a:gd name="T88" fmla="*/ 1870 w 1870"/>
                  <a:gd name="T89" fmla="*/ 62 h 122"/>
                  <a:gd name="T90" fmla="*/ 1866 w 1870"/>
                  <a:gd name="T91" fmla="*/ 56 h 122"/>
                  <a:gd name="T92" fmla="*/ 1828 w 1870"/>
                  <a:gd name="T93" fmla="*/ 42 h 122"/>
                  <a:gd name="T94" fmla="*/ 1758 w 1870"/>
                  <a:gd name="T95" fmla="*/ 32 h 122"/>
                  <a:gd name="T96" fmla="*/ 1598 w 1870"/>
                  <a:gd name="T97" fmla="*/ 18 h 122"/>
                  <a:gd name="T98" fmla="*/ 1300 w 1870"/>
                  <a:gd name="T99" fmla="*/ 4 h 122"/>
                  <a:gd name="T100" fmla="*/ 934 w 187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70" h="122">
                    <a:moveTo>
                      <a:pt x="934" y="122"/>
                    </a:moveTo>
                    <a:lnTo>
                      <a:pt x="934" y="122"/>
                    </a:lnTo>
                    <a:lnTo>
                      <a:pt x="746" y="120"/>
                    </a:lnTo>
                    <a:lnTo>
                      <a:pt x="572" y="118"/>
                    </a:lnTo>
                    <a:lnTo>
                      <a:pt x="416" y="112"/>
                    </a:lnTo>
                    <a:lnTo>
                      <a:pt x="278" y="104"/>
                    </a:lnTo>
                    <a:lnTo>
                      <a:pt x="164" y="96"/>
                    </a:lnTo>
                    <a:lnTo>
                      <a:pt x="80" y="84"/>
                    </a:lnTo>
                    <a:lnTo>
                      <a:pt x="48" y="80"/>
                    </a:lnTo>
                    <a:lnTo>
                      <a:pt x="24" y="74"/>
                    </a:lnTo>
                    <a:lnTo>
                      <a:pt x="10" y="68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24" y="48"/>
                    </a:lnTo>
                    <a:lnTo>
                      <a:pt x="48" y="42"/>
                    </a:lnTo>
                    <a:lnTo>
                      <a:pt x="80" y="38"/>
                    </a:lnTo>
                    <a:lnTo>
                      <a:pt x="118" y="32"/>
                    </a:lnTo>
                    <a:lnTo>
                      <a:pt x="164" y="26"/>
                    </a:lnTo>
                    <a:lnTo>
                      <a:pt x="278" y="18"/>
                    </a:lnTo>
                    <a:lnTo>
                      <a:pt x="416" y="10"/>
                    </a:lnTo>
                    <a:lnTo>
                      <a:pt x="572" y="4"/>
                    </a:lnTo>
                    <a:lnTo>
                      <a:pt x="746" y="0"/>
                    </a:lnTo>
                    <a:lnTo>
                      <a:pt x="934" y="0"/>
                    </a:lnTo>
                    <a:lnTo>
                      <a:pt x="934" y="0"/>
                    </a:lnTo>
                    <a:lnTo>
                      <a:pt x="1122" y="0"/>
                    </a:lnTo>
                    <a:lnTo>
                      <a:pt x="1298" y="4"/>
                    </a:lnTo>
                    <a:lnTo>
                      <a:pt x="1456" y="10"/>
                    </a:lnTo>
                    <a:lnTo>
                      <a:pt x="1594" y="18"/>
                    </a:lnTo>
                    <a:lnTo>
                      <a:pt x="1708" y="26"/>
                    </a:lnTo>
                    <a:lnTo>
                      <a:pt x="1754" y="32"/>
                    </a:lnTo>
                    <a:lnTo>
                      <a:pt x="1792" y="38"/>
                    </a:lnTo>
                    <a:lnTo>
                      <a:pt x="1824" y="42"/>
                    </a:lnTo>
                    <a:lnTo>
                      <a:pt x="1846" y="48"/>
                    </a:lnTo>
                    <a:lnTo>
                      <a:pt x="1860" y="56"/>
                    </a:lnTo>
                    <a:lnTo>
                      <a:pt x="1864" y="58"/>
                    </a:lnTo>
                    <a:lnTo>
                      <a:pt x="1866" y="62"/>
                    </a:lnTo>
                    <a:lnTo>
                      <a:pt x="1866" y="62"/>
                    </a:lnTo>
                    <a:lnTo>
                      <a:pt x="1864" y="64"/>
                    </a:lnTo>
                    <a:lnTo>
                      <a:pt x="1860" y="68"/>
                    </a:lnTo>
                    <a:lnTo>
                      <a:pt x="1846" y="74"/>
                    </a:lnTo>
                    <a:lnTo>
                      <a:pt x="1824" y="80"/>
                    </a:lnTo>
                    <a:lnTo>
                      <a:pt x="1792" y="84"/>
                    </a:lnTo>
                    <a:lnTo>
                      <a:pt x="1708" y="96"/>
                    </a:lnTo>
                    <a:lnTo>
                      <a:pt x="1594" y="104"/>
                    </a:lnTo>
                    <a:lnTo>
                      <a:pt x="1456" y="112"/>
                    </a:lnTo>
                    <a:lnTo>
                      <a:pt x="1298" y="118"/>
                    </a:lnTo>
                    <a:lnTo>
                      <a:pt x="1122" y="120"/>
                    </a:lnTo>
                    <a:lnTo>
                      <a:pt x="934" y="122"/>
                    </a:lnTo>
                    <a:close/>
                    <a:moveTo>
                      <a:pt x="934" y="0"/>
                    </a:moveTo>
                    <a:lnTo>
                      <a:pt x="934" y="0"/>
                    </a:lnTo>
                    <a:lnTo>
                      <a:pt x="746" y="0"/>
                    </a:lnTo>
                    <a:lnTo>
                      <a:pt x="570" y="4"/>
                    </a:lnTo>
                    <a:lnTo>
                      <a:pt x="412" y="10"/>
                    </a:lnTo>
                    <a:lnTo>
                      <a:pt x="274" y="18"/>
                    </a:lnTo>
                    <a:lnTo>
                      <a:pt x="160" y="26"/>
                    </a:lnTo>
                    <a:lnTo>
                      <a:pt x="114" y="32"/>
                    </a:lnTo>
                    <a:lnTo>
                      <a:pt x="74" y="38"/>
                    </a:lnTo>
                    <a:lnTo>
                      <a:pt x="42" y="42"/>
                    </a:lnTo>
                    <a:lnTo>
                      <a:pt x="20" y="48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74"/>
                    </a:lnTo>
                    <a:lnTo>
                      <a:pt x="42" y="80"/>
                    </a:lnTo>
                    <a:lnTo>
                      <a:pt x="74" y="84"/>
                    </a:lnTo>
                    <a:lnTo>
                      <a:pt x="160" y="96"/>
                    </a:lnTo>
                    <a:lnTo>
                      <a:pt x="274" y="104"/>
                    </a:lnTo>
                    <a:lnTo>
                      <a:pt x="412" y="112"/>
                    </a:lnTo>
                    <a:lnTo>
                      <a:pt x="570" y="118"/>
                    </a:lnTo>
                    <a:lnTo>
                      <a:pt x="746" y="122"/>
                    </a:lnTo>
                    <a:lnTo>
                      <a:pt x="934" y="122"/>
                    </a:lnTo>
                    <a:lnTo>
                      <a:pt x="934" y="122"/>
                    </a:lnTo>
                    <a:lnTo>
                      <a:pt x="1124" y="122"/>
                    </a:lnTo>
                    <a:lnTo>
                      <a:pt x="1300" y="118"/>
                    </a:lnTo>
                    <a:lnTo>
                      <a:pt x="1460" y="112"/>
                    </a:lnTo>
                    <a:lnTo>
                      <a:pt x="1598" y="104"/>
                    </a:lnTo>
                    <a:lnTo>
                      <a:pt x="1712" y="96"/>
                    </a:lnTo>
                    <a:lnTo>
                      <a:pt x="1798" y="84"/>
                    </a:lnTo>
                    <a:lnTo>
                      <a:pt x="1828" y="80"/>
                    </a:lnTo>
                    <a:lnTo>
                      <a:pt x="1852" y="74"/>
                    </a:lnTo>
                    <a:lnTo>
                      <a:pt x="1866" y="68"/>
                    </a:lnTo>
                    <a:lnTo>
                      <a:pt x="1870" y="64"/>
                    </a:lnTo>
                    <a:lnTo>
                      <a:pt x="1870" y="62"/>
                    </a:lnTo>
                    <a:lnTo>
                      <a:pt x="1870" y="62"/>
                    </a:lnTo>
                    <a:lnTo>
                      <a:pt x="1870" y="58"/>
                    </a:lnTo>
                    <a:lnTo>
                      <a:pt x="1866" y="56"/>
                    </a:lnTo>
                    <a:lnTo>
                      <a:pt x="1852" y="48"/>
                    </a:lnTo>
                    <a:lnTo>
                      <a:pt x="1828" y="42"/>
                    </a:lnTo>
                    <a:lnTo>
                      <a:pt x="1798" y="38"/>
                    </a:lnTo>
                    <a:lnTo>
                      <a:pt x="1758" y="32"/>
                    </a:lnTo>
                    <a:lnTo>
                      <a:pt x="1712" y="26"/>
                    </a:lnTo>
                    <a:lnTo>
                      <a:pt x="1598" y="18"/>
                    </a:lnTo>
                    <a:lnTo>
                      <a:pt x="1460" y="10"/>
                    </a:lnTo>
                    <a:lnTo>
                      <a:pt x="1300" y="4"/>
                    </a:lnTo>
                    <a:lnTo>
                      <a:pt x="1124" y="0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E2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310"/>
              <p:cNvSpPr>
                <a:spLocks/>
              </p:cNvSpPr>
              <p:nvPr/>
            </p:nvSpPr>
            <p:spPr bwMode="auto">
              <a:xfrm>
                <a:off x="2920" y="4164"/>
                <a:ext cx="1860" cy="122"/>
              </a:xfrm>
              <a:custGeom>
                <a:avLst/>
                <a:gdLst>
                  <a:gd name="T0" fmla="*/ 928 w 1860"/>
                  <a:gd name="T1" fmla="*/ 122 h 122"/>
                  <a:gd name="T2" fmla="*/ 928 w 1860"/>
                  <a:gd name="T3" fmla="*/ 122 h 122"/>
                  <a:gd name="T4" fmla="*/ 740 w 1860"/>
                  <a:gd name="T5" fmla="*/ 120 h 122"/>
                  <a:gd name="T6" fmla="*/ 566 w 1860"/>
                  <a:gd name="T7" fmla="*/ 118 h 122"/>
                  <a:gd name="T8" fmla="*/ 410 w 1860"/>
                  <a:gd name="T9" fmla="*/ 112 h 122"/>
                  <a:gd name="T10" fmla="*/ 272 w 1860"/>
                  <a:gd name="T11" fmla="*/ 104 h 122"/>
                  <a:gd name="T12" fmla="*/ 158 w 1860"/>
                  <a:gd name="T13" fmla="*/ 96 h 122"/>
                  <a:gd name="T14" fmla="*/ 74 w 1860"/>
                  <a:gd name="T15" fmla="*/ 84 h 122"/>
                  <a:gd name="T16" fmla="*/ 42 w 1860"/>
                  <a:gd name="T17" fmla="*/ 80 h 122"/>
                  <a:gd name="T18" fmla="*/ 18 w 1860"/>
                  <a:gd name="T19" fmla="*/ 74 h 122"/>
                  <a:gd name="T20" fmla="*/ 4 w 1860"/>
                  <a:gd name="T21" fmla="*/ 68 h 122"/>
                  <a:gd name="T22" fmla="*/ 2 w 1860"/>
                  <a:gd name="T23" fmla="*/ 64 h 122"/>
                  <a:gd name="T24" fmla="*/ 0 w 1860"/>
                  <a:gd name="T25" fmla="*/ 62 h 122"/>
                  <a:gd name="T26" fmla="*/ 0 w 1860"/>
                  <a:gd name="T27" fmla="*/ 62 h 122"/>
                  <a:gd name="T28" fmla="*/ 2 w 1860"/>
                  <a:gd name="T29" fmla="*/ 58 h 122"/>
                  <a:gd name="T30" fmla="*/ 4 w 1860"/>
                  <a:gd name="T31" fmla="*/ 56 h 122"/>
                  <a:gd name="T32" fmla="*/ 18 w 1860"/>
                  <a:gd name="T33" fmla="*/ 48 h 122"/>
                  <a:gd name="T34" fmla="*/ 42 w 1860"/>
                  <a:gd name="T35" fmla="*/ 42 h 122"/>
                  <a:gd name="T36" fmla="*/ 74 w 1860"/>
                  <a:gd name="T37" fmla="*/ 38 h 122"/>
                  <a:gd name="T38" fmla="*/ 112 w 1860"/>
                  <a:gd name="T39" fmla="*/ 32 h 122"/>
                  <a:gd name="T40" fmla="*/ 158 w 1860"/>
                  <a:gd name="T41" fmla="*/ 26 h 122"/>
                  <a:gd name="T42" fmla="*/ 272 w 1860"/>
                  <a:gd name="T43" fmla="*/ 18 h 122"/>
                  <a:gd name="T44" fmla="*/ 410 w 1860"/>
                  <a:gd name="T45" fmla="*/ 10 h 122"/>
                  <a:gd name="T46" fmla="*/ 566 w 1860"/>
                  <a:gd name="T47" fmla="*/ 4 h 122"/>
                  <a:gd name="T48" fmla="*/ 740 w 1860"/>
                  <a:gd name="T49" fmla="*/ 0 h 122"/>
                  <a:gd name="T50" fmla="*/ 928 w 1860"/>
                  <a:gd name="T51" fmla="*/ 0 h 122"/>
                  <a:gd name="T52" fmla="*/ 928 w 1860"/>
                  <a:gd name="T53" fmla="*/ 0 h 122"/>
                  <a:gd name="T54" fmla="*/ 1116 w 1860"/>
                  <a:gd name="T55" fmla="*/ 0 h 122"/>
                  <a:gd name="T56" fmla="*/ 1292 w 1860"/>
                  <a:gd name="T57" fmla="*/ 4 h 122"/>
                  <a:gd name="T58" fmla="*/ 1450 w 1860"/>
                  <a:gd name="T59" fmla="*/ 10 h 122"/>
                  <a:gd name="T60" fmla="*/ 1588 w 1860"/>
                  <a:gd name="T61" fmla="*/ 18 h 122"/>
                  <a:gd name="T62" fmla="*/ 1702 w 1860"/>
                  <a:gd name="T63" fmla="*/ 26 h 122"/>
                  <a:gd name="T64" fmla="*/ 1748 w 1860"/>
                  <a:gd name="T65" fmla="*/ 32 h 122"/>
                  <a:gd name="T66" fmla="*/ 1786 w 1860"/>
                  <a:gd name="T67" fmla="*/ 38 h 122"/>
                  <a:gd name="T68" fmla="*/ 1818 w 1860"/>
                  <a:gd name="T69" fmla="*/ 42 h 122"/>
                  <a:gd name="T70" fmla="*/ 1840 w 1860"/>
                  <a:gd name="T71" fmla="*/ 48 h 122"/>
                  <a:gd name="T72" fmla="*/ 1854 w 1860"/>
                  <a:gd name="T73" fmla="*/ 56 h 122"/>
                  <a:gd name="T74" fmla="*/ 1858 w 1860"/>
                  <a:gd name="T75" fmla="*/ 58 h 122"/>
                  <a:gd name="T76" fmla="*/ 1860 w 1860"/>
                  <a:gd name="T77" fmla="*/ 62 h 122"/>
                  <a:gd name="T78" fmla="*/ 1860 w 1860"/>
                  <a:gd name="T79" fmla="*/ 62 h 122"/>
                  <a:gd name="T80" fmla="*/ 1858 w 1860"/>
                  <a:gd name="T81" fmla="*/ 64 h 122"/>
                  <a:gd name="T82" fmla="*/ 1854 w 1860"/>
                  <a:gd name="T83" fmla="*/ 68 h 122"/>
                  <a:gd name="T84" fmla="*/ 1840 w 1860"/>
                  <a:gd name="T85" fmla="*/ 74 h 122"/>
                  <a:gd name="T86" fmla="*/ 1818 w 1860"/>
                  <a:gd name="T87" fmla="*/ 80 h 122"/>
                  <a:gd name="T88" fmla="*/ 1786 w 1860"/>
                  <a:gd name="T89" fmla="*/ 84 h 122"/>
                  <a:gd name="T90" fmla="*/ 1702 w 1860"/>
                  <a:gd name="T91" fmla="*/ 96 h 122"/>
                  <a:gd name="T92" fmla="*/ 1588 w 1860"/>
                  <a:gd name="T93" fmla="*/ 104 h 122"/>
                  <a:gd name="T94" fmla="*/ 1450 w 1860"/>
                  <a:gd name="T95" fmla="*/ 112 h 122"/>
                  <a:gd name="T96" fmla="*/ 1292 w 1860"/>
                  <a:gd name="T97" fmla="*/ 118 h 122"/>
                  <a:gd name="T98" fmla="*/ 1116 w 1860"/>
                  <a:gd name="T99" fmla="*/ 120 h 122"/>
                  <a:gd name="T100" fmla="*/ 928 w 1860"/>
                  <a:gd name="T10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60" h="122">
                    <a:moveTo>
                      <a:pt x="928" y="122"/>
                    </a:moveTo>
                    <a:lnTo>
                      <a:pt x="928" y="122"/>
                    </a:lnTo>
                    <a:lnTo>
                      <a:pt x="740" y="120"/>
                    </a:lnTo>
                    <a:lnTo>
                      <a:pt x="566" y="118"/>
                    </a:lnTo>
                    <a:lnTo>
                      <a:pt x="410" y="112"/>
                    </a:lnTo>
                    <a:lnTo>
                      <a:pt x="272" y="104"/>
                    </a:lnTo>
                    <a:lnTo>
                      <a:pt x="158" y="96"/>
                    </a:lnTo>
                    <a:lnTo>
                      <a:pt x="74" y="84"/>
                    </a:lnTo>
                    <a:lnTo>
                      <a:pt x="42" y="80"/>
                    </a:lnTo>
                    <a:lnTo>
                      <a:pt x="18" y="74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18" y="48"/>
                    </a:lnTo>
                    <a:lnTo>
                      <a:pt x="42" y="42"/>
                    </a:lnTo>
                    <a:lnTo>
                      <a:pt x="74" y="38"/>
                    </a:lnTo>
                    <a:lnTo>
                      <a:pt x="112" y="32"/>
                    </a:lnTo>
                    <a:lnTo>
                      <a:pt x="158" y="26"/>
                    </a:lnTo>
                    <a:lnTo>
                      <a:pt x="272" y="18"/>
                    </a:lnTo>
                    <a:lnTo>
                      <a:pt x="410" y="10"/>
                    </a:lnTo>
                    <a:lnTo>
                      <a:pt x="566" y="4"/>
                    </a:lnTo>
                    <a:lnTo>
                      <a:pt x="740" y="0"/>
                    </a:lnTo>
                    <a:lnTo>
                      <a:pt x="928" y="0"/>
                    </a:lnTo>
                    <a:lnTo>
                      <a:pt x="928" y="0"/>
                    </a:lnTo>
                    <a:lnTo>
                      <a:pt x="1116" y="0"/>
                    </a:lnTo>
                    <a:lnTo>
                      <a:pt x="1292" y="4"/>
                    </a:lnTo>
                    <a:lnTo>
                      <a:pt x="1450" y="10"/>
                    </a:lnTo>
                    <a:lnTo>
                      <a:pt x="1588" y="18"/>
                    </a:lnTo>
                    <a:lnTo>
                      <a:pt x="1702" y="26"/>
                    </a:lnTo>
                    <a:lnTo>
                      <a:pt x="1748" y="32"/>
                    </a:lnTo>
                    <a:lnTo>
                      <a:pt x="1786" y="38"/>
                    </a:lnTo>
                    <a:lnTo>
                      <a:pt x="1818" y="42"/>
                    </a:lnTo>
                    <a:lnTo>
                      <a:pt x="1840" y="48"/>
                    </a:lnTo>
                    <a:lnTo>
                      <a:pt x="1854" y="56"/>
                    </a:lnTo>
                    <a:lnTo>
                      <a:pt x="1858" y="58"/>
                    </a:lnTo>
                    <a:lnTo>
                      <a:pt x="1860" y="62"/>
                    </a:lnTo>
                    <a:lnTo>
                      <a:pt x="1860" y="62"/>
                    </a:lnTo>
                    <a:lnTo>
                      <a:pt x="1858" y="64"/>
                    </a:lnTo>
                    <a:lnTo>
                      <a:pt x="1854" y="68"/>
                    </a:lnTo>
                    <a:lnTo>
                      <a:pt x="1840" y="74"/>
                    </a:lnTo>
                    <a:lnTo>
                      <a:pt x="1818" y="80"/>
                    </a:lnTo>
                    <a:lnTo>
                      <a:pt x="1786" y="84"/>
                    </a:lnTo>
                    <a:lnTo>
                      <a:pt x="1702" y="96"/>
                    </a:lnTo>
                    <a:lnTo>
                      <a:pt x="1588" y="104"/>
                    </a:lnTo>
                    <a:lnTo>
                      <a:pt x="1450" y="112"/>
                    </a:lnTo>
                    <a:lnTo>
                      <a:pt x="1292" y="118"/>
                    </a:lnTo>
                    <a:lnTo>
                      <a:pt x="1116" y="120"/>
                    </a:lnTo>
                    <a:lnTo>
                      <a:pt x="928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311"/>
              <p:cNvSpPr>
                <a:spLocks/>
              </p:cNvSpPr>
              <p:nvPr/>
            </p:nvSpPr>
            <p:spPr bwMode="auto">
              <a:xfrm>
                <a:off x="2914" y="4164"/>
                <a:ext cx="1870" cy="122"/>
              </a:xfrm>
              <a:custGeom>
                <a:avLst/>
                <a:gdLst>
                  <a:gd name="T0" fmla="*/ 934 w 1870"/>
                  <a:gd name="T1" fmla="*/ 0 h 122"/>
                  <a:gd name="T2" fmla="*/ 934 w 1870"/>
                  <a:gd name="T3" fmla="*/ 0 h 122"/>
                  <a:gd name="T4" fmla="*/ 746 w 1870"/>
                  <a:gd name="T5" fmla="*/ 0 h 122"/>
                  <a:gd name="T6" fmla="*/ 570 w 1870"/>
                  <a:gd name="T7" fmla="*/ 4 h 122"/>
                  <a:gd name="T8" fmla="*/ 412 w 1870"/>
                  <a:gd name="T9" fmla="*/ 10 h 122"/>
                  <a:gd name="T10" fmla="*/ 274 w 1870"/>
                  <a:gd name="T11" fmla="*/ 18 h 122"/>
                  <a:gd name="T12" fmla="*/ 160 w 1870"/>
                  <a:gd name="T13" fmla="*/ 26 h 122"/>
                  <a:gd name="T14" fmla="*/ 114 w 1870"/>
                  <a:gd name="T15" fmla="*/ 32 h 122"/>
                  <a:gd name="T16" fmla="*/ 74 w 1870"/>
                  <a:gd name="T17" fmla="*/ 38 h 122"/>
                  <a:gd name="T18" fmla="*/ 42 w 1870"/>
                  <a:gd name="T19" fmla="*/ 42 h 122"/>
                  <a:gd name="T20" fmla="*/ 20 w 1870"/>
                  <a:gd name="T21" fmla="*/ 48 h 122"/>
                  <a:gd name="T22" fmla="*/ 6 w 1870"/>
                  <a:gd name="T23" fmla="*/ 56 h 122"/>
                  <a:gd name="T24" fmla="*/ 2 w 1870"/>
                  <a:gd name="T25" fmla="*/ 58 h 122"/>
                  <a:gd name="T26" fmla="*/ 0 w 1870"/>
                  <a:gd name="T27" fmla="*/ 62 h 122"/>
                  <a:gd name="T28" fmla="*/ 0 w 1870"/>
                  <a:gd name="T29" fmla="*/ 62 h 122"/>
                  <a:gd name="T30" fmla="*/ 2 w 1870"/>
                  <a:gd name="T31" fmla="*/ 64 h 122"/>
                  <a:gd name="T32" fmla="*/ 6 w 1870"/>
                  <a:gd name="T33" fmla="*/ 68 h 122"/>
                  <a:gd name="T34" fmla="*/ 20 w 1870"/>
                  <a:gd name="T35" fmla="*/ 74 h 122"/>
                  <a:gd name="T36" fmla="*/ 42 w 1870"/>
                  <a:gd name="T37" fmla="*/ 80 h 122"/>
                  <a:gd name="T38" fmla="*/ 74 w 1870"/>
                  <a:gd name="T39" fmla="*/ 84 h 122"/>
                  <a:gd name="T40" fmla="*/ 160 w 1870"/>
                  <a:gd name="T41" fmla="*/ 96 h 122"/>
                  <a:gd name="T42" fmla="*/ 274 w 1870"/>
                  <a:gd name="T43" fmla="*/ 104 h 122"/>
                  <a:gd name="T44" fmla="*/ 412 w 1870"/>
                  <a:gd name="T45" fmla="*/ 112 h 122"/>
                  <a:gd name="T46" fmla="*/ 570 w 1870"/>
                  <a:gd name="T47" fmla="*/ 118 h 122"/>
                  <a:gd name="T48" fmla="*/ 746 w 1870"/>
                  <a:gd name="T49" fmla="*/ 122 h 122"/>
                  <a:gd name="T50" fmla="*/ 934 w 1870"/>
                  <a:gd name="T51" fmla="*/ 122 h 122"/>
                  <a:gd name="T52" fmla="*/ 934 w 1870"/>
                  <a:gd name="T53" fmla="*/ 122 h 122"/>
                  <a:gd name="T54" fmla="*/ 1124 w 1870"/>
                  <a:gd name="T55" fmla="*/ 122 h 122"/>
                  <a:gd name="T56" fmla="*/ 1300 w 1870"/>
                  <a:gd name="T57" fmla="*/ 118 h 122"/>
                  <a:gd name="T58" fmla="*/ 1460 w 1870"/>
                  <a:gd name="T59" fmla="*/ 112 h 122"/>
                  <a:gd name="T60" fmla="*/ 1598 w 1870"/>
                  <a:gd name="T61" fmla="*/ 104 h 122"/>
                  <a:gd name="T62" fmla="*/ 1712 w 1870"/>
                  <a:gd name="T63" fmla="*/ 96 h 122"/>
                  <a:gd name="T64" fmla="*/ 1798 w 1870"/>
                  <a:gd name="T65" fmla="*/ 84 h 122"/>
                  <a:gd name="T66" fmla="*/ 1828 w 1870"/>
                  <a:gd name="T67" fmla="*/ 80 h 122"/>
                  <a:gd name="T68" fmla="*/ 1852 w 1870"/>
                  <a:gd name="T69" fmla="*/ 74 h 122"/>
                  <a:gd name="T70" fmla="*/ 1866 w 1870"/>
                  <a:gd name="T71" fmla="*/ 68 h 122"/>
                  <a:gd name="T72" fmla="*/ 1870 w 1870"/>
                  <a:gd name="T73" fmla="*/ 64 h 122"/>
                  <a:gd name="T74" fmla="*/ 1870 w 1870"/>
                  <a:gd name="T75" fmla="*/ 62 h 122"/>
                  <a:gd name="T76" fmla="*/ 1870 w 1870"/>
                  <a:gd name="T77" fmla="*/ 62 h 122"/>
                  <a:gd name="T78" fmla="*/ 1870 w 1870"/>
                  <a:gd name="T79" fmla="*/ 58 h 122"/>
                  <a:gd name="T80" fmla="*/ 1866 w 1870"/>
                  <a:gd name="T81" fmla="*/ 56 h 122"/>
                  <a:gd name="T82" fmla="*/ 1852 w 1870"/>
                  <a:gd name="T83" fmla="*/ 48 h 122"/>
                  <a:gd name="T84" fmla="*/ 1828 w 1870"/>
                  <a:gd name="T85" fmla="*/ 42 h 122"/>
                  <a:gd name="T86" fmla="*/ 1798 w 1870"/>
                  <a:gd name="T87" fmla="*/ 38 h 122"/>
                  <a:gd name="T88" fmla="*/ 1758 w 1870"/>
                  <a:gd name="T89" fmla="*/ 32 h 122"/>
                  <a:gd name="T90" fmla="*/ 1712 w 1870"/>
                  <a:gd name="T91" fmla="*/ 26 h 122"/>
                  <a:gd name="T92" fmla="*/ 1598 w 1870"/>
                  <a:gd name="T93" fmla="*/ 18 h 122"/>
                  <a:gd name="T94" fmla="*/ 1460 w 1870"/>
                  <a:gd name="T95" fmla="*/ 10 h 122"/>
                  <a:gd name="T96" fmla="*/ 1300 w 1870"/>
                  <a:gd name="T97" fmla="*/ 4 h 122"/>
                  <a:gd name="T98" fmla="*/ 1124 w 1870"/>
                  <a:gd name="T99" fmla="*/ 0 h 122"/>
                  <a:gd name="T100" fmla="*/ 934 w 187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70" h="122">
                    <a:moveTo>
                      <a:pt x="934" y="0"/>
                    </a:moveTo>
                    <a:lnTo>
                      <a:pt x="934" y="0"/>
                    </a:lnTo>
                    <a:lnTo>
                      <a:pt x="746" y="0"/>
                    </a:lnTo>
                    <a:lnTo>
                      <a:pt x="570" y="4"/>
                    </a:lnTo>
                    <a:lnTo>
                      <a:pt x="412" y="10"/>
                    </a:lnTo>
                    <a:lnTo>
                      <a:pt x="274" y="18"/>
                    </a:lnTo>
                    <a:lnTo>
                      <a:pt x="160" y="26"/>
                    </a:lnTo>
                    <a:lnTo>
                      <a:pt x="114" y="32"/>
                    </a:lnTo>
                    <a:lnTo>
                      <a:pt x="74" y="38"/>
                    </a:lnTo>
                    <a:lnTo>
                      <a:pt x="42" y="42"/>
                    </a:lnTo>
                    <a:lnTo>
                      <a:pt x="20" y="48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74"/>
                    </a:lnTo>
                    <a:lnTo>
                      <a:pt x="42" y="80"/>
                    </a:lnTo>
                    <a:lnTo>
                      <a:pt x="74" y="84"/>
                    </a:lnTo>
                    <a:lnTo>
                      <a:pt x="160" y="96"/>
                    </a:lnTo>
                    <a:lnTo>
                      <a:pt x="274" y="104"/>
                    </a:lnTo>
                    <a:lnTo>
                      <a:pt x="412" y="112"/>
                    </a:lnTo>
                    <a:lnTo>
                      <a:pt x="570" y="118"/>
                    </a:lnTo>
                    <a:lnTo>
                      <a:pt x="746" y="122"/>
                    </a:lnTo>
                    <a:lnTo>
                      <a:pt x="934" y="122"/>
                    </a:lnTo>
                    <a:lnTo>
                      <a:pt x="934" y="122"/>
                    </a:lnTo>
                    <a:lnTo>
                      <a:pt x="1124" y="122"/>
                    </a:lnTo>
                    <a:lnTo>
                      <a:pt x="1300" y="118"/>
                    </a:lnTo>
                    <a:lnTo>
                      <a:pt x="1460" y="112"/>
                    </a:lnTo>
                    <a:lnTo>
                      <a:pt x="1598" y="104"/>
                    </a:lnTo>
                    <a:lnTo>
                      <a:pt x="1712" y="96"/>
                    </a:lnTo>
                    <a:lnTo>
                      <a:pt x="1798" y="84"/>
                    </a:lnTo>
                    <a:lnTo>
                      <a:pt x="1828" y="80"/>
                    </a:lnTo>
                    <a:lnTo>
                      <a:pt x="1852" y="74"/>
                    </a:lnTo>
                    <a:lnTo>
                      <a:pt x="1866" y="68"/>
                    </a:lnTo>
                    <a:lnTo>
                      <a:pt x="1870" y="64"/>
                    </a:lnTo>
                    <a:lnTo>
                      <a:pt x="1870" y="62"/>
                    </a:lnTo>
                    <a:lnTo>
                      <a:pt x="1870" y="62"/>
                    </a:lnTo>
                    <a:lnTo>
                      <a:pt x="1870" y="58"/>
                    </a:lnTo>
                    <a:lnTo>
                      <a:pt x="1866" y="56"/>
                    </a:lnTo>
                    <a:lnTo>
                      <a:pt x="1852" y="48"/>
                    </a:lnTo>
                    <a:lnTo>
                      <a:pt x="1828" y="42"/>
                    </a:lnTo>
                    <a:lnTo>
                      <a:pt x="1798" y="38"/>
                    </a:lnTo>
                    <a:lnTo>
                      <a:pt x="1758" y="32"/>
                    </a:lnTo>
                    <a:lnTo>
                      <a:pt x="1712" y="26"/>
                    </a:lnTo>
                    <a:lnTo>
                      <a:pt x="1598" y="18"/>
                    </a:lnTo>
                    <a:lnTo>
                      <a:pt x="1460" y="10"/>
                    </a:lnTo>
                    <a:lnTo>
                      <a:pt x="1300" y="4"/>
                    </a:lnTo>
                    <a:lnTo>
                      <a:pt x="1124" y="0"/>
                    </a:lnTo>
                    <a:lnTo>
                      <a:pt x="9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312"/>
              <p:cNvSpPr>
                <a:spLocks noEditPoints="1"/>
              </p:cNvSpPr>
              <p:nvPr/>
            </p:nvSpPr>
            <p:spPr bwMode="auto">
              <a:xfrm>
                <a:off x="2920" y="4164"/>
                <a:ext cx="1860" cy="122"/>
              </a:xfrm>
              <a:custGeom>
                <a:avLst/>
                <a:gdLst>
                  <a:gd name="T0" fmla="*/ 928 w 1860"/>
                  <a:gd name="T1" fmla="*/ 122 h 122"/>
                  <a:gd name="T2" fmla="*/ 568 w 1860"/>
                  <a:gd name="T3" fmla="*/ 116 h 122"/>
                  <a:gd name="T4" fmla="*/ 276 w 1860"/>
                  <a:gd name="T5" fmla="*/ 104 h 122"/>
                  <a:gd name="T6" fmla="*/ 78 w 1860"/>
                  <a:gd name="T7" fmla="*/ 84 h 122"/>
                  <a:gd name="T8" fmla="*/ 24 w 1860"/>
                  <a:gd name="T9" fmla="*/ 74 h 122"/>
                  <a:gd name="T10" fmla="*/ 6 w 1860"/>
                  <a:gd name="T11" fmla="*/ 64 h 122"/>
                  <a:gd name="T12" fmla="*/ 6 w 1860"/>
                  <a:gd name="T13" fmla="*/ 62 h 122"/>
                  <a:gd name="T14" fmla="*/ 10 w 1860"/>
                  <a:gd name="T15" fmla="*/ 56 h 122"/>
                  <a:gd name="T16" fmla="*/ 46 w 1860"/>
                  <a:gd name="T17" fmla="*/ 44 h 122"/>
                  <a:gd name="T18" fmla="*/ 116 w 1860"/>
                  <a:gd name="T19" fmla="*/ 32 h 122"/>
                  <a:gd name="T20" fmla="*/ 276 w 1860"/>
                  <a:gd name="T21" fmla="*/ 18 h 122"/>
                  <a:gd name="T22" fmla="*/ 568 w 1860"/>
                  <a:gd name="T23" fmla="*/ 4 h 122"/>
                  <a:gd name="T24" fmla="*/ 928 w 1860"/>
                  <a:gd name="T25" fmla="*/ 0 h 122"/>
                  <a:gd name="T26" fmla="*/ 1116 w 1860"/>
                  <a:gd name="T27" fmla="*/ 2 h 122"/>
                  <a:gd name="T28" fmla="*/ 1448 w 1860"/>
                  <a:gd name="T29" fmla="*/ 10 h 122"/>
                  <a:gd name="T30" fmla="*/ 1696 w 1860"/>
                  <a:gd name="T31" fmla="*/ 26 h 122"/>
                  <a:gd name="T32" fmla="*/ 1782 w 1860"/>
                  <a:gd name="T33" fmla="*/ 38 h 122"/>
                  <a:gd name="T34" fmla="*/ 1836 w 1860"/>
                  <a:gd name="T35" fmla="*/ 48 h 122"/>
                  <a:gd name="T36" fmla="*/ 1854 w 1860"/>
                  <a:gd name="T37" fmla="*/ 58 h 122"/>
                  <a:gd name="T38" fmla="*/ 1854 w 1860"/>
                  <a:gd name="T39" fmla="*/ 62 h 122"/>
                  <a:gd name="T40" fmla="*/ 1850 w 1860"/>
                  <a:gd name="T41" fmla="*/ 68 h 122"/>
                  <a:gd name="T42" fmla="*/ 1812 w 1860"/>
                  <a:gd name="T43" fmla="*/ 80 h 122"/>
                  <a:gd name="T44" fmla="*/ 1696 w 1860"/>
                  <a:gd name="T45" fmla="*/ 94 h 122"/>
                  <a:gd name="T46" fmla="*/ 1448 w 1860"/>
                  <a:gd name="T47" fmla="*/ 112 h 122"/>
                  <a:gd name="T48" fmla="*/ 1116 w 1860"/>
                  <a:gd name="T49" fmla="*/ 120 h 122"/>
                  <a:gd name="T50" fmla="*/ 928 w 1860"/>
                  <a:gd name="T51" fmla="*/ 0 h 122"/>
                  <a:gd name="T52" fmla="*/ 740 w 1860"/>
                  <a:gd name="T53" fmla="*/ 0 h 122"/>
                  <a:gd name="T54" fmla="*/ 410 w 1860"/>
                  <a:gd name="T55" fmla="*/ 10 h 122"/>
                  <a:gd name="T56" fmla="*/ 158 w 1860"/>
                  <a:gd name="T57" fmla="*/ 26 h 122"/>
                  <a:gd name="T58" fmla="*/ 74 w 1860"/>
                  <a:gd name="T59" fmla="*/ 38 h 122"/>
                  <a:gd name="T60" fmla="*/ 18 w 1860"/>
                  <a:gd name="T61" fmla="*/ 48 h 122"/>
                  <a:gd name="T62" fmla="*/ 2 w 1860"/>
                  <a:gd name="T63" fmla="*/ 58 h 122"/>
                  <a:gd name="T64" fmla="*/ 0 w 1860"/>
                  <a:gd name="T65" fmla="*/ 62 h 122"/>
                  <a:gd name="T66" fmla="*/ 4 w 1860"/>
                  <a:gd name="T67" fmla="*/ 68 h 122"/>
                  <a:gd name="T68" fmla="*/ 42 w 1860"/>
                  <a:gd name="T69" fmla="*/ 80 h 122"/>
                  <a:gd name="T70" fmla="*/ 158 w 1860"/>
                  <a:gd name="T71" fmla="*/ 96 h 122"/>
                  <a:gd name="T72" fmla="*/ 410 w 1860"/>
                  <a:gd name="T73" fmla="*/ 112 h 122"/>
                  <a:gd name="T74" fmla="*/ 740 w 1860"/>
                  <a:gd name="T75" fmla="*/ 120 h 122"/>
                  <a:gd name="T76" fmla="*/ 928 w 1860"/>
                  <a:gd name="T77" fmla="*/ 122 h 122"/>
                  <a:gd name="T78" fmla="*/ 1292 w 1860"/>
                  <a:gd name="T79" fmla="*/ 118 h 122"/>
                  <a:gd name="T80" fmla="*/ 1588 w 1860"/>
                  <a:gd name="T81" fmla="*/ 104 h 122"/>
                  <a:gd name="T82" fmla="*/ 1786 w 1860"/>
                  <a:gd name="T83" fmla="*/ 84 h 122"/>
                  <a:gd name="T84" fmla="*/ 1840 w 1860"/>
                  <a:gd name="T85" fmla="*/ 74 h 122"/>
                  <a:gd name="T86" fmla="*/ 1858 w 1860"/>
                  <a:gd name="T87" fmla="*/ 64 h 122"/>
                  <a:gd name="T88" fmla="*/ 1860 w 1860"/>
                  <a:gd name="T89" fmla="*/ 62 h 122"/>
                  <a:gd name="T90" fmla="*/ 1854 w 1860"/>
                  <a:gd name="T91" fmla="*/ 56 h 122"/>
                  <a:gd name="T92" fmla="*/ 1818 w 1860"/>
                  <a:gd name="T93" fmla="*/ 42 h 122"/>
                  <a:gd name="T94" fmla="*/ 1748 w 1860"/>
                  <a:gd name="T95" fmla="*/ 32 h 122"/>
                  <a:gd name="T96" fmla="*/ 1588 w 1860"/>
                  <a:gd name="T97" fmla="*/ 18 h 122"/>
                  <a:gd name="T98" fmla="*/ 1292 w 1860"/>
                  <a:gd name="T99" fmla="*/ 4 h 122"/>
                  <a:gd name="T100" fmla="*/ 928 w 186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60" h="122">
                    <a:moveTo>
                      <a:pt x="928" y="122"/>
                    </a:moveTo>
                    <a:lnTo>
                      <a:pt x="928" y="122"/>
                    </a:lnTo>
                    <a:lnTo>
                      <a:pt x="742" y="120"/>
                    </a:lnTo>
                    <a:lnTo>
                      <a:pt x="568" y="116"/>
                    </a:lnTo>
                    <a:lnTo>
                      <a:pt x="412" y="112"/>
                    </a:lnTo>
                    <a:lnTo>
                      <a:pt x="276" y="104"/>
                    </a:lnTo>
                    <a:lnTo>
                      <a:pt x="162" y="94"/>
                    </a:lnTo>
                    <a:lnTo>
                      <a:pt x="78" y="84"/>
                    </a:lnTo>
                    <a:lnTo>
                      <a:pt x="46" y="80"/>
                    </a:lnTo>
                    <a:lnTo>
                      <a:pt x="24" y="74"/>
                    </a:lnTo>
                    <a:lnTo>
                      <a:pt x="10" y="68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6" y="58"/>
                    </a:lnTo>
                    <a:lnTo>
                      <a:pt x="10" y="56"/>
                    </a:lnTo>
                    <a:lnTo>
                      <a:pt x="24" y="48"/>
                    </a:lnTo>
                    <a:lnTo>
                      <a:pt x="46" y="44"/>
                    </a:lnTo>
                    <a:lnTo>
                      <a:pt x="78" y="38"/>
                    </a:lnTo>
                    <a:lnTo>
                      <a:pt x="116" y="32"/>
                    </a:lnTo>
                    <a:lnTo>
                      <a:pt x="162" y="26"/>
                    </a:lnTo>
                    <a:lnTo>
                      <a:pt x="276" y="18"/>
                    </a:lnTo>
                    <a:lnTo>
                      <a:pt x="412" y="10"/>
                    </a:lnTo>
                    <a:lnTo>
                      <a:pt x="568" y="4"/>
                    </a:lnTo>
                    <a:lnTo>
                      <a:pt x="742" y="2"/>
                    </a:lnTo>
                    <a:lnTo>
                      <a:pt x="928" y="0"/>
                    </a:lnTo>
                    <a:lnTo>
                      <a:pt x="928" y="0"/>
                    </a:lnTo>
                    <a:lnTo>
                      <a:pt x="1116" y="2"/>
                    </a:lnTo>
                    <a:lnTo>
                      <a:pt x="1290" y="4"/>
                    </a:lnTo>
                    <a:lnTo>
                      <a:pt x="1448" y="10"/>
                    </a:lnTo>
                    <a:lnTo>
                      <a:pt x="1584" y="18"/>
                    </a:lnTo>
                    <a:lnTo>
                      <a:pt x="1696" y="26"/>
                    </a:lnTo>
                    <a:lnTo>
                      <a:pt x="1744" y="32"/>
                    </a:lnTo>
                    <a:lnTo>
                      <a:pt x="1782" y="38"/>
                    </a:lnTo>
                    <a:lnTo>
                      <a:pt x="1812" y="44"/>
                    </a:lnTo>
                    <a:lnTo>
                      <a:pt x="1836" y="48"/>
                    </a:lnTo>
                    <a:lnTo>
                      <a:pt x="1850" y="56"/>
                    </a:lnTo>
                    <a:lnTo>
                      <a:pt x="1854" y="58"/>
                    </a:lnTo>
                    <a:lnTo>
                      <a:pt x="1854" y="62"/>
                    </a:lnTo>
                    <a:lnTo>
                      <a:pt x="1854" y="62"/>
                    </a:lnTo>
                    <a:lnTo>
                      <a:pt x="1854" y="64"/>
                    </a:lnTo>
                    <a:lnTo>
                      <a:pt x="1850" y="68"/>
                    </a:lnTo>
                    <a:lnTo>
                      <a:pt x="1836" y="74"/>
                    </a:lnTo>
                    <a:lnTo>
                      <a:pt x="1812" y="80"/>
                    </a:lnTo>
                    <a:lnTo>
                      <a:pt x="1782" y="84"/>
                    </a:lnTo>
                    <a:lnTo>
                      <a:pt x="1696" y="94"/>
                    </a:lnTo>
                    <a:lnTo>
                      <a:pt x="1584" y="104"/>
                    </a:lnTo>
                    <a:lnTo>
                      <a:pt x="1448" y="112"/>
                    </a:lnTo>
                    <a:lnTo>
                      <a:pt x="1290" y="116"/>
                    </a:lnTo>
                    <a:lnTo>
                      <a:pt x="1116" y="120"/>
                    </a:lnTo>
                    <a:lnTo>
                      <a:pt x="928" y="122"/>
                    </a:lnTo>
                    <a:close/>
                    <a:moveTo>
                      <a:pt x="928" y="0"/>
                    </a:moveTo>
                    <a:lnTo>
                      <a:pt x="928" y="0"/>
                    </a:lnTo>
                    <a:lnTo>
                      <a:pt x="740" y="0"/>
                    </a:lnTo>
                    <a:lnTo>
                      <a:pt x="566" y="4"/>
                    </a:lnTo>
                    <a:lnTo>
                      <a:pt x="410" y="10"/>
                    </a:lnTo>
                    <a:lnTo>
                      <a:pt x="272" y="18"/>
                    </a:lnTo>
                    <a:lnTo>
                      <a:pt x="158" y="26"/>
                    </a:lnTo>
                    <a:lnTo>
                      <a:pt x="112" y="32"/>
                    </a:lnTo>
                    <a:lnTo>
                      <a:pt x="74" y="38"/>
                    </a:lnTo>
                    <a:lnTo>
                      <a:pt x="42" y="42"/>
                    </a:lnTo>
                    <a:lnTo>
                      <a:pt x="18" y="48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2" y="80"/>
                    </a:lnTo>
                    <a:lnTo>
                      <a:pt x="74" y="84"/>
                    </a:lnTo>
                    <a:lnTo>
                      <a:pt x="158" y="96"/>
                    </a:lnTo>
                    <a:lnTo>
                      <a:pt x="272" y="104"/>
                    </a:lnTo>
                    <a:lnTo>
                      <a:pt x="410" y="112"/>
                    </a:lnTo>
                    <a:lnTo>
                      <a:pt x="566" y="118"/>
                    </a:lnTo>
                    <a:lnTo>
                      <a:pt x="740" y="120"/>
                    </a:lnTo>
                    <a:lnTo>
                      <a:pt x="928" y="122"/>
                    </a:lnTo>
                    <a:lnTo>
                      <a:pt x="928" y="122"/>
                    </a:lnTo>
                    <a:lnTo>
                      <a:pt x="1116" y="120"/>
                    </a:lnTo>
                    <a:lnTo>
                      <a:pt x="1292" y="118"/>
                    </a:lnTo>
                    <a:lnTo>
                      <a:pt x="1450" y="112"/>
                    </a:lnTo>
                    <a:lnTo>
                      <a:pt x="1588" y="104"/>
                    </a:lnTo>
                    <a:lnTo>
                      <a:pt x="1702" y="96"/>
                    </a:lnTo>
                    <a:lnTo>
                      <a:pt x="1786" y="84"/>
                    </a:lnTo>
                    <a:lnTo>
                      <a:pt x="1818" y="80"/>
                    </a:lnTo>
                    <a:lnTo>
                      <a:pt x="1840" y="74"/>
                    </a:lnTo>
                    <a:lnTo>
                      <a:pt x="1854" y="68"/>
                    </a:lnTo>
                    <a:lnTo>
                      <a:pt x="1858" y="64"/>
                    </a:lnTo>
                    <a:lnTo>
                      <a:pt x="1860" y="62"/>
                    </a:lnTo>
                    <a:lnTo>
                      <a:pt x="1860" y="62"/>
                    </a:lnTo>
                    <a:lnTo>
                      <a:pt x="1858" y="58"/>
                    </a:lnTo>
                    <a:lnTo>
                      <a:pt x="1854" y="56"/>
                    </a:lnTo>
                    <a:lnTo>
                      <a:pt x="1840" y="48"/>
                    </a:lnTo>
                    <a:lnTo>
                      <a:pt x="1818" y="42"/>
                    </a:lnTo>
                    <a:lnTo>
                      <a:pt x="1786" y="38"/>
                    </a:lnTo>
                    <a:lnTo>
                      <a:pt x="1748" y="32"/>
                    </a:lnTo>
                    <a:lnTo>
                      <a:pt x="1702" y="26"/>
                    </a:lnTo>
                    <a:lnTo>
                      <a:pt x="1588" y="18"/>
                    </a:lnTo>
                    <a:lnTo>
                      <a:pt x="1450" y="10"/>
                    </a:lnTo>
                    <a:lnTo>
                      <a:pt x="1292" y="4"/>
                    </a:lnTo>
                    <a:lnTo>
                      <a:pt x="1116" y="0"/>
                    </a:ln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E1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313"/>
              <p:cNvSpPr>
                <a:spLocks/>
              </p:cNvSpPr>
              <p:nvPr/>
            </p:nvSpPr>
            <p:spPr bwMode="auto">
              <a:xfrm>
                <a:off x="2926" y="4164"/>
                <a:ext cx="1848" cy="122"/>
              </a:xfrm>
              <a:custGeom>
                <a:avLst/>
                <a:gdLst>
                  <a:gd name="T0" fmla="*/ 922 w 1848"/>
                  <a:gd name="T1" fmla="*/ 122 h 122"/>
                  <a:gd name="T2" fmla="*/ 922 w 1848"/>
                  <a:gd name="T3" fmla="*/ 122 h 122"/>
                  <a:gd name="T4" fmla="*/ 736 w 1848"/>
                  <a:gd name="T5" fmla="*/ 120 h 122"/>
                  <a:gd name="T6" fmla="*/ 562 w 1848"/>
                  <a:gd name="T7" fmla="*/ 116 h 122"/>
                  <a:gd name="T8" fmla="*/ 406 w 1848"/>
                  <a:gd name="T9" fmla="*/ 112 h 122"/>
                  <a:gd name="T10" fmla="*/ 270 w 1848"/>
                  <a:gd name="T11" fmla="*/ 104 h 122"/>
                  <a:gd name="T12" fmla="*/ 156 w 1848"/>
                  <a:gd name="T13" fmla="*/ 94 h 122"/>
                  <a:gd name="T14" fmla="*/ 72 w 1848"/>
                  <a:gd name="T15" fmla="*/ 84 h 122"/>
                  <a:gd name="T16" fmla="*/ 40 w 1848"/>
                  <a:gd name="T17" fmla="*/ 80 h 122"/>
                  <a:gd name="T18" fmla="*/ 18 w 1848"/>
                  <a:gd name="T19" fmla="*/ 74 h 122"/>
                  <a:gd name="T20" fmla="*/ 4 w 1848"/>
                  <a:gd name="T21" fmla="*/ 68 h 122"/>
                  <a:gd name="T22" fmla="*/ 0 w 1848"/>
                  <a:gd name="T23" fmla="*/ 64 h 122"/>
                  <a:gd name="T24" fmla="*/ 0 w 1848"/>
                  <a:gd name="T25" fmla="*/ 62 h 122"/>
                  <a:gd name="T26" fmla="*/ 0 w 1848"/>
                  <a:gd name="T27" fmla="*/ 62 h 122"/>
                  <a:gd name="T28" fmla="*/ 0 w 1848"/>
                  <a:gd name="T29" fmla="*/ 58 h 122"/>
                  <a:gd name="T30" fmla="*/ 4 w 1848"/>
                  <a:gd name="T31" fmla="*/ 56 h 122"/>
                  <a:gd name="T32" fmla="*/ 18 w 1848"/>
                  <a:gd name="T33" fmla="*/ 48 h 122"/>
                  <a:gd name="T34" fmla="*/ 40 w 1848"/>
                  <a:gd name="T35" fmla="*/ 44 h 122"/>
                  <a:gd name="T36" fmla="*/ 72 w 1848"/>
                  <a:gd name="T37" fmla="*/ 38 h 122"/>
                  <a:gd name="T38" fmla="*/ 110 w 1848"/>
                  <a:gd name="T39" fmla="*/ 32 h 122"/>
                  <a:gd name="T40" fmla="*/ 156 w 1848"/>
                  <a:gd name="T41" fmla="*/ 26 h 122"/>
                  <a:gd name="T42" fmla="*/ 270 w 1848"/>
                  <a:gd name="T43" fmla="*/ 18 h 122"/>
                  <a:gd name="T44" fmla="*/ 406 w 1848"/>
                  <a:gd name="T45" fmla="*/ 10 h 122"/>
                  <a:gd name="T46" fmla="*/ 562 w 1848"/>
                  <a:gd name="T47" fmla="*/ 4 h 122"/>
                  <a:gd name="T48" fmla="*/ 736 w 1848"/>
                  <a:gd name="T49" fmla="*/ 2 h 122"/>
                  <a:gd name="T50" fmla="*/ 922 w 1848"/>
                  <a:gd name="T51" fmla="*/ 0 h 122"/>
                  <a:gd name="T52" fmla="*/ 922 w 1848"/>
                  <a:gd name="T53" fmla="*/ 0 h 122"/>
                  <a:gd name="T54" fmla="*/ 1110 w 1848"/>
                  <a:gd name="T55" fmla="*/ 2 h 122"/>
                  <a:gd name="T56" fmla="*/ 1284 w 1848"/>
                  <a:gd name="T57" fmla="*/ 4 h 122"/>
                  <a:gd name="T58" fmla="*/ 1442 w 1848"/>
                  <a:gd name="T59" fmla="*/ 10 h 122"/>
                  <a:gd name="T60" fmla="*/ 1578 w 1848"/>
                  <a:gd name="T61" fmla="*/ 18 h 122"/>
                  <a:gd name="T62" fmla="*/ 1690 w 1848"/>
                  <a:gd name="T63" fmla="*/ 26 h 122"/>
                  <a:gd name="T64" fmla="*/ 1738 w 1848"/>
                  <a:gd name="T65" fmla="*/ 32 h 122"/>
                  <a:gd name="T66" fmla="*/ 1776 w 1848"/>
                  <a:gd name="T67" fmla="*/ 38 h 122"/>
                  <a:gd name="T68" fmla="*/ 1806 w 1848"/>
                  <a:gd name="T69" fmla="*/ 44 h 122"/>
                  <a:gd name="T70" fmla="*/ 1830 w 1848"/>
                  <a:gd name="T71" fmla="*/ 48 h 122"/>
                  <a:gd name="T72" fmla="*/ 1844 w 1848"/>
                  <a:gd name="T73" fmla="*/ 56 h 122"/>
                  <a:gd name="T74" fmla="*/ 1848 w 1848"/>
                  <a:gd name="T75" fmla="*/ 58 h 122"/>
                  <a:gd name="T76" fmla="*/ 1848 w 1848"/>
                  <a:gd name="T77" fmla="*/ 62 h 122"/>
                  <a:gd name="T78" fmla="*/ 1848 w 1848"/>
                  <a:gd name="T79" fmla="*/ 62 h 122"/>
                  <a:gd name="T80" fmla="*/ 1848 w 1848"/>
                  <a:gd name="T81" fmla="*/ 64 h 122"/>
                  <a:gd name="T82" fmla="*/ 1844 w 1848"/>
                  <a:gd name="T83" fmla="*/ 68 h 122"/>
                  <a:gd name="T84" fmla="*/ 1830 w 1848"/>
                  <a:gd name="T85" fmla="*/ 74 h 122"/>
                  <a:gd name="T86" fmla="*/ 1806 w 1848"/>
                  <a:gd name="T87" fmla="*/ 80 h 122"/>
                  <a:gd name="T88" fmla="*/ 1776 w 1848"/>
                  <a:gd name="T89" fmla="*/ 84 h 122"/>
                  <a:gd name="T90" fmla="*/ 1690 w 1848"/>
                  <a:gd name="T91" fmla="*/ 94 h 122"/>
                  <a:gd name="T92" fmla="*/ 1578 w 1848"/>
                  <a:gd name="T93" fmla="*/ 104 h 122"/>
                  <a:gd name="T94" fmla="*/ 1442 w 1848"/>
                  <a:gd name="T95" fmla="*/ 112 h 122"/>
                  <a:gd name="T96" fmla="*/ 1284 w 1848"/>
                  <a:gd name="T97" fmla="*/ 116 h 122"/>
                  <a:gd name="T98" fmla="*/ 1110 w 1848"/>
                  <a:gd name="T99" fmla="*/ 120 h 122"/>
                  <a:gd name="T100" fmla="*/ 922 w 1848"/>
                  <a:gd name="T10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48" h="122">
                    <a:moveTo>
                      <a:pt x="922" y="122"/>
                    </a:moveTo>
                    <a:lnTo>
                      <a:pt x="922" y="122"/>
                    </a:lnTo>
                    <a:lnTo>
                      <a:pt x="736" y="120"/>
                    </a:lnTo>
                    <a:lnTo>
                      <a:pt x="562" y="116"/>
                    </a:lnTo>
                    <a:lnTo>
                      <a:pt x="406" y="112"/>
                    </a:lnTo>
                    <a:lnTo>
                      <a:pt x="270" y="104"/>
                    </a:lnTo>
                    <a:lnTo>
                      <a:pt x="156" y="94"/>
                    </a:lnTo>
                    <a:lnTo>
                      <a:pt x="72" y="84"/>
                    </a:lnTo>
                    <a:lnTo>
                      <a:pt x="40" y="80"/>
                    </a:lnTo>
                    <a:lnTo>
                      <a:pt x="18" y="74"/>
                    </a:lnTo>
                    <a:lnTo>
                      <a:pt x="4" y="68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6"/>
                    </a:lnTo>
                    <a:lnTo>
                      <a:pt x="18" y="48"/>
                    </a:lnTo>
                    <a:lnTo>
                      <a:pt x="40" y="44"/>
                    </a:lnTo>
                    <a:lnTo>
                      <a:pt x="72" y="38"/>
                    </a:lnTo>
                    <a:lnTo>
                      <a:pt x="110" y="32"/>
                    </a:lnTo>
                    <a:lnTo>
                      <a:pt x="156" y="26"/>
                    </a:lnTo>
                    <a:lnTo>
                      <a:pt x="270" y="18"/>
                    </a:lnTo>
                    <a:lnTo>
                      <a:pt x="406" y="10"/>
                    </a:lnTo>
                    <a:lnTo>
                      <a:pt x="562" y="4"/>
                    </a:lnTo>
                    <a:lnTo>
                      <a:pt x="736" y="2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1110" y="2"/>
                    </a:lnTo>
                    <a:lnTo>
                      <a:pt x="1284" y="4"/>
                    </a:lnTo>
                    <a:lnTo>
                      <a:pt x="1442" y="10"/>
                    </a:lnTo>
                    <a:lnTo>
                      <a:pt x="1578" y="18"/>
                    </a:lnTo>
                    <a:lnTo>
                      <a:pt x="1690" y="26"/>
                    </a:lnTo>
                    <a:lnTo>
                      <a:pt x="1738" y="32"/>
                    </a:lnTo>
                    <a:lnTo>
                      <a:pt x="1776" y="38"/>
                    </a:lnTo>
                    <a:lnTo>
                      <a:pt x="1806" y="44"/>
                    </a:lnTo>
                    <a:lnTo>
                      <a:pt x="1830" y="48"/>
                    </a:lnTo>
                    <a:lnTo>
                      <a:pt x="1844" y="56"/>
                    </a:lnTo>
                    <a:lnTo>
                      <a:pt x="1848" y="58"/>
                    </a:lnTo>
                    <a:lnTo>
                      <a:pt x="1848" y="62"/>
                    </a:lnTo>
                    <a:lnTo>
                      <a:pt x="1848" y="62"/>
                    </a:lnTo>
                    <a:lnTo>
                      <a:pt x="1848" y="64"/>
                    </a:lnTo>
                    <a:lnTo>
                      <a:pt x="1844" y="68"/>
                    </a:lnTo>
                    <a:lnTo>
                      <a:pt x="1830" y="74"/>
                    </a:lnTo>
                    <a:lnTo>
                      <a:pt x="1806" y="80"/>
                    </a:lnTo>
                    <a:lnTo>
                      <a:pt x="1776" y="84"/>
                    </a:lnTo>
                    <a:lnTo>
                      <a:pt x="1690" y="94"/>
                    </a:lnTo>
                    <a:lnTo>
                      <a:pt x="1578" y="104"/>
                    </a:lnTo>
                    <a:lnTo>
                      <a:pt x="1442" y="112"/>
                    </a:lnTo>
                    <a:lnTo>
                      <a:pt x="1284" y="116"/>
                    </a:lnTo>
                    <a:lnTo>
                      <a:pt x="1110" y="120"/>
                    </a:lnTo>
                    <a:lnTo>
                      <a:pt x="922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314"/>
              <p:cNvSpPr>
                <a:spLocks/>
              </p:cNvSpPr>
              <p:nvPr/>
            </p:nvSpPr>
            <p:spPr bwMode="auto">
              <a:xfrm>
                <a:off x="2920" y="4164"/>
                <a:ext cx="1860" cy="122"/>
              </a:xfrm>
              <a:custGeom>
                <a:avLst/>
                <a:gdLst>
                  <a:gd name="T0" fmla="*/ 928 w 1860"/>
                  <a:gd name="T1" fmla="*/ 0 h 122"/>
                  <a:gd name="T2" fmla="*/ 928 w 1860"/>
                  <a:gd name="T3" fmla="*/ 0 h 122"/>
                  <a:gd name="T4" fmla="*/ 740 w 1860"/>
                  <a:gd name="T5" fmla="*/ 0 h 122"/>
                  <a:gd name="T6" fmla="*/ 566 w 1860"/>
                  <a:gd name="T7" fmla="*/ 4 h 122"/>
                  <a:gd name="T8" fmla="*/ 410 w 1860"/>
                  <a:gd name="T9" fmla="*/ 10 h 122"/>
                  <a:gd name="T10" fmla="*/ 272 w 1860"/>
                  <a:gd name="T11" fmla="*/ 18 h 122"/>
                  <a:gd name="T12" fmla="*/ 158 w 1860"/>
                  <a:gd name="T13" fmla="*/ 26 h 122"/>
                  <a:gd name="T14" fmla="*/ 112 w 1860"/>
                  <a:gd name="T15" fmla="*/ 32 h 122"/>
                  <a:gd name="T16" fmla="*/ 74 w 1860"/>
                  <a:gd name="T17" fmla="*/ 38 h 122"/>
                  <a:gd name="T18" fmla="*/ 42 w 1860"/>
                  <a:gd name="T19" fmla="*/ 42 h 122"/>
                  <a:gd name="T20" fmla="*/ 18 w 1860"/>
                  <a:gd name="T21" fmla="*/ 48 h 122"/>
                  <a:gd name="T22" fmla="*/ 4 w 1860"/>
                  <a:gd name="T23" fmla="*/ 56 h 122"/>
                  <a:gd name="T24" fmla="*/ 2 w 1860"/>
                  <a:gd name="T25" fmla="*/ 58 h 122"/>
                  <a:gd name="T26" fmla="*/ 0 w 1860"/>
                  <a:gd name="T27" fmla="*/ 62 h 122"/>
                  <a:gd name="T28" fmla="*/ 0 w 1860"/>
                  <a:gd name="T29" fmla="*/ 62 h 122"/>
                  <a:gd name="T30" fmla="*/ 2 w 1860"/>
                  <a:gd name="T31" fmla="*/ 64 h 122"/>
                  <a:gd name="T32" fmla="*/ 4 w 1860"/>
                  <a:gd name="T33" fmla="*/ 68 h 122"/>
                  <a:gd name="T34" fmla="*/ 18 w 1860"/>
                  <a:gd name="T35" fmla="*/ 74 h 122"/>
                  <a:gd name="T36" fmla="*/ 42 w 1860"/>
                  <a:gd name="T37" fmla="*/ 80 h 122"/>
                  <a:gd name="T38" fmla="*/ 74 w 1860"/>
                  <a:gd name="T39" fmla="*/ 84 h 122"/>
                  <a:gd name="T40" fmla="*/ 158 w 1860"/>
                  <a:gd name="T41" fmla="*/ 96 h 122"/>
                  <a:gd name="T42" fmla="*/ 272 w 1860"/>
                  <a:gd name="T43" fmla="*/ 104 h 122"/>
                  <a:gd name="T44" fmla="*/ 410 w 1860"/>
                  <a:gd name="T45" fmla="*/ 112 h 122"/>
                  <a:gd name="T46" fmla="*/ 566 w 1860"/>
                  <a:gd name="T47" fmla="*/ 118 h 122"/>
                  <a:gd name="T48" fmla="*/ 740 w 1860"/>
                  <a:gd name="T49" fmla="*/ 120 h 122"/>
                  <a:gd name="T50" fmla="*/ 928 w 1860"/>
                  <a:gd name="T51" fmla="*/ 122 h 122"/>
                  <a:gd name="T52" fmla="*/ 928 w 1860"/>
                  <a:gd name="T53" fmla="*/ 122 h 122"/>
                  <a:gd name="T54" fmla="*/ 1116 w 1860"/>
                  <a:gd name="T55" fmla="*/ 120 h 122"/>
                  <a:gd name="T56" fmla="*/ 1292 w 1860"/>
                  <a:gd name="T57" fmla="*/ 118 h 122"/>
                  <a:gd name="T58" fmla="*/ 1450 w 1860"/>
                  <a:gd name="T59" fmla="*/ 112 h 122"/>
                  <a:gd name="T60" fmla="*/ 1588 w 1860"/>
                  <a:gd name="T61" fmla="*/ 104 h 122"/>
                  <a:gd name="T62" fmla="*/ 1702 w 1860"/>
                  <a:gd name="T63" fmla="*/ 96 h 122"/>
                  <a:gd name="T64" fmla="*/ 1786 w 1860"/>
                  <a:gd name="T65" fmla="*/ 84 h 122"/>
                  <a:gd name="T66" fmla="*/ 1818 w 1860"/>
                  <a:gd name="T67" fmla="*/ 80 h 122"/>
                  <a:gd name="T68" fmla="*/ 1840 w 1860"/>
                  <a:gd name="T69" fmla="*/ 74 h 122"/>
                  <a:gd name="T70" fmla="*/ 1854 w 1860"/>
                  <a:gd name="T71" fmla="*/ 68 h 122"/>
                  <a:gd name="T72" fmla="*/ 1858 w 1860"/>
                  <a:gd name="T73" fmla="*/ 64 h 122"/>
                  <a:gd name="T74" fmla="*/ 1860 w 1860"/>
                  <a:gd name="T75" fmla="*/ 62 h 122"/>
                  <a:gd name="T76" fmla="*/ 1860 w 1860"/>
                  <a:gd name="T77" fmla="*/ 62 h 122"/>
                  <a:gd name="T78" fmla="*/ 1858 w 1860"/>
                  <a:gd name="T79" fmla="*/ 58 h 122"/>
                  <a:gd name="T80" fmla="*/ 1854 w 1860"/>
                  <a:gd name="T81" fmla="*/ 56 h 122"/>
                  <a:gd name="T82" fmla="*/ 1840 w 1860"/>
                  <a:gd name="T83" fmla="*/ 48 h 122"/>
                  <a:gd name="T84" fmla="*/ 1818 w 1860"/>
                  <a:gd name="T85" fmla="*/ 42 h 122"/>
                  <a:gd name="T86" fmla="*/ 1786 w 1860"/>
                  <a:gd name="T87" fmla="*/ 38 h 122"/>
                  <a:gd name="T88" fmla="*/ 1748 w 1860"/>
                  <a:gd name="T89" fmla="*/ 32 h 122"/>
                  <a:gd name="T90" fmla="*/ 1702 w 1860"/>
                  <a:gd name="T91" fmla="*/ 26 h 122"/>
                  <a:gd name="T92" fmla="*/ 1588 w 1860"/>
                  <a:gd name="T93" fmla="*/ 18 h 122"/>
                  <a:gd name="T94" fmla="*/ 1450 w 1860"/>
                  <a:gd name="T95" fmla="*/ 10 h 122"/>
                  <a:gd name="T96" fmla="*/ 1292 w 1860"/>
                  <a:gd name="T97" fmla="*/ 4 h 122"/>
                  <a:gd name="T98" fmla="*/ 1116 w 1860"/>
                  <a:gd name="T99" fmla="*/ 0 h 122"/>
                  <a:gd name="T100" fmla="*/ 928 w 186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60" h="122">
                    <a:moveTo>
                      <a:pt x="928" y="0"/>
                    </a:moveTo>
                    <a:lnTo>
                      <a:pt x="928" y="0"/>
                    </a:lnTo>
                    <a:lnTo>
                      <a:pt x="740" y="0"/>
                    </a:lnTo>
                    <a:lnTo>
                      <a:pt x="566" y="4"/>
                    </a:lnTo>
                    <a:lnTo>
                      <a:pt x="410" y="10"/>
                    </a:lnTo>
                    <a:lnTo>
                      <a:pt x="272" y="18"/>
                    </a:lnTo>
                    <a:lnTo>
                      <a:pt x="158" y="26"/>
                    </a:lnTo>
                    <a:lnTo>
                      <a:pt x="112" y="32"/>
                    </a:lnTo>
                    <a:lnTo>
                      <a:pt x="74" y="38"/>
                    </a:lnTo>
                    <a:lnTo>
                      <a:pt x="42" y="42"/>
                    </a:lnTo>
                    <a:lnTo>
                      <a:pt x="18" y="48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2" y="80"/>
                    </a:lnTo>
                    <a:lnTo>
                      <a:pt x="74" y="84"/>
                    </a:lnTo>
                    <a:lnTo>
                      <a:pt x="158" y="96"/>
                    </a:lnTo>
                    <a:lnTo>
                      <a:pt x="272" y="104"/>
                    </a:lnTo>
                    <a:lnTo>
                      <a:pt x="410" y="112"/>
                    </a:lnTo>
                    <a:lnTo>
                      <a:pt x="566" y="118"/>
                    </a:lnTo>
                    <a:lnTo>
                      <a:pt x="740" y="120"/>
                    </a:lnTo>
                    <a:lnTo>
                      <a:pt x="928" y="122"/>
                    </a:lnTo>
                    <a:lnTo>
                      <a:pt x="928" y="122"/>
                    </a:lnTo>
                    <a:lnTo>
                      <a:pt x="1116" y="120"/>
                    </a:lnTo>
                    <a:lnTo>
                      <a:pt x="1292" y="118"/>
                    </a:lnTo>
                    <a:lnTo>
                      <a:pt x="1450" y="112"/>
                    </a:lnTo>
                    <a:lnTo>
                      <a:pt x="1588" y="104"/>
                    </a:lnTo>
                    <a:lnTo>
                      <a:pt x="1702" y="96"/>
                    </a:lnTo>
                    <a:lnTo>
                      <a:pt x="1786" y="84"/>
                    </a:lnTo>
                    <a:lnTo>
                      <a:pt x="1818" y="80"/>
                    </a:lnTo>
                    <a:lnTo>
                      <a:pt x="1840" y="74"/>
                    </a:lnTo>
                    <a:lnTo>
                      <a:pt x="1854" y="68"/>
                    </a:lnTo>
                    <a:lnTo>
                      <a:pt x="1858" y="64"/>
                    </a:lnTo>
                    <a:lnTo>
                      <a:pt x="1860" y="62"/>
                    </a:lnTo>
                    <a:lnTo>
                      <a:pt x="1860" y="62"/>
                    </a:lnTo>
                    <a:lnTo>
                      <a:pt x="1858" y="58"/>
                    </a:lnTo>
                    <a:lnTo>
                      <a:pt x="1854" y="56"/>
                    </a:lnTo>
                    <a:lnTo>
                      <a:pt x="1840" y="48"/>
                    </a:lnTo>
                    <a:lnTo>
                      <a:pt x="1818" y="42"/>
                    </a:lnTo>
                    <a:lnTo>
                      <a:pt x="1786" y="38"/>
                    </a:lnTo>
                    <a:lnTo>
                      <a:pt x="1748" y="32"/>
                    </a:lnTo>
                    <a:lnTo>
                      <a:pt x="1702" y="26"/>
                    </a:lnTo>
                    <a:lnTo>
                      <a:pt x="1588" y="18"/>
                    </a:lnTo>
                    <a:lnTo>
                      <a:pt x="1450" y="10"/>
                    </a:lnTo>
                    <a:lnTo>
                      <a:pt x="1292" y="4"/>
                    </a:lnTo>
                    <a:lnTo>
                      <a:pt x="1116" y="0"/>
                    </a:lnTo>
                    <a:lnTo>
                      <a:pt x="9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315"/>
              <p:cNvSpPr>
                <a:spLocks noEditPoints="1"/>
              </p:cNvSpPr>
              <p:nvPr/>
            </p:nvSpPr>
            <p:spPr bwMode="auto">
              <a:xfrm>
                <a:off x="2926" y="4164"/>
                <a:ext cx="1848" cy="122"/>
              </a:xfrm>
              <a:custGeom>
                <a:avLst/>
                <a:gdLst>
                  <a:gd name="T0" fmla="*/ 922 w 1848"/>
                  <a:gd name="T1" fmla="*/ 122 h 122"/>
                  <a:gd name="T2" fmla="*/ 564 w 1848"/>
                  <a:gd name="T3" fmla="*/ 116 h 122"/>
                  <a:gd name="T4" fmla="*/ 274 w 1848"/>
                  <a:gd name="T5" fmla="*/ 104 h 122"/>
                  <a:gd name="T6" fmla="*/ 76 w 1848"/>
                  <a:gd name="T7" fmla="*/ 84 h 122"/>
                  <a:gd name="T8" fmla="*/ 22 w 1848"/>
                  <a:gd name="T9" fmla="*/ 74 h 122"/>
                  <a:gd name="T10" fmla="*/ 6 w 1848"/>
                  <a:gd name="T11" fmla="*/ 64 h 122"/>
                  <a:gd name="T12" fmla="*/ 4 w 1848"/>
                  <a:gd name="T13" fmla="*/ 62 h 122"/>
                  <a:gd name="T14" fmla="*/ 10 w 1848"/>
                  <a:gd name="T15" fmla="*/ 56 h 122"/>
                  <a:gd name="T16" fmla="*/ 46 w 1848"/>
                  <a:gd name="T17" fmla="*/ 44 h 122"/>
                  <a:gd name="T18" fmla="*/ 116 w 1848"/>
                  <a:gd name="T19" fmla="*/ 32 h 122"/>
                  <a:gd name="T20" fmla="*/ 274 w 1848"/>
                  <a:gd name="T21" fmla="*/ 18 h 122"/>
                  <a:gd name="T22" fmla="*/ 564 w 1848"/>
                  <a:gd name="T23" fmla="*/ 6 h 122"/>
                  <a:gd name="T24" fmla="*/ 922 w 1848"/>
                  <a:gd name="T25" fmla="*/ 0 h 122"/>
                  <a:gd name="T26" fmla="*/ 1108 w 1848"/>
                  <a:gd name="T27" fmla="*/ 2 h 122"/>
                  <a:gd name="T28" fmla="*/ 1438 w 1848"/>
                  <a:gd name="T29" fmla="*/ 10 h 122"/>
                  <a:gd name="T30" fmla="*/ 1686 w 1848"/>
                  <a:gd name="T31" fmla="*/ 28 h 122"/>
                  <a:gd name="T32" fmla="*/ 1772 w 1848"/>
                  <a:gd name="T33" fmla="*/ 38 h 122"/>
                  <a:gd name="T34" fmla="*/ 1824 w 1848"/>
                  <a:gd name="T35" fmla="*/ 50 h 122"/>
                  <a:gd name="T36" fmla="*/ 1842 w 1848"/>
                  <a:gd name="T37" fmla="*/ 58 h 122"/>
                  <a:gd name="T38" fmla="*/ 1844 w 1848"/>
                  <a:gd name="T39" fmla="*/ 62 h 122"/>
                  <a:gd name="T40" fmla="*/ 1838 w 1848"/>
                  <a:gd name="T41" fmla="*/ 68 h 122"/>
                  <a:gd name="T42" fmla="*/ 1802 w 1848"/>
                  <a:gd name="T43" fmla="*/ 80 h 122"/>
                  <a:gd name="T44" fmla="*/ 1686 w 1848"/>
                  <a:gd name="T45" fmla="*/ 94 h 122"/>
                  <a:gd name="T46" fmla="*/ 1438 w 1848"/>
                  <a:gd name="T47" fmla="*/ 110 h 122"/>
                  <a:gd name="T48" fmla="*/ 1108 w 1848"/>
                  <a:gd name="T49" fmla="*/ 120 h 122"/>
                  <a:gd name="T50" fmla="*/ 922 w 1848"/>
                  <a:gd name="T51" fmla="*/ 0 h 122"/>
                  <a:gd name="T52" fmla="*/ 736 w 1848"/>
                  <a:gd name="T53" fmla="*/ 2 h 122"/>
                  <a:gd name="T54" fmla="*/ 406 w 1848"/>
                  <a:gd name="T55" fmla="*/ 10 h 122"/>
                  <a:gd name="T56" fmla="*/ 156 w 1848"/>
                  <a:gd name="T57" fmla="*/ 26 h 122"/>
                  <a:gd name="T58" fmla="*/ 72 w 1848"/>
                  <a:gd name="T59" fmla="*/ 38 h 122"/>
                  <a:gd name="T60" fmla="*/ 18 w 1848"/>
                  <a:gd name="T61" fmla="*/ 48 h 122"/>
                  <a:gd name="T62" fmla="*/ 0 w 1848"/>
                  <a:gd name="T63" fmla="*/ 58 h 122"/>
                  <a:gd name="T64" fmla="*/ 0 w 1848"/>
                  <a:gd name="T65" fmla="*/ 62 h 122"/>
                  <a:gd name="T66" fmla="*/ 4 w 1848"/>
                  <a:gd name="T67" fmla="*/ 68 h 122"/>
                  <a:gd name="T68" fmla="*/ 40 w 1848"/>
                  <a:gd name="T69" fmla="*/ 80 h 122"/>
                  <a:gd name="T70" fmla="*/ 156 w 1848"/>
                  <a:gd name="T71" fmla="*/ 94 h 122"/>
                  <a:gd name="T72" fmla="*/ 406 w 1848"/>
                  <a:gd name="T73" fmla="*/ 112 h 122"/>
                  <a:gd name="T74" fmla="*/ 736 w 1848"/>
                  <a:gd name="T75" fmla="*/ 120 h 122"/>
                  <a:gd name="T76" fmla="*/ 922 w 1848"/>
                  <a:gd name="T77" fmla="*/ 122 h 122"/>
                  <a:gd name="T78" fmla="*/ 1284 w 1848"/>
                  <a:gd name="T79" fmla="*/ 116 h 122"/>
                  <a:gd name="T80" fmla="*/ 1578 w 1848"/>
                  <a:gd name="T81" fmla="*/ 104 h 122"/>
                  <a:gd name="T82" fmla="*/ 1776 w 1848"/>
                  <a:gd name="T83" fmla="*/ 84 h 122"/>
                  <a:gd name="T84" fmla="*/ 1830 w 1848"/>
                  <a:gd name="T85" fmla="*/ 74 h 122"/>
                  <a:gd name="T86" fmla="*/ 1848 w 1848"/>
                  <a:gd name="T87" fmla="*/ 64 h 122"/>
                  <a:gd name="T88" fmla="*/ 1848 w 1848"/>
                  <a:gd name="T89" fmla="*/ 62 h 122"/>
                  <a:gd name="T90" fmla="*/ 1844 w 1848"/>
                  <a:gd name="T91" fmla="*/ 56 h 122"/>
                  <a:gd name="T92" fmla="*/ 1806 w 1848"/>
                  <a:gd name="T93" fmla="*/ 44 h 122"/>
                  <a:gd name="T94" fmla="*/ 1738 w 1848"/>
                  <a:gd name="T95" fmla="*/ 32 h 122"/>
                  <a:gd name="T96" fmla="*/ 1578 w 1848"/>
                  <a:gd name="T97" fmla="*/ 18 h 122"/>
                  <a:gd name="T98" fmla="*/ 1284 w 1848"/>
                  <a:gd name="T99" fmla="*/ 4 h 122"/>
                  <a:gd name="T100" fmla="*/ 922 w 1848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48" h="122">
                    <a:moveTo>
                      <a:pt x="922" y="122"/>
                    </a:moveTo>
                    <a:lnTo>
                      <a:pt x="922" y="122"/>
                    </a:lnTo>
                    <a:lnTo>
                      <a:pt x="736" y="120"/>
                    </a:lnTo>
                    <a:lnTo>
                      <a:pt x="564" y="116"/>
                    </a:lnTo>
                    <a:lnTo>
                      <a:pt x="408" y="110"/>
                    </a:lnTo>
                    <a:lnTo>
                      <a:pt x="274" y="104"/>
                    </a:lnTo>
                    <a:lnTo>
                      <a:pt x="162" y="94"/>
                    </a:lnTo>
                    <a:lnTo>
                      <a:pt x="76" y="84"/>
                    </a:lnTo>
                    <a:lnTo>
                      <a:pt x="46" y="80"/>
                    </a:lnTo>
                    <a:lnTo>
                      <a:pt x="22" y="74"/>
                    </a:lnTo>
                    <a:lnTo>
                      <a:pt x="10" y="68"/>
                    </a:lnTo>
                    <a:lnTo>
                      <a:pt x="6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6" y="58"/>
                    </a:lnTo>
                    <a:lnTo>
                      <a:pt x="10" y="56"/>
                    </a:lnTo>
                    <a:lnTo>
                      <a:pt x="22" y="50"/>
                    </a:lnTo>
                    <a:lnTo>
                      <a:pt x="46" y="44"/>
                    </a:lnTo>
                    <a:lnTo>
                      <a:pt x="76" y="38"/>
                    </a:lnTo>
                    <a:lnTo>
                      <a:pt x="116" y="32"/>
                    </a:lnTo>
                    <a:lnTo>
                      <a:pt x="162" y="28"/>
                    </a:lnTo>
                    <a:lnTo>
                      <a:pt x="274" y="18"/>
                    </a:lnTo>
                    <a:lnTo>
                      <a:pt x="408" y="10"/>
                    </a:lnTo>
                    <a:lnTo>
                      <a:pt x="564" y="6"/>
                    </a:lnTo>
                    <a:lnTo>
                      <a:pt x="736" y="2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1108" y="2"/>
                    </a:lnTo>
                    <a:lnTo>
                      <a:pt x="1282" y="6"/>
                    </a:lnTo>
                    <a:lnTo>
                      <a:pt x="1438" y="10"/>
                    </a:lnTo>
                    <a:lnTo>
                      <a:pt x="1574" y="18"/>
                    </a:lnTo>
                    <a:lnTo>
                      <a:pt x="1686" y="28"/>
                    </a:lnTo>
                    <a:lnTo>
                      <a:pt x="1732" y="32"/>
                    </a:lnTo>
                    <a:lnTo>
                      <a:pt x="1772" y="38"/>
                    </a:lnTo>
                    <a:lnTo>
                      <a:pt x="1802" y="44"/>
                    </a:lnTo>
                    <a:lnTo>
                      <a:pt x="1824" y="50"/>
                    </a:lnTo>
                    <a:lnTo>
                      <a:pt x="1838" y="56"/>
                    </a:lnTo>
                    <a:lnTo>
                      <a:pt x="1842" y="58"/>
                    </a:lnTo>
                    <a:lnTo>
                      <a:pt x="1844" y="62"/>
                    </a:lnTo>
                    <a:lnTo>
                      <a:pt x="1844" y="62"/>
                    </a:lnTo>
                    <a:lnTo>
                      <a:pt x="1842" y="64"/>
                    </a:lnTo>
                    <a:lnTo>
                      <a:pt x="1838" y="68"/>
                    </a:lnTo>
                    <a:lnTo>
                      <a:pt x="1824" y="74"/>
                    </a:lnTo>
                    <a:lnTo>
                      <a:pt x="1802" y="80"/>
                    </a:lnTo>
                    <a:lnTo>
                      <a:pt x="1772" y="84"/>
                    </a:lnTo>
                    <a:lnTo>
                      <a:pt x="1686" y="94"/>
                    </a:lnTo>
                    <a:lnTo>
                      <a:pt x="1574" y="104"/>
                    </a:lnTo>
                    <a:lnTo>
                      <a:pt x="1438" y="110"/>
                    </a:lnTo>
                    <a:lnTo>
                      <a:pt x="1282" y="116"/>
                    </a:lnTo>
                    <a:lnTo>
                      <a:pt x="1108" y="120"/>
                    </a:lnTo>
                    <a:lnTo>
                      <a:pt x="922" y="122"/>
                    </a:lnTo>
                    <a:close/>
                    <a:moveTo>
                      <a:pt x="922" y="0"/>
                    </a:moveTo>
                    <a:lnTo>
                      <a:pt x="922" y="0"/>
                    </a:lnTo>
                    <a:lnTo>
                      <a:pt x="736" y="2"/>
                    </a:lnTo>
                    <a:lnTo>
                      <a:pt x="562" y="4"/>
                    </a:lnTo>
                    <a:lnTo>
                      <a:pt x="406" y="10"/>
                    </a:lnTo>
                    <a:lnTo>
                      <a:pt x="270" y="18"/>
                    </a:lnTo>
                    <a:lnTo>
                      <a:pt x="156" y="26"/>
                    </a:lnTo>
                    <a:lnTo>
                      <a:pt x="110" y="32"/>
                    </a:lnTo>
                    <a:lnTo>
                      <a:pt x="72" y="38"/>
                    </a:lnTo>
                    <a:lnTo>
                      <a:pt x="40" y="44"/>
                    </a:lnTo>
                    <a:lnTo>
                      <a:pt x="18" y="48"/>
                    </a:lnTo>
                    <a:lnTo>
                      <a:pt x="4" y="56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0" y="80"/>
                    </a:lnTo>
                    <a:lnTo>
                      <a:pt x="72" y="84"/>
                    </a:lnTo>
                    <a:lnTo>
                      <a:pt x="156" y="94"/>
                    </a:lnTo>
                    <a:lnTo>
                      <a:pt x="270" y="104"/>
                    </a:lnTo>
                    <a:lnTo>
                      <a:pt x="406" y="112"/>
                    </a:lnTo>
                    <a:lnTo>
                      <a:pt x="562" y="116"/>
                    </a:lnTo>
                    <a:lnTo>
                      <a:pt x="736" y="120"/>
                    </a:lnTo>
                    <a:lnTo>
                      <a:pt x="922" y="122"/>
                    </a:lnTo>
                    <a:lnTo>
                      <a:pt x="922" y="122"/>
                    </a:lnTo>
                    <a:lnTo>
                      <a:pt x="1110" y="120"/>
                    </a:lnTo>
                    <a:lnTo>
                      <a:pt x="1284" y="116"/>
                    </a:lnTo>
                    <a:lnTo>
                      <a:pt x="1442" y="112"/>
                    </a:lnTo>
                    <a:lnTo>
                      <a:pt x="1578" y="104"/>
                    </a:lnTo>
                    <a:lnTo>
                      <a:pt x="1690" y="94"/>
                    </a:lnTo>
                    <a:lnTo>
                      <a:pt x="1776" y="84"/>
                    </a:lnTo>
                    <a:lnTo>
                      <a:pt x="1806" y="80"/>
                    </a:lnTo>
                    <a:lnTo>
                      <a:pt x="1830" y="74"/>
                    </a:lnTo>
                    <a:lnTo>
                      <a:pt x="1844" y="68"/>
                    </a:lnTo>
                    <a:lnTo>
                      <a:pt x="1848" y="64"/>
                    </a:lnTo>
                    <a:lnTo>
                      <a:pt x="1848" y="62"/>
                    </a:lnTo>
                    <a:lnTo>
                      <a:pt x="1848" y="62"/>
                    </a:lnTo>
                    <a:lnTo>
                      <a:pt x="1848" y="58"/>
                    </a:lnTo>
                    <a:lnTo>
                      <a:pt x="1844" y="56"/>
                    </a:lnTo>
                    <a:lnTo>
                      <a:pt x="1830" y="48"/>
                    </a:lnTo>
                    <a:lnTo>
                      <a:pt x="1806" y="44"/>
                    </a:lnTo>
                    <a:lnTo>
                      <a:pt x="1776" y="38"/>
                    </a:lnTo>
                    <a:lnTo>
                      <a:pt x="1738" y="32"/>
                    </a:lnTo>
                    <a:lnTo>
                      <a:pt x="1690" y="26"/>
                    </a:lnTo>
                    <a:lnTo>
                      <a:pt x="1578" y="18"/>
                    </a:lnTo>
                    <a:lnTo>
                      <a:pt x="1442" y="10"/>
                    </a:lnTo>
                    <a:lnTo>
                      <a:pt x="1284" y="4"/>
                    </a:lnTo>
                    <a:lnTo>
                      <a:pt x="1110" y="2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rgbClr val="E0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316"/>
              <p:cNvSpPr>
                <a:spLocks/>
              </p:cNvSpPr>
              <p:nvPr/>
            </p:nvSpPr>
            <p:spPr bwMode="auto">
              <a:xfrm>
                <a:off x="2930" y="4164"/>
                <a:ext cx="1840" cy="122"/>
              </a:xfrm>
              <a:custGeom>
                <a:avLst/>
                <a:gdLst>
                  <a:gd name="T0" fmla="*/ 918 w 1840"/>
                  <a:gd name="T1" fmla="*/ 122 h 122"/>
                  <a:gd name="T2" fmla="*/ 918 w 1840"/>
                  <a:gd name="T3" fmla="*/ 122 h 122"/>
                  <a:gd name="T4" fmla="*/ 732 w 1840"/>
                  <a:gd name="T5" fmla="*/ 120 h 122"/>
                  <a:gd name="T6" fmla="*/ 560 w 1840"/>
                  <a:gd name="T7" fmla="*/ 116 h 122"/>
                  <a:gd name="T8" fmla="*/ 404 w 1840"/>
                  <a:gd name="T9" fmla="*/ 110 h 122"/>
                  <a:gd name="T10" fmla="*/ 270 w 1840"/>
                  <a:gd name="T11" fmla="*/ 104 h 122"/>
                  <a:gd name="T12" fmla="*/ 158 w 1840"/>
                  <a:gd name="T13" fmla="*/ 94 h 122"/>
                  <a:gd name="T14" fmla="*/ 72 w 1840"/>
                  <a:gd name="T15" fmla="*/ 84 h 122"/>
                  <a:gd name="T16" fmla="*/ 42 w 1840"/>
                  <a:gd name="T17" fmla="*/ 80 h 122"/>
                  <a:gd name="T18" fmla="*/ 18 w 1840"/>
                  <a:gd name="T19" fmla="*/ 74 h 122"/>
                  <a:gd name="T20" fmla="*/ 6 w 1840"/>
                  <a:gd name="T21" fmla="*/ 68 h 122"/>
                  <a:gd name="T22" fmla="*/ 2 w 1840"/>
                  <a:gd name="T23" fmla="*/ 64 h 122"/>
                  <a:gd name="T24" fmla="*/ 0 w 1840"/>
                  <a:gd name="T25" fmla="*/ 62 h 122"/>
                  <a:gd name="T26" fmla="*/ 0 w 1840"/>
                  <a:gd name="T27" fmla="*/ 62 h 122"/>
                  <a:gd name="T28" fmla="*/ 2 w 1840"/>
                  <a:gd name="T29" fmla="*/ 58 h 122"/>
                  <a:gd name="T30" fmla="*/ 6 w 1840"/>
                  <a:gd name="T31" fmla="*/ 56 h 122"/>
                  <a:gd name="T32" fmla="*/ 18 w 1840"/>
                  <a:gd name="T33" fmla="*/ 50 h 122"/>
                  <a:gd name="T34" fmla="*/ 42 w 1840"/>
                  <a:gd name="T35" fmla="*/ 44 h 122"/>
                  <a:gd name="T36" fmla="*/ 72 w 1840"/>
                  <a:gd name="T37" fmla="*/ 38 h 122"/>
                  <a:gd name="T38" fmla="*/ 112 w 1840"/>
                  <a:gd name="T39" fmla="*/ 32 h 122"/>
                  <a:gd name="T40" fmla="*/ 158 w 1840"/>
                  <a:gd name="T41" fmla="*/ 28 h 122"/>
                  <a:gd name="T42" fmla="*/ 270 w 1840"/>
                  <a:gd name="T43" fmla="*/ 18 h 122"/>
                  <a:gd name="T44" fmla="*/ 404 w 1840"/>
                  <a:gd name="T45" fmla="*/ 10 h 122"/>
                  <a:gd name="T46" fmla="*/ 560 w 1840"/>
                  <a:gd name="T47" fmla="*/ 6 h 122"/>
                  <a:gd name="T48" fmla="*/ 732 w 1840"/>
                  <a:gd name="T49" fmla="*/ 2 h 122"/>
                  <a:gd name="T50" fmla="*/ 918 w 1840"/>
                  <a:gd name="T51" fmla="*/ 0 h 122"/>
                  <a:gd name="T52" fmla="*/ 918 w 1840"/>
                  <a:gd name="T53" fmla="*/ 0 h 122"/>
                  <a:gd name="T54" fmla="*/ 1104 w 1840"/>
                  <a:gd name="T55" fmla="*/ 2 h 122"/>
                  <a:gd name="T56" fmla="*/ 1278 w 1840"/>
                  <a:gd name="T57" fmla="*/ 6 h 122"/>
                  <a:gd name="T58" fmla="*/ 1434 w 1840"/>
                  <a:gd name="T59" fmla="*/ 10 h 122"/>
                  <a:gd name="T60" fmla="*/ 1570 w 1840"/>
                  <a:gd name="T61" fmla="*/ 18 h 122"/>
                  <a:gd name="T62" fmla="*/ 1682 w 1840"/>
                  <a:gd name="T63" fmla="*/ 28 h 122"/>
                  <a:gd name="T64" fmla="*/ 1728 w 1840"/>
                  <a:gd name="T65" fmla="*/ 32 h 122"/>
                  <a:gd name="T66" fmla="*/ 1768 w 1840"/>
                  <a:gd name="T67" fmla="*/ 38 h 122"/>
                  <a:gd name="T68" fmla="*/ 1798 w 1840"/>
                  <a:gd name="T69" fmla="*/ 44 h 122"/>
                  <a:gd name="T70" fmla="*/ 1820 w 1840"/>
                  <a:gd name="T71" fmla="*/ 50 h 122"/>
                  <a:gd name="T72" fmla="*/ 1834 w 1840"/>
                  <a:gd name="T73" fmla="*/ 56 h 122"/>
                  <a:gd name="T74" fmla="*/ 1838 w 1840"/>
                  <a:gd name="T75" fmla="*/ 58 h 122"/>
                  <a:gd name="T76" fmla="*/ 1840 w 1840"/>
                  <a:gd name="T77" fmla="*/ 62 h 122"/>
                  <a:gd name="T78" fmla="*/ 1840 w 1840"/>
                  <a:gd name="T79" fmla="*/ 62 h 122"/>
                  <a:gd name="T80" fmla="*/ 1838 w 1840"/>
                  <a:gd name="T81" fmla="*/ 64 h 122"/>
                  <a:gd name="T82" fmla="*/ 1834 w 1840"/>
                  <a:gd name="T83" fmla="*/ 68 h 122"/>
                  <a:gd name="T84" fmla="*/ 1820 w 1840"/>
                  <a:gd name="T85" fmla="*/ 74 h 122"/>
                  <a:gd name="T86" fmla="*/ 1798 w 1840"/>
                  <a:gd name="T87" fmla="*/ 80 h 122"/>
                  <a:gd name="T88" fmla="*/ 1768 w 1840"/>
                  <a:gd name="T89" fmla="*/ 84 h 122"/>
                  <a:gd name="T90" fmla="*/ 1682 w 1840"/>
                  <a:gd name="T91" fmla="*/ 94 h 122"/>
                  <a:gd name="T92" fmla="*/ 1570 w 1840"/>
                  <a:gd name="T93" fmla="*/ 104 h 122"/>
                  <a:gd name="T94" fmla="*/ 1434 w 1840"/>
                  <a:gd name="T95" fmla="*/ 110 h 122"/>
                  <a:gd name="T96" fmla="*/ 1278 w 1840"/>
                  <a:gd name="T97" fmla="*/ 116 h 122"/>
                  <a:gd name="T98" fmla="*/ 1104 w 1840"/>
                  <a:gd name="T99" fmla="*/ 120 h 122"/>
                  <a:gd name="T100" fmla="*/ 918 w 1840"/>
                  <a:gd name="T10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40" h="122">
                    <a:moveTo>
                      <a:pt x="918" y="122"/>
                    </a:moveTo>
                    <a:lnTo>
                      <a:pt x="918" y="122"/>
                    </a:lnTo>
                    <a:lnTo>
                      <a:pt x="732" y="120"/>
                    </a:lnTo>
                    <a:lnTo>
                      <a:pt x="560" y="116"/>
                    </a:lnTo>
                    <a:lnTo>
                      <a:pt x="404" y="110"/>
                    </a:lnTo>
                    <a:lnTo>
                      <a:pt x="270" y="104"/>
                    </a:lnTo>
                    <a:lnTo>
                      <a:pt x="158" y="94"/>
                    </a:lnTo>
                    <a:lnTo>
                      <a:pt x="72" y="84"/>
                    </a:lnTo>
                    <a:lnTo>
                      <a:pt x="42" y="80"/>
                    </a:lnTo>
                    <a:lnTo>
                      <a:pt x="18" y="74"/>
                    </a:lnTo>
                    <a:lnTo>
                      <a:pt x="6" y="68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6" y="56"/>
                    </a:lnTo>
                    <a:lnTo>
                      <a:pt x="18" y="50"/>
                    </a:lnTo>
                    <a:lnTo>
                      <a:pt x="42" y="44"/>
                    </a:lnTo>
                    <a:lnTo>
                      <a:pt x="72" y="38"/>
                    </a:lnTo>
                    <a:lnTo>
                      <a:pt x="112" y="32"/>
                    </a:lnTo>
                    <a:lnTo>
                      <a:pt x="158" y="28"/>
                    </a:lnTo>
                    <a:lnTo>
                      <a:pt x="270" y="18"/>
                    </a:lnTo>
                    <a:lnTo>
                      <a:pt x="404" y="10"/>
                    </a:lnTo>
                    <a:lnTo>
                      <a:pt x="560" y="6"/>
                    </a:lnTo>
                    <a:lnTo>
                      <a:pt x="732" y="2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1104" y="2"/>
                    </a:lnTo>
                    <a:lnTo>
                      <a:pt x="1278" y="6"/>
                    </a:lnTo>
                    <a:lnTo>
                      <a:pt x="1434" y="10"/>
                    </a:lnTo>
                    <a:lnTo>
                      <a:pt x="1570" y="18"/>
                    </a:lnTo>
                    <a:lnTo>
                      <a:pt x="1682" y="28"/>
                    </a:lnTo>
                    <a:lnTo>
                      <a:pt x="1728" y="32"/>
                    </a:lnTo>
                    <a:lnTo>
                      <a:pt x="1768" y="38"/>
                    </a:lnTo>
                    <a:lnTo>
                      <a:pt x="1798" y="44"/>
                    </a:lnTo>
                    <a:lnTo>
                      <a:pt x="1820" y="50"/>
                    </a:lnTo>
                    <a:lnTo>
                      <a:pt x="1834" y="56"/>
                    </a:lnTo>
                    <a:lnTo>
                      <a:pt x="1838" y="58"/>
                    </a:lnTo>
                    <a:lnTo>
                      <a:pt x="1840" y="62"/>
                    </a:lnTo>
                    <a:lnTo>
                      <a:pt x="1840" y="62"/>
                    </a:lnTo>
                    <a:lnTo>
                      <a:pt x="1838" y="64"/>
                    </a:lnTo>
                    <a:lnTo>
                      <a:pt x="1834" y="68"/>
                    </a:lnTo>
                    <a:lnTo>
                      <a:pt x="1820" y="74"/>
                    </a:lnTo>
                    <a:lnTo>
                      <a:pt x="1798" y="80"/>
                    </a:lnTo>
                    <a:lnTo>
                      <a:pt x="1768" y="84"/>
                    </a:lnTo>
                    <a:lnTo>
                      <a:pt x="1682" y="94"/>
                    </a:lnTo>
                    <a:lnTo>
                      <a:pt x="1570" y="104"/>
                    </a:lnTo>
                    <a:lnTo>
                      <a:pt x="1434" y="110"/>
                    </a:lnTo>
                    <a:lnTo>
                      <a:pt x="1278" y="116"/>
                    </a:lnTo>
                    <a:lnTo>
                      <a:pt x="1104" y="120"/>
                    </a:lnTo>
                    <a:lnTo>
                      <a:pt x="918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317"/>
              <p:cNvSpPr>
                <a:spLocks/>
              </p:cNvSpPr>
              <p:nvPr/>
            </p:nvSpPr>
            <p:spPr bwMode="auto">
              <a:xfrm>
                <a:off x="2926" y="4164"/>
                <a:ext cx="1848" cy="122"/>
              </a:xfrm>
              <a:custGeom>
                <a:avLst/>
                <a:gdLst>
                  <a:gd name="T0" fmla="*/ 922 w 1848"/>
                  <a:gd name="T1" fmla="*/ 0 h 122"/>
                  <a:gd name="T2" fmla="*/ 922 w 1848"/>
                  <a:gd name="T3" fmla="*/ 0 h 122"/>
                  <a:gd name="T4" fmla="*/ 736 w 1848"/>
                  <a:gd name="T5" fmla="*/ 2 h 122"/>
                  <a:gd name="T6" fmla="*/ 562 w 1848"/>
                  <a:gd name="T7" fmla="*/ 4 h 122"/>
                  <a:gd name="T8" fmla="*/ 406 w 1848"/>
                  <a:gd name="T9" fmla="*/ 10 h 122"/>
                  <a:gd name="T10" fmla="*/ 270 w 1848"/>
                  <a:gd name="T11" fmla="*/ 18 h 122"/>
                  <a:gd name="T12" fmla="*/ 156 w 1848"/>
                  <a:gd name="T13" fmla="*/ 26 h 122"/>
                  <a:gd name="T14" fmla="*/ 110 w 1848"/>
                  <a:gd name="T15" fmla="*/ 32 h 122"/>
                  <a:gd name="T16" fmla="*/ 72 w 1848"/>
                  <a:gd name="T17" fmla="*/ 38 h 122"/>
                  <a:gd name="T18" fmla="*/ 40 w 1848"/>
                  <a:gd name="T19" fmla="*/ 44 h 122"/>
                  <a:gd name="T20" fmla="*/ 18 w 1848"/>
                  <a:gd name="T21" fmla="*/ 48 h 122"/>
                  <a:gd name="T22" fmla="*/ 4 w 1848"/>
                  <a:gd name="T23" fmla="*/ 56 h 122"/>
                  <a:gd name="T24" fmla="*/ 0 w 1848"/>
                  <a:gd name="T25" fmla="*/ 58 h 122"/>
                  <a:gd name="T26" fmla="*/ 0 w 1848"/>
                  <a:gd name="T27" fmla="*/ 62 h 122"/>
                  <a:gd name="T28" fmla="*/ 0 w 1848"/>
                  <a:gd name="T29" fmla="*/ 62 h 122"/>
                  <a:gd name="T30" fmla="*/ 0 w 1848"/>
                  <a:gd name="T31" fmla="*/ 64 h 122"/>
                  <a:gd name="T32" fmla="*/ 4 w 1848"/>
                  <a:gd name="T33" fmla="*/ 68 h 122"/>
                  <a:gd name="T34" fmla="*/ 18 w 1848"/>
                  <a:gd name="T35" fmla="*/ 74 h 122"/>
                  <a:gd name="T36" fmla="*/ 40 w 1848"/>
                  <a:gd name="T37" fmla="*/ 80 h 122"/>
                  <a:gd name="T38" fmla="*/ 72 w 1848"/>
                  <a:gd name="T39" fmla="*/ 84 h 122"/>
                  <a:gd name="T40" fmla="*/ 156 w 1848"/>
                  <a:gd name="T41" fmla="*/ 94 h 122"/>
                  <a:gd name="T42" fmla="*/ 270 w 1848"/>
                  <a:gd name="T43" fmla="*/ 104 h 122"/>
                  <a:gd name="T44" fmla="*/ 406 w 1848"/>
                  <a:gd name="T45" fmla="*/ 112 h 122"/>
                  <a:gd name="T46" fmla="*/ 562 w 1848"/>
                  <a:gd name="T47" fmla="*/ 116 h 122"/>
                  <a:gd name="T48" fmla="*/ 736 w 1848"/>
                  <a:gd name="T49" fmla="*/ 120 h 122"/>
                  <a:gd name="T50" fmla="*/ 922 w 1848"/>
                  <a:gd name="T51" fmla="*/ 122 h 122"/>
                  <a:gd name="T52" fmla="*/ 922 w 1848"/>
                  <a:gd name="T53" fmla="*/ 122 h 122"/>
                  <a:gd name="T54" fmla="*/ 1110 w 1848"/>
                  <a:gd name="T55" fmla="*/ 120 h 122"/>
                  <a:gd name="T56" fmla="*/ 1284 w 1848"/>
                  <a:gd name="T57" fmla="*/ 116 h 122"/>
                  <a:gd name="T58" fmla="*/ 1442 w 1848"/>
                  <a:gd name="T59" fmla="*/ 112 h 122"/>
                  <a:gd name="T60" fmla="*/ 1578 w 1848"/>
                  <a:gd name="T61" fmla="*/ 104 h 122"/>
                  <a:gd name="T62" fmla="*/ 1690 w 1848"/>
                  <a:gd name="T63" fmla="*/ 94 h 122"/>
                  <a:gd name="T64" fmla="*/ 1776 w 1848"/>
                  <a:gd name="T65" fmla="*/ 84 h 122"/>
                  <a:gd name="T66" fmla="*/ 1806 w 1848"/>
                  <a:gd name="T67" fmla="*/ 80 h 122"/>
                  <a:gd name="T68" fmla="*/ 1830 w 1848"/>
                  <a:gd name="T69" fmla="*/ 74 h 122"/>
                  <a:gd name="T70" fmla="*/ 1844 w 1848"/>
                  <a:gd name="T71" fmla="*/ 68 h 122"/>
                  <a:gd name="T72" fmla="*/ 1848 w 1848"/>
                  <a:gd name="T73" fmla="*/ 64 h 122"/>
                  <a:gd name="T74" fmla="*/ 1848 w 1848"/>
                  <a:gd name="T75" fmla="*/ 62 h 122"/>
                  <a:gd name="T76" fmla="*/ 1848 w 1848"/>
                  <a:gd name="T77" fmla="*/ 62 h 122"/>
                  <a:gd name="T78" fmla="*/ 1848 w 1848"/>
                  <a:gd name="T79" fmla="*/ 58 h 122"/>
                  <a:gd name="T80" fmla="*/ 1844 w 1848"/>
                  <a:gd name="T81" fmla="*/ 56 h 122"/>
                  <a:gd name="T82" fmla="*/ 1830 w 1848"/>
                  <a:gd name="T83" fmla="*/ 48 h 122"/>
                  <a:gd name="T84" fmla="*/ 1806 w 1848"/>
                  <a:gd name="T85" fmla="*/ 44 h 122"/>
                  <a:gd name="T86" fmla="*/ 1776 w 1848"/>
                  <a:gd name="T87" fmla="*/ 38 h 122"/>
                  <a:gd name="T88" fmla="*/ 1738 w 1848"/>
                  <a:gd name="T89" fmla="*/ 32 h 122"/>
                  <a:gd name="T90" fmla="*/ 1690 w 1848"/>
                  <a:gd name="T91" fmla="*/ 26 h 122"/>
                  <a:gd name="T92" fmla="*/ 1578 w 1848"/>
                  <a:gd name="T93" fmla="*/ 18 h 122"/>
                  <a:gd name="T94" fmla="*/ 1442 w 1848"/>
                  <a:gd name="T95" fmla="*/ 10 h 122"/>
                  <a:gd name="T96" fmla="*/ 1284 w 1848"/>
                  <a:gd name="T97" fmla="*/ 4 h 122"/>
                  <a:gd name="T98" fmla="*/ 1110 w 1848"/>
                  <a:gd name="T99" fmla="*/ 2 h 122"/>
                  <a:gd name="T100" fmla="*/ 922 w 1848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48" h="122">
                    <a:moveTo>
                      <a:pt x="922" y="0"/>
                    </a:moveTo>
                    <a:lnTo>
                      <a:pt x="922" y="0"/>
                    </a:lnTo>
                    <a:lnTo>
                      <a:pt x="736" y="2"/>
                    </a:lnTo>
                    <a:lnTo>
                      <a:pt x="562" y="4"/>
                    </a:lnTo>
                    <a:lnTo>
                      <a:pt x="406" y="10"/>
                    </a:lnTo>
                    <a:lnTo>
                      <a:pt x="270" y="18"/>
                    </a:lnTo>
                    <a:lnTo>
                      <a:pt x="156" y="26"/>
                    </a:lnTo>
                    <a:lnTo>
                      <a:pt x="110" y="32"/>
                    </a:lnTo>
                    <a:lnTo>
                      <a:pt x="72" y="38"/>
                    </a:lnTo>
                    <a:lnTo>
                      <a:pt x="40" y="44"/>
                    </a:lnTo>
                    <a:lnTo>
                      <a:pt x="18" y="48"/>
                    </a:lnTo>
                    <a:lnTo>
                      <a:pt x="4" y="56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0" y="80"/>
                    </a:lnTo>
                    <a:lnTo>
                      <a:pt x="72" y="84"/>
                    </a:lnTo>
                    <a:lnTo>
                      <a:pt x="156" y="94"/>
                    </a:lnTo>
                    <a:lnTo>
                      <a:pt x="270" y="104"/>
                    </a:lnTo>
                    <a:lnTo>
                      <a:pt x="406" y="112"/>
                    </a:lnTo>
                    <a:lnTo>
                      <a:pt x="562" y="116"/>
                    </a:lnTo>
                    <a:lnTo>
                      <a:pt x="736" y="120"/>
                    </a:lnTo>
                    <a:lnTo>
                      <a:pt x="922" y="122"/>
                    </a:lnTo>
                    <a:lnTo>
                      <a:pt x="922" y="122"/>
                    </a:lnTo>
                    <a:lnTo>
                      <a:pt x="1110" y="120"/>
                    </a:lnTo>
                    <a:lnTo>
                      <a:pt x="1284" y="116"/>
                    </a:lnTo>
                    <a:lnTo>
                      <a:pt x="1442" y="112"/>
                    </a:lnTo>
                    <a:lnTo>
                      <a:pt x="1578" y="104"/>
                    </a:lnTo>
                    <a:lnTo>
                      <a:pt x="1690" y="94"/>
                    </a:lnTo>
                    <a:lnTo>
                      <a:pt x="1776" y="84"/>
                    </a:lnTo>
                    <a:lnTo>
                      <a:pt x="1806" y="80"/>
                    </a:lnTo>
                    <a:lnTo>
                      <a:pt x="1830" y="74"/>
                    </a:lnTo>
                    <a:lnTo>
                      <a:pt x="1844" y="68"/>
                    </a:lnTo>
                    <a:lnTo>
                      <a:pt x="1848" y="64"/>
                    </a:lnTo>
                    <a:lnTo>
                      <a:pt x="1848" y="62"/>
                    </a:lnTo>
                    <a:lnTo>
                      <a:pt x="1848" y="62"/>
                    </a:lnTo>
                    <a:lnTo>
                      <a:pt x="1848" y="58"/>
                    </a:lnTo>
                    <a:lnTo>
                      <a:pt x="1844" y="56"/>
                    </a:lnTo>
                    <a:lnTo>
                      <a:pt x="1830" y="48"/>
                    </a:lnTo>
                    <a:lnTo>
                      <a:pt x="1806" y="44"/>
                    </a:lnTo>
                    <a:lnTo>
                      <a:pt x="1776" y="38"/>
                    </a:lnTo>
                    <a:lnTo>
                      <a:pt x="1738" y="32"/>
                    </a:lnTo>
                    <a:lnTo>
                      <a:pt x="1690" y="26"/>
                    </a:lnTo>
                    <a:lnTo>
                      <a:pt x="1578" y="18"/>
                    </a:lnTo>
                    <a:lnTo>
                      <a:pt x="1442" y="10"/>
                    </a:lnTo>
                    <a:lnTo>
                      <a:pt x="1284" y="4"/>
                    </a:lnTo>
                    <a:lnTo>
                      <a:pt x="1110" y="2"/>
                    </a:lnTo>
                    <a:lnTo>
                      <a:pt x="9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318"/>
              <p:cNvSpPr>
                <a:spLocks noEditPoints="1"/>
              </p:cNvSpPr>
              <p:nvPr/>
            </p:nvSpPr>
            <p:spPr bwMode="auto">
              <a:xfrm>
                <a:off x="2930" y="4164"/>
                <a:ext cx="1840" cy="122"/>
              </a:xfrm>
              <a:custGeom>
                <a:avLst/>
                <a:gdLst>
                  <a:gd name="T0" fmla="*/ 918 w 1840"/>
                  <a:gd name="T1" fmla="*/ 122 h 122"/>
                  <a:gd name="T2" fmla="*/ 562 w 1840"/>
                  <a:gd name="T3" fmla="*/ 116 h 122"/>
                  <a:gd name="T4" fmla="*/ 272 w 1840"/>
                  <a:gd name="T5" fmla="*/ 104 h 122"/>
                  <a:gd name="T6" fmla="*/ 78 w 1840"/>
                  <a:gd name="T7" fmla="*/ 84 h 122"/>
                  <a:gd name="T8" fmla="*/ 24 w 1840"/>
                  <a:gd name="T9" fmla="*/ 74 h 122"/>
                  <a:gd name="T10" fmla="*/ 6 w 1840"/>
                  <a:gd name="T11" fmla="*/ 64 h 122"/>
                  <a:gd name="T12" fmla="*/ 6 w 1840"/>
                  <a:gd name="T13" fmla="*/ 62 h 122"/>
                  <a:gd name="T14" fmla="*/ 10 w 1840"/>
                  <a:gd name="T15" fmla="*/ 56 h 122"/>
                  <a:gd name="T16" fmla="*/ 46 w 1840"/>
                  <a:gd name="T17" fmla="*/ 44 h 122"/>
                  <a:gd name="T18" fmla="*/ 116 w 1840"/>
                  <a:gd name="T19" fmla="*/ 32 h 122"/>
                  <a:gd name="T20" fmla="*/ 272 w 1840"/>
                  <a:gd name="T21" fmla="*/ 18 h 122"/>
                  <a:gd name="T22" fmla="*/ 562 w 1840"/>
                  <a:gd name="T23" fmla="*/ 6 h 122"/>
                  <a:gd name="T24" fmla="*/ 918 w 1840"/>
                  <a:gd name="T25" fmla="*/ 0 h 122"/>
                  <a:gd name="T26" fmla="*/ 1104 w 1840"/>
                  <a:gd name="T27" fmla="*/ 2 h 122"/>
                  <a:gd name="T28" fmla="*/ 1432 w 1840"/>
                  <a:gd name="T29" fmla="*/ 10 h 122"/>
                  <a:gd name="T30" fmla="*/ 1678 w 1840"/>
                  <a:gd name="T31" fmla="*/ 28 h 122"/>
                  <a:gd name="T32" fmla="*/ 1762 w 1840"/>
                  <a:gd name="T33" fmla="*/ 38 h 122"/>
                  <a:gd name="T34" fmla="*/ 1816 w 1840"/>
                  <a:gd name="T35" fmla="*/ 50 h 122"/>
                  <a:gd name="T36" fmla="*/ 1832 w 1840"/>
                  <a:gd name="T37" fmla="*/ 58 h 122"/>
                  <a:gd name="T38" fmla="*/ 1834 w 1840"/>
                  <a:gd name="T39" fmla="*/ 62 h 122"/>
                  <a:gd name="T40" fmla="*/ 1830 w 1840"/>
                  <a:gd name="T41" fmla="*/ 68 h 122"/>
                  <a:gd name="T42" fmla="*/ 1794 w 1840"/>
                  <a:gd name="T43" fmla="*/ 78 h 122"/>
                  <a:gd name="T44" fmla="*/ 1678 w 1840"/>
                  <a:gd name="T45" fmla="*/ 94 h 122"/>
                  <a:gd name="T46" fmla="*/ 1432 w 1840"/>
                  <a:gd name="T47" fmla="*/ 110 h 122"/>
                  <a:gd name="T48" fmla="*/ 1104 w 1840"/>
                  <a:gd name="T49" fmla="*/ 120 h 122"/>
                  <a:gd name="T50" fmla="*/ 918 w 1840"/>
                  <a:gd name="T51" fmla="*/ 0 h 122"/>
                  <a:gd name="T52" fmla="*/ 732 w 1840"/>
                  <a:gd name="T53" fmla="*/ 2 h 122"/>
                  <a:gd name="T54" fmla="*/ 404 w 1840"/>
                  <a:gd name="T55" fmla="*/ 10 h 122"/>
                  <a:gd name="T56" fmla="*/ 158 w 1840"/>
                  <a:gd name="T57" fmla="*/ 28 h 122"/>
                  <a:gd name="T58" fmla="*/ 72 w 1840"/>
                  <a:gd name="T59" fmla="*/ 38 h 122"/>
                  <a:gd name="T60" fmla="*/ 18 w 1840"/>
                  <a:gd name="T61" fmla="*/ 50 h 122"/>
                  <a:gd name="T62" fmla="*/ 2 w 1840"/>
                  <a:gd name="T63" fmla="*/ 58 h 122"/>
                  <a:gd name="T64" fmla="*/ 0 w 1840"/>
                  <a:gd name="T65" fmla="*/ 62 h 122"/>
                  <a:gd name="T66" fmla="*/ 6 w 1840"/>
                  <a:gd name="T67" fmla="*/ 68 h 122"/>
                  <a:gd name="T68" fmla="*/ 42 w 1840"/>
                  <a:gd name="T69" fmla="*/ 80 h 122"/>
                  <a:gd name="T70" fmla="*/ 158 w 1840"/>
                  <a:gd name="T71" fmla="*/ 94 h 122"/>
                  <a:gd name="T72" fmla="*/ 404 w 1840"/>
                  <a:gd name="T73" fmla="*/ 110 h 122"/>
                  <a:gd name="T74" fmla="*/ 732 w 1840"/>
                  <a:gd name="T75" fmla="*/ 120 h 122"/>
                  <a:gd name="T76" fmla="*/ 918 w 1840"/>
                  <a:gd name="T77" fmla="*/ 122 h 122"/>
                  <a:gd name="T78" fmla="*/ 1278 w 1840"/>
                  <a:gd name="T79" fmla="*/ 116 h 122"/>
                  <a:gd name="T80" fmla="*/ 1570 w 1840"/>
                  <a:gd name="T81" fmla="*/ 104 h 122"/>
                  <a:gd name="T82" fmla="*/ 1768 w 1840"/>
                  <a:gd name="T83" fmla="*/ 84 h 122"/>
                  <a:gd name="T84" fmla="*/ 1820 w 1840"/>
                  <a:gd name="T85" fmla="*/ 74 h 122"/>
                  <a:gd name="T86" fmla="*/ 1838 w 1840"/>
                  <a:gd name="T87" fmla="*/ 64 h 122"/>
                  <a:gd name="T88" fmla="*/ 1840 w 1840"/>
                  <a:gd name="T89" fmla="*/ 62 h 122"/>
                  <a:gd name="T90" fmla="*/ 1834 w 1840"/>
                  <a:gd name="T91" fmla="*/ 56 h 122"/>
                  <a:gd name="T92" fmla="*/ 1798 w 1840"/>
                  <a:gd name="T93" fmla="*/ 44 h 122"/>
                  <a:gd name="T94" fmla="*/ 1728 w 1840"/>
                  <a:gd name="T95" fmla="*/ 32 h 122"/>
                  <a:gd name="T96" fmla="*/ 1570 w 1840"/>
                  <a:gd name="T97" fmla="*/ 18 h 122"/>
                  <a:gd name="T98" fmla="*/ 1278 w 1840"/>
                  <a:gd name="T99" fmla="*/ 6 h 122"/>
                  <a:gd name="T100" fmla="*/ 918 w 184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40" h="122">
                    <a:moveTo>
                      <a:pt x="918" y="122"/>
                    </a:moveTo>
                    <a:lnTo>
                      <a:pt x="918" y="122"/>
                    </a:lnTo>
                    <a:lnTo>
                      <a:pt x="734" y="120"/>
                    </a:lnTo>
                    <a:lnTo>
                      <a:pt x="562" y="116"/>
                    </a:lnTo>
                    <a:lnTo>
                      <a:pt x="408" y="110"/>
                    </a:lnTo>
                    <a:lnTo>
                      <a:pt x="272" y="104"/>
                    </a:lnTo>
                    <a:lnTo>
                      <a:pt x="162" y="94"/>
                    </a:lnTo>
                    <a:lnTo>
                      <a:pt x="78" y="84"/>
                    </a:lnTo>
                    <a:lnTo>
                      <a:pt x="46" y="78"/>
                    </a:lnTo>
                    <a:lnTo>
                      <a:pt x="24" y="74"/>
                    </a:lnTo>
                    <a:lnTo>
                      <a:pt x="10" y="68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6" y="58"/>
                    </a:lnTo>
                    <a:lnTo>
                      <a:pt x="10" y="56"/>
                    </a:lnTo>
                    <a:lnTo>
                      <a:pt x="24" y="50"/>
                    </a:lnTo>
                    <a:lnTo>
                      <a:pt x="46" y="44"/>
                    </a:lnTo>
                    <a:lnTo>
                      <a:pt x="78" y="38"/>
                    </a:lnTo>
                    <a:lnTo>
                      <a:pt x="116" y="32"/>
                    </a:lnTo>
                    <a:lnTo>
                      <a:pt x="162" y="28"/>
                    </a:lnTo>
                    <a:lnTo>
                      <a:pt x="272" y="18"/>
                    </a:lnTo>
                    <a:lnTo>
                      <a:pt x="408" y="10"/>
                    </a:lnTo>
                    <a:lnTo>
                      <a:pt x="562" y="6"/>
                    </a:lnTo>
                    <a:lnTo>
                      <a:pt x="734" y="2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1104" y="2"/>
                    </a:lnTo>
                    <a:lnTo>
                      <a:pt x="1276" y="6"/>
                    </a:lnTo>
                    <a:lnTo>
                      <a:pt x="1432" y="10"/>
                    </a:lnTo>
                    <a:lnTo>
                      <a:pt x="1568" y="18"/>
                    </a:lnTo>
                    <a:lnTo>
                      <a:pt x="1678" y="28"/>
                    </a:lnTo>
                    <a:lnTo>
                      <a:pt x="1724" y="32"/>
                    </a:lnTo>
                    <a:lnTo>
                      <a:pt x="1762" y="38"/>
                    </a:lnTo>
                    <a:lnTo>
                      <a:pt x="1794" y="44"/>
                    </a:lnTo>
                    <a:lnTo>
                      <a:pt x="1816" y="50"/>
                    </a:lnTo>
                    <a:lnTo>
                      <a:pt x="1830" y="56"/>
                    </a:lnTo>
                    <a:lnTo>
                      <a:pt x="1832" y="58"/>
                    </a:lnTo>
                    <a:lnTo>
                      <a:pt x="1834" y="62"/>
                    </a:lnTo>
                    <a:lnTo>
                      <a:pt x="1834" y="62"/>
                    </a:lnTo>
                    <a:lnTo>
                      <a:pt x="1832" y="64"/>
                    </a:lnTo>
                    <a:lnTo>
                      <a:pt x="1830" y="68"/>
                    </a:lnTo>
                    <a:lnTo>
                      <a:pt x="1816" y="74"/>
                    </a:lnTo>
                    <a:lnTo>
                      <a:pt x="1794" y="78"/>
                    </a:lnTo>
                    <a:lnTo>
                      <a:pt x="1762" y="84"/>
                    </a:lnTo>
                    <a:lnTo>
                      <a:pt x="1678" y="94"/>
                    </a:lnTo>
                    <a:lnTo>
                      <a:pt x="1568" y="104"/>
                    </a:lnTo>
                    <a:lnTo>
                      <a:pt x="1432" y="110"/>
                    </a:lnTo>
                    <a:lnTo>
                      <a:pt x="1276" y="116"/>
                    </a:lnTo>
                    <a:lnTo>
                      <a:pt x="1104" y="120"/>
                    </a:lnTo>
                    <a:lnTo>
                      <a:pt x="918" y="122"/>
                    </a:lnTo>
                    <a:close/>
                    <a:moveTo>
                      <a:pt x="918" y="0"/>
                    </a:moveTo>
                    <a:lnTo>
                      <a:pt x="918" y="0"/>
                    </a:lnTo>
                    <a:lnTo>
                      <a:pt x="732" y="2"/>
                    </a:lnTo>
                    <a:lnTo>
                      <a:pt x="560" y="6"/>
                    </a:lnTo>
                    <a:lnTo>
                      <a:pt x="404" y="10"/>
                    </a:lnTo>
                    <a:lnTo>
                      <a:pt x="270" y="18"/>
                    </a:lnTo>
                    <a:lnTo>
                      <a:pt x="158" y="28"/>
                    </a:lnTo>
                    <a:lnTo>
                      <a:pt x="112" y="32"/>
                    </a:lnTo>
                    <a:lnTo>
                      <a:pt x="72" y="38"/>
                    </a:lnTo>
                    <a:lnTo>
                      <a:pt x="42" y="44"/>
                    </a:lnTo>
                    <a:lnTo>
                      <a:pt x="18" y="50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18" y="74"/>
                    </a:lnTo>
                    <a:lnTo>
                      <a:pt x="42" y="80"/>
                    </a:lnTo>
                    <a:lnTo>
                      <a:pt x="72" y="84"/>
                    </a:lnTo>
                    <a:lnTo>
                      <a:pt x="158" y="94"/>
                    </a:lnTo>
                    <a:lnTo>
                      <a:pt x="270" y="104"/>
                    </a:lnTo>
                    <a:lnTo>
                      <a:pt x="404" y="110"/>
                    </a:lnTo>
                    <a:lnTo>
                      <a:pt x="560" y="116"/>
                    </a:lnTo>
                    <a:lnTo>
                      <a:pt x="732" y="120"/>
                    </a:lnTo>
                    <a:lnTo>
                      <a:pt x="918" y="122"/>
                    </a:lnTo>
                    <a:lnTo>
                      <a:pt x="918" y="122"/>
                    </a:lnTo>
                    <a:lnTo>
                      <a:pt x="1104" y="120"/>
                    </a:lnTo>
                    <a:lnTo>
                      <a:pt x="1278" y="116"/>
                    </a:lnTo>
                    <a:lnTo>
                      <a:pt x="1434" y="110"/>
                    </a:lnTo>
                    <a:lnTo>
                      <a:pt x="1570" y="104"/>
                    </a:lnTo>
                    <a:lnTo>
                      <a:pt x="1682" y="94"/>
                    </a:lnTo>
                    <a:lnTo>
                      <a:pt x="1768" y="84"/>
                    </a:lnTo>
                    <a:lnTo>
                      <a:pt x="1798" y="80"/>
                    </a:lnTo>
                    <a:lnTo>
                      <a:pt x="1820" y="74"/>
                    </a:lnTo>
                    <a:lnTo>
                      <a:pt x="1834" y="68"/>
                    </a:lnTo>
                    <a:lnTo>
                      <a:pt x="1838" y="64"/>
                    </a:lnTo>
                    <a:lnTo>
                      <a:pt x="1840" y="62"/>
                    </a:lnTo>
                    <a:lnTo>
                      <a:pt x="1840" y="62"/>
                    </a:lnTo>
                    <a:lnTo>
                      <a:pt x="1838" y="58"/>
                    </a:lnTo>
                    <a:lnTo>
                      <a:pt x="1834" y="56"/>
                    </a:lnTo>
                    <a:lnTo>
                      <a:pt x="1820" y="50"/>
                    </a:lnTo>
                    <a:lnTo>
                      <a:pt x="1798" y="44"/>
                    </a:lnTo>
                    <a:lnTo>
                      <a:pt x="1768" y="38"/>
                    </a:lnTo>
                    <a:lnTo>
                      <a:pt x="1728" y="32"/>
                    </a:lnTo>
                    <a:lnTo>
                      <a:pt x="1682" y="28"/>
                    </a:lnTo>
                    <a:lnTo>
                      <a:pt x="1570" y="18"/>
                    </a:lnTo>
                    <a:lnTo>
                      <a:pt x="1434" y="10"/>
                    </a:lnTo>
                    <a:lnTo>
                      <a:pt x="1278" y="6"/>
                    </a:lnTo>
                    <a:lnTo>
                      <a:pt x="1104" y="2"/>
                    </a:ln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E0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319"/>
              <p:cNvSpPr>
                <a:spLocks/>
              </p:cNvSpPr>
              <p:nvPr/>
            </p:nvSpPr>
            <p:spPr bwMode="auto">
              <a:xfrm>
                <a:off x="2936" y="4164"/>
                <a:ext cx="1828" cy="122"/>
              </a:xfrm>
              <a:custGeom>
                <a:avLst/>
                <a:gdLst>
                  <a:gd name="T0" fmla="*/ 912 w 1828"/>
                  <a:gd name="T1" fmla="*/ 122 h 122"/>
                  <a:gd name="T2" fmla="*/ 912 w 1828"/>
                  <a:gd name="T3" fmla="*/ 122 h 122"/>
                  <a:gd name="T4" fmla="*/ 728 w 1828"/>
                  <a:gd name="T5" fmla="*/ 120 h 122"/>
                  <a:gd name="T6" fmla="*/ 556 w 1828"/>
                  <a:gd name="T7" fmla="*/ 116 h 122"/>
                  <a:gd name="T8" fmla="*/ 402 w 1828"/>
                  <a:gd name="T9" fmla="*/ 110 h 122"/>
                  <a:gd name="T10" fmla="*/ 266 w 1828"/>
                  <a:gd name="T11" fmla="*/ 104 h 122"/>
                  <a:gd name="T12" fmla="*/ 156 w 1828"/>
                  <a:gd name="T13" fmla="*/ 94 h 122"/>
                  <a:gd name="T14" fmla="*/ 72 w 1828"/>
                  <a:gd name="T15" fmla="*/ 84 h 122"/>
                  <a:gd name="T16" fmla="*/ 40 w 1828"/>
                  <a:gd name="T17" fmla="*/ 78 h 122"/>
                  <a:gd name="T18" fmla="*/ 18 w 1828"/>
                  <a:gd name="T19" fmla="*/ 74 h 122"/>
                  <a:gd name="T20" fmla="*/ 4 w 1828"/>
                  <a:gd name="T21" fmla="*/ 68 h 122"/>
                  <a:gd name="T22" fmla="*/ 0 w 1828"/>
                  <a:gd name="T23" fmla="*/ 64 h 122"/>
                  <a:gd name="T24" fmla="*/ 0 w 1828"/>
                  <a:gd name="T25" fmla="*/ 62 h 122"/>
                  <a:gd name="T26" fmla="*/ 0 w 1828"/>
                  <a:gd name="T27" fmla="*/ 62 h 122"/>
                  <a:gd name="T28" fmla="*/ 0 w 1828"/>
                  <a:gd name="T29" fmla="*/ 58 h 122"/>
                  <a:gd name="T30" fmla="*/ 4 w 1828"/>
                  <a:gd name="T31" fmla="*/ 56 h 122"/>
                  <a:gd name="T32" fmla="*/ 18 w 1828"/>
                  <a:gd name="T33" fmla="*/ 50 h 122"/>
                  <a:gd name="T34" fmla="*/ 40 w 1828"/>
                  <a:gd name="T35" fmla="*/ 44 h 122"/>
                  <a:gd name="T36" fmla="*/ 72 w 1828"/>
                  <a:gd name="T37" fmla="*/ 38 h 122"/>
                  <a:gd name="T38" fmla="*/ 110 w 1828"/>
                  <a:gd name="T39" fmla="*/ 32 h 122"/>
                  <a:gd name="T40" fmla="*/ 156 w 1828"/>
                  <a:gd name="T41" fmla="*/ 28 h 122"/>
                  <a:gd name="T42" fmla="*/ 266 w 1828"/>
                  <a:gd name="T43" fmla="*/ 18 h 122"/>
                  <a:gd name="T44" fmla="*/ 402 w 1828"/>
                  <a:gd name="T45" fmla="*/ 10 h 122"/>
                  <a:gd name="T46" fmla="*/ 556 w 1828"/>
                  <a:gd name="T47" fmla="*/ 6 h 122"/>
                  <a:gd name="T48" fmla="*/ 728 w 1828"/>
                  <a:gd name="T49" fmla="*/ 2 h 122"/>
                  <a:gd name="T50" fmla="*/ 912 w 1828"/>
                  <a:gd name="T51" fmla="*/ 0 h 122"/>
                  <a:gd name="T52" fmla="*/ 912 w 1828"/>
                  <a:gd name="T53" fmla="*/ 0 h 122"/>
                  <a:gd name="T54" fmla="*/ 1098 w 1828"/>
                  <a:gd name="T55" fmla="*/ 2 h 122"/>
                  <a:gd name="T56" fmla="*/ 1270 w 1828"/>
                  <a:gd name="T57" fmla="*/ 6 h 122"/>
                  <a:gd name="T58" fmla="*/ 1426 w 1828"/>
                  <a:gd name="T59" fmla="*/ 10 h 122"/>
                  <a:gd name="T60" fmla="*/ 1562 w 1828"/>
                  <a:gd name="T61" fmla="*/ 18 h 122"/>
                  <a:gd name="T62" fmla="*/ 1672 w 1828"/>
                  <a:gd name="T63" fmla="*/ 28 h 122"/>
                  <a:gd name="T64" fmla="*/ 1718 w 1828"/>
                  <a:gd name="T65" fmla="*/ 32 h 122"/>
                  <a:gd name="T66" fmla="*/ 1756 w 1828"/>
                  <a:gd name="T67" fmla="*/ 38 h 122"/>
                  <a:gd name="T68" fmla="*/ 1788 w 1828"/>
                  <a:gd name="T69" fmla="*/ 44 h 122"/>
                  <a:gd name="T70" fmla="*/ 1810 w 1828"/>
                  <a:gd name="T71" fmla="*/ 50 h 122"/>
                  <a:gd name="T72" fmla="*/ 1824 w 1828"/>
                  <a:gd name="T73" fmla="*/ 56 h 122"/>
                  <a:gd name="T74" fmla="*/ 1826 w 1828"/>
                  <a:gd name="T75" fmla="*/ 58 h 122"/>
                  <a:gd name="T76" fmla="*/ 1828 w 1828"/>
                  <a:gd name="T77" fmla="*/ 62 h 122"/>
                  <a:gd name="T78" fmla="*/ 1828 w 1828"/>
                  <a:gd name="T79" fmla="*/ 62 h 122"/>
                  <a:gd name="T80" fmla="*/ 1826 w 1828"/>
                  <a:gd name="T81" fmla="*/ 64 h 122"/>
                  <a:gd name="T82" fmla="*/ 1824 w 1828"/>
                  <a:gd name="T83" fmla="*/ 68 h 122"/>
                  <a:gd name="T84" fmla="*/ 1810 w 1828"/>
                  <a:gd name="T85" fmla="*/ 74 h 122"/>
                  <a:gd name="T86" fmla="*/ 1788 w 1828"/>
                  <a:gd name="T87" fmla="*/ 78 h 122"/>
                  <a:gd name="T88" fmla="*/ 1756 w 1828"/>
                  <a:gd name="T89" fmla="*/ 84 h 122"/>
                  <a:gd name="T90" fmla="*/ 1672 w 1828"/>
                  <a:gd name="T91" fmla="*/ 94 h 122"/>
                  <a:gd name="T92" fmla="*/ 1562 w 1828"/>
                  <a:gd name="T93" fmla="*/ 104 h 122"/>
                  <a:gd name="T94" fmla="*/ 1426 w 1828"/>
                  <a:gd name="T95" fmla="*/ 110 h 122"/>
                  <a:gd name="T96" fmla="*/ 1270 w 1828"/>
                  <a:gd name="T97" fmla="*/ 116 h 122"/>
                  <a:gd name="T98" fmla="*/ 1098 w 1828"/>
                  <a:gd name="T99" fmla="*/ 120 h 122"/>
                  <a:gd name="T100" fmla="*/ 912 w 1828"/>
                  <a:gd name="T10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122">
                    <a:moveTo>
                      <a:pt x="912" y="122"/>
                    </a:moveTo>
                    <a:lnTo>
                      <a:pt x="912" y="122"/>
                    </a:lnTo>
                    <a:lnTo>
                      <a:pt x="728" y="120"/>
                    </a:lnTo>
                    <a:lnTo>
                      <a:pt x="556" y="116"/>
                    </a:lnTo>
                    <a:lnTo>
                      <a:pt x="402" y="110"/>
                    </a:lnTo>
                    <a:lnTo>
                      <a:pt x="266" y="104"/>
                    </a:lnTo>
                    <a:lnTo>
                      <a:pt x="156" y="94"/>
                    </a:lnTo>
                    <a:lnTo>
                      <a:pt x="72" y="84"/>
                    </a:lnTo>
                    <a:lnTo>
                      <a:pt x="40" y="78"/>
                    </a:lnTo>
                    <a:lnTo>
                      <a:pt x="18" y="74"/>
                    </a:lnTo>
                    <a:lnTo>
                      <a:pt x="4" y="68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6"/>
                    </a:lnTo>
                    <a:lnTo>
                      <a:pt x="18" y="50"/>
                    </a:lnTo>
                    <a:lnTo>
                      <a:pt x="40" y="44"/>
                    </a:lnTo>
                    <a:lnTo>
                      <a:pt x="72" y="38"/>
                    </a:lnTo>
                    <a:lnTo>
                      <a:pt x="110" y="32"/>
                    </a:lnTo>
                    <a:lnTo>
                      <a:pt x="156" y="28"/>
                    </a:lnTo>
                    <a:lnTo>
                      <a:pt x="266" y="18"/>
                    </a:lnTo>
                    <a:lnTo>
                      <a:pt x="402" y="10"/>
                    </a:lnTo>
                    <a:lnTo>
                      <a:pt x="556" y="6"/>
                    </a:lnTo>
                    <a:lnTo>
                      <a:pt x="728" y="2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1098" y="2"/>
                    </a:lnTo>
                    <a:lnTo>
                      <a:pt x="1270" y="6"/>
                    </a:lnTo>
                    <a:lnTo>
                      <a:pt x="1426" y="10"/>
                    </a:lnTo>
                    <a:lnTo>
                      <a:pt x="1562" y="18"/>
                    </a:lnTo>
                    <a:lnTo>
                      <a:pt x="1672" y="28"/>
                    </a:lnTo>
                    <a:lnTo>
                      <a:pt x="1718" y="32"/>
                    </a:lnTo>
                    <a:lnTo>
                      <a:pt x="1756" y="38"/>
                    </a:lnTo>
                    <a:lnTo>
                      <a:pt x="1788" y="44"/>
                    </a:lnTo>
                    <a:lnTo>
                      <a:pt x="1810" y="50"/>
                    </a:lnTo>
                    <a:lnTo>
                      <a:pt x="1824" y="56"/>
                    </a:lnTo>
                    <a:lnTo>
                      <a:pt x="1826" y="58"/>
                    </a:lnTo>
                    <a:lnTo>
                      <a:pt x="1828" y="62"/>
                    </a:lnTo>
                    <a:lnTo>
                      <a:pt x="1828" y="62"/>
                    </a:lnTo>
                    <a:lnTo>
                      <a:pt x="1826" y="64"/>
                    </a:lnTo>
                    <a:lnTo>
                      <a:pt x="1824" y="68"/>
                    </a:lnTo>
                    <a:lnTo>
                      <a:pt x="1810" y="74"/>
                    </a:lnTo>
                    <a:lnTo>
                      <a:pt x="1788" y="78"/>
                    </a:lnTo>
                    <a:lnTo>
                      <a:pt x="1756" y="84"/>
                    </a:lnTo>
                    <a:lnTo>
                      <a:pt x="1672" y="94"/>
                    </a:lnTo>
                    <a:lnTo>
                      <a:pt x="1562" y="104"/>
                    </a:lnTo>
                    <a:lnTo>
                      <a:pt x="1426" y="110"/>
                    </a:lnTo>
                    <a:lnTo>
                      <a:pt x="1270" y="116"/>
                    </a:lnTo>
                    <a:lnTo>
                      <a:pt x="1098" y="120"/>
                    </a:lnTo>
                    <a:lnTo>
                      <a:pt x="912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320"/>
              <p:cNvSpPr>
                <a:spLocks/>
              </p:cNvSpPr>
              <p:nvPr/>
            </p:nvSpPr>
            <p:spPr bwMode="auto">
              <a:xfrm>
                <a:off x="2930" y="4164"/>
                <a:ext cx="1840" cy="122"/>
              </a:xfrm>
              <a:custGeom>
                <a:avLst/>
                <a:gdLst>
                  <a:gd name="T0" fmla="*/ 918 w 1840"/>
                  <a:gd name="T1" fmla="*/ 0 h 122"/>
                  <a:gd name="T2" fmla="*/ 918 w 1840"/>
                  <a:gd name="T3" fmla="*/ 0 h 122"/>
                  <a:gd name="T4" fmla="*/ 732 w 1840"/>
                  <a:gd name="T5" fmla="*/ 2 h 122"/>
                  <a:gd name="T6" fmla="*/ 560 w 1840"/>
                  <a:gd name="T7" fmla="*/ 6 h 122"/>
                  <a:gd name="T8" fmla="*/ 404 w 1840"/>
                  <a:gd name="T9" fmla="*/ 10 h 122"/>
                  <a:gd name="T10" fmla="*/ 270 w 1840"/>
                  <a:gd name="T11" fmla="*/ 18 h 122"/>
                  <a:gd name="T12" fmla="*/ 158 w 1840"/>
                  <a:gd name="T13" fmla="*/ 28 h 122"/>
                  <a:gd name="T14" fmla="*/ 112 w 1840"/>
                  <a:gd name="T15" fmla="*/ 32 h 122"/>
                  <a:gd name="T16" fmla="*/ 72 w 1840"/>
                  <a:gd name="T17" fmla="*/ 38 h 122"/>
                  <a:gd name="T18" fmla="*/ 42 w 1840"/>
                  <a:gd name="T19" fmla="*/ 44 h 122"/>
                  <a:gd name="T20" fmla="*/ 18 w 1840"/>
                  <a:gd name="T21" fmla="*/ 50 h 122"/>
                  <a:gd name="T22" fmla="*/ 6 w 1840"/>
                  <a:gd name="T23" fmla="*/ 56 h 122"/>
                  <a:gd name="T24" fmla="*/ 2 w 1840"/>
                  <a:gd name="T25" fmla="*/ 58 h 122"/>
                  <a:gd name="T26" fmla="*/ 0 w 1840"/>
                  <a:gd name="T27" fmla="*/ 62 h 122"/>
                  <a:gd name="T28" fmla="*/ 0 w 1840"/>
                  <a:gd name="T29" fmla="*/ 62 h 122"/>
                  <a:gd name="T30" fmla="*/ 2 w 1840"/>
                  <a:gd name="T31" fmla="*/ 64 h 122"/>
                  <a:gd name="T32" fmla="*/ 6 w 1840"/>
                  <a:gd name="T33" fmla="*/ 68 h 122"/>
                  <a:gd name="T34" fmla="*/ 18 w 1840"/>
                  <a:gd name="T35" fmla="*/ 74 h 122"/>
                  <a:gd name="T36" fmla="*/ 42 w 1840"/>
                  <a:gd name="T37" fmla="*/ 80 h 122"/>
                  <a:gd name="T38" fmla="*/ 72 w 1840"/>
                  <a:gd name="T39" fmla="*/ 84 h 122"/>
                  <a:gd name="T40" fmla="*/ 158 w 1840"/>
                  <a:gd name="T41" fmla="*/ 94 h 122"/>
                  <a:gd name="T42" fmla="*/ 270 w 1840"/>
                  <a:gd name="T43" fmla="*/ 104 h 122"/>
                  <a:gd name="T44" fmla="*/ 404 w 1840"/>
                  <a:gd name="T45" fmla="*/ 110 h 122"/>
                  <a:gd name="T46" fmla="*/ 560 w 1840"/>
                  <a:gd name="T47" fmla="*/ 116 h 122"/>
                  <a:gd name="T48" fmla="*/ 732 w 1840"/>
                  <a:gd name="T49" fmla="*/ 120 h 122"/>
                  <a:gd name="T50" fmla="*/ 918 w 1840"/>
                  <a:gd name="T51" fmla="*/ 122 h 122"/>
                  <a:gd name="T52" fmla="*/ 918 w 1840"/>
                  <a:gd name="T53" fmla="*/ 122 h 122"/>
                  <a:gd name="T54" fmla="*/ 1104 w 1840"/>
                  <a:gd name="T55" fmla="*/ 120 h 122"/>
                  <a:gd name="T56" fmla="*/ 1278 w 1840"/>
                  <a:gd name="T57" fmla="*/ 116 h 122"/>
                  <a:gd name="T58" fmla="*/ 1434 w 1840"/>
                  <a:gd name="T59" fmla="*/ 110 h 122"/>
                  <a:gd name="T60" fmla="*/ 1570 w 1840"/>
                  <a:gd name="T61" fmla="*/ 104 h 122"/>
                  <a:gd name="T62" fmla="*/ 1682 w 1840"/>
                  <a:gd name="T63" fmla="*/ 94 h 122"/>
                  <a:gd name="T64" fmla="*/ 1768 w 1840"/>
                  <a:gd name="T65" fmla="*/ 84 h 122"/>
                  <a:gd name="T66" fmla="*/ 1798 w 1840"/>
                  <a:gd name="T67" fmla="*/ 80 h 122"/>
                  <a:gd name="T68" fmla="*/ 1820 w 1840"/>
                  <a:gd name="T69" fmla="*/ 74 h 122"/>
                  <a:gd name="T70" fmla="*/ 1834 w 1840"/>
                  <a:gd name="T71" fmla="*/ 68 h 122"/>
                  <a:gd name="T72" fmla="*/ 1838 w 1840"/>
                  <a:gd name="T73" fmla="*/ 64 h 122"/>
                  <a:gd name="T74" fmla="*/ 1840 w 1840"/>
                  <a:gd name="T75" fmla="*/ 62 h 122"/>
                  <a:gd name="T76" fmla="*/ 1840 w 1840"/>
                  <a:gd name="T77" fmla="*/ 62 h 122"/>
                  <a:gd name="T78" fmla="*/ 1838 w 1840"/>
                  <a:gd name="T79" fmla="*/ 58 h 122"/>
                  <a:gd name="T80" fmla="*/ 1834 w 1840"/>
                  <a:gd name="T81" fmla="*/ 56 h 122"/>
                  <a:gd name="T82" fmla="*/ 1820 w 1840"/>
                  <a:gd name="T83" fmla="*/ 50 h 122"/>
                  <a:gd name="T84" fmla="*/ 1798 w 1840"/>
                  <a:gd name="T85" fmla="*/ 44 h 122"/>
                  <a:gd name="T86" fmla="*/ 1768 w 1840"/>
                  <a:gd name="T87" fmla="*/ 38 h 122"/>
                  <a:gd name="T88" fmla="*/ 1728 w 1840"/>
                  <a:gd name="T89" fmla="*/ 32 h 122"/>
                  <a:gd name="T90" fmla="*/ 1682 w 1840"/>
                  <a:gd name="T91" fmla="*/ 28 h 122"/>
                  <a:gd name="T92" fmla="*/ 1570 w 1840"/>
                  <a:gd name="T93" fmla="*/ 18 h 122"/>
                  <a:gd name="T94" fmla="*/ 1434 w 1840"/>
                  <a:gd name="T95" fmla="*/ 10 h 122"/>
                  <a:gd name="T96" fmla="*/ 1278 w 1840"/>
                  <a:gd name="T97" fmla="*/ 6 h 122"/>
                  <a:gd name="T98" fmla="*/ 1104 w 1840"/>
                  <a:gd name="T99" fmla="*/ 2 h 122"/>
                  <a:gd name="T100" fmla="*/ 918 w 1840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40" h="122">
                    <a:moveTo>
                      <a:pt x="918" y="0"/>
                    </a:moveTo>
                    <a:lnTo>
                      <a:pt x="918" y="0"/>
                    </a:lnTo>
                    <a:lnTo>
                      <a:pt x="732" y="2"/>
                    </a:lnTo>
                    <a:lnTo>
                      <a:pt x="560" y="6"/>
                    </a:lnTo>
                    <a:lnTo>
                      <a:pt x="404" y="10"/>
                    </a:lnTo>
                    <a:lnTo>
                      <a:pt x="270" y="18"/>
                    </a:lnTo>
                    <a:lnTo>
                      <a:pt x="158" y="28"/>
                    </a:lnTo>
                    <a:lnTo>
                      <a:pt x="112" y="32"/>
                    </a:lnTo>
                    <a:lnTo>
                      <a:pt x="72" y="38"/>
                    </a:lnTo>
                    <a:lnTo>
                      <a:pt x="42" y="44"/>
                    </a:lnTo>
                    <a:lnTo>
                      <a:pt x="18" y="50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18" y="74"/>
                    </a:lnTo>
                    <a:lnTo>
                      <a:pt x="42" y="80"/>
                    </a:lnTo>
                    <a:lnTo>
                      <a:pt x="72" y="84"/>
                    </a:lnTo>
                    <a:lnTo>
                      <a:pt x="158" y="94"/>
                    </a:lnTo>
                    <a:lnTo>
                      <a:pt x="270" y="104"/>
                    </a:lnTo>
                    <a:lnTo>
                      <a:pt x="404" y="110"/>
                    </a:lnTo>
                    <a:lnTo>
                      <a:pt x="560" y="116"/>
                    </a:lnTo>
                    <a:lnTo>
                      <a:pt x="732" y="120"/>
                    </a:lnTo>
                    <a:lnTo>
                      <a:pt x="918" y="122"/>
                    </a:lnTo>
                    <a:lnTo>
                      <a:pt x="918" y="122"/>
                    </a:lnTo>
                    <a:lnTo>
                      <a:pt x="1104" y="120"/>
                    </a:lnTo>
                    <a:lnTo>
                      <a:pt x="1278" y="116"/>
                    </a:lnTo>
                    <a:lnTo>
                      <a:pt x="1434" y="110"/>
                    </a:lnTo>
                    <a:lnTo>
                      <a:pt x="1570" y="104"/>
                    </a:lnTo>
                    <a:lnTo>
                      <a:pt x="1682" y="94"/>
                    </a:lnTo>
                    <a:lnTo>
                      <a:pt x="1768" y="84"/>
                    </a:lnTo>
                    <a:lnTo>
                      <a:pt x="1798" y="80"/>
                    </a:lnTo>
                    <a:lnTo>
                      <a:pt x="1820" y="74"/>
                    </a:lnTo>
                    <a:lnTo>
                      <a:pt x="1834" y="68"/>
                    </a:lnTo>
                    <a:lnTo>
                      <a:pt x="1838" y="64"/>
                    </a:lnTo>
                    <a:lnTo>
                      <a:pt x="1840" y="62"/>
                    </a:lnTo>
                    <a:lnTo>
                      <a:pt x="1840" y="62"/>
                    </a:lnTo>
                    <a:lnTo>
                      <a:pt x="1838" y="58"/>
                    </a:lnTo>
                    <a:lnTo>
                      <a:pt x="1834" y="56"/>
                    </a:lnTo>
                    <a:lnTo>
                      <a:pt x="1820" y="50"/>
                    </a:lnTo>
                    <a:lnTo>
                      <a:pt x="1798" y="44"/>
                    </a:lnTo>
                    <a:lnTo>
                      <a:pt x="1768" y="38"/>
                    </a:lnTo>
                    <a:lnTo>
                      <a:pt x="1728" y="32"/>
                    </a:lnTo>
                    <a:lnTo>
                      <a:pt x="1682" y="28"/>
                    </a:lnTo>
                    <a:lnTo>
                      <a:pt x="1570" y="18"/>
                    </a:lnTo>
                    <a:lnTo>
                      <a:pt x="1434" y="10"/>
                    </a:lnTo>
                    <a:lnTo>
                      <a:pt x="1278" y="6"/>
                    </a:lnTo>
                    <a:lnTo>
                      <a:pt x="1104" y="2"/>
                    </a:lnTo>
                    <a:lnTo>
                      <a:pt x="9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321"/>
              <p:cNvSpPr>
                <a:spLocks noEditPoints="1"/>
              </p:cNvSpPr>
              <p:nvPr/>
            </p:nvSpPr>
            <p:spPr bwMode="auto">
              <a:xfrm>
                <a:off x="2936" y="4164"/>
                <a:ext cx="1828" cy="122"/>
              </a:xfrm>
              <a:custGeom>
                <a:avLst/>
                <a:gdLst>
                  <a:gd name="T0" fmla="*/ 912 w 1828"/>
                  <a:gd name="T1" fmla="*/ 120 h 122"/>
                  <a:gd name="T2" fmla="*/ 558 w 1828"/>
                  <a:gd name="T3" fmla="*/ 116 h 122"/>
                  <a:gd name="T4" fmla="*/ 270 w 1828"/>
                  <a:gd name="T5" fmla="*/ 104 h 122"/>
                  <a:gd name="T6" fmla="*/ 76 w 1828"/>
                  <a:gd name="T7" fmla="*/ 84 h 122"/>
                  <a:gd name="T8" fmla="*/ 22 w 1828"/>
                  <a:gd name="T9" fmla="*/ 74 h 122"/>
                  <a:gd name="T10" fmla="*/ 6 w 1828"/>
                  <a:gd name="T11" fmla="*/ 64 h 122"/>
                  <a:gd name="T12" fmla="*/ 4 w 1828"/>
                  <a:gd name="T13" fmla="*/ 62 h 122"/>
                  <a:gd name="T14" fmla="*/ 10 w 1828"/>
                  <a:gd name="T15" fmla="*/ 56 h 122"/>
                  <a:gd name="T16" fmla="*/ 46 w 1828"/>
                  <a:gd name="T17" fmla="*/ 44 h 122"/>
                  <a:gd name="T18" fmla="*/ 114 w 1828"/>
                  <a:gd name="T19" fmla="*/ 32 h 122"/>
                  <a:gd name="T20" fmla="*/ 270 w 1828"/>
                  <a:gd name="T21" fmla="*/ 18 h 122"/>
                  <a:gd name="T22" fmla="*/ 558 w 1828"/>
                  <a:gd name="T23" fmla="*/ 6 h 122"/>
                  <a:gd name="T24" fmla="*/ 912 w 1828"/>
                  <a:gd name="T25" fmla="*/ 2 h 122"/>
                  <a:gd name="T26" fmla="*/ 1096 w 1828"/>
                  <a:gd name="T27" fmla="*/ 2 h 122"/>
                  <a:gd name="T28" fmla="*/ 1422 w 1828"/>
                  <a:gd name="T29" fmla="*/ 12 h 122"/>
                  <a:gd name="T30" fmla="*/ 1668 w 1828"/>
                  <a:gd name="T31" fmla="*/ 28 h 122"/>
                  <a:gd name="T32" fmla="*/ 1752 w 1828"/>
                  <a:gd name="T33" fmla="*/ 38 h 122"/>
                  <a:gd name="T34" fmla="*/ 1804 w 1828"/>
                  <a:gd name="T35" fmla="*/ 50 h 122"/>
                  <a:gd name="T36" fmla="*/ 1822 w 1828"/>
                  <a:gd name="T37" fmla="*/ 58 h 122"/>
                  <a:gd name="T38" fmla="*/ 1822 w 1828"/>
                  <a:gd name="T39" fmla="*/ 62 h 122"/>
                  <a:gd name="T40" fmla="*/ 1818 w 1828"/>
                  <a:gd name="T41" fmla="*/ 68 h 122"/>
                  <a:gd name="T42" fmla="*/ 1782 w 1828"/>
                  <a:gd name="T43" fmla="*/ 78 h 122"/>
                  <a:gd name="T44" fmla="*/ 1668 w 1828"/>
                  <a:gd name="T45" fmla="*/ 94 h 122"/>
                  <a:gd name="T46" fmla="*/ 1422 w 1828"/>
                  <a:gd name="T47" fmla="*/ 110 h 122"/>
                  <a:gd name="T48" fmla="*/ 1096 w 1828"/>
                  <a:gd name="T49" fmla="*/ 120 h 122"/>
                  <a:gd name="T50" fmla="*/ 912 w 1828"/>
                  <a:gd name="T51" fmla="*/ 0 h 122"/>
                  <a:gd name="T52" fmla="*/ 728 w 1828"/>
                  <a:gd name="T53" fmla="*/ 2 h 122"/>
                  <a:gd name="T54" fmla="*/ 402 w 1828"/>
                  <a:gd name="T55" fmla="*/ 10 h 122"/>
                  <a:gd name="T56" fmla="*/ 156 w 1828"/>
                  <a:gd name="T57" fmla="*/ 28 h 122"/>
                  <a:gd name="T58" fmla="*/ 72 w 1828"/>
                  <a:gd name="T59" fmla="*/ 38 h 122"/>
                  <a:gd name="T60" fmla="*/ 18 w 1828"/>
                  <a:gd name="T61" fmla="*/ 50 h 122"/>
                  <a:gd name="T62" fmla="*/ 0 w 1828"/>
                  <a:gd name="T63" fmla="*/ 58 h 122"/>
                  <a:gd name="T64" fmla="*/ 0 w 1828"/>
                  <a:gd name="T65" fmla="*/ 62 h 122"/>
                  <a:gd name="T66" fmla="*/ 4 w 1828"/>
                  <a:gd name="T67" fmla="*/ 68 h 122"/>
                  <a:gd name="T68" fmla="*/ 40 w 1828"/>
                  <a:gd name="T69" fmla="*/ 78 h 122"/>
                  <a:gd name="T70" fmla="*/ 156 w 1828"/>
                  <a:gd name="T71" fmla="*/ 94 h 122"/>
                  <a:gd name="T72" fmla="*/ 402 w 1828"/>
                  <a:gd name="T73" fmla="*/ 110 h 122"/>
                  <a:gd name="T74" fmla="*/ 728 w 1828"/>
                  <a:gd name="T75" fmla="*/ 120 h 122"/>
                  <a:gd name="T76" fmla="*/ 912 w 1828"/>
                  <a:gd name="T77" fmla="*/ 122 h 122"/>
                  <a:gd name="T78" fmla="*/ 1270 w 1828"/>
                  <a:gd name="T79" fmla="*/ 116 h 122"/>
                  <a:gd name="T80" fmla="*/ 1562 w 1828"/>
                  <a:gd name="T81" fmla="*/ 104 h 122"/>
                  <a:gd name="T82" fmla="*/ 1756 w 1828"/>
                  <a:gd name="T83" fmla="*/ 84 h 122"/>
                  <a:gd name="T84" fmla="*/ 1810 w 1828"/>
                  <a:gd name="T85" fmla="*/ 74 h 122"/>
                  <a:gd name="T86" fmla="*/ 1826 w 1828"/>
                  <a:gd name="T87" fmla="*/ 64 h 122"/>
                  <a:gd name="T88" fmla="*/ 1828 w 1828"/>
                  <a:gd name="T89" fmla="*/ 62 h 122"/>
                  <a:gd name="T90" fmla="*/ 1824 w 1828"/>
                  <a:gd name="T91" fmla="*/ 56 h 122"/>
                  <a:gd name="T92" fmla="*/ 1788 w 1828"/>
                  <a:gd name="T93" fmla="*/ 44 h 122"/>
                  <a:gd name="T94" fmla="*/ 1718 w 1828"/>
                  <a:gd name="T95" fmla="*/ 32 h 122"/>
                  <a:gd name="T96" fmla="*/ 1562 w 1828"/>
                  <a:gd name="T97" fmla="*/ 18 h 122"/>
                  <a:gd name="T98" fmla="*/ 1270 w 1828"/>
                  <a:gd name="T99" fmla="*/ 6 h 122"/>
                  <a:gd name="T100" fmla="*/ 912 w 1828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122">
                    <a:moveTo>
                      <a:pt x="912" y="120"/>
                    </a:moveTo>
                    <a:lnTo>
                      <a:pt x="912" y="120"/>
                    </a:lnTo>
                    <a:lnTo>
                      <a:pt x="728" y="120"/>
                    </a:lnTo>
                    <a:lnTo>
                      <a:pt x="558" y="116"/>
                    </a:lnTo>
                    <a:lnTo>
                      <a:pt x="404" y="110"/>
                    </a:lnTo>
                    <a:lnTo>
                      <a:pt x="270" y="104"/>
                    </a:lnTo>
                    <a:lnTo>
                      <a:pt x="160" y="94"/>
                    </a:lnTo>
                    <a:lnTo>
                      <a:pt x="76" y="84"/>
                    </a:lnTo>
                    <a:lnTo>
                      <a:pt x="46" y="78"/>
                    </a:lnTo>
                    <a:lnTo>
                      <a:pt x="22" y="74"/>
                    </a:lnTo>
                    <a:lnTo>
                      <a:pt x="10" y="68"/>
                    </a:lnTo>
                    <a:lnTo>
                      <a:pt x="6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6" y="58"/>
                    </a:lnTo>
                    <a:lnTo>
                      <a:pt x="10" y="56"/>
                    </a:lnTo>
                    <a:lnTo>
                      <a:pt x="22" y="50"/>
                    </a:lnTo>
                    <a:lnTo>
                      <a:pt x="46" y="44"/>
                    </a:lnTo>
                    <a:lnTo>
                      <a:pt x="76" y="38"/>
                    </a:lnTo>
                    <a:lnTo>
                      <a:pt x="114" y="32"/>
                    </a:lnTo>
                    <a:lnTo>
                      <a:pt x="160" y="28"/>
                    </a:lnTo>
                    <a:lnTo>
                      <a:pt x="270" y="18"/>
                    </a:lnTo>
                    <a:lnTo>
                      <a:pt x="404" y="12"/>
                    </a:lnTo>
                    <a:lnTo>
                      <a:pt x="558" y="6"/>
                    </a:lnTo>
                    <a:lnTo>
                      <a:pt x="728" y="2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1096" y="2"/>
                    </a:lnTo>
                    <a:lnTo>
                      <a:pt x="1268" y="6"/>
                    </a:lnTo>
                    <a:lnTo>
                      <a:pt x="1422" y="12"/>
                    </a:lnTo>
                    <a:lnTo>
                      <a:pt x="1558" y="18"/>
                    </a:lnTo>
                    <a:lnTo>
                      <a:pt x="1668" y="28"/>
                    </a:lnTo>
                    <a:lnTo>
                      <a:pt x="1714" y="32"/>
                    </a:lnTo>
                    <a:lnTo>
                      <a:pt x="1752" y="38"/>
                    </a:lnTo>
                    <a:lnTo>
                      <a:pt x="1782" y="44"/>
                    </a:lnTo>
                    <a:lnTo>
                      <a:pt x="1804" y="50"/>
                    </a:lnTo>
                    <a:lnTo>
                      <a:pt x="1818" y="56"/>
                    </a:lnTo>
                    <a:lnTo>
                      <a:pt x="1822" y="58"/>
                    </a:lnTo>
                    <a:lnTo>
                      <a:pt x="1822" y="62"/>
                    </a:lnTo>
                    <a:lnTo>
                      <a:pt x="1822" y="62"/>
                    </a:lnTo>
                    <a:lnTo>
                      <a:pt x="1822" y="64"/>
                    </a:lnTo>
                    <a:lnTo>
                      <a:pt x="1818" y="68"/>
                    </a:lnTo>
                    <a:lnTo>
                      <a:pt x="1804" y="74"/>
                    </a:lnTo>
                    <a:lnTo>
                      <a:pt x="1782" y="78"/>
                    </a:lnTo>
                    <a:lnTo>
                      <a:pt x="1752" y="84"/>
                    </a:lnTo>
                    <a:lnTo>
                      <a:pt x="1668" y="94"/>
                    </a:lnTo>
                    <a:lnTo>
                      <a:pt x="1558" y="104"/>
                    </a:lnTo>
                    <a:lnTo>
                      <a:pt x="1422" y="110"/>
                    </a:lnTo>
                    <a:lnTo>
                      <a:pt x="1268" y="116"/>
                    </a:lnTo>
                    <a:lnTo>
                      <a:pt x="1096" y="120"/>
                    </a:lnTo>
                    <a:lnTo>
                      <a:pt x="912" y="120"/>
                    </a:lnTo>
                    <a:close/>
                    <a:moveTo>
                      <a:pt x="912" y="0"/>
                    </a:moveTo>
                    <a:lnTo>
                      <a:pt x="912" y="0"/>
                    </a:lnTo>
                    <a:lnTo>
                      <a:pt x="728" y="2"/>
                    </a:lnTo>
                    <a:lnTo>
                      <a:pt x="556" y="6"/>
                    </a:lnTo>
                    <a:lnTo>
                      <a:pt x="402" y="10"/>
                    </a:lnTo>
                    <a:lnTo>
                      <a:pt x="266" y="18"/>
                    </a:lnTo>
                    <a:lnTo>
                      <a:pt x="156" y="28"/>
                    </a:lnTo>
                    <a:lnTo>
                      <a:pt x="110" y="32"/>
                    </a:lnTo>
                    <a:lnTo>
                      <a:pt x="72" y="38"/>
                    </a:lnTo>
                    <a:lnTo>
                      <a:pt x="40" y="44"/>
                    </a:lnTo>
                    <a:lnTo>
                      <a:pt x="18" y="50"/>
                    </a:lnTo>
                    <a:lnTo>
                      <a:pt x="4" y="56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0" y="78"/>
                    </a:lnTo>
                    <a:lnTo>
                      <a:pt x="72" y="84"/>
                    </a:lnTo>
                    <a:lnTo>
                      <a:pt x="156" y="94"/>
                    </a:lnTo>
                    <a:lnTo>
                      <a:pt x="266" y="104"/>
                    </a:lnTo>
                    <a:lnTo>
                      <a:pt x="402" y="110"/>
                    </a:lnTo>
                    <a:lnTo>
                      <a:pt x="556" y="116"/>
                    </a:lnTo>
                    <a:lnTo>
                      <a:pt x="728" y="120"/>
                    </a:lnTo>
                    <a:lnTo>
                      <a:pt x="912" y="122"/>
                    </a:lnTo>
                    <a:lnTo>
                      <a:pt x="912" y="122"/>
                    </a:lnTo>
                    <a:lnTo>
                      <a:pt x="1098" y="120"/>
                    </a:lnTo>
                    <a:lnTo>
                      <a:pt x="1270" y="116"/>
                    </a:lnTo>
                    <a:lnTo>
                      <a:pt x="1426" y="110"/>
                    </a:lnTo>
                    <a:lnTo>
                      <a:pt x="1562" y="104"/>
                    </a:lnTo>
                    <a:lnTo>
                      <a:pt x="1672" y="94"/>
                    </a:lnTo>
                    <a:lnTo>
                      <a:pt x="1756" y="84"/>
                    </a:lnTo>
                    <a:lnTo>
                      <a:pt x="1788" y="78"/>
                    </a:lnTo>
                    <a:lnTo>
                      <a:pt x="1810" y="74"/>
                    </a:lnTo>
                    <a:lnTo>
                      <a:pt x="1824" y="68"/>
                    </a:lnTo>
                    <a:lnTo>
                      <a:pt x="1826" y="64"/>
                    </a:lnTo>
                    <a:lnTo>
                      <a:pt x="1828" y="62"/>
                    </a:lnTo>
                    <a:lnTo>
                      <a:pt x="1828" y="62"/>
                    </a:lnTo>
                    <a:lnTo>
                      <a:pt x="1826" y="58"/>
                    </a:lnTo>
                    <a:lnTo>
                      <a:pt x="1824" y="56"/>
                    </a:lnTo>
                    <a:lnTo>
                      <a:pt x="1810" y="50"/>
                    </a:lnTo>
                    <a:lnTo>
                      <a:pt x="1788" y="44"/>
                    </a:lnTo>
                    <a:lnTo>
                      <a:pt x="1756" y="38"/>
                    </a:lnTo>
                    <a:lnTo>
                      <a:pt x="1718" y="32"/>
                    </a:lnTo>
                    <a:lnTo>
                      <a:pt x="1672" y="28"/>
                    </a:lnTo>
                    <a:lnTo>
                      <a:pt x="1562" y="18"/>
                    </a:lnTo>
                    <a:lnTo>
                      <a:pt x="1426" y="10"/>
                    </a:lnTo>
                    <a:lnTo>
                      <a:pt x="1270" y="6"/>
                    </a:lnTo>
                    <a:lnTo>
                      <a:pt x="1098" y="2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F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322"/>
              <p:cNvSpPr>
                <a:spLocks/>
              </p:cNvSpPr>
              <p:nvPr/>
            </p:nvSpPr>
            <p:spPr bwMode="auto">
              <a:xfrm>
                <a:off x="2940" y="4166"/>
                <a:ext cx="1818" cy="118"/>
              </a:xfrm>
              <a:custGeom>
                <a:avLst/>
                <a:gdLst>
                  <a:gd name="T0" fmla="*/ 908 w 1818"/>
                  <a:gd name="T1" fmla="*/ 118 h 118"/>
                  <a:gd name="T2" fmla="*/ 908 w 1818"/>
                  <a:gd name="T3" fmla="*/ 118 h 118"/>
                  <a:gd name="T4" fmla="*/ 724 w 1818"/>
                  <a:gd name="T5" fmla="*/ 118 h 118"/>
                  <a:gd name="T6" fmla="*/ 554 w 1818"/>
                  <a:gd name="T7" fmla="*/ 114 h 118"/>
                  <a:gd name="T8" fmla="*/ 400 w 1818"/>
                  <a:gd name="T9" fmla="*/ 108 h 118"/>
                  <a:gd name="T10" fmla="*/ 266 w 1818"/>
                  <a:gd name="T11" fmla="*/ 102 h 118"/>
                  <a:gd name="T12" fmla="*/ 156 w 1818"/>
                  <a:gd name="T13" fmla="*/ 92 h 118"/>
                  <a:gd name="T14" fmla="*/ 72 w 1818"/>
                  <a:gd name="T15" fmla="*/ 82 h 118"/>
                  <a:gd name="T16" fmla="*/ 42 w 1818"/>
                  <a:gd name="T17" fmla="*/ 76 h 118"/>
                  <a:gd name="T18" fmla="*/ 18 w 1818"/>
                  <a:gd name="T19" fmla="*/ 72 h 118"/>
                  <a:gd name="T20" fmla="*/ 6 w 1818"/>
                  <a:gd name="T21" fmla="*/ 66 h 118"/>
                  <a:gd name="T22" fmla="*/ 2 w 1818"/>
                  <a:gd name="T23" fmla="*/ 62 h 118"/>
                  <a:gd name="T24" fmla="*/ 0 w 1818"/>
                  <a:gd name="T25" fmla="*/ 60 h 118"/>
                  <a:gd name="T26" fmla="*/ 0 w 1818"/>
                  <a:gd name="T27" fmla="*/ 60 h 118"/>
                  <a:gd name="T28" fmla="*/ 2 w 1818"/>
                  <a:gd name="T29" fmla="*/ 56 h 118"/>
                  <a:gd name="T30" fmla="*/ 6 w 1818"/>
                  <a:gd name="T31" fmla="*/ 54 h 118"/>
                  <a:gd name="T32" fmla="*/ 18 w 1818"/>
                  <a:gd name="T33" fmla="*/ 48 h 118"/>
                  <a:gd name="T34" fmla="*/ 42 w 1818"/>
                  <a:gd name="T35" fmla="*/ 42 h 118"/>
                  <a:gd name="T36" fmla="*/ 72 w 1818"/>
                  <a:gd name="T37" fmla="*/ 36 h 118"/>
                  <a:gd name="T38" fmla="*/ 110 w 1818"/>
                  <a:gd name="T39" fmla="*/ 30 h 118"/>
                  <a:gd name="T40" fmla="*/ 156 w 1818"/>
                  <a:gd name="T41" fmla="*/ 26 h 118"/>
                  <a:gd name="T42" fmla="*/ 266 w 1818"/>
                  <a:gd name="T43" fmla="*/ 16 h 118"/>
                  <a:gd name="T44" fmla="*/ 400 w 1818"/>
                  <a:gd name="T45" fmla="*/ 10 h 118"/>
                  <a:gd name="T46" fmla="*/ 554 w 1818"/>
                  <a:gd name="T47" fmla="*/ 4 h 118"/>
                  <a:gd name="T48" fmla="*/ 724 w 1818"/>
                  <a:gd name="T49" fmla="*/ 0 h 118"/>
                  <a:gd name="T50" fmla="*/ 908 w 1818"/>
                  <a:gd name="T51" fmla="*/ 0 h 118"/>
                  <a:gd name="T52" fmla="*/ 908 w 1818"/>
                  <a:gd name="T53" fmla="*/ 0 h 118"/>
                  <a:gd name="T54" fmla="*/ 1092 w 1818"/>
                  <a:gd name="T55" fmla="*/ 0 h 118"/>
                  <a:gd name="T56" fmla="*/ 1264 w 1818"/>
                  <a:gd name="T57" fmla="*/ 4 h 118"/>
                  <a:gd name="T58" fmla="*/ 1418 w 1818"/>
                  <a:gd name="T59" fmla="*/ 10 h 118"/>
                  <a:gd name="T60" fmla="*/ 1554 w 1818"/>
                  <a:gd name="T61" fmla="*/ 16 h 118"/>
                  <a:gd name="T62" fmla="*/ 1664 w 1818"/>
                  <a:gd name="T63" fmla="*/ 26 h 118"/>
                  <a:gd name="T64" fmla="*/ 1710 w 1818"/>
                  <a:gd name="T65" fmla="*/ 30 h 118"/>
                  <a:gd name="T66" fmla="*/ 1748 w 1818"/>
                  <a:gd name="T67" fmla="*/ 36 h 118"/>
                  <a:gd name="T68" fmla="*/ 1778 w 1818"/>
                  <a:gd name="T69" fmla="*/ 42 h 118"/>
                  <a:gd name="T70" fmla="*/ 1800 w 1818"/>
                  <a:gd name="T71" fmla="*/ 48 h 118"/>
                  <a:gd name="T72" fmla="*/ 1814 w 1818"/>
                  <a:gd name="T73" fmla="*/ 54 h 118"/>
                  <a:gd name="T74" fmla="*/ 1818 w 1818"/>
                  <a:gd name="T75" fmla="*/ 56 h 118"/>
                  <a:gd name="T76" fmla="*/ 1818 w 1818"/>
                  <a:gd name="T77" fmla="*/ 60 h 118"/>
                  <a:gd name="T78" fmla="*/ 1818 w 1818"/>
                  <a:gd name="T79" fmla="*/ 60 h 118"/>
                  <a:gd name="T80" fmla="*/ 1818 w 1818"/>
                  <a:gd name="T81" fmla="*/ 62 h 118"/>
                  <a:gd name="T82" fmla="*/ 1814 w 1818"/>
                  <a:gd name="T83" fmla="*/ 66 h 118"/>
                  <a:gd name="T84" fmla="*/ 1800 w 1818"/>
                  <a:gd name="T85" fmla="*/ 72 h 118"/>
                  <a:gd name="T86" fmla="*/ 1778 w 1818"/>
                  <a:gd name="T87" fmla="*/ 76 h 118"/>
                  <a:gd name="T88" fmla="*/ 1748 w 1818"/>
                  <a:gd name="T89" fmla="*/ 82 h 118"/>
                  <a:gd name="T90" fmla="*/ 1664 w 1818"/>
                  <a:gd name="T91" fmla="*/ 92 h 118"/>
                  <a:gd name="T92" fmla="*/ 1554 w 1818"/>
                  <a:gd name="T93" fmla="*/ 102 h 118"/>
                  <a:gd name="T94" fmla="*/ 1418 w 1818"/>
                  <a:gd name="T95" fmla="*/ 108 h 118"/>
                  <a:gd name="T96" fmla="*/ 1264 w 1818"/>
                  <a:gd name="T97" fmla="*/ 114 h 118"/>
                  <a:gd name="T98" fmla="*/ 1092 w 1818"/>
                  <a:gd name="T99" fmla="*/ 118 h 118"/>
                  <a:gd name="T100" fmla="*/ 908 w 1818"/>
                  <a:gd name="T10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18" h="118">
                    <a:moveTo>
                      <a:pt x="908" y="118"/>
                    </a:moveTo>
                    <a:lnTo>
                      <a:pt x="908" y="118"/>
                    </a:lnTo>
                    <a:lnTo>
                      <a:pt x="724" y="118"/>
                    </a:lnTo>
                    <a:lnTo>
                      <a:pt x="554" y="114"/>
                    </a:lnTo>
                    <a:lnTo>
                      <a:pt x="400" y="108"/>
                    </a:lnTo>
                    <a:lnTo>
                      <a:pt x="266" y="102"/>
                    </a:lnTo>
                    <a:lnTo>
                      <a:pt x="156" y="92"/>
                    </a:lnTo>
                    <a:lnTo>
                      <a:pt x="72" y="82"/>
                    </a:lnTo>
                    <a:lnTo>
                      <a:pt x="42" y="76"/>
                    </a:lnTo>
                    <a:lnTo>
                      <a:pt x="18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6"/>
                    </a:lnTo>
                    <a:lnTo>
                      <a:pt x="6" y="54"/>
                    </a:lnTo>
                    <a:lnTo>
                      <a:pt x="18" y="48"/>
                    </a:lnTo>
                    <a:lnTo>
                      <a:pt x="42" y="42"/>
                    </a:lnTo>
                    <a:lnTo>
                      <a:pt x="72" y="36"/>
                    </a:lnTo>
                    <a:lnTo>
                      <a:pt x="110" y="30"/>
                    </a:lnTo>
                    <a:lnTo>
                      <a:pt x="156" y="26"/>
                    </a:lnTo>
                    <a:lnTo>
                      <a:pt x="266" y="16"/>
                    </a:lnTo>
                    <a:lnTo>
                      <a:pt x="400" y="10"/>
                    </a:lnTo>
                    <a:lnTo>
                      <a:pt x="554" y="4"/>
                    </a:lnTo>
                    <a:lnTo>
                      <a:pt x="724" y="0"/>
                    </a:lnTo>
                    <a:lnTo>
                      <a:pt x="908" y="0"/>
                    </a:lnTo>
                    <a:lnTo>
                      <a:pt x="908" y="0"/>
                    </a:lnTo>
                    <a:lnTo>
                      <a:pt x="1092" y="0"/>
                    </a:lnTo>
                    <a:lnTo>
                      <a:pt x="1264" y="4"/>
                    </a:lnTo>
                    <a:lnTo>
                      <a:pt x="1418" y="10"/>
                    </a:lnTo>
                    <a:lnTo>
                      <a:pt x="1554" y="16"/>
                    </a:lnTo>
                    <a:lnTo>
                      <a:pt x="1664" y="26"/>
                    </a:lnTo>
                    <a:lnTo>
                      <a:pt x="1710" y="30"/>
                    </a:lnTo>
                    <a:lnTo>
                      <a:pt x="1748" y="36"/>
                    </a:lnTo>
                    <a:lnTo>
                      <a:pt x="1778" y="42"/>
                    </a:lnTo>
                    <a:lnTo>
                      <a:pt x="1800" y="48"/>
                    </a:lnTo>
                    <a:lnTo>
                      <a:pt x="1814" y="54"/>
                    </a:lnTo>
                    <a:lnTo>
                      <a:pt x="1818" y="56"/>
                    </a:lnTo>
                    <a:lnTo>
                      <a:pt x="1818" y="60"/>
                    </a:lnTo>
                    <a:lnTo>
                      <a:pt x="1818" y="60"/>
                    </a:lnTo>
                    <a:lnTo>
                      <a:pt x="1818" y="62"/>
                    </a:lnTo>
                    <a:lnTo>
                      <a:pt x="1814" y="66"/>
                    </a:lnTo>
                    <a:lnTo>
                      <a:pt x="1800" y="72"/>
                    </a:lnTo>
                    <a:lnTo>
                      <a:pt x="1778" y="76"/>
                    </a:lnTo>
                    <a:lnTo>
                      <a:pt x="1748" y="82"/>
                    </a:lnTo>
                    <a:lnTo>
                      <a:pt x="1664" y="92"/>
                    </a:lnTo>
                    <a:lnTo>
                      <a:pt x="1554" y="102"/>
                    </a:lnTo>
                    <a:lnTo>
                      <a:pt x="1418" y="108"/>
                    </a:lnTo>
                    <a:lnTo>
                      <a:pt x="1264" y="114"/>
                    </a:lnTo>
                    <a:lnTo>
                      <a:pt x="1092" y="118"/>
                    </a:lnTo>
                    <a:lnTo>
                      <a:pt x="908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323"/>
              <p:cNvSpPr>
                <a:spLocks/>
              </p:cNvSpPr>
              <p:nvPr/>
            </p:nvSpPr>
            <p:spPr bwMode="auto">
              <a:xfrm>
                <a:off x="2936" y="4164"/>
                <a:ext cx="1828" cy="122"/>
              </a:xfrm>
              <a:custGeom>
                <a:avLst/>
                <a:gdLst>
                  <a:gd name="T0" fmla="*/ 912 w 1828"/>
                  <a:gd name="T1" fmla="*/ 0 h 122"/>
                  <a:gd name="T2" fmla="*/ 912 w 1828"/>
                  <a:gd name="T3" fmla="*/ 0 h 122"/>
                  <a:gd name="T4" fmla="*/ 728 w 1828"/>
                  <a:gd name="T5" fmla="*/ 2 h 122"/>
                  <a:gd name="T6" fmla="*/ 556 w 1828"/>
                  <a:gd name="T7" fmla="*/ 6 h 122"/>
                  <a:gd name="T8" fmla="*/ 402 w 1828"/>
                  <a:gd name="T9" fmla="*/ 10 h 122"/>
                  <a:gd name="T10" fmla="*/ 266 w 1828"/>
                  <a:gd name="T11" fmla="*/ 18 h 122"/>
                  <a:gd name="T12" fmla="*/ 156 w 1828"/>
                  <a:gd name="T13" fmla="*/ 28 h 122"/>
                  <a:gd name="T14" fmla="*/ 110 w 1828"/>
                  <a:gd name="T15" fmla="*/ 32 h 122"/>
                  <a:gd name="T16" fmla="*/ 72 w 1828"/>
                  <a:gd name="T17" fmla="*/ 38 h 122"/>
                  <a:gd name="T18" fmla="*/ 40 w 1828"/>
                  <a:gd name="T19" fmla="*/ 44 h 122"/>
                  <a:gd name="T20" fmla="*/ 18 w 1828"/>
                  <a:gd name="T21" fmla="*/ 50 h 122"/>
                  <a:gd name="T22" fmla="*/ 4 w 1828"/>
                  <a:gd name="T23" fmla="*/ 56 h 122"/>
                  <a:gd name="T24" fmla="*/ 0 w 1828"/>
                  <a:gd name="T25" fmla="*/ 58 h 122"/>
                  <a:gd name="T26" fmla="*/ 0 w 1828"/>
                  <a:gd name="T27" fmla="*/ 62 h 122"/>
                  <a:gd name="T28" fmla="*/ 0 w 1828"/>
                  <a:gd name="T29" fmla="*/ 62 h 122"/>
                  <a:gd name="T30" fmla="*/ 0 w 1828"/>
                  <a:gd name="T31" fmla="*/ 64 h 122"/>
                  <a:gd name="T32" fmla="*/ 4 w 1828"/>
                  <a:gd name="T33" fmla="*/ 68 h 122"/>
                  <a:gd name="T34" fmla="*/ 18 w 1828"/>
                  <a:gd name="T35" fmla="*/ 74 h 122"/>
                  <a:gd name="T36" fmla="*/ 40 w 1828"/>
                  <a:gd name="T37" fmla="*/ 78 h 122"/>
                  <a:gd name="T38" fmla="*/ 72 w 1828"/>
                  <a:gd name="T39" fmla="*/ 84 h 122"/>
                  <a:gd name="T40" fmla="*/ 156 w 1828"/>
                  <a:gd name="T41" fmla="*/ 94 h 122"/>
                  <a:gd name="T42" fmla="*/ 266 w 1828"/>
                  <a:gd name="T43" fmla="*/ 104 h 122"/>
                  <a:gd name="T44" fmla="*/ 402 w 1828"/>
                  <a:gd name="T45" fmla="*/ 110 h 122"/>
                  <a:gd name="T46" fmla="*/ 556 w 1828"/>
                  <a:gd name="T47" fmla="*/ 116 h 122"/>
                  <a:gd name="T48" fmla="*/ 728 w 1828"/>
                  <a:gd name="T49" fmla="*/ 120 h 122"/>
                  <a:gd name="T50" fmla="*/ 912 w 1828"/>
                  <a:gd name="T51" fmla="*/ 122 h 122"/>
                  <a:gd name="T52" fmla="*/ 912 w 1828"/>
                  <a:gd name="T53" fmla="*/ 122 h 122"/>
                  <a:gd name="T54" fmla="*/ 1098 w 1828"/>
                  <a:gd name="T55" fmla="*/ 120 h 122"/>
                  <a:gd name="T56" fmla="*/ 1270 w 1828"/>
                  <a:gd name="T57" fmla="*/ 116 h 122"/>
                  <a:gd name="T58" fmla="*/ 1426 w 1828"/>
                  <a:gd name="T59" fmla="*/ 110 h 122"/>
                  <a:gd name="T60" fmla="*/ 1562 w 1828"/>
                  <a:gd name="T61" fmla="*/ 104 h 122"/>
                  <a:gd name="T62" fmla="*/ 1672 w 1828"/>
                  <a:gd name="T63" fmla="*/ 94 h 122"/>
                  <a:gd name="T64" fmla="*/ 1756 w 1828"/>
                  <a:gd name="T65" fmla="*/ 84 h 122"/>
                  <a:gd name="T66" fmla="*/ 1788 w 1828"/>
                  <a:gd name="T67" fmla="*/ 78 h 122"/>
                  <a:gd name="T68" fmla="*/ 1810 w 1828"/>
                  <a:gd name="T69" fmla="*/ 74 h 122"/>
                  <a:gd name="T70" fmla="*/ 1824 w 1828"/>
                  <a:gd name="T71" fmla="*/ 68 h 122"/>
                  <a:gd name="T72" fmla="*/ 1826 w 1828"/>
                  <a:gd name="T73" fmla="*/ 64 h 122"/>
                  <a:gd name="T74" fmla="*/ 1828 w 1828"/>
                  <a:gd name="T75" fmla="*/ 62 h 122"/>
                  <a:gd name="T76" fmla="*/ 1828 w 1828"/>
                  <a:gd name="T77" fmla="*/ 62 h 122"/>
                  <a:gd name="T78" fmla="*/ 1826 w 1828"/>
                  <a:gd name="T79" fmla="*/ 58 h 122"/>
                  <a:gd name="T80" fmla="*/ 1824 w 1828"/>
                  <a:gd name="T81" fmla="*/ 56 h 122"/>
                  <a:gd name="T82" fmla="*/ 1810 w 1828"/>
                  <a:gd name="T83" fmla="*/ 50 h 122"/>
                  <a:gd name="T84" fmla="*/ 1788 w 1828"/>
                  <a:gd name="T85" fmla="*/ 44 h 122"/>
                  <a:gd name="T86" fmla="*/ 1756 w 1828"/>
                  <a:gd name="T87" fmla="*/ 38 h 122"/>
                  <a:gd name="T88" fmla="*/ 1718 w 1828"/>
                  <a:gd name="T89" fmla="*/ 32 h 122"/>
                  <a:gd name="T90" fmla="*/ 1672 w 1828"/>
                  <a:gd name="T91" fmla="*/ 28 h 122"/>
                  <a:gd name="T92" fmla="*/ 1562 w 1828"/>
                  <a:gd name="T93" fmla="*/ 18 h 122"/>
                  <a:gd name="T94" fmla="*/ 1426 w 1828"/>
                  <a:gd name="T95" fmla="*/ 10 h 122"/>
                  <a:gd name="T96" fmla="*/ 1270 w 1828"/>
                  <a:gd name="T97" fmla="*/ 6 h 122"/>
                  <a:gd name="T98" fmla="*/ 1098 w 1828"/>
                  <a:gd name="T99" fmla="*/ 2 h 122"/>
                  <a:gd name="T100" fmla="*/ 912 w 1828"/>
                  <a:gd name="T10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122">
                    <a:moveTo>
                      <a:pt x="912" y="0"/>
                    </a:moveTo>
                    <a:lnTo>
                      <a:pt x="912" y="0"/>
                    </a:lnTo>
                    <a:lnTo>
                      <a:pt x="728" y="2"/>
                    </a:lnTo>
                    <a:lnTo>
                      <a:pt x="556" y="6"/>
                    </a:lnTo>
                    <a:lnTo>
                      <a:pt x="402" y="10"/>
                    </a:lnTo>
                    <a:lnTo>
                      <a:pt x="266" y="18"/>
                    </a:lnTo>
                    <a:lnTo>
                      <a:pt x="156" y="28"/>
                    </a:lnTo>
                    <a:lnTo>
                      <a:pt x="110" y="32"/>
                    </a:lnTo>
                    <a:lnTo>
                      <a:pt x="72" y="38"/>
                    </a:lnTo>
                    <a:lnTo>
                      <a:pt x="40" y="44"/>
                    </a:lnTo>
                    <a:lnTo>
                      <a:pt x="18" y="50"/>
                    </a:lnTo>
                    <a:lnTo>
                      <a:pt x="4" y="56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18" y="74"/>
                    </a:lnTo>
                    <a:lnTo>
                      <a:pt x="40" y="78"/>
                    </a:lnTo>
                    <a:lnTo>
                      <a:pt x="72" y="84"/>
                    </a:lnTo>
                    <a:lnTo>
                      <a:pt x="156" y="94"/>
                    </a:lnTo>
                    <a:lnTo>
                      <a:pt x="266" y="104"/>
                    </a:lnTo>
                    <a:lnTo>
                      <a:pt x="402" y="110"/>
                    </a:lnTo>
                    <a:lnTo>
                      <a:pt x="556" y="116"/>
                    </a:lnTo>
                    <a:lnTo>
                      <a:pt x="728" y="120"/>
                    </a:lnTo>
                    <a:lnTo>
                      <a:pt x="912" y="122"/>
                    </a:lnTo>
                    <a:lnTo>
                      <a:pt x="912" y="122"/>
                    </a:lnTo>
                    <a:lnTo>
                      <a:pt x="1098" y="120"/>
                    </a:lnTo>
                    <a:lnTo>
                      <a:pt x="1270" y="116"/>
                    </a:lnTo>
                    <a:lnTo>
                      <a:pt x="1426" y="110"/>
                    </a:lnTo>
                    <a:lnTo>
                      <a:pt x="1562" y="104"/>
                    </a:lnTo>
                    <a:lnTo>
                      <a:pt x="1672" y="94"/>
                    </a:lnTo>
                    <a:lnTo>
                      <a:pt x="1756" y="84"/>
                    </a:lnTo>
                    <a:lnTo>
                      <a:pt x="1788" y="78"/>
                    </a:lnTo>
                    <a:lnTo>
                      <a:pt x="1810" y="74"/>
                    </a:lnTo>
                    <a:lnTo>
                      <a:pt x="1824" y="68"/>
                    </a:lnTo>
                    <a:lnTo>
                      <a:pt x="1826" y="64"/>
                    </a:lnTo>
                    <a:lnTo>
                      <a:pt x="1828" y="62"/>
                    </a:lnTo>
                    <a:lnTo>
                      <a:pt x="1828" y="62"/>
                    </a:lnTo>
                    <a:lnTo>
                      <a:pt x="1826" y="58"/>
                    </a:lnTo>
                    <a:lnTo>
                      <a:pt x="1824" y="56"/>
                    </a:lnTo>
                    <a:lnTo>
                      <a:pt x="1810" y="50"/>
                    </a:lnTo>
                    <a:lnTo>
                      <a:pt x="1788" y="44"/>
                    </a:lnTo>
                    <a:lnTo>
                      <a:pt x="1756" y="38"/>
                    </a:lnTo>
                    <a:lnTo>
                      <a:pt x="1718" y="32"/>
                    </a:lnTo>
                    <a:lnTo>
                      <a:pt x="1672" y="28"/>
                    </a:lnTo>
                    <a:lnTo>
                      <a:pt x="1562" y="18"/>
                    </a:lnTo>
                    <a:lnTo>
                      <a:pt x="1426" y="10"/>
                    </a:lnTo>
                    <a:lnTo>
                      <a:pt x="1270" y="6"/>
                    </a:lnTo>
                    <a:lnTo>
                      <a:pt x="1098" y="2"/>
                    </a:lnTo>
                    <a:lnTo>
                      <a:pt x="9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324"/>
              <p:cNvSpPr>
                <a:spLocks noEditPoints="1"/>
              </p:cNvSpPr>
              <p:nvPr/>
            </p:nvSpPr>
            <p:spPr bwMode="auto">
              <a:xfrm>
                <a:off x="2940" y="4166"/>
                <a:ext cx="1818" cy="118"/>
              </a:xfrm>
              <a:custGeom>
                <a:avLst/>
                <a:gdLst>
                  <a:gd name="T0" fmla="*/ 908 w 1818"/>
                  <a:gd name="T1" fmla="*/ 118 h 118"/>
                  <a:gd name="T2" fmla="*/ 556 w 1818"/>
                  <a:gd name="T3" fmla="*/ 114 h 118"/>
                  <a:gd name="T4" fmla="*/ 270 w 1818"/>
                  <a:gd name="T5" fmla="*/ 100 h 118"/>
                  <a:gd name="T6" fmla="*/ 76 w 1818"/>
                  <a:gd name="T7" fmla="*/ 82 h 118"/>
                  <a:gd name="T8" fmla="*/ 24 w 1818"/>
                  <a:gd name="T9" fmla="*/ 72 h 118"/>
                  <a:gd name="T10" fmla="*/ 6 w 1818"/>
                  <a:gd name="T11" fmla="*/ 62 h 118"/>
                  <a:gd name="T12" fmla="*/ 6 w 1818"/>
                  <a:gd name="T13" fmla="*/ 60 h 118"/>
                  <a:gd name="T14" fmla="*/ 10 w 1818"/>
                  <a:gd name="T15" fmla="*/ 54 h 118"/>
                  <a:gd name="T16" fmla="*/ 46 w 1818"/>
                  <a:gd name="T17" fmla="*/ 42 h 118"/>
                  <a:gd name="T18" fmla="*/ 160 w 1818"/>
                  <a:gd name="T19" fmla="*/ 26 h 118"/>
                  <a:gd name="T20" fmla="*/ 404 w 1818"/>
                  <a:gd name="T21" fmla="*/ 10 h 118"/>
                  <a:gd name="T22" fmla="*/ 726 w 1818"/>
                  <a:gd name="T23" fmla="*/ 0 h 118"/>
                  <a:gd name="T24" fmla="*/ 908 w 1818"/>
                  <a:gd name="T25" fmla="*/ 0 h 118"/>
                  <a:gd name="T26" fmla="*/ 1262 w 1818"/>
                  <a:gd name="T27" fmla="*/ 4 h 118"/>
                  <a:gd name="T28" fmla="*/ 1550 w 1818"/>
                  <a:gd name="T29" fmla="*/ 16 h 118"/>
                  <a:gd name="T30" fmla="*/ 1706 w 1818"/>
                  <a:gd name="T31" fmla="*/ 30 h 118"/>
                  <a:gd name="T32" fmla="*/ 1774 w 1818"/>
                  <a:gd name="T33" fmla="*/ 42 h 118"/>
                  <a:gd name="T34" fmla="*/ 1810 w 1818"/>
                  <a:gd name="T35" fmla="*/ 54 h 118"/>
                  <a:gd name="T36" fmla="*/ 1814 w 1818"/>
                  <a:gd name="T37" fmla="*/ 60 h 118"/>
                  <a:gd name="T38" fmla="*/ 1812 w 1818"/>
                  <a:gd name="T39" fmla="*/ 62 h 118"/>
                  <a:gd name="T40" fmla="*/ 1796 w 1818"/>
                  <a:gd name="T41" fmla="*/ 72 h 118"/>
                  <a:gd name="T42" fmla="*/ 1744 w 1818"/>
                  <a:gd name="T43" fmla="*/ 82 h 118"/>
                  <a:gd name="T44" fmla="*/ 1550 w 1818"/>
                  <a:gd name="T45" fmla="*/ 100 h 118"/>
                  <a:gd name="T46" fmla="*/ 1262 w 1818"/>
                  <a:gd name="T47" fmla="*/ 114 h 118"/>
                  <a:gd name="T48" fmla="*/ 908 w 1818"/>
                  <a:gd name="T49" fmla="*/ 118 h 118"/>
                  <a:gd name="T50" fmla="*/ 908 w 1818"/>
                  <a:gd name="T51" fmla="*/ 0 h 118"/>
                  <a:gd name="T52" fmla="*/ 554 w 1818"/>
                  <a:gd name="T53" fmla="*/ 4 h 118"/>
                  <a:gd name="T54" fmla="*/ 266 w 1818"/>
                  <a:gd name="T55" fmla="*/ 16 h 118"/>
                  <a:gd name="T56" fmla="*/ 110 w 1818"/>
                  <a:gd name="T57" fmla="*/ 30 h 118"/>
                  <a:gd name="T58" fmla="*/ 42 w 1818"/>
                  <a:gd name="T59" fmla="*/ 42 h 118"/>
                  <a:gd name="T60" fmla="*/ 6 w 1818"/>
                  <a:gd name="T61" fmla="*/ 54 h 118"/>
                  <a:gd name="T62" fmla="*/ 0 w 1818"/>
                  <a:gd name="T63" fmla="*/ 60 h 118"/>
                  <a:gd name="T64" fmla="*/ 2 w 1818"/>
                  <a:gd name="T65" fmla="*/ 62 h 118"/>
                  <a:gd name="T66" fmla="*/ 18 w 1818"/>
                  <a:gd name="T67" fmla="*/ 72 h 118"/>
                  <a:gd name="T68" fmla="*/ 72 w 1818"/>
                  <a:gd name="T69" fmla="*/ 82 h 118"/>
                  <a:gd name="T70" fmla="*/ 266 w 1818"/>
                  <a:gd name="T71" fmla="*/ 102 h 118"/>
                  <a:gd name="T72" fmla="*/ 554 w 1818"/>
                  <a:gd name="T73" fmla="*/ 114 h 118"/>
                  <a:gd name="T74" fmla="*/ 908 w 1818"/>
                  <a:gd name="T75" fmla="*/ 118 h 118"/>
                  <a:gd name="T76" fmla="*/ 1092 w 1818"/>
                  <a:gd name="T77" fmla="*/ 118 h 118"/>
                  <a:gd name="T78" fmla="*/ 1418 w 1818"/>
                  <a:gd name="T79" fmla="*/ 108 h 118"/>
                  <a:gd name="T80" fmla="*/ 1664 w 1818"/>
                  <a:gd name="T81" fmla="*/ 92 h 118"/>
                  <a:gd name="T82" fmla="*/ 1778 w 1818"/>
                  <a:gd name="T83" fmla="*/ 76 h 118"/>
                  <a:gd name="T84" fmla="*/ 1814 w 1818"/>
                  <a:gd name="T85" fmla="*/ 66 h 118"/>
                  <a:gd name="T86" fmla="*/ 1818 w 1818"/>
                  <a:gd name="T87" fmla="*/ 60 h 118"/>
                  <a:gd name="T88" fmla="*/ 1818 w 1818"/>
                  <a:gd name="T89" fmla="*/ 56 h 118"/>
                  <a:gd name="T90" fmla="*/ 1800 w 1818"/>
                  <a:gd name="T91" fmla="*/ 48 h 118"/>
                  <a:gd name="T92" fmla="*/ 1748 w 1818"/>
                  <a:gd name="T93" fmla="*/ 36 h 118"/>
                  <a:gd name="T94" fmla="*/ 1664 w 1818"/>
                  <a:gd name="T95" fmla="*/ 26 h 118"/>
                  <a:gd name="T96" fmla="*/ 1418 w 1818"/>
                  <a:gd name="T97" fmla="*/ 10 h 118"/>
                  <a:gd name="T98" fmla="*/ 1092 w 1818"/>
                  <a:gd name="T9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8" h="118">
                    <a:moveTo>
                      <a:pt x="908" y="118"/>
                    </a:moveTo>
                    <a:lnTo>
                      <a:pt x="908" y="118"/>
                    </a:lnTo>
                    <a:lnTo>
                      <a:pt x="726" y="118"/>
                    </a:lnTo>
                    <a:lnTo>
                      <a:pt x="556" y="114"/>
                    </a:lnTo>
                    <a:lnTo>
                      <a:pt x="404" y="108"/>
                    </a:lnTo>
                    <a:lnTo>
                      <a:pt x="270" y="100"/>
                    </a:lnTo>
                    <a:lnTo>
                      <a:pt x="160" y="92"/>
                    </a:lnTo>
                    <a:lnTo>
                      <a:pt x="76" y="82"/>
                    </a:lnTo>
                    <a:lnTo>
                      <a:pt x="46" y="76"/>
                    </a:lnTo>
                    <a:lnTo>
                      <a:pt x="24" y="72"/>
                    </a:lnTo>
                    <a:lnTo>
                      <a:pt x="10" y="66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24" y="48"/>
                    </a:lnTo>
                    <a:lnTo>
                      <a:pt x="46" y="42"/>
                    </a:lnTo>
                    <a:lnTo>
                      <a:pt x="76" y="36"/>
                    </a:lnTo>
                    <a:lnTo>
                      <a:pt x="160" y="26"/>
                    </a:lnTo>
                    <a:lnTo>
                      <a:pt x="270" y="16"/>
                    </a:lnTo>
                    <a:lnTo>
                      <a:pt x="404" y="10"/>
                    </a:lnTo>
                    <a:lnTo>
                      <a:pt x="556" y="4"/>
                    </a:lnTo>
                    <a:lnTo>
                      <a:pt x="726" y="0"/>
                    </a:lnTo>
                    <a:lnTo>
                      <a:pt x="908" y="0"/>
                    </a:lnTo>
                    <a:lnTo>
                      <a:pt x="908" y="0"/>
                    </a:lnTo>
                    <a:lnTo>
                      <a:pt x="1092" y="0"/>
                    </a:lnTo>
                    <a:lnTo>
                      <a:pt x="1262" y="4"/>
                    </a:lnTo>
                    <a:lnTo>
                      <a:pt x="1416" y="10"/>
                    </a:lnTo>
                    <a:lnTo>
                      <a:pt x="1550" y="16"/>
                    </a:lnTo>
                    <a:lnTo>
                      <a:pt x="1660" y="26"/>
                    </a:lnTo>
                    <a:lnTo>
                      <a:pt x="1706" y="30"/>
                    </a:lnTo>
                    <a:lnTo>
                      <a:pt x="1744" y="36"/>
                    </a:lnTo>
                    <a:lnTo>
                      <a:pt x="1774" y="42"/>
                    </a:lnTo>
                    <a:lnTo>
                      <a:pt x="1796" y="48"/>
                    </a:lnTo>
                    <a:lnTo>
                      <a:pt x="1810" y="54"/>
                    </a:lnTo>
                    <a:lnTo>
                      <a:pt x="1812" y="56"/>
                    </a:lnTo>
                    <a:lnTo>
                      <a:pt x="1814" y="60"/>
                    </a:lnTo>
                    <a:lnTo>
                      <a:pt x="1814" y="60"/>
                    </a:lnTo>
                    <a:lnTo>
                      <a:pt x="1812" y="62"/>
                    </a:lnTo>
                    <a:lnTo>
                      <a:pt x="1810" y="66"/>
                    </a:lnTo>
                    <a:lnTo>
                      <a:pt x="1796" y="72"/>
                    </a:lnTo>
                    <a:lnTo>
                      <a:pt x="1774" y="76"/>
                    </a:lnTo>
                    <a:lnTo>
                      <a:pt x="1744" y="82"/>
                    </a:lnTo>
                    <a:lnTo>
                      <a:pt x="1660" y="92"/>
                    </a:lnTo>
                    <a:lnTo>
                      <a:pt x="1550" y="100"/>
                    </a:lnTo>
                    <a:lnTo>
                      <a:pt x="1416" y="108"/>
                    </a:lnTo>
                    <a:lnTo>
                      <a:pt x="1262" y="114"/>
                    </a:lnTo>
                    <a:lnTo>
                      <a:pt x="1092" y="118"/>
                    </a:lnTo>
                    <a:lnTo>
                      <a:pt x="908" y="118"/>
                    </a:lnTo>
                    <a:close/>
                    <a:moveTo>
                      <a:pt x="908" y="0"/>
                    </a:moveTo>
                    <a:lnTo>
                      <a:pt x="908" y="0"/>
                    </a:lnTo>
                    <a:lnTo>
                      <a:pt x="724" y="0"/>
                    </a:lnTo>
                    <a:lnTo>
                      <a:pt x="554" y="4"/>
                    </a:lnTo>
                    <a:lnTo>
                      <a:pt x="400" y="10"/>
                    </a:lnTo>
                    <a:lnTo>
                      <a:pt x="266" y="16"/>
                    </a:lnTo>
                    <a:lnTo>
                      <a:pt x="156" y="26"/>
                    </a:lnTo>
                    <a:lnTo>
                      <a:pt x="110" y="30"/>
                    </a:lnTo>
                    <a:lnTo>
                      <a:pt x="72" y="36"/>
                    </a:lnTo>
                    <a:lnTo>
                      <a:pt x="42" y="42"/>
                    </a:lnTo>
                    <a:lnTo>
                      <a:pt x="18" y="48"/>
                    </a:lnTo>
                    <a:lnTo>
                      <a:pt x="6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42" y="76"/>
                    </a:lnTo>
                    <a:lnTo>
                      <a:pt x="72" y="82"/>
                    </a:lnTo>
                    <a:lnTo>
                      <a:pt x="156" y="92"/>
                    </a:lnTo>
                    <a:lnTo>
                      <a:pt x="266" y="102"/>
                    </a:lnTo>
                    <a:lnTo>
                      <a:pt x="400" y="108"/>
                    </a:lnTo>
                    <a:lnTo>
                      <a:pt x="554" y="114"/>
                    </a:lnTo>
                    <a:lnTo>
                      <a:pt x="724" y="118"/>
                    </a:lnTo>
                    <a:lnTo>
                      <a:pt x="908" y="118"/>
                    </a:lnTo>
                    <a:lnTo>
                      <a:pt x="908" y="118"/>
                    </a:lnTo>
                    <a:lnTo>
                      <a:pt x="1092" y="118"/>
                    </a:lnTo>
                    <a:lnTo>
                      <a:pt x="1264" y="114"/>
                    </a:lnTo>
                    <a:lnTo>
                      <a:pt x="1418" y="108"/>
                    </a:lnTo>
                    <a:lnTo>
                      <a:pt x="1554" y="102"/>
                    </a:lnTo>
                    <a:lnTo>
                      <a:pt x="1664" y="92"/>
                    </a:lnTo>
                    <a:lnTo>
                      <a:pt x="1748" y="82"/>
                    </a:lnTo>
                    <a:lnTo>
                      <a:pt x="1778" y="76"/>
                    </a:lnTo>
                    <a:lnTo>
                      <a:pt x="1800" y="72"/>
                    </a:lnTo>
                    <a:lnTo>
                      <a:pt x="1814" y="66"/>
                    </a:lnTo>
                    <a:lnTo>
                      <a:pt x="1818" y="62"/>
                    </a:lnTo>
                    <a:lnTo>
                      <a:pt x="1818" y="60"/>
                    </a:lnTo>
                    <a:lnTo>
                      <a:pt x="1818" y="60"/>
                    </a:lnTo>
                    <a:lnTo>
                      <a:pt x="1818" y="56"/>
                    </a:lnTo>
                    <a:lnTo>
                      <a:pt x="1814" y="54"/>
                    </a:lnTo>
                    <a:lnTo>
                      <a:pt x="1800" y="48"/>
                    </a:lnTo>
                    <a:lnTo>
                      <a:pt x="1778" y="42"/>
                    </a:lnTo>
                    <a:lnTo>
                      <a:pt x="1748" y="36"/>
                    </a:lnTo>
                    <a:lnTo>
                      <a:pt x="1710" y="30"/>
                    </a:lnTo>
                    <a:lnTo>
                      <a:pt x="1664" y="26"/>
                    </a:lnTo>
                    <a:lnTo>
                      <a:pt x="1554" y="16"/>
                    </a:lnTo>
                    <a:lnTo>
                      <a:pt x="1418" y="10"/>
                    </a:lnTo>
                    <a:lnTo>
                      <a:pt x="1264" y="4"/>
                    </a:lnTo>
                    <a:lnTo>
                      <a:pt x="1092" y="0"/>
                    </a:lnTo>
                    <a:lnTo>
                      <a:pt x="908" y="0"/>
                    </a:lnTo>
                    <a:close/>
                  </a:path>
                </a:pathLst>
              </a:custGeom>
              <a:solidFill>
                <a:srgbClr val="DE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325"/>
              <p:cNvSpPr>
                <a:spLocks/>
              </p:cNvSpPr>
              <p:nvPr/>
            </p:nvSpPr>
            <p:spPr bwMode="auto">
              <a:xfrm>
                <a:off x="2946" y="4166"/>
                <a:ext cx="1808" cy="118"/>
              </a:xfrm>
              <a:custGeom>
                <a:avLst/>
                <a:gdLst>
                  <a:gd name="T0" fmla="*/ 902 w 1808"/>
                  <a:gd name="T1" fmla="*/ 118 h 118"/>
                  <a:gd name="T2" fmla="*/ 902 w 1808"/>
                  <a:gd name="T3" fmla="*/ 118 h 118"/>
                  <a:gd name="T4" fmla="*/ 720 w 1808"/>
                  <a:gd name="T5" fmla="*/ 118 h 118"/>
                  <a:gd name="T6" fmla="*/ 550 w 1808"/>
                  <a:gd name="T7" fmla="*/ 114 h 118"/>
                  <a:gd name="T8" fmla="*/ 398 w 1808"/>
                  <a:gd name="T9" fmla="*/ 108 h 118"/>
                  <a:gd name="T10" fmla="*/ 264 w 1808"/>
                  <a:gd name="T11" fmla="*/ 100 h 118"/>
                  <a:gd name="T12" fmla="*/ 154 w 1808"/>
                  <a:gd name="T13" fmla="*/ 92 h 118"/>
                  <a:gd name="T14" fmla="*/ 70 w 1808"/>
                  <a:gd name="T15" fmla="*/ 82 h 118"/>
                  <a:gd name="T16" fmla="*/ 40 w 1808"/>
                  <a:gd name="T17" fmla="*/ 76 h 118"/>
                  <a:gd name="T18" fmla="*/ 18 w 1808"/>
                  <a:gd name="T19" fmla="*/ 72 h 118"/>
                  <a:gd name="T20" fmla="*/ 4 w 1808"/>
                  <a:gd name="T21" fmla="*/ 66 h 118"/>
                  <a:gd name="T22" fmla="*/ 0 w 1808"/>
                  <a:gd name="T23" fmla="*/ 62 h 118"/>
                  <a:gd name="T24" fmla="*/ 0 w 1808"/>
                  <a:gd name="T25" fmla="*/ 60 h 118"/>
                  <a:gd name="T26" fmla="*/ 0 w 1808"/>
                  <a:gd name="T27" fmla="*/ 60 h 118"/>
                  <a:gd name="T28" fmla="*/ 0 w 1808"/>
                  <a:gd name="T29" fmla="*/ 56 h 118"/>
                  <a:gd name="T30" fmla="*/ 4 w 1808"/>
                  <a:gd name="T31" fmla="*/ 54 h 118"/>
                  <a:gd name="T32" fmla="*/ 18 w 1808"/>
                  <a:gd name="T33" fmla="*/ 48 h 118"/>
                  <a:gd name="T34" fmla="*/ 40 w 1808"/>
                  <a:gd name="T35" fmla="*/ 42 h 118"/>
                  <a:gd name="T36" fmla="*/ 70 w 1808"/>
                  <a:gd name="T37" fmla="*/ 36 h 118"/>
                  <a:gd name="T38" fmla="*/ 154 w 1808"/>
                  <a:gd name="T39" fmla="*/ 26 h 118"/>
                  <a:gd name="T40" fmla="*/ 264 w 1808"/>
                  <a:gd name="T41" fmla="*/ 16 h 118"/>
                  <a:gd name="T42" fmla="*/ 398 w 1808"/>
                  <a:gd name="T43" fmla="*/ 10 h 118"/>
                  <a:gd name="T44" fmla="*/ 550 w 1808"/>
                  <a:gd name="T45" fmla="*/ 4 h 118"/>
                  <a:gd name="T46" fmla="*/ 720 w 1808"/>
                  <a:gd name="T47" fmla="*/ 0 h 118"/>
                  <a:gd name="T48" fmla="*/ 902 w 1808"/>
                  <a:gd name="T49" fmla="*/ 0 h 118"/>
                  <a:gd name="T50" fmla="*/ 902 w 1808"/>
                  <a:gd name="T51" fmla="*/ 0 h 118"/>
                  <a:gd name="T52" fmla="*/ 1086 w 1808"/>
                  <a:gd name="T53" fmla="*/ 0 h 118"/>
                  <a:gd name="T54" fmla="*/ 1256 w 1808"/>
                  <a:gd name="T55" fmla="*/ 4 h 118"/>
                  <a:gd name="T56" fmla="*/ 1410 w 1808"/>
                  <a:gd name="T57" fmla="*/ 10 h 118"/>
                  <a:gd name="T58" fmla="*/ 1544 w 1808"/>
                  <a:gd name="T59" fmla="*/ 16 h 118"/>
                  <a:gd name="T60" fmla="*/ 1654 w 1808"/>
                  <a:gd name="T61" fmla="*/ 26 h 118"/>
                  <a:gd name="T62" fmla="*/ 1700 w 1808"/>
                  <a:gd name="T63" fmla="*/ 30 h 118"/>
                  <a:gd name="T64" fmla="*/ 1738 w 1808"/>
                  <a:gd name="T65" fmla="*/ 36 h 118"/>
                  <a:gd name="T66" fmla="*/ 1768 w 1808"/>
                  <a:gd name="T67" fmla="*/ 42 h 118"/>
                  <a:gd name="T68" fmla="*/ 1790 w 1808"/>
                  <a:gd name="T69" fmla="*/ 48 h 118"/>
                  <a:gd name="T70" fmla="*/ 1804 w 1808"/>
                  <a:gd name="T71" fmla="*/ 54 h 118"/>
                  <a:gd name="T72" fmla="*/ 1806 w 1808"/>
                  <a:gd name="T73" fmla="*/ 56 h 118"/>
                  <a:gd name="T74" fmla="*/ 1808 w 1808"/>
                  <a:gd name="T75" fmla="*/ 60 h 118"/>
                  <a:gd name="T76" fmla="*/ 1808 w 1808"/>
                  <a:gd name="T77" fmla="*/ 60 h 118"/>
                  <a:gd name="T78" fmla="*/ 1806 w 1808"/>
                  <a:gd name="T79" fmla="*/ 62 h 118"/>
                  <a:gd name="T80" fmla="*/ 1804 w 1808"/>
                  <a:gd name="T81" fmla="*/ 66 h 118"/>
                  <a:gd name="T82" fmla="*/ 1790 w 1808"/>
                  <a:gd name="T83" fmla="*/ 72 h 118"/>
                  <a:gd name="T84" fmla="*/ 1768 w 1808"/>
                  <a:gd name="T85" fmla="*/ 76 h 118"/>
                  <a:gd name="T86" fmla="*/ 1738 w 1808"/>
                  <a:gd name="T87" fmla="*/ 82 h 118"/>
                  <a:gd name="T88" fmla="*/ 1654 w 1808"/>
                  <a:gd name="T89" fmla="*/ 92 h 118"/>
                  <a:gd name="T90" fmla="*/ 1544 w 1808"/>
                  <a:gd name="T91" fmla="*/ 100 h 118"/>
                  <a:gd name="T92" fmla="*/ 1410 w 1808"/>
                  <a:gd name="T93" fmla="*/ 108 h 118"/>
                  <a:gd name="T94" fmla="*/ 1256 w 1808"/>
                  <a:gd name="T95" fmla="*/ 114 h 118"/>
                  <a:gd name="T96" fmla="*/ 1086 w 1808"/>
                  <a:gd name="T97" fmla="*/ 118 h 118"/>
                  <a:gd name="T98" fmla="*/ 902 w 1808"/>
                  <a:gd name="T9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8" h="118">
                    <a:moveTo>
                      <a:pt x="902" y="118"/>
                    </a:moveTo>
                    <a:lnTo>
                      <a:pt x="902" y="118"/>
                    </a:lnTo>
                    <a:lnTo>
                      <a:pt x="720" y="118"/>
                    </a:lnTo>
                    <a:lnTo>
                      <a:pt x="550" y="114"/>
                    </a:lnTo>
                    <a:lnTo>
                      <a:pt x="398" y="108"/>
                    </a:lnTo>
                    <a:lnTo>
                      <a:pt x="264" y="100"/>
                    </a:lnTo>
                    <a:lnTo>
                      <a:pt x="154" y="92"/>
                    </a:lnTo>
                    <a:lnTo>
                      <a:pt x="70" y="82"/>
                    </a:lnTo>
                    <a:lnTo>
                      <a:pt x="40" y="76"/>
                    </a:lnTo>
                    <a:lnTo>
                      <a:pt x="18" y="72"/>
                    </a:lnTo>
                    <a:lnTo>
                      <a:pt x="4" y="66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4" y="54"/>
                    </a:lnTo>
                    <a:lnTo>
                      <a:pt x="18" y="48"/>
                    </a:lnTo>
                    <a:lnTo>
                      <a:pt x="40" y="42"/>
                    </a:lnTo>
                    <a:lnTo>
                      <a:pt x="70" y="36"/>
                    </a:lnTo>
                    <a:lnTo>
                      <a:pt x="154" y="26"/>
                    </a:lnTo>
                    <a:lnTo>
                      <a:pt x="264" y="16"/>
                    </a:lnTo>
                    <a:lnTo>
                      <a:pt x="398" y="10"/>
                    </a:lnTo>
                    <a:lnTo>
                      <a:pt x="550" y="4"/>
                    </a:lnTo>
                    <a:lnTo>
                      <a:pt x="720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86" y="0"/>
                    </a:lnTo>
                    <a:lnTo>
                      <a:pt x="1256" y="4"/>
                    </a:lnTo>
                    <a:lnTo>
                      <a:pt x="1410" y="10"/>
                    </a:lnTo>
                    <a:lnTo>
                      <a:pt x="1544" y="16"/>
                    </a:lnTo>
                    <a:lnTo>
                      <a:pt x="1654" y="26"/>
                    </a:lnTo>
                    <a:lnTo>
                      <a:pt x="1700" y="30"/>
                    </a:lnTo>
                    <a:lnTo>
                      <a:pt x="1738" y="36"/>
                    </a:lnTo>
                    <a:lnTo>
                      <a:pt x="1768" y="42"/>
                    </a:lnTo>
                    <a:lnTo>
                      <a:pt x="1790" y="48"/>
                    </a:lnTo>
                    <a:lnTo>
                      <a:pt x="1804" y="54"/>
                    </a:lnTo>
                    <a:lnTo>
                      <a:pt x="1806" y="56"/>
                    </a:lnTo>
                    <a:lnTo>
                      <a:pt x="1808" y="60"/>
                    </a:lnTo>
                    <a:lnTo>
                      <a:pt x="1808" y="60"/>
                    </a:lnTo>
                    <a:lnTo>
                      <a:pt x="1806" y="62"/>
                    </a:lnTo>
                    <a:lnTo>
                      <a:pt x="1804" y="66"/>
                    </a:lnTo>
                    <a:lnTo>
                      <a:pt x="1790" y="72"/>
                    </a:lnTo>
                    <a:lnTo>
                      <a:pt x="1768" y="76"/>
                    </a:lnTo>
                    <a:lnTo>
                      <a:pt x="1738" y="82"/>
                    </a:lnTo>
                    <a:lnTo>
                      <a:pt x="1654" y="92"/>
                    </a:lnTo>
                    <a:lnTo>
                      <a:pt x="1544" y="100"/>
                    </a:lnTo>
                    <a:lnTo>
                      <a:pt x="1410" y="108"/>
                    </a:lnTo>
                    <a:lnTo>
                      <a:pt x="1256" y="114"/>
                    </a:lnTo>
                    <a:lnTo>
                      <a:pt x="1086" y="118"/>
                    </a:lnTo>
                    <a:lnTo>
                      <a:pt x="902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326"/>
              <p:cNvSpPr>
                <a:spLocks/>
              </p:cNvSpPr>
              <p:nvPr/>
            </p:nvSpPr>
            <p:spPr bwMode="auto">
              <a:xfrm>
                <a:off x="2940" y="4166"/>
                <a:ext cx="1818" cy="118"/>
              </a:xfrm>
              <a:custGeom>
                <a:avLst/>
                <a:gdLst>
                  <a:gd name="T0" fmla="*/ 908 w 1818"/>
                  <a:gd name="T1" fmla="*/ 0 h 118"/>
                  <a:gd name="T2" fmla="*/ 908 w 1818"/>
                  <a:gd name="T3" fmla="*/ 0 h 118"/>
                  <a:gd name="T4" fmla="*/ 724 w 1818"/>
                  <a:gd name="T5" fmla="*/ 0 h 118"/>
                  <a:gd name="T6" fmla="*/ 554 w 1818"/>
                  <a:gd name="T7" fmla="*/ 4 h 118"/>
                  <a:gd name="T8" fmla="*/ 400 w 1818"/>
                  <a:gd name="T9" fmla="*/ 10 h 118"/>
                  <a:gd name="T10" fmla="*/ 266 w 1818"/>
                  <a:gd name="T11" fmla="*/ 16 h 118"/>
                  <a:gd name="T12" fmla="*/ 156 w 1818"/>
                  <a:gd name="T13" fmla="*/ 26 h 118"/>
                  <a:gd name="T14" fmla="*/ 110 w 1818"/>
                  <a:gd name="T15" fmla="*/ 30 h 118"/>
                  <a:gd name="T16" fmla="*/ 72 w 1818"/>
                  <a:gd name="T17" fmla="*/ 36 h 118"/>
                  <a:gd name="T18" fmla="*/ 42 w 1818"/>
                  <a:gd name="T19" fmla="*/ 42 h 118"/>
                  <a:gd name="T20" fmla="*/ 18 w 1818"/>
                  <a:gd name="T21" fmla="*/ 48 h 118"/>
                  <a:gd name="T22" fmla="*/ 6 w 1818"/>
                  <a:gd name="T23" fmla="*/ 54 h 118"/>
                  <a:gd name="T24" fmla="*/ 2 w 1818"/>
                  <a:gd name="T25" fmla="*/ 56 h 118"/>
                  <a:gd name="T26" fmla="*/ 0 w 1818"/>
                  <a:gd name="T27" fmla="*/ 60 h 118"/>
                  <a:gd name="T28" fmla="*/ 0 w 1818"/>
                  <a:gd name="T29" fmla="*/ 60 h 118"/>
                  <a:gd name="T30" fmla="*/ 2 w 1818"/>
                  <a:gd name="T31" fmla="*/ 62 h 118"/>
                  <a:gd name="T32" fmla="*/ 6 w 1818"/>
                  <a:gd name="T33" fmla="*/ 66 h 118"/>
                  <a:gd name="T34" fmla="*/ 18 w 1818"/>
                  <a:gd name="T35" fmla="*/ 72 h 118"/>
                  <a:gd name="T36" fmla="*/ 42 w 1818"/>
                  <a:gd name="T37" fmla="*/ 76 h 118"/>
                  <a:gd name="T38" fmla="*/ 72 w 1818"/>
                  <a:gd name="T39" fmla="*/ 82 h 118"/>
                  <a:gd name="T40" fmla="*/ 156 w 1818"/>
                  <a:gd name="T41" fmla="*/ 92 h 118"/>
                  <a:gd name="T42" fmla="*/ 266 w 1818"/>
                  <a:gd name="T43" fmla="*/ 102 h 118"/>
                  <a:gd name="T44" fmla="*/ 400 w 1818"/>
                  <a:gd name="T45" fmla="*/ 108 h 118"/>
                  <a:gd name="T46" fmla="*/ 554 w 1818"/>
                  <a:gd name="T47" fmla="*/ 114 h 118"/>
                  <a:gd name="T48" fmla="*/ 724 w 1818"/>
                  <a:gd name="T49" fmla="*/ 118 h 118"/>
                  <a:gd name="T50" fmla="*/ 908 w 1818"/>
                  <a:gd name="T51" fmla="*/ 118 h 118"/>
                  <a:gd name="T52" fmla="*/ 908 w 1818"/>
                  <a:gd name="T53" fmla="*/ 118 h 118"/>
                  <a:gd name="T54" fmla="*/ 1092 w 1818"/>
                  <a:gd name="T55" fmla="*/ 118 h 118"/>
                  <a:gd name="T56" fmla="*/ 1264 w 1818"/>
                  <a:gd name="T57" fmla="*/ 114 h 118"/>
                  <a:gd name="T58" fmla="*/ 1418 w 1818"/>
                  <a:gd name="T59" fmla="*/ 108 h 118"/>
                  <a:gd name="T60" fmla="*/ 1554 w 1818"/>
                  <a:gd name="T61" fmla="*/ 102 h 118"/>
                  <a:gd name="T62" fmla="*/ 1664 w 1818"/>
                  <a:gd name="T63" fmla="*/ 92 h 118"/>
                  <a:gd name="T64" fmla="*/ 1748 w 1818"/>
                  <a:gd name="T65" fmla="*/ 82 h 118"/>
                  <a:gd name="T66" fmla="*/ 1778 w 1818"/>
                  <a:gd name="T67" fmla="*/ 76 h 118"/>
                  <a:gd name="T68" fmla="*/ 1800 w 1818"/>
                  <a:gd name="T69" fmla="*/ 72 h 118"/>
                  <a:gd name="T70" fmla="*/ 1814 w 1818"/>
                  <a:gd name="T71" fmla="*/ 66 h 118"/>
                  <a:gd name="T72" fmla="*/ 1818 w 1818"/>
                  <a:gd name="T73" fmla="*/ 62 h 118"/>
                  <a:gd name="T74" fmla="*/ 1818 w 1818"/>
                  <a:gd name="T75" fmla="*/ 60 h 118"/>
                  <a:gd name="T76" fmla="*/ 1818 w 1818"/>
                  <a:gd name="T77" fmla="*/ 60 h 118"/>
                  <a:gd name="T78" fmla="*/ 1818 w 1818"/>
                  <a:gd name="T79" fmla="*/ 56 h 118"/>
                  <a:gd name="T80" fmla="*/ 1814 w 1818"/>
                  <a:gd name="T81" fmla="*/ 54 h 118"/>
                  <a:gd name="T82" fmla="*/ 1800 w 1818"/>
                  <a:gd name="T83" fmla="*/ 48 h 118"/>
                  <a:gd name="T84" fmla="*/ 1778 w 1818"/>
                  <a:gd name="T85" fmla="*/ 42 h 118"/>
                  <a:gd name="T86" fmla="*/ 1748 w 1818"/>
                  <a:gd name="T87" fmla="*/ 36 h 118"/>
                  <a:gd name="T88" fmla="*/ 1710 w 1818"/>
                  <a:gd name="T89" fmla="*/ 30 h 118"/>
                  <a:gd name="T90" fmla="*/ 1664 w 1818"/>
                  <a:gd name="T91" fmla="*/ 26 h 118"/>
                  <a:gd name="T92" fmla="*/ 1554 w 1818"/>
                  <a:gd name="T93" fmla="*/ 16 h 118"/>
                  <a:gd name="T94" fmla="*/ 1418 w 1818"/>
                  <a:gd name="T95" fmla="*/ 10 h 118"/>
                  <a:gd name="T96" fmla="*/ 1264 w 1818"/>
                  <a:gd name="T97" fmla="*/ 4 h 118"/>
                  <a:gd name="T98" fmla="*/ 1092 w 1818"/>
                  <a:gd name="T99" fmla="*/ 0 h 118"/>
                  <a:gd name="T100" fmla="*/ 908 w 1818"/>
                  <a:gd name="T10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18" h="118">
                    <a:moveTo>
                      <a:pt x="908" y="0"/>
                    </a:moveTo>
                    <a:lnTo>
                      <a:pt x="908" y="0"/>
                    </a:lnTo>
                    <a:lnTo>
                      <a:pt x="724" y="0"/>
                    </a:lnTo>
                    <a:lnTo>
                      <a:pt x="554" y="4"/>
                    </a:lnTo>
                    <a:lnTo>
                      <a:pt x="400" y="10"/>
                    </a:lnTo>
                    <a:lnTo>
                      <a:pt x="266" y="16"/>
                    </a:lnTo>
                    <a:lnTo>
                      <a:pt x="156" y="26"/>
                    </a:lnTo>
                    <a:lnTo>
                      <a:pt x="110" y="30"/>
                    </a:lnTo>
                    <a:lnTo>
                      <a:pt x="72" y="36"/>
                    </a:lnTo>
                    <a:lnTo>
                      <a:pt x="42" y="42"/>
                    </a:lnTo>
                    <a:lnTo>
                      <a:pt x="18" y="48"/>
                    </a:lnTo>
                    <a:lnTo>
                      <a:pt x="6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42" y="76"/>
                    </a:lnTo>
                    <a:lnTo>
                      <a:pt x="72" y="82"/>
                    </a:lnTo>
                    <a:lnTo>
                      <a:pt x="156" y="92"/>
                    </a:lnTo>
                    <a:lnTo>
                      <a:pt x="266" y="102"/>
                    </a:lnTo>
                    <a:lnTo>
                      <a:pt x="400" y="108"/>
                    </a:lnTo>
                    <a:lnTo>
                      <a:pt x="554" y="114"/>
                    </a:lnTo>
                    <a:lnTo>
                      <a:pt x="724" y="118"/>
                    </a:lnTo>
                    <a:lnTo>
                      <a:pt x="908" y="118"/>
                    </a:lnTo>
                    <a:lnTo>
                      <a:pt x="908" y="118"/>
                    </a:lnTo>
                    <a:lnTo>
                      <a:pt x="1092" y="118"/>
                    </a:lnTo>
                    <a:lnTo>
                      <a:pt x="1264" y="114"/>
                    </a:lnTo>
                    <a:lnTo>
                      <a:pt x="1418" y="108"/>
                    </a:lnTo>
                    <a:lnTo>
                      <a:pt x="1554" y="102"/>
                    </a:lnTo>
                    <a:lnTo>
                      <a:pt x="1664" y="92"/>
                    </a:lnTo>
                    <a:lnTo>
                      <a:pt x="1748" y="82"/>
                    </a:lnTo>
                    <a:lnTo>
                      <a:pt x="1778" y="76"/>
                    </a:lnTo>
                    <a:lnTo>
                      <a:pt x="1800" y="72"/>
                    </a:lnTo>
                    <a:lnTo>
                      <a:pt x="1814" y="66"/>
                    </a:lnTo>
                    <a:lnTo>
                      <a:pt x="1818" y="62"/>
                    </a:lnTo>
                    <a:lnTo>
                      <a:pt x="1818" y="60"/>
                    </a:lnTo>
                    <a:lnTo>
                      <a:pt x="1818" y="60"/>
                    </a:lnTo>
                    <a:lnTo>
                      <a:pt x="1818" y="56"/>
                    </a:lnTo>
                    <a:lnTo>
                      <a:pt x="1814" y="54"/>
                    </a:lnTo>
                    <a:lnTo>
                      <a:pt x="1800" y="48"/>
                    </a:lnTo>
                    <a:lnTo>
                      <a:pt x="1778" y="42"/>
                    </a:lnTo>
                    <a:lnTo>
                      <a:pt x="1748" y="36"/>
                    </a:lnTo>
                    <a:lnTo>
                      <a:pt x="1710" y="30"/>
                    </a:lnTo>
                    <a:lnTo>
                      <a:pt x="1664" y="26"/>
                    </a:lnTo>
                    <a:lnTo>
                      <a:pt x="1554" y="16"/>
                    </a:lnTo>
                    <a:lnTo>
                      <a:pt x="1418" y="10"/>
                    </a:lnTo>
                    <a:lnTo>
                      <a:pt x="1264" y="4"/>
                    </a:lnTo>
                    <a:lnTo>
                      <a:pt x="1092" y="0"/>
                    </a:lnTo>
                    <a:lnTo>
                      <a:pt x="9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327"/>
              <p:cNvSpPr>
                <a:spLocks noEditPoints="1"/>
              </p:cNvSpPr>
              <p:nvPr/>
            </p:nvSpPr>
            <p:spPr bwMode="auto">
              <a:xfrm>
                <a:off x="2946" y="4166"/>
                <a:ext cx="1808" cy="118"/>
              </a:xfrm>
              <a:custGeom>
                <a:avLst/>
                <a:gdLst>
                  <a:gd name="T0" fmla="*/ 902 w 1808"/>
                  <a:gd name="T1" fmla="*/ 118 h 118"/>
                  <a:gd name="T2" fmla="*/ 552 w 1808"/>
                  <a:gd name="T3" fmla="*/ 114 h 118"/>
                  <a:gd name="T4" fmla="*/ 268 w 1808"/>
                  <a:gd name="T5" fmla="*/ 100 h 118"/>
                  <a:gd name="T6" fmla="*/ 76 w 1808"/>
                  <a:gd name="T7" fmla="*/ 82 h 118"/>
                  <a:gd name="T8" fmla="*/ 24 w 1808"/>
                  <a:gd name="T9" fmla="*/ 72 h 118"/>
                  <a:gd name="T10" fmla="*/ 6 w 1808"/>
                  <a:gd name="T11" fmla="*/ 62 h 118"/>
                  <a:gd name="T12" fmla="*/ 4 w 1808"/>
                  <a:gd name="T13" fmla="*/ 60 h 118"/>
                  <a:gd name="T14" fmla="*/ 10 w 1808"/>
                  <a:gd name="T15" fmla="*/ 54 h 118"/>
                  <a:gd name="T16" fmla="*/ 46 w 1808"/>
                  <a:gd name="T17" fmla="*/ 42 h 118"/>
                  <a:gd name="T18" fmla="*/ 158 w 1808"/>
                  <a:gd name="T19" fmla="*/ 26 h 118"/>
                  <a:gd name="T20" fmla="*/ 400 w 1808"/>
                  <a:gd name="T21" fmla="*/ 10 h 118"/>
                  <a:gd name="T22" fmla="*/ 722 w 1808"/>
                  <a:gd name="T23" fmla="*/ 0 h 118"/>
                  <a:gd name="T24" fmla="*/ 902 w 1808"/>
                  <a:gd name="T25" fmla="*/ 0 h 118"/>
                  <a:gd name="T26" fmla="*/ 1254 w 1808"/>
                  <a:gd name="T27" fmla="*/ 4 h 118"/>
                  <a:gd name="T28" fmla="*/ 1540 w 1808"/>
                  <a:gd name="T29" fmla="*/ 18 h 118"/>
                  <a:gd name="T30" fmla="*/ 1732 w 1808"/>
                  <a:gd name="T31" fmla="*/ 36 h 118"/>
                  <a:gd name="T32" fmla="*/ 1784 w 1808"/>
                  <a:gd name="T33" fmla="*/ 48 h 118"/>
                  <a:gd name="T34" fmla="*/ 1802 w 1808"/>
                  <a:gd name="T35" fmla="*/ 56 h 118"/>
                  <a:gd name="T36" fmla="*/ 1802 w 1808"/>
                  <a:gd name="T37" fmla="*/ 60 h 118"/>
                  <a:gd name="T38" fmla="*/ 1798 w 1808"/>
                  <a:gd name="T39" fmla="*/ 66 h 118"/>
                  <a:gd name="T40" fmla="*/ 1762 w 1808"/>
                  <a:gd name="T41" fmla="*/ 76 h 118"/>
                  <a:gd name="T42" fmla="*/ 1650 w 1808"/>
                  <a:gd name="T43" fmla="*/ 92 h 118"/>
                  <a:gd name="T44" fmla="*/ 1408 w 1808"/>
                  <a:gd name="T45" fmla="*/ 108 h 118"/>
                  <a:gd name="T46" fmla="*/ 1084 w 1808"/>
                  <a:gd name="T47" fmla="*/ 116 h 118"/>
                  <a:gd name="T48" fmla="*/ 902 w 1808"/>
                  <a:gd name="T49" fmla="*/ 0 h 118"/>
                  <a:gd name="T50" fmla="*/ 720 w 1808"/>
                  <a:gd name="T51" fmla="*/ 0 h 118"/>
                  <a:gd name="T52" fmla="*/ 398 w 1808"/>
                  <a:gd name="T53" fmla="*/ 10 h 118"/>
                  <a:gd name="T54" fmla="*/ 154 w 1808"/>
                  <a:gd name="T55" fmla="*/ 26 h 118"/>
                  <a:gd name="T56" fmla="*/ 40 w 1808"/>
                  <a:gd name="T57" fmla="*/ 42 h 118"/>
                  <a:gd name="T58" fmla="*/ 4 w 1808"/>
                  <a:gd name="T59" fmla="*/ 54 h 118"/>
                  <a:gd name="T60" fmla="*/ 0 w 1808"/>
                  <a:gd name="T61" fmla="*/ 60 h 118"/>
                  <a:gd name="T62" fmla="*/ 0 w 1808"/>
                  <a:gd name="T63" fmla="*/ 62 h 118"/>
                  <a:gd name="T64" fmla="*/ 18 w 1808"/>
                  <a:gd name="T65" fmla="*/ 72 h 118"/>
                  <a:gd name="T66" fmla="*/ 70 w 1808"/>
                  <a:gd name="T67" fmla="*/ 82 h 118"/>
                  <a:gd name="T68" fmla="*/ 264 w 1808"/>
                  <a:gd name="T69" fmla="*/ 100 h 118"/>
                  <a:gd name="T70" fmla="*/ 550 w 1808"/>
                  <a:gd name="T71" fmla="*/ 114 h 118"/>
                  <a:gd name="T72" fmla="*/ 902 w 1808"/>
                  <a:gd name="T73" fmla="*/ 118 h 118"/>
                  <a:gd name="T74" fmla="*/ 1086 w 1808"/>
                  <a:gd name="T75" fmla="*/ 118 h 118"/>
                  <a:gd name="T76" fmla="*/ 1410 w 1808"/>
                  <a:gd name="T77" fmla="*/ 108 h 118"/>
                  <a:gd name="T78" fmla="*/ 1654 w 1808"/>
                  <a:gd name="T79" fmla="*/ 92 h 118"/>
                  <a:gd name="T80" fmla="*/ 1768 w 1808"/>
                  <a:gd name="T81" fmla="*/ 76 h 118"/>
                  <a:gd name="T82" fmla="*/ 1804 w 1808"/>
                  <a:gd name="T83" fmla="*/ 66 h 118"/>
                  <a:gd name="T84" fmla="*/ 1808 w 1808"/>
                  <a:gd name="T85" fmla="*/ 60 h 118"/>
                  <a:gd name="T86" fmla="*/ 1806 w 1808"/>
                  <a:gd name="T87" fmla="*/ 56 h 118"/>
                  <a:gd name="T88" fmla="*/ 1790 w 1808"/>
                  <a:gd name="T89" fmla="*/ 48 h 118"/>
                  <a:gd name="T90" fmla="*/ 1738 w 1808"/>
                  <a:gd name="T91" fmla="*/ 36 h 118"/>
                  <a:gd name="T92" fmla="*/ 1654 w 1808"/>
                  <a:gd name="T93" fmla="*/ 26 h 118"/>
                  <a:gd name="T94" fmla="*/ 1410 w 1808"/>
                  <a:gd name="T95" fmla="*/ 10 h 118"/>
                  <a:gd name="T96" fmla="*/ 1086 w 1808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08" h="118">
                    <a:moveTo>
                      <a:pt x="902" y="118"/>
                    </a:moveTo>
                    <a:lnTo>
                      <a:pt x="902" y="118"/>
                    </a:lnTo>
                    <a:lnTo>
                      <a:pt x="722" y="116"/>
                    </a:lnTo>
                    <a:lnTo>
                      <a:pt x="552" y="114"/>
                    </a:lnTo>
                    <a:lnTo>
                      <a:pt x="400" y="108"/>
                    </a:lnTo>
                    <a:lnTo>
                      <a:pt x="268" y="100"/>
                    </a:lnTo>
                    <a:lnTo>
                      <a:pt x="158" y="92"/>
                    </a:lnTo>
                    <a:lnTo>
                      <a:pt x="76" y="82"/>
                    </a:lnTo>
                    <a:lnTo>
                      <a:pt x="46" y="76"/>
                    </a:lnTo>
                    <a:lnTo>
                      <a:pt x="24" y="72"/>
                    </a:lnTo>
                    <a:lnTo>
                      <a:pt x="10" y="66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24" y="48"/>
                    </a:lnTo>
                    <a:lnTo>
                      <a:pt x="46" y="42"/>
                    </a:lnTo>
                    <a:lnTo>
                      <a:pt x="76" y="36"/>
                    </a:lnTo>
                    <a:lnTo>
                      <a:pt x="158" y="26"/>
                    </a:lnTo>
                    <a:lnTo>
                      <a:pt x="268" y="18"/>
                    </a:lnTo>
                    <a:lnTo>
                      <a:pt x="400" y="10"/>
                    </a:lnTo>
                    <a:lnTo>
                      <a:pt x="552" y="4"/>
                    </a:lnTo>
                    <a:lnTo>
                      <a:pt x="722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84" y="0"/>
                    </a:lnTo>
                    <a:lnTo>
                      <a:pt x="1254" y="4"/>
                    </a:lnTo>
                    <a:lnTo>
                      <a:pt x="1408" y="10"/>
                    </a:lnTo>
                    <a:lnTo>
                      <a:pt x="1540" y="18"/>
                    </a:lnTo>
                    <a:lnTo>
                      <a:pt x="1650" y="26"/>
                    </a:lnTo>
                    <a:lnTo>
                      <a:pt x="1732" y="36"/>
                    </a:lnTo>
                    <a:lnTo>
                      <a:pt x="1762" y="42"/>
                    </a:lnTo>
                    <a:lnTo>
                      <a:pt x="1784" y="48"/>
                    </a:lnTo>
                    <a:lnTo>
                      <a:pt x="1798" y="54"/>
                    </a:lnTo>
                    <a:lnTo>
                      <a:pt x="1802" y="56"/>
                    </a:lnTo>
                    <a:lnTo>
                      <a:pt x="1802" y="60"/>
                    </a:lnTo>
                    <a:lnTo>
                      <a:pt x="1802" y="60"/>
                    </a:lnTo>
                    <a:lnTo>
                      <a:pt x="1802" y="62"/>
                    </a:lnTo>
                    <a:lnTo>
                      <a:pt x="1798" y="66"/>
                    </a:lnTo>
                    <a:lnTo>
                      <a:pt x="1784" y="72"/>
                    </a:lnTo>
                    <a:lnTo>
                      <a:pt x="1762" y="76"/>
                    </a:lnTo>
                    <a:lnTo>
                      <a:pt x="1732" y="82"/>
                    </a:lnTo>
                    <a:lnTo>
                      <a:pt x="1650" y="92"/>
                    </a:lnTo>
                    <a:lnTo>
                      <a:pt x="1540" y="100"/>
                    </a:lnTo>
                    <a:lnTo>
                      <a:pt x="1408" y="108"/>
                    </a:lnTo>
                    <a:lnTo>
                      <a:pt x="1254" y="114"/>
                    </a:lnTo>
                    <a:lnTo>
                      <a:pt x="1084" y="116"/>
                    </a:lnTo>
                    <a:lnTo>
                      <a:pt x="902" y="118"/>
                    </a:lnTo>
                    <a:close/>
                    <a:moveTo>
                      <a:pt x="902" y="0"/>
                    </a:moveTo>
                    <a:lnTo>
                      <a:pt x="902" y="0"/>
                    </a:lnTo>
                    <a:lnTo>
                      <a:pt x="720" y="0"/>
                    </a:lnTo>
                    <a:lnTo>
                      <a:pt x="550" y="4"/>
                    </a:lnTo>
                    <a:lnTo>
                      <a:pt x="398" y="10"/>
                    </a:lnTo>
                    <a:lnTo>
                      <a:pt x="264" y="16"/>
                    </a:lnTo>
                    <a:lnTo>
                      <a:pt x="154" y="26"/>
                    </a:lnTo>
                    <a:lnTo>
                      <a:pt x="70" y="36"/>
                    </a:lnTo>
                    <a:lnTo>
                      <a:pt x="40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4" y="66"/>
                    </a:lnTo>
                    <a:lnTo>
                      <a:pt x="18" y="72"/>
                    </a:lnTo>
                    <a:lnTo>
                      <a:pt x="40" y="76"/>
                    </a:lnTo>
                    <a:lnTo>
                      <a:pt x="70" y="82"/>
                    </a:lnTo>
                    <a:lnTo>
                      <a:pt x="154" y="92"/>
                    </a:lnTo>
                    <a:lnTo>
                      <a:pt x="264" y="100"/>
                    </a:lnTo>
                    <a:lnTo>
                      <a:pt x="398" y="108"/>
                    </a:lnTo>
                    <a:lnTo>
                      <a:pt x="550" y="114"/>
                    </a:lnTo>
                    <a:lnTo>
                      <a:pt x="720" y="118"/>
                    </a:lnTo>
                    <a:lnTo>
                      <a:pt x="902" y="118"/>
                    </a:lnTo>
                    <a:lnTo>
                      <a:pt x="902" y="118"/>
                    </a:lnTo>
                    <a:lnTo>
                      <a:pt x="1086" y="118"/>
                    </a:lnTo>
                    <a:lnTo>
                      <a:pt x="1256" y="114"/>
                    </a:lnTo>
                    <a:lnTo>
                      <a:pt x="1410" y="108"/>
                    </a:lnTo>
                    <a:lnTo>
                      <a:pt x="1544" y="100"/>
                    </a:lnTo>
                    <a:lnTo>
                      <a:pt x="1654" y="92"/>
                    </a:lnTo>
                    <a:lnTo>
                      <a:pt x="1738" y="82"/>
                    </a:lnTo>
                    <a:lnTo>
                      <a:pt x="1768" y="76"/>
                    </a:lnTo>
                    <a:lnTo>
                      <a:pt x="1790" y="72"/>
                    </a:lnTo>
                    <a:lnTo>
                      <a:pt x="1804" y="66"/>
                    </a:lnTo>
                    <a:lnTo>
                      <a:pt x="1806" y="62"/>
                    </a:lnTo>
                    <a:lnTo>
                      <a:pt x="1808" y="60"/>
                    </a:lnTo>
                    <a:lnTo>
                      <a:pt x="1808" y="60"/>
                    </a:lnTo>
                    <a:lnTo>
                      <a:pt x="1806" y="56"/>
                    </a:lnTo>
                    <a:lnTo>
                      <a:pt x="1804" y="54"/>
                    </a:lnTo>
                    <a:lnTo>
                      <a:pt x="1790" y="48"/>
                    </a:lnTo>
                    <a:lnTo>
                      <a:pt x="1768" y="42"/>
                    </a:lnTo>
                    <a:lnTo>
                      <a:pt x="1738" y="36"/>
                    </a:lnTo>
                    <a:lnTo>
                      <a:pt x="1700" y="30"/>
                    </a:lnTo>
                    <a:lnTo>
                      <a:pt x="1654" y="26"/>
                    </a:lnTo>
                    <a:lnTo>
                      <a:pt x="1544" y="16"/>
                    </a:lnTo>
                    <a:lnTo>
                      <a:pt x="1410" y="10"/>
                    </a:lnTo>
                    <a:lnTo>
                      <a:pt x="1256" y="4"/>
                    </a:lnTo>
                    <a:lnTo>
                      <a:pt x="1086" y="0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DE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328"/>
              <p:cNvSpPr>
                <a:spLocks/>
              </p:cNvSpPr>
              <p:nvPr/>
            </p:nvSpPr>
            <p:spPr bwMode="auto">
              <a:xfrm>
                <a:off x="2950" y="4166"/>
                <a:ext cx="1798" cy="118"/>
              </a:xfrm>
              <a:custGeom>
                <a:avLst/>
                <a:gdLst>
                  <a:gd name="T0" fmla="*/ 898 w 1798"/>
                  <a:gd name="T1" fmla="*/ 118 h 118"/>
                  <a:gd name="T2" fmla="*/ 898 w 1798"/>
                  <a:gd name="T3" fmla="*/ 118 h 118"/>
                  <a:gd name="T4" fmla="*/ 718 w 1798"/>
                  <a:gd name="T5" fmla="*/ 116 h 118"/>
                  <a:gd name="T6" fmla="*/ 548 w 1798"/>
                  <a:gd name="T7" fmla="*/ 114 h 118"/>
                  <a:gd name="T8" fmla="*/ 396 w 1798"/>
                  <a:gd name="T9" fmla="*/ 108 h 118"/>
                  <a:gd name="T10" fmla="*/ 264 w 1798"/>
                  <a:gd name="T11" fmla="*/ 100 h 118"/>
                  <a:gd name="T12" fmla="*/ 154 w 1798"/>
                  <a:gd name="T13" fmla="*/ 92 h 118"/>
                  <a:gd name="T14" fmla="*/ 72 w 1798"/>
                  <a:gd name="T15" fmla="*/ 82 h 118"/>
                  <a:gd name="T16" fmla="*/ 42 w 1798"/>
                  <a:gd name="T17" fmla="*/ 76 h 118"/>
                  <a:gd name="T18" fmla="*/ 20 w 1798"/>
                  <a:gd name="T19" fmla="*/ 72 h 118"/>
                  <a:gd name="T20" fmla="*/ 6 w 1798"/>
                  <a:gd name="T21" fmla="*/ 66 h 118"/>
                  <a:gd name="T22" fmla="*/ 2 w 1798"/>
                  <a:gd name="T23" fmla="*/ 62 h 118"/>
                  <a:gd name="T24" fmla="*/ 0 w 1798"/>
                  <a:gd name="T25" fmla="*/ 60 h 118"/>
                  <a:gd name="T26" fmla="*/ 0 w 1798"/>
                  <a:gd name="T27" fmla="*/ 60 h 118"/>
                  <a:gd name="T28" fmla="*/ 2 w 1798"/>
                  <a:gd name="T29" fmla="*/ 56 h 118"/>
                  <a:gd name="T30" fmla="*/ 6 w 1798"/>
                  <a:gd name="T31" fmla="*/ 54 h 118"/>
                  <a:gd name="T32" fmla="*/ 20 w 1798"/>
                  <a:gd name="T33" fmla="*/ 48 h 118"/>
                  <a:gd name="T34" fmla="*/ 42 w 1798"/>
                  <a:gd name="T35" fmla="*/ 42 h 118"/>
                  <a:gd name="T36" fmla="*/ 72 w 1798"/>
                  <a:gd name="T37" fmla="*/ 36 h 118"/>
                  <a:gd name="T38" fmla="*/ 154 w 1798"/>
                  <a:gd name="T39" fmla="*/ 26 h 118"/>
                  <a:gd name="T40" fmla="*/ 264 w 1798"/>
                  <a:gd name="T41" fmla="*/ 18 h 118"/>
                  <a:gd name="T42" fmla="*/ 396 w 1798"/>
                  <a:gd name="T43" fmla="*/ 10 h 118"/>
                  <a:gd name="T44" fmla="*/ 548 w 1798"/>
                  <a:gd name="T45" fmla="*/ 4 h 118"/>
                  <a:gd name="T46" fmla="*/ 718 w 1798"/>
                  <a:gd name="T47" fmla="*/ 0 h 118"/>
                  <a:gd name="T48" fmla="*/ 898 w 1798"/>
                  <a:gd name="T49" fmla="*/ 0 h 118"/>
                  <a:gd name="T50" fmla="*/ 898 w 1798"/>
                  <a:gd name="T51" fmla="*/ 0 h 118"/>
                  <a:gd name="T52" fmla="*/ 1080 w 1798"/>
                  <a:gd name="T53" fmla="*/ 0 h 118"/>
                  <a:gd name="T54" fmla="*/ 1250 w 1798"/>
                  <a:gd name="T55" fmla="*/ 4 h 118"/>
                  <a:gd name="T56" fmla="*/ 1404 w 1798"/>
                  <a:gd name="T57" fmla="*/ 10 h 118"/>
                  <a:gd name="T58" fmla="*/ 1536 w 1798"/>
                  <a:gd name="T59" fmla="*/ 18 h 118"/>
                  <a:gd name="T60" fmla="*/ 1646 w 1798"/>
                  <a:gd name="T61" fmla="*/ 26 h 118"/>
                  <a:gd name="T62" fmla="*/ 1728 w 1798"/>
                  <a:gd name="T63" fmla="*/ 36 h 118"/>
                  <a:gd name="T64" fmla="*/ 1758 w 1798"/>
                  <a:gd name="T65" fmla="*/ 42 h 118"/>
                  <a:gd name="T66" fmla="*/ 1780 w 1798"/>
                  <a:gd name="T67" fmla="*/ 48 h 118"/>
                  <a:gd name="T68" fmla="*/ 1794 w 1798"/>
                  <a:gd name="T69" fmla="*/ 54 h 118"/>
                  <a:gd name="T70" fmla="*/ 1798 w 1798"/>
                  <a:gd name="T71" fmla="*/ 56 h 118"/>
                  <a:gd name="T72" fmla="*/ 1798 w 1798"/>
                  <a:gd name="T73" fmla="*/ 60 h 118"/>
                  <a:gd name="T74" fmla="*/ 1798 w 1798"/>
                  <a:gd name="T75" fmla="*/ 60 h 118"/>
                  <a:gd name="T76" fmla="*/ 1798 w 1798"/>
                  <a:gd name="T77" fmla="*/ 62 h 118"/>
                  <a:gd name="T78" fmla="*/ 1794 w 1798"/>
                  <a:gd name="T79" fmla="*/ 66 h 118"/>
                  <a:gd name="T80" fmla="*/ 1780 w 1798"/>
                  <a:gd name="T81" fmla="*/ 72 h 118"/>
                  <a:gd name="T82" fmla="*/ 1758 w 1798"/>
                  <a:gd name="T83" fmla="*/ 76 h 118"/>
                  <a:gd name="T84" fmla="*/ 1728 w 1798"/>
                  <a:gd name="T85" fmla="*/ 82 h 118"/>
                  <a:gd name="T86" fmla="*/ 1646 w 1798"/>
                  <a:gd name="T87" fmla="*/ 92 h 118"/>
                  <a:gd name="T88" fmla="*/ 1536 w 1798"/>
                  <a:gd name="T89" fmla="*/ 100 h 118"/>
                  <a:gd name="T90" fmla="*/ 1404 w 1798"/>
                  <a:gd name="T91" fmla="*/ 108 h 118"/>
                  <a:gd name="T92" fmla="*/ 1250 w 1798"/>
                  <a:gd name="T93" fmla="*/ 114 h 118"/>
                  <a:gd name="T94" fmla="*/ 1080 w 1798"/>
                  <a:gd name="T95" fmla="*/ 116 h 118"/>
                  <a:gd name="T96" fmla="*/ 898 w 1798"/>
                  <a:gd name="T9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98" h="118">
                    <a:moveTo>
                      <a:pt x="898" y="118"/>
                    </a:moveTo>
                    <a:lnTo>
                      <a:pt x="898" y="118"/>
                    </a:lnTo>
                    <a:lnTo>
                      <a:pt x="718" y="116"/>
                    </a:lnTo>
                    <a:lnTo>
                      <a:pt x="548" y="114"/>
                    </a:lnTo>
                    <a:lnTo>
                      <a:pt x="396" y="108"/>
                    </a:lnTo>
                    <a:lnTo>
                      <a:pt x="264" y="100"/>
                    </a:lnTo>
                    <a:lnTo>
                      <a:pt x="154" y="92"/>
                    </a:lnTo>
                    <a:lnTo>
                      <a:pt x="72" y="82"/>
                    </a:lnTo>
                    <a:lnTo>
                      <a:pt x="42" y="76"/>
                    </a:lnTo>
                    <a:lnTo>
                      <a:pt x="20" y="72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6"/>
                    </a:lnTo>
                    <a:lnTo>
                      <a:pt x="6" y="54"/>
                    </a:lnTo>
                    <a:lnTo>
                      <a:pt x="20" y="48"/>
                    </a:lnTo>
                    <a:lnTo>
                      <a:pt x="42" y="42"/>
                    </a:lnTo>
                    <a:lnTo>
                      <a:pt x="72" y="36"/>
                    </a:lnTo>
                    <a:lnTo>
                      <a:pt x="154" y="26"/>
                    </a:lnTo>
                    <a:lnTo>
                      <a:pt x="264" y="18"/>
                    </a:lnTo>
                    <a:lnTo>
                      <a:pt x="396" y="10"/>
                    </a:lnTo>
                    <a:lnTo>
                      <a:pt x="548" y="4"/>
                    </a:lnTo>
                    <a:lnTo>
                      <a:pt x="718" y="0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1080" y="0"/>
                    </a:lnTo>
                    <a:lnTo>
                      <a:pt x="1250" y="4"/>
                    </a:lnTo>
                    <a:lnTo>
                      <a:pt x="1404" y="10"/>
                    </a:lnTo>
                    <a:lnTo>
                      <a:pt x="1536" y="18"/>
                    </a:lnTo>
                    <a:lnTo>
                      <a:pt x="1646" y="26"/>
                    </a:lnTo>
                    <a:lnTo>
                      <a:pt x="1728" y="36"/>
                    </a:lnTo>
                    <a:lnTo>
                      <a:pt x="1758" y="42"/>
                    </a:lnTo>
                    <a:lnTo>
                      <a:pt x="1780" y="48"/>
                    </a:lnTo>
                    <a:lnTo>
                      <a:pt x="1794" y="54"/>
                    </a:lnTo>
                    <a:lnTo>
                      <a:pt x="1798" y="56"/>
                    </a:lnTo>
                    <a:lnTo>
                      <a:pt x="1798" y="60"/>
                    </a:lnTo>
                    <a:lnTo>
                      <a:pt x="1798" y="60"/>
                    </a:lnTo>
                    <a:lnTo>
                      <a:pt x="1798" y="62"/>
                    </a:lnTo>
                    <a:lnTo>
                      <a:pt x="1794" y="66"/>
                    </a:lnTo>
                    <a:lnTo>
                      <a:pt x="1780" y="72"/>
                    </a:lnTo>
                    <a:lnTo>
                      <a:pt x="1758" y="76"/>
                    </a:lnTo>
                    <a:lnTo>
                      <a:pt x="1728" y="82"/>
                    </a:lnTo>
                    <a:lnTo>
                      <a:pt x="1646" y="92"/>
                    </a:lnTo>
                    <a:lnTo>
                      <a:pt x="1536" y="100"/>
                    </a:lnTo>
                    <a:lnTo>
                      <a:pt x="1404" y="108"/>
                    </a:lnTo>
                    <a:lnTo>
                      <a:pt x="1250" y="114"/>
                    </a:lnTo>
                    <a:lnTo>
                      <a:pt x="1080" y="116"/>
                    </a:lnTo>
                    <a:lnTo>
                      <a:pt x="898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329"/>
              <p:cNvSpPr>
                <a:spLocks/>
              </p:cNvSpPr>
              <p:nvPr/>
            </p:nvSpPr>
            <p:spPr bwMode="auto">
              <a:xfrm>
                <a:off x="2946" y="4166"/>
                <a:ext cx="1808" cy="118"/>
              </a:xfrm>
              <a:custGeom>
                <a:avLst/>
                <a:gdLst>
                  <a:gd name="T0" fmla="*/ 902 w 1808"/>
                  <a:gd name="T1" fmla="*/ 0 h 118"/>
                  <a:gd name="T2" fmla="*/ 902 w 1808"/>
                  <a:gd name="T3" fmla="*/ 0 h 118"/>
                  <a:gd name="T4" fmla="*/ 720 w 1808"/>
                  <a:gd name="T5" fmla="*/ 0 h 118"/>
                  <a:gd name="T6" fmla="*/ 550 w 1808"/>
                  <a:gd name="T7" fmla="*/ 4 h 118"/>
                  <a:gd name="T8" fmla="*/ 398 w 1808"/>
                  <a:gd name="T9" fmla="*/ 10 h 118"/>
                  <a:gd name="T10" fmla="*/ 264 w 1808"/>
                  <a:gd name="T11" fmla="*/ 16 h 118"/>
                  <a:gd name="T12" fmla="*/ 154 w 1808"/>
                  <a:gd name="T13" fmla="*/ 26 h 118"/>
                  <a:gd name="T14" fmla="*/ 70 w 1808"/>
                  <a:gd name="T15" fmla="*/ 36 h 118"/>
                  <a:gd name="T16" fmla="*/ 40 w 1808"/>
                  <a:gd name="T17" fmla="*/ 42 h 118"/>
                  <a:gd name="T18" fmla="*/ 18 w 1808"/>
                  <a:gd name="T19" fmla="*/ 48 h 118"/>
                  <a:gd name="T20" fmla="*/ 4 w 1808"/>
                  <a:gd name="T21" fmla="*/ 54 h 118"/>
                  <a:gd name="T22" fmla="*/ 0 w 1808"/>
                  <a:gd name="T23" fmla="*/ 56 h 118"/>
                  <a:gd name="T24" fmla="*/ 0 w 1808"/>
                  <a:gd name="T25" fmla="*/ 60 h 118"/>
                  <a:gd name="T26" fmla="*/ 0 w 1808"/>
                  <a:gd name="T27" fmla="*/ 60 h 118"/>
                  <a:gd name="T28" fmla="*/ 0 w 1808"/>
                  <a:gd name="T29" fmla="*/ 62 h 118"/>
                  <a:gd name="T30" fmla="*/ 4 w 1808"/>
                  <a:gd name="T31" fmla="*/ 66 h 118"/>
                  <a:gd name="T32" fmla="*/ 18 w 1808"/>
                  <a:gd name="T33" fmla="*/ 72 h 118"/>
                  <a:gd name="T34" fmla="*/ 40 w 1808"/>
                  <a:gd name="T35" fmla="*/ 76 h 118"/>
                  <a:gd name="T36" fmla="*/ 70 w 1808"/>
                  <a:gd name="T37" fmla="*/ 82 h 118"/>
                  <a:gd name="T38" fmla="*/ 154 w 1808"/>
                  <a:gd name="T39" fmla="*/ 92 h 118"/>
                  <a:gd name="T40" fmla="*/ 264 w 1808"/>
                  <a:gd name="T41" fmla="*/ 100 h 118"/>
                  <a:gd name="T42" fmla="*/ 398 w 1808"/>
                  <a:gd name="T43" fmla="*/ 108 h 118"/>
                  <a:gd name="T44" fmla="*/ 550 w 1808"/>
                  <a:gd name="T45" fmla="*/ 114 h 118"/>
                  <a:gd name="T46" fmla="*/ 720 w 1808"/>
                  <a:gd name="T47" fmla="*/ 118 h 118"/>
                  <a:gd name="T48" fmla="*/ 902 w 1808"/>
                  <a:gd name="T49" fmla="*/ 118 h 118"/>
                  <a:gd name="T50" fmla="*/ 902 w 1808"/>
                  <a:gd name="T51" fmla="*/ 118 h 118"/>
                  <a:gd name="T52" fmla="*/ 1086 w 1808"/>
                  <a:gd name="T53" fmla="*/ 118 h 118"/>
                  <a:gd name="T54" fmla="*/ 1256 w 1808"/>
                  <a:gd name="T55" fmla="*/ 114 h 118"/>
                  <a:gd name="T56" fmla="*/ 1410 w 1808"/>
                  <a:gd name="T57" fmla="*/ 108 h 118"/>
                  <a:gd name="T58" fmla="*/ 1544 w 1808"/>
                  <a:gd name="T59" fmla="*/ 100 h 118"/>
                  <a:gd name="T60" fmla="*/ 1654 w 1808"/>
                  <a:gd name="T61" fmla="*/ 92 h 118"/>
                  <a:gd name="T62" fmla="*/ 1738 w 1808"/>
                  <a:gd name="T63" fmla="*/ 82 h 118"/>
                  <a:gd name="T64" fmla="*/ 1768 w 1808"/>
                  <a:gd name="T65" fmla="*/ 76 h 118"/>
                  <a:gd name="T66" fmla="*/ 1790 w 1808"/>
                  <a:gd name="T67" fmla="*/ 72 h 118"/>
                  <a:gd name="T68" fmla="*/ 1804 w 1808"/>
                  <a:gd name="T69" fmla="*/ 66 h 118"/>
                  <a:gd name="T70" fmla="*/ 1806 w 1808"/>
                  <a:gd name="T71" fmla="*/ 62 h 118"/>
                  <a:gd name="T72" fmla="*/ 1808 w 1808"/>
                  <a:gd name="T73" fmla="*/ 60 h 118"/>
                  <a:gd name="T74" fmla="*/ 1808 w 1808"/>
                  <a:gd name="T75" fmla="*/ 60 h 118"/>
                  <a:gd name="T76" fmla="*/ 1806 w 1808"/>
                  <a:gd name="T77" fmla="*/ 56 h 118"/>
                  <a:gd name="T78" fmla="*/ 1804 w 1808"/>
                  <a:gd name="T79" fmla="*/ 54 h 118"/>
                  <a:gd name="T80" fmla="*/ 1790 w 1808"/>
                  <a:gd name="T81" fmla="*/ 48 h 118"/>
                  <a:gd name="T82" fmla="*/ 1768 w 1808"/>
                  <a:gd name="T83" fmla="*/ 42 h 118"/>
                  <a:gd name="T84" fmla="*/ 1738 w 1808"/>
                  <a:gd name="T85" fmla="*/ 36 h 118"/>
                  <a:gd name="T86" fmla="*/ 1700 w 1808"/>
                  <a:gd name="T87" fmla="*/ 30 h 118"/>
                  <a:gd name="T88" fmla="*/ 1654 w 1808"/>
                  <a:gd name="T89" fmla="*/ 26 h 118"/>
                  <a:gd name="T90" fmla="*/ 1544 w 1808"/>
                  <a:gd name="T91" fmla="*/ 16 h 118"/>
                  <a:gd name="T92" fmla="*/ 1410 w 1808"/>
                  <a:gd name="T93" fmla="*/ 10 h 118"/>
                  <a:gd name="T94" fmla="*/ 1256 w 1808"/>
                  <a:gd name="T95" fmla="*/ 4 h 118"/>
                  <a:gd name="T96" fmla="*/ 1086 w 1808"/>
                  <a:gd name="T97" fmla="*/ 0 h 118"/>
                  <a:gd name="T98" fmla="*/ 902 w 1808"/>
                  <a:gd name="T9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8" h="118">
                    <a:moveTo>
                      <a:pt x="902" y="0"/>
                    </a:moveTo>
                    <a:lnTo>
                      <a:pt x="902" y="0"/>
                    </a:lnTo>
                    <a:lnTo>
                      <a:pt x="720" y="0"/>
                    </a:lnTo>
                    <a:lnTo>
                      <a:pt x="550" y="4"/>
                    </a:lnTo>
                    <a:lnTo>
                      <a:pt x="398" y="10"/>
                    </a:lnTo>
                    <a:lnTo>
                      <a:pt x="264" y="16"/>
                    </a:lnTo>
                    <a:lnTo>
                      <a:pt x="154" y="26"/>
                    </a:lnTo>
                    <a:lnTo>
                      <a:pt x="70" y="36"/>
                    </a:lnTo>
                    <a:lnTo>
                      <a:pt x="40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4" y="66"/>
                    </a:lnTo>
                    <a:lnTo>
                      <a:pt x="18" y="72"/>
                    </a:lnTo>
                    <a:lnTo>
                      <a:pt x="40" y="76"/>
                    </a:lnTo>
                    <a:lnTo>
                      <a:pt x="70" y="82"/>
                    </a:lnTo>
                    <a:lnTo>
                      <a:pt x="154" y="92"/>
                    </a:lnTo>
                    <a:lnTo>
                      <a:pt x="264" y="100"/>
                    </a:lnTo>
                    <a:lnTo>
                      <a:pt x="398" y="108"/>
                    </a:lnTo>
                    <a:lnTo>
                      <a:pt x="550" y="114"/>
                    </a:lnTo>
                    <a:lnTo>
                      <a:pt x="720" y="118"/>
                    </a:lnTo>
                    <a:lnTo>
                      <a:pt x="902" y="118"/>
                    </a:lnTo>
                    <a:lnTo>
                      <a:pt x="902" y="118"/>
                    </a:lnTo>
                    <a:lnTo>
                      <a:pt x="1086" y="118"/>
                    </a:lnTo>
                    <a:lnTo>
                      <a:pt x="1256" y="114"/>
                    </a:lnTo>
                    <a:lnTo>
                      <a:pt x="1410" y="108"/>
                    </a:lnTo>
                    <a:lnTo>
                      <a:pt x="1544" y="100"/>
                    </a:lnTo>
                    <a:lnTo>
                      <a:pt x="1654" y="92"/>
                    </a:lnTo>
                    <a:lnTo>
                      <a:pt x="1738" y="82"/>
                    </a:lnTo>
                    <a:lnTo>
                      <a:pt x="1768" y="76"/>
                    </a:lnTo>
                    <a:lnTo>
                      <a:pt x="1790" y="72"/>
                    </a:lnTo>
                    <a:lnTo>
                      <a:pt x="1804" y="66"/>
                    </a:lnTo>
                    <a:lnTo>
                      <a:pt x="1806" y="62"/>
                    </a:lnTo>
                    <a:lnTo>
                      <a:pt x="1808" y="60"/>
                    </a:lnTo>
                    <a:lnTo>
                      <a:pt x="1808" y="60"/>
                    </a:lnTo>
                    <a:lnTo>
                      <a:pt x="1806" y="56"/>
                    </a:lnTo>
                    <a:lnTo>
                      <a:pt x="1804" y="54"/>
                    </a:lnTo>
                    <a:lnTo>
                      <a:pt x="1790" y="48"/>
                    </a:lnTo>
                    <a:lnTo>
                      <a:pt x="1768" y="42"/>
                    </a:lnTo>
                    <a:lnTo>
                      <a:pt x="1738" y="36"/>
                    </a:lnTo>
                    <a:lnTo>
                      <a:pt x="1700" y="30"/>
                    </a:lnTo>
                    <a:lnTo>
                      <a:pt x="1654" y="26"/>
                    </a:lnTo>
                    <a:lnTo>
                      <a:pt x="1544" y="16"/>
                    </a:lnTo>
                    <a:lnTo>
                      <a:pt x="1410" y="10"/>
                    </a:lnTo>
                    <a:lnTo>
                      <a:pt x="1256" y="4"/>
                    </a:lnTo>
                    <a:lnTo>
                      <a:pt x="1086" y="0"/>
                    </a:lnTo>
                    <a:lnTo>
                      <a:pt x="9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330"/>
              <p:cNvSpPr>
                <a:spLocks noEditPoints="1"/>
              </p:cNvSpPr>
              <p:nvPr/>
            </p:nvSpPr>
            <p:spPr bwMode="auto">
              <a:xfrm>
                <a:off x="2950" y="4166"/>
                <a:ext cx="1798" cy="118"/>
              </a:xfrm>
              <a:custGeom>
                <a:avLst/>
                <a:gdLst>
                  <a:gd name="T0" fmla="*/ 898 w 1798"/>
                  <a:gd name="T1" fmla="*/ 118 h 118"/>
                  <a:gd name="T2" fmla="*/ 550 w 1798"/>
                  <a:gd name="T3" fmla="*/ 114 h 118"/>
                  <a:gd name="T4" fmla="*/ 268 w 1798"/>
                  <a:gd name="T5" fmla="*/ 100 h 118"/>
                  <a:gd name="T6" fmla="*/ 76 w 1798"/>
                  <a:gd name="T7" fmla="*/ 82 h 118"/>
                  <a:gd name="T8" fmla="*/ 24 w 1798"/>
                  <a:gd name="T9" fmla="*/ 72 h 118"/>
                  <a:gd name="T10" fmla="*/ 8 w 1798"/>
                  <a:gd name="T11" fmla="*/ 62 h 118"/>
                  <a:gd name="T12" fmla="*/ 6 w 1798"/>
                  <a:gd name="T13" fmla="*/ 60 h 118"/>
                  <a:gd name="T14" fmla="*/ 10 w 1798"/>
                  <a:gd name="T15" fmla="*/ 54 h 118"/>
                  <a:gd name="T16" fmla="*/ 46 w 1798"/>
                  <a:gd name="T17" fmla="*/ 42 h 118"/>
                  <a:gd name="T18" fmla="*/ 158 w 1798"/>
                  <a:gd name="T19" fmla="*/ 26 h 118"/>
                  <a:gd name="T20" fmla="*/ 400 w 1798"/>
                  <a:gd name="T21" fmla="*/ 10 h 118"/>
                  <a:gd name="T22" fmla="*/ 718 w 1798"/>
                  <a:gd name="T23" fmla="*/ 2 h 118"/>
                  <a:gd name="T24" fmla="*/ 898 w 1798"/>
                  <a:gd name="T25" fmla="*/ 0 h 118"/>
                  <a:gd name="T26" fmla="*/ 1248 w 1798"/>
                  <a:gd name="T27" fmla="*/ 4 h 118"/>
                  <a:gd name="T28" fmla="*/ 1532 w 1798"/>
                  <a:gd name="T29" fmla="*/ 18 h 118"/>
                  <a:gd name="T30" fmla="*/ 1724 w 1798"/>
                  <a:gd name="T31" fmla="*/ 36 h 118"/>
                  <a:gd name="T32" fmla="*/ 1776 w 1798"/>
                  <a:gd name="T33" fmla="*/ 48 h 118"/>
                  <a:gd name="T34" fmla="*/ 1792 w 1798"/>
                  <a:gd name="T35" fmla="*/ 56 h 118"/>
                  <a:gd name="T36" fmla="*/ 1794 w 1798"/>
                  <a:gd name="T37" fmla="*/ 60 h 118"/>
                  <a:gd name="T38" fmla="*/ 1790 w 1798"/>
                  <a:gd name="T39" fmla="*/ 66 h 118"/>
                  <a:gd name="T40" fmla="*/ 1754 w 1798"/>
                  <a:gd name="T41" fmla="*/ 76 h 118"/>
                  <a:gd name="T42" fmla="*/ 1642 w 1798"/>
                  <a:gd name="T43" fmla="*/ 92 h 118"/>
                  <a:gd name="T44" fmla="*/ 1400 w 1798"/>
                  <a:gd name="T45" fmla="*/ 108 h 118"/>
                  <a:gd name="T46" fmla="*/ 1080 w 1798"/>
                  <a:gd name="T47" fmla="*/ 116 h 118"/>
                  <a:gd name="T48" fmla="*/ 898 w 1798"/>
                  <a:gd name="T49" fmla="*/ 0 h 118"/>
                  <a:gd name="T50" fmla="*/ 718 w 1798"/>
                  <a:gd name="T51" fmla="*/ 0 h 118"/>
                  <a:gd name="T52" fmla="*/ 396 w 1798"/>
                  <a:gd name="T53" fmla="*/ 10 h 118"/>
                  <a:gd name="T54" fmla="*/ 154 w 1798"/>
                  <a:gd name="T55" fmla="*/ 26 h 118"/>
                  <a:gd name="T56" fmla="*/ 42 w 1798"/>
                  <a:gd name="T57" fmla="*/ 42 h 118"/>
                  <a:gd name="T58" fmla="*/ 6 w 1798"/>
                  <a:gd name="T59" fmla="*/ 54 h 118"/>
                  <a:gd name="T60" fmla="*/ 0 w 1798"/>
                  <a:gd name="T61" fmla="*/ 60 h 118"/>
                  <a:gd name="T62" fmla="*/ 2 w 1798"/>
                  <a:gd name="T63" fmla="*/ 62 h 118"/>
                  <a:gd name="T64" fmla="*/ 20 w 1798"/>
                  <a:gd name="T65" fmla="*/ 72 h 118"/>
                  <a:gd name="T66" fmla="*/ 72 w 1798"/>
                  <a:gd name="T67" fmla="*/ 82 h 118"/>
                  <a:gd name="T68" fmla="*/ 264 w 1798"/>
                  <a:gd name="T69" fmla="*/ 100 h 118"/>
                  <a:gd name="T70" fmla="*/ 548 w 1798"/>
                  <a:gd name="T71" fmla="*/ 114 h 118"/>
                  <a:gd name="T72" fmla="*/ 898 w 1798"/>
                  <a:gd name="T73" fmla="*/ 118 h 118"/>
                  <a:gd name="T74" fmla="*/ 1080 w 1798"/>
                  <a:gd name="T75" fmla="*/ 116 h 118"/>
                  <a:gd name="T76" fmla="*/ 1404 w 1798"/>
                  <a:gd name="T77" fmla="*/ 108 h 118"/>
                  <a:gd name="T78" fmla="*/ 1646 w 1798"/>
                  <a:gd name="T79" fmla="*/ 92 h 118"/>
                  <a:gd name="T80" fmla="*/ 1758 w 1798"/>
                  <a:gd name="T81" fmla="*/ 76 h 118"/>
                  <a:gd name="T82" fmla="*/ 1794 w 1798"/>
                  <a:gd name="T83" fmla="*/ 66 h 118"/>
                  <a:gd name="T84" fmla="*/ 1798 w 1798"/>
                  <a:gd name="T85" fmla="*/ 60 h 118"/>
                  <a:gd name="T86" fmla="*/ 1798 w 1798"/>
                  <a:gd name="T87" fmla="*/ 56 h 118"/>
                  <a:gd name="T88" fmla="*/ 1780 w 1798"/>
                  <a:gd name="T89" fmla="*/ 48 h 118"/>
                  <a:gd name="T90" fmla="*/ 1728 w 1798"/>
                  <a:gd name="T91" fmla="*/ 36 h 118"/>
                  <a:gd name="T92" fmla="*/ 1536 w 1798"/>
                  <a:gd name="T93" fmla="*/ 18 h 118"/>
                  <a:gd name="T94" fmla="*/ 1250 w 1798"/>
                  <a:gd name="T95" fmla="*/ 4 h 118"/>
                  <a:gd name="T96" fmla="*/ 898 w 1798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98" h="118">
                    <a:moveTo>
                      <a:pt x="898" y="118"/>
                    </a:moveTo>
                    <a:lnTo>
                      <a:pt x="898" y="118"/>
                    </a:lnTo>
                    <a:lnTo>
                      <a:pt x="718" y="116"/>
                    </a:lnTo>
                    <a:lnTo>
                      <a:pt x="550" y="114"/>
                    </a:lnTo>
                    <a:lnTo>
                      <a:pt x="400" y="108"/>
                    </a:lnTo>
                    <a:lnTo>
                      <a:pt x="268" y="100"/>
                    </a:lnTo>
                    <a:lnTo>
                      <a:pt x="158" y="92"/>
                    </a:lnTo>
                    <a:lnTo>
                      <a:pt x="76" y="82"/>
                    </a:lnTo>
                    <a:lnTo>
                      <a:pt x="46" y="76"/>
                    </a:lnTo>
                    <a:lnTo>
                      <a:pt x="24" y="72"/>
                    </a:lnTo>
                    <a:lnTo>
                      <a:pt x="10" y="66"/>
                    </a:lnTo>
                    <a:lnTo>
                      <a:pt x="8" y="62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8" y="56"/>
                    </a:lnTo>
                    <a:lnTo>
                      <a:pt x="10" y="54"/>
                    </a:lnTo>
                    <a:lnTo>
                      <a:pt x="24" y="48"/>
                    </a:lnTo>
                    <a:lnTo>
                      <a:pt x="46" y="42"/>
                    </a:lnTo>
                    <a:lnTo>
                      <a:pt x="76" y="36"/>
                    </a:lnTo>
                    <a:lnTo>
                      <a:pt x="158" y="26"/>
                    </a:lnTo>
                    <a:lnTo>
                      <a:pt x="268" y="18"/>
                    </a:lnTo>
                    <a:lnTo>
                      <a:pt x="400" y="10"/>
                    </a:lnTo>
                    <a:lnTo>
                      <a:pt x="550" y="4"/>
                    </a:lnTo>
                    <a:lnTo>
                      <a:pt x="718" y="2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1080" y="2"/>
                    </a:lnTo>
                    <a:lnTo>
                      <a:pt x="1248" y="4"/>
                    </a:lnTo>
                    <a:lnTo>
                      <a:pt x="1400" y="10"/>
                    </a:lnTo>
                    <a:lnTo>
                      <a:pt x="1532" y="18"/>
                    </a:lnTo>
                    <a:lnTo>
                      <a:pt x="1642" y="26"/>
                    </a:lnTo>
                    <a:lnTo>
                      <a:pt x="1724" y="36"/>
                    </a:lnTo>
                    <a:lnTo>
                      <a:pt x="1754" y="42"/>
                    </a:lnTo>
                    <a:lnTo>
                      <a:pt x="1776" y="48"/>
                    </a:lnTo>
                    <a:lnTo>
                      <a:pt x="1790" y="54"/>
                    </a:lnTo>
                    <a:lnTo>
                      <a:pt x="1792" y="56"/>
                    </a:lnTo>
                    <a:lnTo>
                      <a:pt x="1794" y="60"/>
                    </a:lnTo>
                    <a:lnTo>
                      <a:pt x="1794" y="60"/>
                    </a:lnTo>
                    <a:lnTo>
                      <a:pt x="1792" y="62"/>
                    </a:lnTo>
                    <a:lnTo>
                      <a:pt x="1790" y="66"/>
                    </a:lnTo>
                    <a:lnTo>
                      <a:pt x="1776" y="72"/>
                    </a:lnTo>
                    <a:lnTo>
                      <a:pt x="1754" y="76"/>
                    </a:lnTo>
                    <a:lnTo>
                      <a:pt x="1724" y="82"/>
                    </a:lnTo>
                    <a:lnTo>
                      <a:pt x="1642" y="92"/>
                    </a:lnTo>
                    <a:lnTo>
                      <a:pt x="1532" y="100"/>
                    </a:lnTo>
                    <a:lnTo>
                      <a:pt x="1400" y="108"/>
                    </a:lnTo>
                    <a:lnTo>
                      <a:pt x="1248" y="114"/>
                    </a:lnTo>
                    <a:lnTo>
                      <a:pt x="1080" y="116"/>
                    </a:lnTo>
                    <a:lnTo>
                      <a:pt x="898" y="118"/>
                    </a:lnTo>
                    <a:close/>
                    <a:moveTo>
                      <a:pt x="898" y="0"/>
                    </a:moveTo>
                    <a:lnTo>
                      <a:pt x="898" y="0"/>
                    </a:lnTo>
                    <a:lnTo>
                      <a:pt x="718" y="0"/>
                    </a:lnTo>
                    <a:lnTo>
                      <a:pt x="548" y="4"/>
                    </a:lnTo>
                    <a:lnTo>
                      <a:pt x="396" y="10"/>
                    </a:lnTo>
                    <a:lnTo>
                      <a:pt x="264" y="18"/>
                    </a:lnTo>
                    <a:lnTo>
                      <a:pt x="154" y="26"/>
                    </a:lnTo>
                    <a:lnTo>
                      <a:pt x="72" y="36"/>
                    </a:lnTo>
                    <a:lnTo>
                      <a:pt x="42" y="42"/>
                    </a:lnTo>
                    <a:lnTo>
                      <a:pt x="20" y="48"/>
                    </a:lnTo>
                    <a:lnTo>
                      <a:pt x="6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20" y="72"/>
                    </a:lnTo>
                    <a:lnTo>
                      <a:pt x="42" y="76"/>
                    </a:lnTo>
                    <a:lnTo>
                      <a:pt x="72" y="82"/>
                    </a:lnTo>
                    <a:lnTo>
                      <a:pt x="154" y="92"/>
                    </a:lnTo>
                    <a:lnTo>
                      <a:pt x="264" y="100"/>
                    </a:lnTo>
                    <a:lnTo>
                      <a:pt x="396" y="108"/>
                    </a:lnTo>
                    <a:lnTo>
                      <a:pt x="548" y="114"/>
                    </a:lnTo>
                    <a:lnTo>
                      <a:pt x="718" y="116"/>
                    </a:lnTo>
                    <a:lnTo>
                      <a:pt x="898" y="118"/>
                    </a:lnTo>
                    <a:lnTo>
                      <a:pt x="898" y="118"/>
                    </a:lnTo>
                    <a:lnTo>
                      <a:pt x="1080" y="116"/>
                    </a:lnTo>
                    <a:lnTo>
                      <a:pt x="1250" y="114"/>
                    </a:lnTo>
                    <a:lnTo>
                      <a:pt x="1404" y="108"/>
                    </a:lnTo>
                    <a:lnTo>
                      <a:pt x="1536" y="100"/>
                    </a:lnTo>
                    <a:lnTo>
                      <a:pt x="1646" y="92"/>
                    </a:lnTo>
                    <a:lnTo>
                      <a:pt x="1728" y="82"/>
                    </a:lnTo>
                    <a:lnTo>
                      <a:pt x="1758" y="76"/>
                    </a:lnTo>
                    <a:lnTo>
                      <a:pt x="1780" y="72"/>
                    </a:lnTo>
                    <a:lnTo>
                      <a:pt x="1794" y="66"/>
                    </a:lnTo>
                    <a:lnTo>
                      <a:pt x="1798" y="62"/>
                    </a:lnTo>
                    <a:lnTo>
                      <a:pt x="1798" y="60"/>
                    </a:lnTo>
                    <a:lnTo>
                      <a:pt x="1798" y="60"/>
                    </a:lnTo>
                    <a:lnTo>
                      <a:pt x="1798" y="56"/>
                    </a:lnTo>
                    <a:lnTo>
                      <a:pt x="1794" y="54"/>
                    </a:lnTo>
                    <a:lnTo>
                      <a:pt x="1780" y="48"/>
                    </a:lnTo>
                    <a:lnTo>
                      <a:pt x="1758" y="42"/>
                    </a:lnTo>
                    <a:lnTo>
                      <a:pt x="1728" y="36"/>
                    </a:lnTo>
                    <a:lnTo>
                      <a:pt x="1646" y="26"/>
                    </a:lnTo>
                    <a:lnTo>
                      <a:pt x="1536" y="18"/>
                    </a:lnTo>
                    <a:lnTo>
                      <a:pt x="1404" y="10"/>
                    </a:lnTo>
                    <a:lnTo>
                      <a:pt x="1250" y="4"/>
                    </a:lnTo>
                    <a:lnTo>
                      <a:pt x="1080" y="0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DDD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331"/>
              <p:cNvSpPr>
                <a:spLocks/>
              </p:cNvSpPr>
              <p:nvPr/>
            </p:nvSpPr>
            <p:spPr bwMode="auto">
              <a:xfrm>
                <a:off x="2956" y="4166"/>
                <a:ext cx="1788" cy="118"/>
              </a:xfrm>
              <a:custGeom>
                <a:avLst/>
                <a:gdLst>
                  <a:gd name="T0" fmla="*/ 892 w 1788"/>
                  <a:gd name="T1" fmla="*/ 118 h 118"/>
                  <a:gd name="T2" fmla="*/ 892 w 1788"/>
                  <a:gd name="T3" fmla="*/ 118 h 118"/>
                  <a:gd name="T4" fmla="*/ 712 w 1788"/>
                  <a:gd name="T5" fmla="*/ 116 h 118"/>
                  <a:gd name="T6" fmla="*/ 544 w 1788"/>
                  <a:gd name="T7" fmla="*/ 114 h 118"/>
                  <a:gd name="T8" fmla="*/ 394 w 1788"/>
                  <a:gd name="T9" fmla="*/ 108 h 118"/>
                  <a:gd name="T10" fmla="*/ 262 w 1788"/>
                  <a:gd name="T11" fmla="*/ 100 h 118"/>
                  <a:gd name="T12" fmla="*/ 152 w 1788"/>
                  <a:gd name="T13" fmla="*/ 92 h 118"/>
                  <a:gd name="T14" fmla="*/ 70 w 1788"/>
                  <a:gd name="T15" fmla="*/ 82 h 118"/>
                  <a:gd name="T16" fmla="*/ 40 w 1788"/>
                  <a:gd name="T17" fmla="*/ 76 h 118"/>
                  <a:gd name="T18" fmla="*/ 18 w 1788"/>
                  <a:gd name="T19" fmla="*/ 72 h 118"/>
                  <a:gd name="T20" fmla="*/ 4 w 1788"/>
                  <a:gd name="T21" fmla="*/ 66 h 118"/>
                  <a:gd name="T22" fmla="*/ 2 w 1788"/>
                  <a:gd name="T23" fmla="*/ 62 h 118"/>
                  <a:gd name="T24" fmla="*/ 0 w 1788"/>
                  <a:gd name="T25" fmla="*/ 60 h 118"/>
                  <a:gd name="T26" fmla="*/ 0 w 1788"/>
                  <a:gd name="T27" fmla="*/ 60 h 118"/>
                  <a:gd name="T28" fmla="*/ 2 w 1788"/>
                  <a:gd name="T29" fmla="*/ 56 h 118"/>
                  <a:gd name="T30" fmla="*/ 4 w 1788"/>
                  <a:gd name="T31" fmla="*/ 54 h 118"/>
                  <a:gd name="T32" fmla="*/ 18 w 1788"/>
                  <a:gd name="T33" fmla="*/ 48 h 118"/>
                  <a:gd name="T34" fmla="*/ 40 w 1788"/>
                  <a:gd name="T35" fmla="*/ 42 h 118"/>
                  <a:gd name="T36" fmla="*/ 70 w 1788"/>
                  <a:gd name="T37" fmla="*/ 36 h 118"/>
                  <a:gd name="T38" fmla="*/ 152 w 1788"/>
                  <a:gd name="T39" fmla="*/ 26 h 118"/>
                  <a:gd name="T40" fmla="*/ 262 w 1788"/>
                  <a:gd name="T41" fmla="*/ 18 h 118"/>
                  <a:gd name="T42" fmla="*/ 394 w 1788"/>
                  <a:gd name="T43" fmla="*/ 10 h 118"/>
                  <a:gd name="T44" fmla="*/ 544 w 1788"/>
                  <a:gd name="T45" fmla="*/ 4 h 118"/>
                  <a:gd name="T46" fmla="*/ 712 w 1788"/>
                  <a:gd name="T47" fmla="*/ 2 h 118"/>
                  <a:gd name="T48" fmla="*/ 892 w 1788"/>
                  <a:gd name="T49" fmla="*/ 0 h 118"/>
                  <a:gd name="T50" fmla="*/ 892 w 1788"/>
                  <a:gd name="T51" fmla="*/ 0 h 118"/>
                  <a:gd name="T52" fmla="*/ 1074 w 1788"/>
                  <a:gd name="T53" fmla="*/ 2 h 118"/>
                  <a:gd name="T54" fmla="*/ 1242 w 1788"/>
                  <a:gd name="T55" fmla="*/ 4 h 118"/>
                  <a:gd name="T56" fmla="*/ 1394 w 1788"/>
                  <a:gd name="T57" fmla="*/ 10 h 118"/>
                  <a:gd name="T58" fmla="*/ 1526 w 1788"/>
                  <a:gd name="T59" fmla="*/ 18 h 118"/>
                  <a:gd name="T60" fmla="*/ 1636 w 1788"/>
                  <a:gd name="T61" fmla="*/ 26 h 118"/>
                  <a:gd name="T62" fmla="*/ 1718 w 1788"/>
                  <a:gd name="T63" fmla="*/ 36 h 118"/>
                  <a:gd name="T64" fmla="*/ 1748 w 1788"/>
                  <a:gd name="T65" fmla="*/ 42 h 118"/>
                  <a:gd name="T66" fmla="*/ 1770 w 1788"/>
                  <a:gd name="T67" fmla="*/ 48 h 118"/>
                  <a:gd name="T68" fmla="*/ 1784 w 1788"/>
                  <a:gd name="T69" fmla="*/ 54 h 118"/>
                  <a:gd name="T70" fmla="*/ 1786 w 1788"/>
                  <a:gd name="T71" fmla="*/ 56 h 118"/>
                  <a:gd name="T72" fmla="*/ 1788 w 1788"/>
                  <a:gd name="T73" fmla="*/ 60 h 118"/>
                  <a:gd name="T74" fmla="*/ 1788 w 1788"/>
                  <a:gd name="T75" fmla="*/ 60 h 118"/>
                  <a:gd name="T76" fmla="*/ 1786 w 1788"/>
                  <a:gd name="T77" fmla="*/ 62 h 118"/>
                  <a:gd name="T78" fmla="*/ 1784 w 1788"/>
                  <a:gd name="T79" fmla="*/ 66 h 118"/>
                  <a:gd name="T80" fmla="*/ 1770 w 1788"/>
                  <a:gd name="T81" fmla="*/ 72 h 118"/>
                  <a:gd name="T82" fmla="*/ 1748 w 1788"/>
                  <a:gd name="T83" fmla="*/ 76 h 118"/>
                  <a:gd name="T84" fmla="*/ 1718 w 1788"/>
                  <a:gd name="T85" fmla="*/ 82 h 118"/>
                  <a:gd name="T86" fmla="*/ 1636 w 1788"/>
                  <a:gd name="T87" fmla="*/ 92 h 118"/>
                  <a:gd name="T88" fmla="*/ 1526 w 1788"/>
                  <a:gd name="T89" fmla="*/ 100 h 118"/>
                  <a:gd name="T90" fmla="*/ 1394 w 1788"/>
                  <a:gd name="T91" fmla="*/ 108 h 118"/>
                  <a:gd name="T92" fmla="*/ 1242 w 1788"/>
                  <a:gd name="T93" fmla="*/ 114 h 118"/>
                  <a:gd name="T94" fmla="*/ 1074 w 1788"/>
                  <a:gd name="T95" fmla="*/ 116 h 118"/>
                  <a:gd name="T96" fmla="*/ 892 w 1788"/>
                  <a:gd name="T9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8" h="118">
                    <a:moveTo>
                      <a:pt x="892" y="118"/>
                    </a:moveTo>
                    <a:lnTo>
                      <a:pt x="892" y="118"/>
                    </a:lnTo>
                    <a:lnTo>
                      <a:pt x="712" y="116"/>
                    </a:lnTo>
                    <a:lnTo>
                      <a:pt x="544" y="114"/>
                    </a:lnTo>
                    <a:lnTo>
                      <a:pt x="394" y="108"/>
                    </a:lnTo>
                    <a:lnTo>
                      <a:pt x="262" y="100"/>
                    </a:lnTo>
                    <a:lnTo>
                      <a:pt x="152" y="92"/>
                    </a:lnTo>
                    <a:lnTo>
                      <a:pt x="70" y="82"/>
                    </a:lnTo>
                    <a:lnTo>
                      <a:pt x="40" y="76"/>
                    </a:lnTo>
                    <a:lnTo>
                      <a:pt x="18" y="72"/>
                    </a:lnTo>
                    <a:lnTo>
                      <a:pt x="4" y="66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6"/>
                    </a:lnTo>
                    <a:lnTo>
                      <a:pt x="4" y="54"/>
                    </a:lnTo>
                    <a:lnTo>
                      <a:pt x="18" y="48"/>
                    </a:lnTo>
                    <a:lnTo>
                      <a:pt x="40" y="42"/>
                    </a:lnTo>
                    <a:lnTo>
                      <a:pt x="70" y="36"/>
                    </a:lnTo>
                    <a:lnTo>
                      <a:pt x="152" y="26"/>
                    </a:lnTo>
                    <a:lnTo>
                      <a:pt x="262" y="18"/>
                    </a:lnTo>
                    <a:lnTo>
                      <a:pt x="394" y="10"/>
                    </a:lnTo>
                    <a:lnTo>
                      <a:pt x="544" y="4"/>
                    </a:lnTo>
                    <a:lnTo>
                      <a:pt x="712" y="2"/>
                    </a:lnTo>
                    <a:lnTo>
                      <a:pt x="892" y="0"/>
                    </a:lnTo>
                    <a:lnTo>
                      <a:pt x="892" y="0"/>
                    </a:lnTo>
                    <a:lnTo>
                      <a:pt x="1074" y="2"/>
                    </a:lnTo>
                    <a:lnTo>
                      <a:pt x="1242" y="4"/>
                    </a:lnTo>
                    <a:lnTo>
                      <a:pt x="1394" y="10"/>
                    </a:lnTo>
                    <a:lnTo>
                      <a:pt x="1526" y="18"/>
                    </a:lnTo>
                    <a:lnTo>
                      <a:pt x="1636" y="26"/>
                    </a:lnTo>
                    <a:lnTo>
                      <a:pt x="1718" y="36"/>
                    </a:lnTo>
                    <a:lnTo>
                      <a:pt x="1748" y="42"/>
                    </a:lnTo>
                    <a:lnTo>
                      <a:pt x="1770" y="48"/>
                    </a:lnTo>
                    <a:lnTo>
                      <a:pt x="1784" y="54"/>
                    </a:lnTo>
                    <a:lnTo>
                      <a:pt x="1786" y="56"/>
                    </a:lnTo>
                    <a:lnTo>
                      <a:pt x="1788" y="60"/>
                    </a:lnTo>
                    <a:lnTo>
                      <a:pt x="1788" y="60"/>
                    </a:lnTo>
                    <a:lnTo>
                      <a:pt x="1786" y="62"/>
                    </a:lnTo>
                    <a:lnTo>
                      <a:pt x="1784" y="66"/>
                    </a:lnTo>
                    <a:lnTo>
                      <a:pt x="1770" y="72"/>
                    </a:lnTo>
                    <a:lnTo>
                      <a:pt x="1748" y="76"/>
                    </a:lnTo>
                    <a:lnTo>
                      <a:pt x="1718" y="82"/>
                    </a:lnTo>
                    <a:lnTo>
                      <a:pt x="1636" y="92"/>
                    </a:lnTo>
                    <a:lnTo>
                      <a:pt x="1526" y="100"/>
                    </a:lnTo>
                    <a:lnTo>
                      <a:pt x="1394" y="108"/>
                    </a:lnTo>
                    <a:lnTo>
                      <a:pt x="1242" y="114"/>
                    </a:lnTo>
                    <a:lnTo>
                      <a:pt x="1074" y="116"/>
                    </a:lnTo>
                    <a:lnTo>
                      <a:pt x="892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332"/>
              <p:cNvSpPr>
                <a:spLocks/>
              </p:cNvSpPr>
              <p:nvPr/>
            </p:nvSpPr>
            <p:spPr bwMode="auto">
              <a:xfrm>
                <a:off x="2950" y="4166"/>
                <a:ext cx="1798" cy="118"/>
              </a:xfrm>
              <a:custGeom>
                <a:avLst/>
                <a:gdLst>
                  <a:gd name="T0" fmla="*/ 898 w 1798"/>
                  <a:gd name="T1" fmla="*/ 0 h 118"/>
                  <a:gd name="T2" fmla="*/ 898 w 1798"/>
                  <a:gd name="T3" fmla="*/ 0 h 118"/>
                  <a:gd name="T4" fmla="*/ 718 w 1798"/>
                  <a:gd name="T5" fmla="*/ 0 h 118"/>
                  <a:gd name="T6" fmla="*/ 548 w 1798"/>
                  <a:gd name="T7" fmla="*/ 4 h 118"/>
                  <a:gd name="T8" fmla="*/ 396 w 1798"/>
                  <a:gd name="T9" fmla="*/ 10 h 118"/>
                  <a:gd name="T10" fmla="*/ 264 w 1798"/>
                  <a:gd name="T11" fmla="*/ 18 h 118"/>
                  <a:gd name="T12" fmla="*/ 154 w 1798"/>
                  <a:gd name="T13" fmla="*/ 26 h 118"/>
                  <a:gd name="T14" fmla="*/ 72 w 1798"/>
                  <a:gd name="T15" fmla="*/ 36 h 118"/>
                  <a:gd name="T16" fmla="*/ 42 w 1798"/>
                  <a:gd name="T17" fmla="*/ 42 h 118"/>
                  <a:gd name="T18" fmla="*/ 20 w 1798"/>
                  <a:gd name="T19" fmla="*/ 48 h 118"/>
                  <a:gd name="T20" fmla="*/ 6 w 1798"/>
                  <a:gd name="T21" fmla="*/ 54 h 118"/>
                  <a:gd name="T22" fmla="*/ 2 w 1798"/>
                  <a:gd name="T23" fmla="*/ 56 h 118"/>
                  <a:gd name="T24" fmla="*/ 0 w 1798"/>
                  <a:gd name="T25" fmla="*/ 60 h 118"/>
                  <a:gd name="T26" fmla="*/ 0 w 1798"/>
                  <a:gd name="T27" fmla="*/ 60 h 118"/>
                  <a:gd name="T28" fmla="*/ 2 w 1798"/>
                  <a:gd name="T29" fmla="*/ 62 h 118"/>
                  <a:gd name="T30" fmla="*/ 6 w 1798"/>
                  <a:gd name="T31" fmla="*/ 66 h 118"/>
                  <a:gd name="T32" fmla="*/ 20 w 1798"/>
                  <a:gd name="T33" fmla="*/ 72 h 118"/>
                  <a:gd name="T34" fmla="*/ 42 w 1798"/>
                  <a:gd name="T35" fmla="*/ 76 h 118"/>
                  <a:gd name="T36" fmla="*/ 72 w 1798"/>
                  <a:gd name="T37" fmla="*/ 82 h 118"/>
                  <a:gd name="T38" fmla="*/ 154 w 1798"/>
                  <a:gd name="T39" fmla="*/ 92 h 118"/>
                  <a:gd name="T40" fmla="*/ 264 w 1798"/>
                  <a:gd name="T41" fmla="*/ 100 h 118"/>
                  <a:gd name="T42" fmla="*/ 396 w 1798"/>
                  <a:gd name="T43" fmla="*/ 108 h 118"/>
                  <a:gd name="T44" fmla="*/ 548 w 1798"/>
                  <a:gd name="T45" fmla="*/ 114 h 118"/>
                  <a:gd name="T46" fmla="*/ 718 w 1798"/>
                  <a:gd name="T47" fmla="*/ 116 h 118"/>
                  <a:gd name="T48" fmla="*/ 898 w 1798"/>
                  <a:gd name="T49" fmla="*/ 118 h 118"/>
                  <a:gd name="T50" fmla="*/ 898 w 1798"/>
                  <a:gd name="T51" fmla="*/ 118 h 118"/>
                  <a:gd name="T52" fmla="*/ 1080 w 1798"/>
                  <a:gd name="T53" fmla="*/ 116 h 118"/>
                  <a:gd name="T54" fmla="*/ 1250 w 1798"/>
                  <a:gd name="T55" fmla="*/ 114 h 118"/>
                  <a:gd name="T56" fmla="*/ 1404 w 1798"/>
                  <a:gd name="T57" fmla="*/ 108 h 118"/>
                  <a:gd name="T58" fmla="*/ 1536 w 1798"/>
                  <a:gd name="T59" fmla="*/ 100 h 118"/>
                  <a:gd name="T60" fmla="*/ 1646 w 1798"/>
                  <a:gd name="T61" fmla="*/ 92 h 118"/>
                  <a:gd name="T62" fmla="*/ 1728 w 1798"/>
                  <a:gd name="T63" fmla="*/ 82 h 118"/>
                  <a:gd name="T64" fmla="*/ 1758 w 1798"/>
                  <a:gd name="T65" fmla="*/ 76 h 118"/>
                  <a:gd name="T66" fmla="*/ 1780 w 1798"/>
                  <a:gd name="T67" fmla="*/ 72 h 118"/>
                  <a:gd name="T68" fmla="*/ 1794 w 1798"/>
                  <a:gd name="T69" fmla="*/ 66 h 118"/>
                  <a:gd name="T70" fmla="*/ 1798 w 1798"/>
                  <a:gd name="T71" fmla="*/ 62 h 118"/>
                  <a:gd name="T72" fmla="*/ 1798 w 1798"/>
                  <a:gd name="T73" fmla="*/ 60 h 118"/>
                  <a:gd name="T74" fmla="*/ 1798 w 1798"/>
                  <a:gd name="T75" fmla="*/ 60 h 118"/>
                  <a:gd name="T76" fmla="*/ 1798 w 1798"/>
                  <a:gd name="T77" fmla="*/ 56 h 118"/>
                  <a:gd name="T78" fmla="*/ 1794 w 1798"/>
                  <a:gd name="T79" fmla="*/ 54 h 118"/>
                  <a:gd name="T80" fmla="*/ 1780 w 1798"/>
                  <a:gd name="T81" fmla="*/ 48 h 118"/>
                  <a:gd name="T82" fmla="*/ 1758 w 1798"/>
                  <a:gd name="T83" fmla="*/ 42 h 118"/>
                  <a:gd name="T84" fmla="*/ 1728 w 1798"/>
                  <a:gd name="T85" fmla="*/ 36 h 118"/>
                  <a:gd name="T86" fmla="*/ 1646 w 1798"/>
                  <a:gd name="T87" fmla="*/ 26 h 118"/>
                  <a:gd name="T88" fmla="*/ 1536 w 1798"/>
                  <a:gd name="T89" fmla="*/ 18 h 118"/>
                  <a:gd name="T90" fmla="*/ 1404 w 1798"/>
                  <a:gd name="T91" fmla="*/ 10 h 118"/>
                  <a:gd name="T92" fmla="*/ 1250 w 1798"/>
                  <a:gd name="T93" fmla="*/ 4 h 118"/>
                  <a:gd name="T94" fmla="*/ 1080 w 1798"/>
                  <a:gd name="T95" fmla="*/ 0 h 118"/>
                  <a:gd name="T96" fmla="*/ 898 w 1798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98" h="118">
                    <a:moveTo>
                      <a:pt x="898" y="0"/>
                    </a:moveTo>
                    <a:lnTo>
                      <a:pt x="898" y="0"/>
                    </a:lnTo>
                    <a:lnTo>
                      <a:pt x="718" y="0"/>
                    </a:lnTo>
                    <a:lnTo>
                      <a:pt x="548" y="4"/>
                    </a:lnTo>
                    <a:lnTo>
                      <a:pt x="396" y="10"/>
                    </a:lnTo>
                    <a:lnTo>
                      <a:pt x="264" y="18"/>
                    </a:lnTo>
                    <a:lnTo>
                      <a:pt x="154" y="26"/>
                    </a:lnTo>
                    <a:lnTo>
                      <a:pt x="72" y="36"/>
                    </a:lnTo>
                    <a:lnTo>
                      <a:pt x="42" y="42"/>
                    </a:lnTo>
                    <a:lnTo>
                      <a:pt x="20" y="48"/>
                    </a:lnTo>
                    <a:lnTo>
                      <a:pt x="6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6"/>
                    </a:lnTo>
                    <a:lnTo>
                      <a:pt x="20" y="72"/>
                    </a:lnTo>
                    <a:lnTo>
                      <a:pt x="42" y="76"/>
                    </a:lnTo>
                    <a:lnTo>
                      <a:pt x="72" y="82"/>
                    </a:lnTo>
                    <a:lnTo>
                      <a:pt x="154" y="92"/>
                    </a:lnTo>
                    <a:lnTo>
                      <a:pt x="264" y="100"/>
                    </a:lnTo>
                    <a:lnTo>
                      <a:pt x="396" y="108"/>
                    </a:lnTo>
                    <a:lnTo>
                      <a:pt x="548" y="114"/>
                    </a:lnTo>
                    <a:lnTo>
                      <a:pt x="718" y="116"/>
                    </a:lnTo>
                    <a:lnTo>
                      <a:pt x="898" y="118"/>
                    </a:lnTo>
                    <a:lnTo>
                      <a:pt x="898" y="118"/>
                    </a:lnTo>
                    <a:lnTo>
                      <a:pt x="1080" y="116"/>
                    </a:lnTo>
                    <a:lnTo>
                      <a:pt x="1250" y="114"/>
                    </a:lnTo>
                    <a:lnTo>
                      <a:pt x="1404" y="108"/>
                    </a:lnTo>
                    <a:lnTo>
                      <a:pt x="1536" y="100"/>
                    </a:lnTo>
                    <a:lnTo>
                      <a:pt x="1646" y="92"/>
                    </a:lnTo>
                    <a:lnTo>
                      <a:pt x="1728" y="82"/>
                    </a:lnTo>
                    <a:lnTo>
                      <a:pt x="1758" y="76"/>
                    </a:lnTo>
                    <a:lnTo>
                      <a:pt x="1780" y="72"/>
                    </a:lnTo>
                    <a:lnTo>
                      <a:pt x="1794" y="66"/>
                    </a:lnTo>
                    <a:lnTo>
                      <a:pt x="1798" y="62"/>
                    </a:lnTo>
                    <a:lnTo>
                      <a:pt x="1798" y="60"/>
                    </a:lnTo>
                    <a:lnTo>
                      <a:pt x="1798" y="60"/>
                    </a:lnTo>
                    <a:lnTo>
                      <a:pt x="1798" y="56"/>
                    </a:lnTo>
                    <a:lnTo>
                      <a:pt x="1794" y="54"/>
                    </a:lnTo>
                    <a:lnTo>
                      <a:pt x="1780" y="48"/>
                    </a:lnTo>
                    <a:lnTo>
                      <a:pt x="1758" y="42"/>
                    </a:lnTo>
                    <a:lnTo>
                      <a:pt x="1728" y="36"/>
                    </a:lnTo>
                    <a:lnTo>
                      <a:pt x="1646" y="26"/>
                    </a:lnTo>
                    <a:lnTo>
                      <a:pt x="1536" y="18"/>
                    </a:lnTo>
                    <a:lnTo>
                      <a:pt x="1404" y="10"/>
                    </a:lnTo>
                    <a:lnTo>
                      <a:pt x="1250" y="4"/>
                    </a:lnTo>
                    <a:lnTo>
                      <a:pt x="1080" y="0"/>
                    </a:lnTo>
                    <a:lnTo>
                      <a:pt x="8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333"/>
              <p:cNvSpPr>
                <a:spLocks noEditPoints="1"/>
              </p:cNvSpPr>
              <p:nvPr/>
            </p:nvSpPr>
            <p:spPr bwMode="auto">
              <a:xfrm>
                <a:off x="2956" y="4166"/>
                <a:ext cx="1788" cy="118"/>
              </a:xfrm>
              <a:custGeom>
                <a:avLst/>
                <a:gdLst>
                  <a:gd name="T0" fmla="*/ 892 w 1788"/>
                  <a:gd name="T1" fmla="*/ 118 h 118"/>
                  <a:gd name="T2" fmla="*/ 546 w 1788"/>
                  <a:gd name="T3" fmla="*/ 112 h 118"/>
                  <a:gd name="T4" fmla="*/ 264 w 1788"/>
                  <a:gd name="T5" fmla="*/ 100 h 118"/>
                  <a:gd name="T6" fmla="*/ 74 w 1788"/>
                  <a:gd name="T7" fmla="*/ 82 h 118"/>
                  <a:gd name="T8" fmla="*/ 24 w 1788"/>
                  <a:gd name="T9" fmla="*/ 70 h 118"/>
                  <a:gd name="T10" fmla="*/ 6 w 1788"/>
                  <a:gd name="T11" fmla="*/ 62 h 118"/>
                  <a:gd name="T12" fmla="*/ 6 w 1788"/>
                  <a:gd name="T13" fmla="*/ 60 h 118"/>
                  <a:gd name="T14" fmla="*/ 10 w 1788"/>
                  <a:gd name="T15" fmla="*/ 54 h 118"/>
                  <a:gd name="T16" fmla="*/ 44 w 1788"/>
                  <a:gd name="T17" fmla="*/ 42 h 118"/>
                  <a:gd name="T18" fmla="*/ 156 w 1788"/>
                  <a:gd name="T19" fmla="*/ 26 h 118"/>
                  <a:gd name="T20" fmla="*/ 396 w 1788"/>
                  <a:gd name="T21" fmla="*/ 10 h 118"/>
                  <a:gd name="T22" fmla="*/ 714 w 1788"/>
                  <a:gd name="T23" fmla="*/ 2 h 118"/>
                  <a:gd name="T24" fmla="*/ 892 w 1788"/>
                  <a:gd name="T25" fmla="*/ 0 h 118"/>
                  <a:gd name="T26" fmla="*/ 1240 w 1788"/>
                  <a:gd name="T27" fmla="*/ 4 h 118"/>
                  <a:gd name="T28" fmla="*/ 1522 w 1788"/>
                  <a:gd name="T29" fmla="*/ 18 h 118"/>
                  <a:gd name="T30" fmla="*/ 1714 w 1788"/>
                  <a:gd name="T31" fmla="*/ 36 h 118"/>
                  <a:gd name="T32" fmla="*/ 1764 w 1788"/>
                  <a:gd name="T33" fmla="*/ 48 h 118"/>
                  <a:gd name="T34" fmla="*/ 1782 w 1788"/>
                  <a:gd name="T35" fmla="*/ 56 h 118"/>
                  <a:gd name="T36" fmla="*/ 1782 w 1788"/>
                  <a:gd name="T37" fmla="*/ 60 h 118"/>
                  <a:gd name="T38" fmla="*/ 1778 w 1788"/>
                  <a:gd name="T39" fmla="*/ 66 h 118"/>
                  <a:gd name="T40" fmla="*/ 1742 w 1788"/>
                  <a:gd name="T41" fmla="*/ 76 h 118"/>
                  <a:gd name="T42" fmla="*/ 1632 w 1788"/>
                  <a:gd name="T43" fmla="*/ 92 h 118"/>
                  <a:gd name="T44" fmla="*/ 1392 w 1788"/>
                  <a:gd name="T45" fmla="*/ 108 h 118"/>
                  <a:gd name="T46" fmla="*/ 1072 w 1788"/>
                  <a:gd name="T47" fmla="*/ 116 h 118"/>
                  <a:gd name="T48" fmla="*/ 892 w 1788"/>
                  <a:gd name="T49" fmla="*/ 0 h 118"/>
                  <a:gd name="T50" fmla="*/ 712 w 1788"/>
                  <a:gd name="T51" fmla="*/ 2 h 118"/>
                  <a:gd name="T52" fmla="*/ 394 w 1788"/>
                  <a:gd name="T53" fmla="*/ 10 h 118"/>
                  <a:gd name="T54" fmla="*/ 152 w 1788"/>
                  <a:gd name="T55" fmla="*/ 26 h 118"/>
                  <a:gd name="T56" fmla="*/ 40 w 1788"/>
                  <a:gd name="T57" fmla="*/ 42 h 118"/>
                  <a:gd name="T58" fmla="*/ 4 w 1788"/>
                  <a:gd name="T59" fmla="*/ 54 h 118"/>
                  <a:gd name="T60" fmla="*/ 0 w 1788"/>
                  <a:gd name="T61" fmla="*/ 60 h 118"/>
                  <a:gd name="T62" fmla="*/ 2 w 1788"/>
                  <a:gd name="T63" fmla="*/ 62 h 118"/>
                  <a:gd name="T64" fmla="*/ 18 w 1788"/>
                  <a:gd name="T65" fmla="*/ 72 h 118"/>
                  <a:gd name="T66" fmla="*/ 70 w 1788"/>
                  <a:gd name="T67" fmla="*/ 82 h 118"/>
                  <a:gd name="T68" fmla="*/ 262 w 1788"/>
                  <a:gd name="T69" fmla="*/ 100 h 118"/>
                  <a:gd name="T70" fmla="*/ 544 w 1788"/>
                  <a:gd name="T71" fmla="*/ 114 h 118"/>
                  <a:gd name="T72" fmla="*/ 892 w 1788"/>
                  <a:gd name="T73" fmla="*/ 118 h 118"/>
                  <a:gd name="T74" fmla="*/ 1074 w 1788"/>
                  <a:gd name="T75" fmla="*/ 116 h 118"/>
                  <a:gd name="T76" fmla="*/ 1394 w 1788"/>
                  <a:gd name="T77" fmla="*/ 108 h 118"/>
                  <a:gd name="T78" fmla="*/ 1636 w 1788"/>
                  <a:gd name="T79" fmla="*/ 92 h 118"/>
                  <a:gd name="T80" fmla="*/ 1748 w 1788"/>
                  <a:gd name="T81" fmla="*/ 76 h 118"/>
                  <a:gd name="T82" fmla="*/ 1784 w 1788"/>
                  <a:gd name="T83" fmla="*/ 66 h 118"/>
                  <a:gd name="T84" fmla="*/ 1788 w 1788"/>
                  <a:gd name="T85" fmla="*/ 60 h 118"/>
                  <a:gd name="T86" fmla="*/ 1786 w 1788"/>
                  <a:gd name="T87" fmla="*/ 56 h 118"/>
                  <a:gd name="T88" fmla="*/ 1770 w 1788"/>
                  <a:gd name="T89" fmla="*/ 48 h 118"/>
                  <a:gd name="T90" fmla="*/ 1718 w 1788"/>
                  <a:gd name="T91" fmla="*/ 36 h 118"/>
                  <a:gd name="T92" fmla="*/ 1526 w 1788"/>
                  <a:gd name="T93" fmla="*/ 18 h 118"/>
                  <a:gd name="T94" fmla="*/ 1242 w 1788"/>
                  <a:gd name="T95" fmla="*/ 4 h 118"/>
                  <a:gd name="T96" fmla="*/ 892 w 1788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8" h="118">
                    <a:moveTo>
                      <a:pt x="892" y="118"/>
                    </a:moveTo>
                    <a:lnTo>
                      <a:pt x="892" y="118"/>
                    </a:lnTo>
                    <a:lnTo>
                      <a:pt x="714" y="116"/>
                    </a:lnTo>
                    <a:lnTo>
                      <a:pt x="546" y="112"/>
                    </a:lnTo>
                    <a:lnTo>
                      <a:pt x="396" y="108"/>
                    </a:lnTo>
                    <a:lnTo>
                      <a:pt x="264" y="100"/>
                    </a:lnTo>
                    <a:lnTo>
                      <a:pt x="156" y="92"/>
                    </a:lnTo>
                    <a:lnTo>
                      <a:pt x="74" y="82"/>
                    </a:lnTo>
                    <a:lnTo>
                      <a:pt x="44" y="76"/>
                    </a:lnTo>
                    <a:lnTo>
                      <a:pt x="24" y="70"/>
                    </a:lnTo>
                    <a:lnTo>
                      <a:pt x="10" y="66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24" y="48"/>
                    </a:lnTo>
                    <a:lnTo>
                      <a:pt x="44" y="42"/>
                    </a:lnTo>
                    <a:lnTo>
                      <a:pt x="74" y="36"/>
                    </a:lnTo>
                    <a:lnTo>
                      <a:pt x="156" y="26"/>
                    </a:lnTo>
                    <a:lnTo>
                      <a:pt x="264" y="18"/>
                    </a:lnTo>
                    <a:lnTo>
                      <a:pt x="396" y="10"/>
                    </a:lnTo>
                    <a:lnTo>
                      <a:pt x="546" y="4"/>
                    </a:lnTo>
                    <a:lnTo>
                      <a:pt x="714" y="2"/>
                    </a:lnTo>
                    <a:lnTo>
                      <a:pt x="892" y="0"/>
                    </a:lnTo>
                    <a:lnTo>
                      <a:pt x="892" y="0"/>
                    </a:lnTo>
                    <a:lnTo>
                      <a:pt x="1072" y="2"/>
                    </a:lnTo>
                    <a:lnTo>
                      <a:pt x="1240" y="4"/>
                    </a:lnTo>
                    <a:lnTo>
                      <a:pt x="1392" y="10"/>
                    </a:lnTo>
                    <a:lnTo>
                      <a:pt x="1522" y="18"/>
                    </a:lnTo>
                    <a:lnTo>
                      <a:pt x="1632" y="26"/>
                    </a:lnTo>
                    <a:lnTo>
                      <a:pt x="1714" y="36"/>
                    </a:lnTo>
                    <a:lnTo>
                      <a:pt x="1742" y="42"/>
                    </a:lnTo>
                    <a:lnTo>
                      <a:pt x="1764" y="48"/>
                    </a:lnTo>
                    <a:lnTo>
                      <a:pt x="1778" y="54"/>
                    </a:lnTo>
                    <a:lnTo>
                      <a:pt x="1782" y="56"/>
                    </a:lnTo>
                    <a:lnTo>
                      <a:pt x="1782" y="60"/>
                    </a:lnTo>
                    <a:lnTo>
                      <a:pt x="1782" y="60"/>
                    </a:lnTo>
                    <a:lnTo>
                      <a:pt x="1782" y="62"/>
                    </a:lnTo>
                    <a:lnTo>
                      <a:pt x="1778" y="66"/>
                    </a:lnTo>
                    <a:lnTo>
                      <a:pt x="1764" y="70"/>
                    </a:lnTo>
                    <a:lnTo>
                      <a:pt x="1742" y="76"/>
                    </a:lnTo>
                    <a:lnTo>
                      <a:pt x="1714" y="82"/>
                    </a:lnTo>
                    <a:lnTo>
                      <a:pt x="1632" y="92"/>
                    </a:lnTo>
                    <a:lnTo>
                      <a:pt x="1522" y="100"/>
                    </a:lnTo>
                    <a:lnTo>
                      <a:pt x="1392" y="108"/>
                    </a:lnTo>
                    <a:lnTo>
                      <a:pt x="1240" y="112"/>
                    </a:lnTo>
                    <a:lnTo>
                      <a:pt x="1072" y="116"/>
                    </a:lnTo>
                    <a:lnTo>
                      <a:pt x="892" y="118"/>
                    </a:lnTo>
                    <a:close/>
                    <a:moveTo>
                      <a:pt x="892" y="0"/>
                    </a:moveTo>
                    <a:lnTo>
                      <a:pt x="892" y="0"/>
                    </a:lnTo>
                    <a:lnTo>
                      <a:pt x="712" y="2"/>
                    </a:lnTo>
                    <a:lnTo>
                      <a:pt x="544" y="4"/>
                    </a:lnTo>
                    <a:lnTo>
                      <a:pt x="394" y="10"/>
                    </a:lnTo>
                    <a:lnTo>
                      <a:pt x="262" y="18"/>
                    </a:lnTo>
                    <a:lnTo>
                      <a:pt x="152" y="26"/>
                    </a:lnTo>
                    <a:lnTo>
                      <a:pt x="70" y="36"/>
                    </a:lnTo>
                    <a:lnTo>
                      <a:pt x="40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6"/>
                    </a:lnTo>
                    <a:lnTo>
                      <a:pt x="18" y="72"/>
                    </a:lnTo>
                    <a:lnTo>
                      <a:pt x="40" y="76"/>
                    </a:lnTo>
                    <a:lnTo>
                      <a:pt x="70" y="82"/>
                    </a:lnTo>
                    <a:lnTo>
                      <a:pt x="152" y="92"/>
                    </a:lnTo>
                    <a:lnTo>
                      <a:pt x="262" y="100"/>
                    </a:lnTo>
                    <a:lnTo>
                      <a:pt x="394" y="108"/>
                    </a:lnTo>
                    <a:lnTo>
                      <a:pt x="544" y="114"/>
                    </a:lnTo>
                    <a:lnTo>
                      <a:pt x="712" y="116"/>
                    </a:lnTo>
                    <a:lnTo>
                      <a:pt x="892" y="118"/>
                    </a:lnTo>
                    <a:lnTo>
                      <a:pt x="892" y="118"/>
                    </a:lnTo>
                    <a:lnTo>
                      <a:pt x="1074" y="116"/>
                    </a:lnTo>
                    <a:lnTo>
                      <a:pt x="1242" y="114"/>
                    </a:lnTo>
                    <a:lnTo>
                      <a:pt x="1394" y="108"/>
                    </a:lnTo>
                    <a:lnTo>
                      <a:pt x="1526" y="100"/>
                    </a:lnTo>
                    <a:lnTo>
                      <a:pt x="1636" y="92"/>
                    </a:lnTo>
                    <a:lnTo>
                      <a:pt x="1718" y="82"/>
                    </a:lnTo>
                    <a:lnTo>
                      <a:pt x="1748" y="76"/>
                    </a:lnTo>
                    <a:lnTo>
                      <a:pt x="1770" y="72"/>
                    </a:lnTo>
                    <a:lnTo>
                      <a:pt x="1784" y="66"/>
                    </a:lnTo>
                    <a:lnTo>
                      <a:pt x="1786" y="62"/>
                    </a:lnTo>
                    <a:lnTo>
                      <a:pt x="1788" y="60"/>
                    </a:lnTo>
                    <a:lnTo>
                      <a:pt x="1788" y="60"/>
                    </a:lnTo>
                    <a:lnTo>
                      <a:pt x="1786" y="56"/>
                    </a:lnTo>
                    <a:lnTo>
                      <a:pt x="1784" y="54"/>
                    </a:lnTo>
                    <a:lnTo>
                      <a:pt x="1770" y="48"/>
                    </a:lnTo>
                    <a:lnTo>
                      <a:pt x="1748" y="42"/>
                    </a:lnTo>
                    <a:lnTo>
                      <a:pt x="1718" y="36"/>
                    </a:lnTo>
                    <a:lnTo>
                      <a:pt x="1636" y="26"/>
                    </a:lnTo>
                    <a:lnTo>
                      <a:pt x="1526" y="18"/>
                    </a:lnTo>
                    <a:lnTo>
                      <a:pt x="1394" y="10"/>
                    </a:lnTo>
                    <a:lnTo>
                      <a:pt x="1242" y="4"/>
                    </a:lnTo>
                    <a:lnTo>
                      <a:pt x="1074" y="2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DDD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334"/>
              <p:cNvSpPr>
                <a:spLocks/>
              </p:cNvSpPr>
              <p:nvPr/>
            </p:nvSpPr>
            <p:spPr bwMode="auto">
              <a:xfrm>
                <a:off x="2962" y="4166"/>
                <a:ext cx="1776" cy="118"/>
              </a:xfrm>
              <a:custGeom>
                <a:avLst/>
                <a:gdLst>
                  <a:gd name="T0" fmla="*/ 886 w 1776"/>
                  <a:gd name="T1" fmla="*/ 118 h 118"/>
                  <a:gd name="T2" fmla="*/ 886 w 1776"/>
                  <a:gd name="T3" fmla="*/ 118 h 118"/>
                  <a:gd name="T4" fmla="*/ 708 w 1776"/>
                  <a:gd name="T5" fmla="*/ 116 h 118"/>
                  <a:gd name="T6" fmla="*/ 540 w 1776"/>
                  <a:gd name="T7" fmla="*/ 112 h 118"/>
                  <a:gd name="T8" fmla="*/ 390 w 1776"/>
                  <a:gd name="T9" fmla="*/ 108 h 118"/>
                  <a:gd name="T10" fmla="*/ 258 w 1776"/>
                  <a:gd name="T11" fmla="*/ 100 h 118"/>
                  <a:gd name="T12" fmla="*/ 150 w 1776"/>
                  <a:gd name="T13" fmla="*/ 92 h 118"/>
                  <a:gd name="T14" fmla="*/ 68 w 1776"/>
                  <a:gd name="T15" fmla="*/ 82 h 118"/>
                  <a:gd name="T16" fmla="*/ 38 w 1776"/>
                  <a:gd name="T17" fmla="*/ 76 h 118"/>
                  <a:gd name="T18" fmla="*/ 18 w 1776"/>
                  <a:gd name="T19" fmla="*/ 70 h 118"/>
                  <a:gd name="T20" fmla="*/ 4 w 1776"/>
                  <a:gd name="T21" fmla="*/ 66 h 118"/>
                  <a:gd name="T22" fmla="*/ 0 w 1776"/>
                  <a:gd name="T23" fmla="*/ 62 h 118"/>
                  <a:gd name="T24" fmla="*/ 0 w 1776"/>
                  <a:gd name="T25" fmla="*/ 60 h 118"/>
                  <a:gd name="T26" fmla="*/ 0 w 1776"/>
                  <a:gd name="T27" fmla="*/ 60 h 118"/>
                  <a:gd name="T28" fmla="*/ 0 w 1776"/>
                  <a:gd name="T29" fmla="*/ 56 h 118"/>
                  <a:gd name="T30" fmla="*/ 4 w 1776"/>
                  <a:gd name="T31" fmla="*/ 54 h 118"/>
                  <a:gd name="T32" fmla="*/ 18 w 1776"/>
                  <a:gd name="T33" fmla="*/ 48 h 118"/>
                  <a:gd name="T34" fmla="*/ 38 w 1776"/>
                  <a:gd name="T35" fmla="*/ 42 h 118"/>
                  <a:gd name="T36" fmla="*/ 68 w 1776"/>
                  <a:gd name="T37" fmla="*/ 36 h 118"/>
                  <a:gd name="T38" fmla="*/ 150 w 1776"/>
                  <a:gd name="T39" fmla="*/ 26 h 118"/>
                  <a:gd name="T40" fmla="*/ 258 w 1776"/>
                  <a:gd name="T41" fmla="*/ 18 h 118"/>
                  <a:gd name="T42" fmla="*/ 390 w 1776"/>
                  <a:gd name="T43" fmla="*/ 10 h 118"/>
                  <a:gd name="T44" fmla="*/ 540 w 1776"/>
                  <a:gd name="T45" fmla="*/ 4 h 118"/>
                  <a:gd name="T46" fmla="*/ 708 w 1776"/>
                  <a:gd name="T47" fmla="*/ 2 h 118"/>
                  <a:gd name="T48" fmla="*/ 886 w 1776"/>
                  <a:gd name="T49" fmla="*/ 0 h 118"/>
                  <a:gd name="T50" fmla="*/ 886 w 1776"/>
                  <a:gd name="T51" fmla="*/ 0 h 118"/>
                  <a:gd name="T52" fmla="*/ 1066 w 1776"/>
                  <a:gd name="T53" fmla="*/ 2 h 118"/>
                  <a:gd name="T54" fmla="*/ 1234 w 1776"/>
                  <a:gd name="T55" fmla="*/ 4 h 118"/>
                  <a:gd name="T56" fmla="*/ 1386 w 1776"/>
                  <a:gd name="T57" fmla="*/ 10 h 118"/>
                  <a:gd name="T58" fmla="*/ 1516 w 1776"/>
                  <a:gd name="T59" fmla="*/ 18 h 118"/>
                  <a:gd name="T60" fmla="*/ 1626 w 1776"/>
                  <a:gd name="T61" fmla="*/ 26 h 118"/>
                  <a:gd name="T62" fmla="*/ 1708 w 1776"/>
                  <a:gd name="T63" fmla="*/ 36 h 118"/>
                  <a:gd name="T64" fmla="*/ 1736 w 1776"/>
                  <a:gd name="T65" fmla="*/ 42 h 118"/>
                  <a:gd name="T66" fmla="*/ 1758 w 1776"/>
                  <a:gd name="T67" fmla="*/ 48 h 118"/>
                  <a:gd name="T68" fmla="*/ 1772 w 1776"/>
                  <a:gd name="T69" fmla="*/ 54 h 118"/>
                  <a:gd name="T70" fmla="*/ 1776 w 1776"/>
                  <a:gd name="T71" fmla="*/ 56 h 118"/>
                  <a:gd name="T72" fmla="*/ 1776 w 1776"/>
                  <a:gd name="T73" fmla="*/ 60 h 118"/>
                  <a:gd name="T74" fmla="*/ 1776 w 1776"/>
                  <a:gd name="T75" fmla="*/ 60 h 118"/>
                  <a:gd name="T76" fmla="*/ 1776 w 1776"/>
                  <a:gd name="T77" fmla="*/ 62 h 118"/>
                  <a:gd name="T78" fmla="*/ 1772 w 1776"/>
                  <a:gd name="T79" fmla="*/ 66 h 118"/>
                  <a:gd name="T80" fmla="*/ 1758 w 1776"/>
                  <a:gd name="T81" fmla="*/ 70 h 118"/>
                  <a:gd name="T82" fmla="*/ 1736 w 1776"/>
                  <a:gd name="T83" fmla="*/ 76 h 118"/>
                  <a:gd name="T84" fmla="*/ 1708 w 1776"/>
                  <a:gd name="T85" fmla="*/ 82 h 118"/>
                  <a:gd name="T86" fmla="*/ 1626 w 1776"/>
                  <a:gd name="T87" fmla="*/ 92 h 118"/>
                  <a:gd name="T88" fmla="*/ 1516 w 1776"/>
                  <a:gd name="T89" fmla="*/ 100 h 118"/>
                  <a:gd name="T90" fmla="*/ 1386 w 1776"/>
                  <a:gd name="T91" fmla="*/ 108 h 118"/>
                  <a:gd name="T92" fmla="*/ 1234 w 1776"/>
                  <a:gd name="T93" fmla="*/ 112 h 118"/>
                  <a:gd name="T94" fmla="*/ 1066 w 1776"/>
                  <a:gd name="T95" fmla="*/ 116 h 118"/>
                  <a:gd name="T96" fmla="*/ 886 w 1776"/>
                  <a:gd name="T9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76" h="118">
                    <a:moveTo>
                      <a:pt x="886" y="118"/>
                    </a:moveTo>
                    <a:lnTo>
                      <a:pt x="886" y="118"/>
                    </a:lnTo>
                    <a:lnTo>
                      <a:pt x="708" y="116"/>
                    </a:lnTo>
                    <a:lnTo>
                      <a:pt x="540" y="112"/>
                    </a:lnTo>
                    <a:lnTo>
                      <a:pt x="390" y="108"/>
                    </a:lnTo>
                    <a:lnTo>
                      <a:pt x="258" y="100"/>
                    </a:lnTo>
                    <a:lnTo>
                      <a:pt x="150" y="92"/>
                    </a:lnTo>
                    <a:lnTo>
                      <a:pt x="68" y="82"/>
                    </a:lnTo>
                    <a:lnTo>
                      <a:pt x="38" y="76"/>
                    </a:lnTo>
                    <a:lnTo>
                      <a:pt x="18" y="70"/>
                    </a:lnTo>
                    <a:lnTo>
                      <a:pt x="4" y="66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4" y="54"/>
                    </a:lnTo>
                    <a:lnTo>
                      <a:pt x="18" y="48"/>
                    </a:lnTo>
                    <a:lnTo>
                      <a:pt x="38" y="42"/>
                    </a:lnTo>
                    <a:lnTo>
                      <a:pt x="68" y="36"/>
                    </a:lnTo>
                    <a:lnTo>
                      <a:pt x="150" y="26"/>
                    </a:lnTo>
                    <a:lnTo>
                      <a:pt x="258" y="18"/>
                    </a:lnTo>
                    <a:lnTo>
                      <a:pt x="390" y="10"/>
                    </a:lnTo>
                    <a:lnTo>
                      <a:pt x="540" y="4"/>
                    </a:lnTo>
                    <a:lnTo>
                      <a:pt x="708" y="2"/>
                    </a:lnTo>
                    <a:lnTo>
                      <a:pt x="886" y="0"/>
                    </a:lnTo>
                    <a:lnTo>
                      <a:pt x="886" y="0"/>
                    </a:lnTo>
                    <a:lnTo>
                      <a:pt x="1066" y="2"/>
                    </a:lnTo>
                    <a:lnTo>
                      <a:pt x="1234" y="4"/>
                    </a:lnTo>
                    <a:lnTo>
                      <a:pt x="1386" y="10"/>
                    </a:lnTo>
                    <a:lnTo>
                      <a:pt x="1516" y="18"/>
                    </a:lnTo>
                    <a:lnTo>
                      <a:pt x="1626" y="26"/>
                    </a:lnTo>
                    <a:lnTo>
                      <a:pt x="1708" y="36"/>
                    </a:lnTo>
                    <a:lnTo>
                      <a:pt x="1736" y="42"/>
                    </a:lnTo>
                    <a:lnTo>
                      <a:pt x="1758" y="48"/>
                    </a:lnTo>
                    <a:lnTo>
                      <a:pt x="1772" y="54"/>
                    </a:lnTo>
                    <a:lnTo>
                      <a:pt x="1776" y="56"/>
                    </a:lnTo>
                    <a:lnTo>
                      <a:pt x="1776" y="60"/>
                    </a:lnTo>
                    <a:lnTo>
                      <a:pt x="1776" y="60"/>
                    </a:lnTo>
                    <a:lnTo>
                      <a:pt x="1776" y="62"/>
                    </a:lnTo>
                    <a:lnTo>
                      <a:pt x="1772" y="66"/>
                    </a:lnTo>
                    <a:lnTo>
                      <a:pt x="1758" y="70"/>
                    </a:lnTo>
                    <a:lnTo>
                      <a:pt x="1736" y="76"/>
                    </a:lnTo>
                    <a:lnTo>
                      <a:pt x="1708" y="82"/>
                    </a:lnTo>
                    <a:lnTo>
                      <a:pt x="1626" y="92"/>
                    </a:lnTo>
                    <a:lnTo>
                      <a:pt x="1516" y="100"/>
                    </a:lnTo>
                    <a:lnTo>
                      <a:pt x="1386" y="108"/>
                    </a:lnTo>
                    <a:lnTo>
                      <a:pt x="1234" y="112"/>
                    </a:lnTo>
                    <a:lnTo>
                      <a:pt x="1066" y="116"/>
                    </a:lnTo>
                    <a:lnTo>
                      <a:pt x="886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335"/>
              <p:cNvSpPr>
                <a:spLocks/>
              </p:cNvSpPr>
              <p:nvPr/>
            </p:nvSpPr>
            <p:spPr bwMode="auto">
              <a:xfrm>
                <a:off x="2956" y="4166"/>
                <a:ext cx="1788" cy="118"/>
              </a:xfrm>
              <a:custGeom>
                <a:avLst/>
                <a:gdLst>
                  <a:gd name="T0" fmla="*/ 892 w 1788"/>
                  <a:gd name="T1" fmla="*/ 0 h 118"/>
                  <a:gd name="T2" fmla="*/ 892 w 1788"/>
                  <a:gd name="T3" fmla="*/ 0 h 118"/>
                  <a:gd name="T4" fmla="*/ 712 w 1788"/>
                  <a:gd name="T5" fmla="*/ 2 h 118"/>
                  <a:gd name="T6" fmla="*/ 544 w 1788"/>
                  <a:gd name="T7" fmla="*/ 4 h 118"/>
                  <a:gd name="T8" fmla="*/ 394 w 1788"/>
                  <a:gd name="T9" fmla="*/ 10 h 118"/>
                  <a:gd name="T10" fmla="*/ 262 w 1788"/>
                  <a:gd name="T11" fmla="*/ 18 h 118"/>
                  <a:gd name="T12" fmla="*/ 152 w 1788"/>
                  <a:gd name="T13" fmla="*/ 26 h 118"/>
                  <a:gd name="T14" fmla="*/ 70 w 1788"/>
                  <a:gd name="T15" fmla="*/ 36 h 118"/>
                  <a:gd name="T16" fmla="*/ 40 w 1788"/>
                  <a:gd name="T17" fmla="*/ 42 h 118"/>
                  <a:gd name="T18" fmla="*/ 18 w 1788"/>
                  <a:gd name="T19" fmla="*/ 48 h 118"/>
                  <a:gd name="T20" fmla="*/ 4 w 1788"/>
                  <a:gd name="T21" fmla="*/ 54 h 118"/>
                  <a:gd name="T22" fmla="*/ 2 w 1788"/>
                  <a:gd name="T23" fmla="*/ 56 h 118"/>
                  <a:gd name="T24" fmla="*/ 0 w 1788"/>
                  <a:gd name="T25" fmla="*/ 60 h 118"/>
                  <a:gd name="T26" fmla="*/ 0 w 1788"/>
                  <a:gd name="T27" fmla="*/ 60 h 118"/>
                  <a:gd name="T28" fmla="*/ 2 w 1788"/>
                  <a:gd name="T29" fmla="*/ 62 h 118"/>
                  <a:gd name="T30" fmla="*/ 4 w 1788"/>
                  <a:gd name="T31" fmla="*/ 66 h 118"/>
                  <a:gd name="T32" fmla="*/ 18 w 1788"/>
                  <a:gd name="T33" fmla="*/ 72 h 118"/>
                  <a:gd name="T34" fmla="*/ 40 w 1788"/>
                  <a:gd name="T35" fmla="*/ 76 h 118"/>
                  <a:gd name="T36" fmla="*/ 70 w 1788"/>
                  <a:gd name="T37" fmla="*/ 82 h 118"/>
                  <a:gd name="T38" fmla="*/ 152 w 1788"/>
                  <a:gd name="T39" fmla="*/ 92 h 118"/>
                  <a:gd name="T40" fmla="*/ 262 w 1788"/>
                  <a:gd name="T41" fmla="*/ 100 h 118"/>
                  <a:gd name="T42" fmla="*/ 394 w 1788"/>
                  <a:gd name="T43" fmla="*/ 108 h 118"/>
                  <a:gd name="T44" fmla="*/ 544 w 1788"/>
                  <a:gd name="T45" fmla="*/ 114 h 118"/>
                  <a:gd name="T46" fmla="*/ 712 w 1788"/>
                  <a:gd name="T47" fmla="*/ 116 h 118"/>
                  <a:gd name="T48" fmla="*/ 892 w 1788"/>
                  <a:gd name="T49" fmla="*/ 118 h 118"/>
                  <a:gd name="T50" fmla="*/ 892 w 1788"/>
                  <a:gd name="T51" fmla="*/ 118 h 118"/>
                  <a:gd name="T52" fmla="*/ 1074 w 1788"/>
                  <a:gd name="T53" fmla="*/ 116 h 118"/>
                  <a:gd name="T54" fmla="*/ 1242 w 1788"/>
                  <a:gd name="T55" fmla="*/ 114 h 118"/>
                  <a:gd name="T56" fmla="*/ 1394 w 1788"/>
                  <a:gd name="T57" fmla="*/ 108 h 118"/>
                  <a:gd name="T58" fmla="*/ 1526 w 1788"/>
                  <a:gd name="T59" fmla="*/ 100 h 118"/>
                  <a:gd name="T60" fmla="*/ 1636 w 1788"/>
                  <a:gd name="T61" fmla="*/ 92 h 118"/>
                  <a:gd name="T62" fmla="*/ 1718 w 1788"/>
                  <a:gd name="T63" fmla="*/ 82 h 118"/>
                  <a:gd name="T64" fmla="*/ 1748 w 1788"/>
                  <a:gd name="T65" fmla="*/ 76 h 118"/>
                  <a:gd name="T66" fmla="*/ 1770 w 1788"/>
                  <a:gd name="T67" fmla="*/ 72 h 118"/>
                  <a:gd name="T68" fmla="*/ 1784 w 1788"/>
                  <a:gd name="T69" fmla="*/ 66 h 118"/>
                  <a:gd name="T70" fmla="*/ 1786 w 1788"/>
                  <a:gd name="T71" fmla="*/ 62 h 118"/>
                  <a:gd name="T72" fmla="*/ 1788 w 1788"/>
                  <a:gd name="T73" fmla="*/ 60 h 118"/>
                  <a:gd name="T74" fmla="*/ 1788 w 1788"/>
                  <a:gd name="T75" fmla="*/ 60 h 118"/>
                  <a:gd name="T76" fmla="*/ 1786 w 1788"/>
                  <a:gd name="T77" fmla="*/ 56 h 118"/>
                  <a:gd name="T78" fmla="*/ 1784 w 1788"/>
                  <a:gd name="T79" fmla="*/ 54 h 118"/>
                  <a:gd name="T80" fmla="*/ 1770 w 1788"/>
                  <a:gd name="T81" fmla="*/ 48 h 118"/>
                  <a:gd name="T82" fmla="*/ 1748 w 1788"/>
                  <a:gd name="T83" fmla="*/ 42 h 118"/>
                  <a:gd name="T84" fmla="*/ 1718 w 1788"/>
                  <a:gd name="T85" fmla="*/ 36 h 118"/>
                  <a:gd name="T86" fmla="*/ 1636 w 1788"/>
                  <a:gd name="T87" fmla="*/ 26 h 118"/>
                  <a:gd name="T88" fmla="*/ 1526 w 1788"/>
                  <a:gd name="T89" fmla="*/ 18 h 118"/>
                  <a:gd name="T90" fmla="*/ 1394 w 1788"/>
                  <a:gd name="T91" fmla="*/ 10 h 118"/>
                  <a:gd name="T92" fmla="*/ 1242 w 1788"/>
                  <a:gd name="T93" fmla="*/ 4 h 118"/>
                  <a:gd name="T94" fmla="*/ 1074 w 1788"/>
                  <a:gd name="T95" fmla="*/ 2 h 118"/>
                  <a:gd name="T96" fmla="*/ 892 w 1788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8" h="118">
                    <a:moveTo>
                      <a:pt x="892" y="0"/>
                    </a:moveTo>
                    <a:lnTo>
                      <a:pt x="892" y="0"/>
                    </a:lnTo>
                    <a:lnTo>
                      <a:pt x="712" y="2"/>
                    </a:lnTo>
                    <a:lnTo>
                      <a:pt x="544" y="4"/>
                    </a:lnTo>
                    <a:lnTo>
                      <a:pt x="394" y="10"/>
                    </a:lnTo>
                    <a:lnTo>
                      <a:pt x="262" y="18"/>
                    </a:lnTo>
                    <a:lnTo>
                      <a:pt x="152" y="26"/>
                    </a:lnTo>
                    <a:lnTo>
                      <a:pt x="70" y="36"/>
                    </a:lnTo>
                    <a:lnTo>
                      <a:pt x="40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6"/>
                    </a:lnTo>
                    <a:lnTo>
                      <a:pt x="18" y="72"/>
                    </a:lnTo>
                    <a:lnTo>
                      <a:pt x="40" y="76"/>
                    </a:lnTo>
                    <a:lnTo>
                      <a:pt x="70" y="82"/>
                    </a:lnTo>
                    <a:lnTo>
                      <a:pt x="152" y="92"/>
                    </a:lnTo>
                    <a:lnTo>
                      <a:pt x="262" y="100"/>
                    </a:lnTo>
                    <a:lnTo>
                      <a:pt x="394" y="108"/>
                    </a:lnTo>
                    <a:lnTo>
                      <a:pt x="544" y="114"/>
                    </a:lnTo>
                    <a:lnTo>
                      <a:pt x="712" y="116"/>
                    </a:lnTo>
                    <a:lnTo>
                      <a:pt x="892" y="118"/>
                    </a:lnTo>
                    <a:lnTo>
                      <a:pt x="892" y="118"/>
                    </a:lnTo>
                    <a:lnTo>
                      <a:pt x="1074" y="116"/>
                    </a:lnTo>
                    <a:lnTo>
                      <a:pt x="1242" y="114"/>
                    </a:lnTo>
                    <a:lnTo>
                      <a:pt x="1394" y="108"/>
                    </a:lnTo>
                    <a:lnTo>
                      <a:pt x="1526" y="100"/>
                    </a:lnTo>
                    <a:lnTo>
                      <a:pt x="1636" y="92"/>
                    </a:lnTo>
                    <a:lnTo>
                      <a:pt x="1718" y="82"/>
                    </a:lnTo>
                    <a:lnTo>
                      <a:pt x="1748" y="76"/>
                    </a:lnTo>
                    <a:lnTo>
                      <a:pt x="1770" y="72"/>
                    </a:lnTo>
                    <a:lnTo>
                      <a:pt x="1784" y="66"/>
                    </a:lnTo>
                    <a:lnTo>
                      <a:pt x="1786" y="62"/>
                    </a:lnTo>
                    <a:lnTo>
                      <a:pt x="1788" y="60"/>
                    </a:lnTo>
                    <a:lnTo>
                      <a:pt x="1788" y="60"/>
                    </a:lnTo>
                    <a:lnTo>
                      <a:pt x="1786" y="56"/>
                    </a:lnTo>
                    <a:lnTo>
                      <a:pt x="1784" y="54"/>
                    </a:lnTo>
                    <a:lnTo>
                      <a:pt x="1770" y="48"/>
                    </a:lnTo>
                    <a:lnTo>
                      <a:pt x="1748" y="42"/>
                    </a:lnTo>
                    <a:lnTo>
                      <a:pt x="1718" y="36"/>
                    </a:lnTo>
                    <a:lnTo>
                      <a:pt x="1636" y="26"/>
                    </a:lnTo>
                    <a:lnTo>
                      <a:pt x="1526" y="18"/>
                    </a:lnTo>
                    <a:lnTo>
                      <a:pt x="1394" y="10"/>
                    </a:lnTo>
                    <a:lnTo>
                      <a:pt x="1242" y="4"/>
                    </a:lnTo>
                    <a:lnTo>
                      <a:pt x="1074" y="2"/>
                    </a:lnTo>
                    <a:lnTo>
                      <a:pt x="8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336"/>
              <p:cNvSpPr>
                <a:spLocks noEditPoints="1"/>
              </p:cNvSpPr>
              <p:nvPr/>
            </p:nvSpPr>
            <p:spPr bwMode="auto">
              <a:xfrm>
                <a:off x="2962" y="4166"/>
                <a:ext cx="1776" cy="118"/>
              </a:xfrm>
              <a:custGeom>
                <a:avLst/>
                <a:gdLst>
                  <a:gd name="T0" fmla="*/ 886 w 1776"/>
                  <a:gd name="T1" fmla="*/ 118 h 118"/>
                  <a:gd name="T2" fmla="*/ 542 w 1776"/>
                  <a:gd name="T3" fmla="*/ 112 h 118"/>
                  <a:gd name="T4" fmla="*/ 262 w 1776"/>
                  <a:gd name="T5" fmla="*/ 100 h 118"/>
                  <a:gd name="T6" fmla="*/ 74 w 1776"/>
                  <a:gd name="T7" fmla="*/ 82 h 118"/>
                  <a:gd name="T8" fmla="*/ 22 w 1776"/>
                  <a:gd name="T9" fmla="*/ 70 h 118"/>
                  <a:gd name="T10" fmla="*/ 6 w 1776"/>
                  <a:gd name="T11" fmla="*/ 62 h 118"/>
                  <a:gd name="T12" fmla="*/ 4 w 1776"/>
                  <a:gd name="T13" fmla="*/ 60 h 118"/>
                  <a:gd name="T14" fmla="*/ 8 w 1776"/>
                  <a:gd name="T15" fmla="*/ 54 h 118"/>
                  <a:gd name="T16" fmla="*/ 44 w 1776"/>
                  <a:gd name="T17" fmla="*/ 42 h 118"/>
                  <a:gd name="T18" fmla="*/ 154 w 1776"/>
                  <a:gd name="T19" fmla="*/ 26 h 118"/>
                  <a:gd name="T20" fmla="*/ 392 w 1776"/>
                  <a:gd name="T21" fmla="*/ 10 h 118"/>
                  <a:gd name="T22" fmla="*/ 708 w 1776"/>
                  <a:gd name="T23" fmla="*/ 2 h 118"/>
                  <a:gd name="T24" fmla="*/ 886 w 1776"/>
                  <a:gd name="T25" fmla="*/ 0 h 118"/>
                  <a:gd name="T26" fmla="*/ 1232 w 1776"/>
                  <a:gd name="T27" fmla="*/ 6 h 118"/>
                  <a:gd name="T28" fmla="*/ 1514 w 1776"/>
                  <a:gd name="T29" fmla="*/ 18 h 118"/>
                  <a:gd name="T30" fmla="*/ 1702 w 1776"/>
                  <a:gd name="T31" fmla="*/ 36 h 118"/>
                  <a:gd name="T32" fmla="*/ 1754 w 1776"/>
                  <a:gd name="T33" fmla="*/ 48 h 118"/>
                  <a:gd name="T34" fmla="*/ 1770 w 1776"/>
                  <a:gd name="T35" fmla="*/ 56 h 118"/>
                  <a:gd name="T36" fmla="*/ 1772 w 1776"/>
                  <a:gd name="T37" fmla="*/ 60 h 118"/>
                  <a:gd name="T38" fmla="*/ 1766 w 1776"/>
                  <a:gd name="T39" fmla="*/ 66 h 118"/>
                  <a:gd name="T40" fmla="*/ 1732 w 1776"/>
                  <a:gd name="T41" fmla="*/ 76 h 118"/>
                  <a:gd name="T42" fmla="*/ 1622 w 1776"/>
                  <a:gd name="T43" fmla="*/ 92 h 118"/>
                  <a:gd name="T44" fmla="*/ 1382 w 1776"/>
                  <a:gd name="T45" fmla="*/ 108 h 118"/>
                  <a:gd name="T46" fmla="*/ 1066 w 1776"/>
                  <a:gd name="T47" fmla="*/ 116 h 118"/>
                  <a:gd name="T48" fmla="*/ 886 w 1776"/>
                  <a:gd name="T49" fmla="*/ 0 h 118"/>
                  <a:gd name="T50" fmla="*/ 708 w 1776"/>
                  <a:gd name="T51" fmla="*/ 2 h 118"/>
                  <a:gd name="T52" fmla="*/ 390 w 1776"/>
                  <a:gd name="T53" fmla="*/ 10 h 118"/>
                  <a:gd name="T54" fmla="*/ 150 w 1776"/>
                  <a:gd name="T55" fmla="*/ 26 h 118"/>
                  <a:gd name="T56" fmla="*/ 38 w 1776"/>
                  <a:gd name="T57" fmla="*/ 42 h 118"/>
                  <a:gd name="T58" fmla="*/ 4 w 1776"/>
                  <a:gd name="T59" fmla="*/ 54 h 118"/>
                  <a:gd name="T60" fmla="*/ 0 w 1776"/>
                  <a:gd name="T61" fmla="*/ 60 h 118"/>
                  <a:gd name="T62" fmla="*/ 0 w 1776"/>
                  <a:gd name="T63" fmla="*/ 62 h 118"/>
                  <a:gd name="T64" fmla="*/ 18 w 1776"/>
                  <a:gd name="T65" fmla="*/ 70 h 118"/>
                  <a:gd name="T66" fmla="*/ 68 w 1776"/>
                  <a:gd name="T67" fmla="*/ 82 h 118"/>
                  <a:gd name="T68" fmla="*/ 258 w 1776"/>
                  <a:gd name="T69" fmla="*/ 100 h 118"/>
                  <a:gd name="T70" fmla="*/ 540 w 1776"/>
                  <a:gd name="T71" fmla="*/ 112 h 118"/>
                  <a:gd name="T72" fmla="*/ 886 w 1776"/>
                  <a:gd name="T73" fmla="*/ 118 h 118"/>
                  <a:gd name="T74" fmla="*/ 1066 w 1776"/>
                  <a:gd name="T75" fmla="*/ 116 h 118"/>
                  <a:gd name="T76" fmla="*/ 1386 w 1776"/>
                  <a:gd name="T77" fmla="*/ 108 h 118"/>
                  <a:gd name="T78" fmla="*/ 1626 w 1776"/>
                  <a:gd name="T79" fmla="*/ 92 h 118"/>
                  <a:gd name="T80" fmla="*/ 1736 w 1776"/>
                  <a:gd name="T81" fmla="*/ 76 h 118"/>
                  <a:gd name="T82" fmla="*/ 1772 w 1776"/>
                  <a:gd name="T83" fmla="*/ 66 h 118"/>
                  <a:gd name="T84" fmla="*/ 1776 w 1776"/>
                  <a:gd name="T85" fmla="*/ 60 h 118"/>
                  <a:gd name="T86" fmla="*/ 1776 w 1776"/>
                  <a:gd name="T87" fmla="*/ 56 h 118"/>
                  <a:gd name="T88" fmla="*/ 1758 w 1776"/>
                  <a:gd name="T89" fmla="*/ 48 h 118"/>
                  <a:gd name="T90" fmla="*/ 1708 w 1776"/>
                  <a:gd name="T91" fmla="*/ 36 h 118"/>
                  <a:gd name="T92" fmla="*/ 1516 w 1776"/>
                  <a:gd name="T93" fmla="*/ 18 h 118"/>
                  <a:gd name="T94" fmla="*/ 1234 w 1776"/>
                  <a:gd name="T95" fmla="*/ 4 h 118"/>
                  <a:gd name="T96" fmla="*/ 886 w 1776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76" h="118">
                    <a:moveTo>
                      <a:pt x="886" y="118"/>
                    </a:moveTo>
                    <a:lnTo>
                      <a:pt x="886" y="118"/>
                    </a:lnTo>
                    <a:lnTo>
                      <a:pt x="708" y="116"/>
                    </a:lnTo>
                    <a:lnTo>
                      <a:pt x="542" y="112"/>
                    </a:lnTo>
                    <a:lnTo>
                      <a:pt x="392" y="108"/>
                    </a:lnTo>
                    <a:lnTo>
                      <a:pt x="262" y="100"/>
                    </a:lnTo>
                    <a:lnTo>
                      <a:pt x="154" y="92"/>
                    </a:lnTo>
                    <a:lnTo>
                      <a:pt x="74" y="82"/>
                    </a:lnTo>
                    <a:lnTo>
                      <a:pt x="44" y="76"/>
                    </a:lnTo>
                    <a:lnTo>
                      <a:pt x="22" y="70"/>
                    </a:lnTo>
                    <a:lnTo>
                      <a:pt x="8" y="66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22" y="48"/>
                    </a:lnTo>
                    <a:lnTo>
                      <a:pt x="44" y="42"/>
                    </a:lnTo>
                    <a:lnTo>
                      <a:pt x="74" y="36"/>
                    </a:lnTo>
                    <a:lnTo>
                      <a:pt x="154" y="26"/>
                    </a:lnTo>
                    <a:lnTo>
                      <a:pt x="262" y="18"/>
                    </a:lnTo>
                    <a:lnTo>
                      <a:pt x="392" y="10"/>
                    </a:lnTo>
                    <a:lnTo>
                      <a:pt x="542" y="6"/>
                    </a:lnTo>
                    <a:lnTo>
                      <a:pt x="708" y="2"/>
                    </a:lnTo>
                    <a:lnTo>
                      <a:pt x="886" y="0"/>
                    </a:lnTo>
                    <a:lnTo>
                      <a:pt x="886" y="0"/>
                    </a:lnTo>
                    <a:lnTo>
                      <a:pt x="1066" y="2"/>
                    </a:lnTo>
                    <a:lnTo>
                      <a:pt x="1232" y="6"/>
                    </a:lnTo>
                    <a:lnTo>
                      <a:pt x="1382" y="10"/>
                    </a:lnTo>
                    <a:lnTo>
                      <a:pt x="1514" y="18"/>
                    </a:lnTo>
                    <a:lnTo>
                      <a:pt x="1622" y="26"/>
                    </a:lnTo>
                    <a:lnTo>
                      <a:pt x="1702" y="36"/>
                    </a:lnTo>
                    <a:lnTo>
                      <a:pt x="1732" y="42"/>
                    </a:lnTo>
                    <a:lnTo>
                      <a:pt x="1754" y="48"/>
                    </a:lnTo>
                    <a:lnTo>
                      <a:pt x="1766" y="54"/>
                    </a:lnTo>
                    <a:lnTo>
                      <a:pt x="1770" y="56"/>
                    </a:lnTo>
                    <a:lnTo>
                      <a:pt x="1772" y="60"/>
                    </a:lnTo>
                    <a:lnTo>
                      <a:pt x="1772" y="60"/>
                    </a:lnTo>
                    <a:lnTo>
                      <a:pt x="1770" y="62"/>
                    </a:lnTo>
                    <a:lnTo>
                      <a:pt x="1766" y="66"/>
                    </a:lnTo>
                    <a:lnTo>
                      <a:pt x="1754" y="70"/>
                    </a:lnTo>
                    <a:lnTo>
                      <a:pt x="1732" y="76"/>
                    </a:lnTo>
                    <a:lnTo>
                      <a:pt x="1702" y="82"/>
                    </a:lnTo>
                    <a:lnTo>
                      <a:pt x="1622" y="92"/>
                    </a:lnTo>
                    <a:lnTo>
                      <a:pt x="1514" y="100"/>
                    </a:lnTo>
                    <a:lnTo>
                      <a:pt x="1382" y="108"/>
                    </a:lnTo>
                    <a:lnTo>
                      <a:pt x="1232" y="112"/>
                    </a:lnTo>
                    <a:lnTo>
                      <a:pt x="1066" y="116"/>
                    </a:lnTo>
                    <a:lnTo>
                      <a:pt x="886" y="118"/>
                    </a:lnTo>
                    <a:close/>
                    <a:moveTo>
                      <a:pt x="886" y="0"/>
                    </a:moveTo>
                    <a:lnTo>
                      <a:pt x="886" y="0"/>
                    </a:lnTo>
                    <a:lnTo>
                      <a:pt x="708" y="2"/>
                    </a:lnTo>
                    <a:lnTo>
                      <a:pt x="540" y="4"/>
                    </a:lnTo>
                    <a:lnTo>
                      <a:pt x="390" y="10"/>
                    </a:lnTo>
                    <a:lnTo>
                      <a:pt x="258" y="18"/>
                    </a:lnTo>
                    <a:lnTo>
                      <a:pt x="150" y="26"/>
                    </a:lnTo>
                    <a:lnTo>
                      <a:pt x="68" y="36"/>
                    </a:lnTo>
                    <a:lnTo>
                      <a:pt x="38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4" y="66"/>
                    </a:lnTo>
                    <a:lnTo>
                      <a:pt x="18" y="70"/>
                    </a:lnTo>
                    <a:lnTo>
                      <a:pt x="38" y="76"/>
                    </a:lnTo>
                    <a:lnTo>
                      <a:pt x="68" y="82"/>
                    </a:lnTo>
                    <a:lnTo>
                      <a:pt x="150" y="92"/>
                    </a:lnTo>
                    <a:lnTo>
                      <a:pt x="258" y="100"/>
                    </a:lnTo>
                    <a:lnTo>
                      <a:pt x="390" y="108"/>
                    </a:lnTo>
                    <a:lnTo>
                      <a:pt x="540" y="112"/>
                    </a:lnTo>
                    <a:lnTo>
                      <a:pt x="708" y="116"/>
                    </a:lnTo>
                    <a:lnTo>
                      <a:pt x="886" y="118"/>
                    </a:lnTo>
                    <a:lnTo>
                      <a:pt x="886" y="118"/>
                    </a:lnTo>
                    <a:lnTo>
                      <a:pt x="1066" y="116"/>
                    </a:lnTo>
                    <a:lnTo>
                      <a:pt x="1234" y="112"/>
                    </a:lnTo>
                    <a:lnTo>
                      <a:pt x="1386" y="108"/>
                    </a:lnTo>
                    <a:lnTo>
                      <a:pt x="1516" y="100"/>
                    </a:lnTo>
                    <a:lnTo>
                      <a:pt x="1626" y="92"/>
                    </a:lnTo>
                    <a:lnTo>
                      <a:pt x="1708" y="82"/>
                    </a:lnTo>
                    <a:lnTo>
                      <a:pt x="1736" y="76"/>
                    </a:lnTo>
                    <a:lnTo>
                      <a:pt x="1758" y="70"/>
                    </a:lnTo>
                    <a:lnTo>
                      <a:pt x="1772" y="66"/>
                    </a:lnTo>
                    <a:lnTo>
                      <a:pt x="1776" y="62"/>
                    </a:lnTo>
                    <a:lnTo>
                      <a:pt x="1776" y="60"/>
                    </a:lnTo>
                    <a:lnTo>
                      <a:pt x="1776" y="60"/>
                    </a:lnTo>
                    <a:lnTo>
                      <a:pt x="1776" y="56"/>
                    </a:lnTo>
                    <a:lnTo>
                      <a:pt x="1772" y="54"/>
                    </a:lnTo>
                    <a:lnTo>
                      <a:pt x="1758" y="48"/>
                    </a:lnTo>
                    <a:lnTo>
                      <a:pt x="1736" y="42"/>
                    </a:lnTo>
                    <a:lnTo>
                      <a:pt x="1708" y="36"/>
                    </a:lnTo>
                    <a:lnTo>
                      <a:pt x="1626" y="26"/>
                    </a:lnTo>
                    <a:lnTo>
                      <a:pt x="1516" y="18"/>
                    </a:lnTo>
                    <a:lnTo>
                      <a:pt x="1386" y="10"/>
                    </a:lnTo>
                    <a:lnTo>
                      <a:pt x="1234" y="4"/>
                    </a:lnTo>
                    <a:lnTo>
                      <a:pt x="1066" y="2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rgbClr val="DCD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337"/>
              <p:cNvSpPr>
                <a:spLocks/>
              </p:cNvSpPr>
              <p:nvPr/>
            </p:nvSpPr>
            <p:spPr bwMode="auto">
              <a:xfrm>
                <a:off x="2966" y="4166"/>
                <a:ext cx="1768" cy="118"/>
              </a:xfrm>
              <a:custGeom>
                <a:avLst/>
                <a:gdLst>
                  <a:gd name="T0" fmla="*/ 882 w 1768"/>
                  <a:gd name="T1" fmla="*/ 118 h 118"/>
                  <a:gd name="T2" fmla="*/ 882 w 1768"/>
                  <a:gd name="T3" fmla="*/ 118 h 118"/>
                  <a:gd name="T4" fmla="*/ 704 w 1768"/>
                  <a:gd name="T5" fmla="*/ 116 h 118"/>
                  <a:gd name="T6" fmla="*/ 538 w 1768"/>
                  <a:gd name="T7" fmla="*/ 112 h 118"/>
                  <a:gd name="T8" fmla="*/ 388 w 1768"/>
                  <a:gd name="T9" fmla="*/ 108 h 118"/>
                  <a:gd name="T10" fmla="*/ 258 w 1768"/>
                  <a:gd name="T11" fmla="*/ 100 h 118"/>
                  <a:gd name="T12" fmla="*/ 150 w 1768"/>
                  <a:gd name="T13" fmla="*/ 92 h 118"/>
                  <a:gd name="T14" fmla="*/ 70 w 1768"/>
                  <a:gd name="T15" fmla="*/ 82 h 118"/>
                  <a:gd name="T16" fmla="*/ 40 w 1768"/>
                  <a:gd name="T17" fmla="*/ 76 h 118"/>
                  <a:gd name="T18" fmla="*/ 18 w 1768"/>
                  <a:gd name="T19" fmla="*/ 70 h 118"/>
                  <a:gd name="T20" fmla="*/ 4 w 1768"/>
                  <a:gd name="T21" fmla="*/ 66 h 118"/>
                  <a:gd name="T22" fmla="*/ 2 w 1768"/>
                  <a:gd name="T23" fmla="*/ 62 h 118"/>
                  <a:gd name="T24" fmla="*/ 0 w 1768"/>
                  <a:gd name="T25" fmla="*/ 60 h 118"/>
                  <a:gd name="T26" fmla="*/ 0 w 1768"/>
                  <a:gd name="T27" fmla="*/ 60 h 118"/>
                  <a:gd name="T28" fmla="*/ 2 w 1768"/>
                  <a:gd name="T29" fmla="*/ 56 h 118"/>
                  <a:gd name="T30" fmla="*/ 4 w 1768"/>
                  <a:gd name="T31" fmla="*/ 54 h 118"/>
                  <a:gd name="T32" fmla="*/ 18 w 1768"/>
                  <a:gd name="T33" fmla="*/ 48 h 118"/>
                  <a:gd name="T34" fmla="*/ 40 w 1768"/>
                  <a:gd name="T35" fmla="*/ 42 h 118"/>
                  <a:gd name="T36" fmla="*/ 70 w 1768"/>
                  <a:gd name="T37" fmla="*/ 36 h 118"/>
                  <a:gd name="T38" fmla="*/ 150 w 1768"/>
                  <a:gd name="T39" fmla="*/ 26 h 118"/>
                  <a:gd name="T40" fmla="*/ 258 w 1768"/>
                  <a:gd name="T41" fmla="*/ 18 h 118"/>
                  <a:gd name="T42" fmla="*/ 388 w 1768"/>
                  <a:gd name="T43" fmla="*/ 10 h 118"/>
                  <a:gd name="T44" fmla="*/ 538 w 1768"/>
                  <a:gd name="T45" fmla="*/ 6 h 118"/>
                  <a:gd name="T46" fmla="*/ 704 w 1768"/>
                  <a:gd name="T47" fmla="*/ 2 h 118"/>
                  <a:gd name="T48" fmla="*/ 882 w 1768"/>
                  <a:gd name="T49" fmla="*/ 0 h 118"/>
                  <a:gd name="T50" fmla="*/ 882 w 1768"/>
                  <a:gd name="T51" fmla="*/ 0 h 118"/>
                  <a:gd name="T52" fmla="*/ 1062 w 1768"/>
                  <a:gd name="T53" fmla="*/ 2 h 118"/>
                  <a:gd name="T54" fmla="*/ 1228 w 1768"/>
                  <a:gd name="T55" fmla="*/ 6 h 118"/>
                  <a:gd name="T56" fmla="*/ 1378 w 1768"/>
                  <a:gd name="T57" fmla="*/ 10 h 118"/>
                  <a:gd name="T58" fmla="*/ 1510 w 1768"/>
                  <a:gd name="T59" fmla="*/ 18 h 118"/>
                  <a:gd name="T60" fmla="*/ 1618 w 1768"/>
                  <a:gd name="T61" fmla="*/ 26 h 118"/>
                  <a:gd name="T62" fmla="*/ 1698 w 1768"/>
                  <a:gd name="T63" fmla="*/ 36 h 118"/>
                  <a:gd name="T64" fmla="*/ 1728 w 1768"/>
                  <a:gd name="T65" fmla="*/ 42 h 118"/>
                  <a:gd name="T66" fmla="*/ 1750 w 1768"/>
                  <a:gd name="T67" fmla="*/ 48 h 118"/>
                  <a:gd name="T68" fmla="*/ 1762 w 1768"/>
                  <a:gd name="T69" fmla="*/ 54 h 118"/>
                  <a:gd name="T70" fmla="*/ 1766 w 1768"/>
                  <a:gd name="T71" fmla="*/ 56 h 118"/>
                  <a:gd name="T72" fmla="*/ 1768 w 1768"/>
                  <a:gd name="T73" fmla="*/ 60 h 118"/>
                  <a:gd name="T74" fmla="*/ 1768 w 1768"/>
                  <a:gd name="T75" fmla="*/ 60 h 118"/>
                  <a:gd name="T76" fmla="*/ 1766 w 1768"/>
                  <a:gd name="T77" fmla="*/ 62 h 118"/>
                  <a:gd name="T78" fmla="*/ 1762 w 1768"/>
                  <a:gd name="T79" fmla="*/ 66 h 118"/>
                  <a:gd name="T80" fmla="*/ 1750 w 1768"/>
                  <a:gd name="T81" fmla="*/ 70 h 118"/>
                  <a:gd name="T82" fmla="*/ 1728 w 1768"/>
                  <a:gd name="T83" fmla="*/ 76 h 118"/>
                  <a:gd name="T84" fmla="*/ 1698 w 1768"/>
                  <a:gd name="T85" fmla="*/ 82 h 118"/>
                  <a:gd name="T86" fmla="*/ 1618 w 1768"/>
                  <a:gd name="T87" fmla="*/ 92 h 118"/>
                  <a:gd name="T88" fmla="*/ 1510 w 1768"/>
                  <a:gd name="T89" fmla="*/ 100 h 118"/>
                  <a:gd name="T90" fmla="*/ 1378 w 1768"/>
                  <a:gd name="T91" fmla="*/ 108 h 118"/>
                  <a:gd name="T92" fmla="*/ 1228 w 1768"/>
                  <a:gd name="T93" fmla="*/ 112 h 118"/>
                  <a:gd name="T94" fmla="*/ 1062 w 1768"/>
                  <a:gd name="T95" fmla="*/ 116 h 118"/>
                  <a:gd name="T96" fmla="*/ 882 w 1768"/>
                  <a:gd name="T9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68" h="118">
                    <a:moveTo>
                      <a:pt x="882" y="118"/>
                    </a:moveTo>
                    <a:lnTo>
                      <a:pt x="882" y="118"/>
                    </a:lnTo>
                    <a:lnTo>
                      <a:pt x="704" y="116"/>
                    </a:lnTo>
                    <a:lnTo>
                      <a:pt x="538" y="112"/>
                    </a:lnTo>
                    <a:lnTo>
                      <a:pt x="388" y="108"/>
                    </a:lnTo>
                    <a:lnTo>
                      <a:pt x="258" y="100"/>
                    </a:lnTo>
                    <a:lnTo>
                      <a:pt x="150" y="92"/>
                    </a:lnTo>
                    <a:lnTo>
                      <a:pt x="70" y="82"/>
                    </a:lnTo>
                    <a:lnTo>
                      <a:pt x="40" y="76"/>
                    </a:lnTo>
                    <a:lnTo>
                      <a:pt x="18" y="70"/>
                    </a:lnTo>
                    <a:lnTo>
                      <a:pt x="4" y="66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6"/>
                    </a:lnTo>
                    <a:lnTo>
                      <a:pt x="4" y="54"/>
                    </a:lnTo>
                    <a:lnTo>
                      <a:pt x="18" y="48"/>
                    </a:lnTo>
                    <a:lnTo>
                      <a:pt x="40" y="42"/>
                    </a:lnTo>
                    <a:lnTo>
                      <a:pt x="70" y="36"/>
                    </a:lnTo>
                    <a:lnTo>
                      <a:pt x="150" y="26"/>
                    </a:lnTo>
                    <a:lnTo>
                      <a:pt x="258" y="18"/>
                    </a:lnTo>
                    <a:lnTo>
                      <a:pt x="388" y="10"/>
                    </a:lnTo>
                    <a:lnTo>
                      <a:pt x="538" y="6"/>
                    </a:lnTo>
                    <a:lnTo>
                      <a:pt x="704" y="2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1062" y="2"/>
                    </a:lnTo>
                    <a:lnTo>
                      <a:pt x="1228" y="6"/>
                    </a:lnTo>
                    <a:lnTo>
                      <a:pt x="1378" y="10"/>
                    </a:lnTo>
                    <a:lnTo>
                      <a:pt x="1510" y="18"/>
                    </a:lnTo>
                    <a:lnTo>
                      <a:pt x="1618" y="26"/>
                    </a:lnTo>
                    <a:lnTo>
                      <a:pt x="1698" y="36"/>
                    </a:lnTo>
                    <a:lnTo>
                      <a:pt x="1728" y="42"/>
                    </a:lnTo>
                    <a:lnTo>
                      <a:pt x="1750" y="48"/>
                    </a:lnTo>
                    <a:lnTo>
                      <a:pt x="1762" y="54"/>
                    </a:lnTo>
                    <a:lnTo>
                      <a:pt x="1766" y="56"/>
                    </a:lnTo>
                    <a:lnTo>
                      <a:pt x="1768" y="60"/>
                    </a:lnTo>
                    <a:lnTo>
                      <a:pt x="1768" y="60"/>
                    </a:lnTo>
                    <a:lnTo>
                      <a:pt x="1766" y="62"/>
                    </a:lnTo>
                    <a:lnTo>
                      <a:pt x="1762" y="66"/>
                    </a:lnTo>
                    <a:lnTo>
                      <a:pt x="1750" y="70"/>
                    </a:lnTo>
                    <a:lnTo>
                      <a:pt x="1728" y="76"/>
                    </a:lnTo>
                    <a:lnTo>
                      <a:pt x="1698" y="82"/>
                    </a:lnTo>
                    <a:lnTo>
                      <a:pt x="1618" y="92"/>
                    </a:lnTo>
                    <a:lnTo>
                      <a:pt x="1510" y="100"/>
                    </a:lnTo>
                    <a:lnTo>
                      <a:pt x="1378" y="108"/>
                    </a:lnTo>
                    <a:lnTo>
                      <a:pt x="1228" y="112"/>
                    </a:lnTo>
                    <a:lnTo>
                      <a:pt x="1062" y="116"/>
                    </a:lnTo>
                    <a:lnTo>
                      <a:pt x="882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338"/>
              <p:cNvSpPr>
                <a:spLocks/>
              </p:cNvSpPr>
              <p:nvPr/>
            </p:nvSpPr>
            <p:spPr bwMode="auto">
              <a:xfrm>
                <a:off x="2962" y="4166"/>
                <a:ext cx="1776" cy="118"/>
              </a:xfrm>
              <a:custGeom>
                <a:avLst/>
                <a:gdLst>
                  <a:gd name="T0" fmla="*/ 886 w 1776"/>
                  <a:gd name="T1" fmla="*/ 0 h 118"/>
                  <a:gd name="T2" fmla="*/ 886 w 1776"/>
                  <a:gd name="T3" fmla="*/ 0 h 118"/>
                  <a:gd name="T4" fmla="*/ 708 w 1776"/>
                  <a:gd name="T5" fmla="*/ 2 h 118"/>
                  <a:gd name="T6" fmla="*/ 540 w 1776"/>
                  <a:gd name="T7" fmla="*/ 4 h 118"/>
                  <a:gd name="T8" fmla="*/ 390 w 1776"/>
                  <a:gd name="T9" fmla="*/ 10 h 118"/>
                  <a:gd name="T10" fmla="*/ 258 w 1776"/>
                  <a:gd name="T11" fmla="*/ 18 h 118"/>
                  <a:gd name="T12" fmla="*/ 150 w 1776"/>
                  <a:gd name="T13" fmla="*/ 26 h 118"/>
                  <a:gd name="T14" fmla="*/ 68 w 1776"/>
                  <a:gd name="T15" fmla="*/ 36 h 118"/>
                  <a:gd name="T16" fmla="*/ 38 w 1776"/>
                  <a:gd name="T17" fmla="*/ 42 h 118"/>
                  <a:gd name="T18" fmla="*/ 18 w 1776"/>
                  <a:gd name="T19" fmla="*/ 48 h 118"/>
                  <a:gd name="T20" fmla="*/ 4 w 1776"/>
                  <a:gd name="T21" fmla="*/ 54 h 118"/>
                  <a:gd name="T22" fmla="*/ 0 w 1776"/>
                  <a:gd name="T23" fmla="*/ 56 h 118"/>
                  <a:gd name="T24" fmla="*/ 0 w 1776"/>
                  <a:gd name="T25" fmla="*/ 60 h 118"/>
                  <a:gd name="T26" fmla="*/ 0 w 1776"/>
                  <a:gd name="T27" fmla="*/ 60 h 118"/>
                  <a:gd name="T28" fmla="*/ 0 w 1776"/>
                  <a:gd name="T29" fmla="*/ 62 h 118"/>
                  <a:gd name="T30" fmla="*/ 4 w 1776"/>
                  <a:gd name="T31" fmla="*/ 66 h 118"/>
                  <a:gd name="T32" fmla="*/ 18 w 1776"/>
                  <a:gd name="T33" fmla="*/ 70 h 118"/>
                  <a:gd name="T34" fmla="*/ 38 w 1776"/>
                  <a:gd name="T35" fmla="*/ 76 h 118"/>
                  <a:gd name="T36" fmla="*/ 68 w 1776"/>
                  <a:gd name="T37" fmla="*/ 82 h 118"/>
                  <a:gd name="T38" fmla="*/ 150 w 1776"/>
                  <a:gd name="T39" fmla="*/ 92 h 118"/>
                  <a:gd name="T40" fmla="*/ 258 w 1776"/>
                  <a:gd name="T41" fmla="*/ 100 h 118"/>
                  <a:gd name="T42" fmla="*/ 390 w 1776"/>
                  <a:gd name="T43" fmla="*/ 108 h 118"/>
                  <a:gd name="T44" fmla="*/ 540 w 1776"/>
                  <a:gd name="T45" fmla="*/ 112 h 118"/>
                  <a:gd name="T46" fmla="*/ 708 w 1776"/>
                  <a:gd name="T47" fmla="*/ 116 h 118"/>
                  <a:gd name="T48" fmla="*/ 886 w 1776"/>
                  <a:gd name="T49" fmla="*/ 118 h 118"/>
                  <a:gd name="T50" fmla="*/ 886 w 1776"/>
                  <a:gd name="T51" fmla="*/ 118 h 118"/>
                  <a:gd name="T52" fmla="*/ 1066 w 1776"/>
                  <a:gd name="T53" fmla="*/ 116 h 118"/>
                  <a:gd name="T54" fmla="*/ 1234 w 1776"/>
                  <a:gd name="T55" fmla="*/ 112 h 118"/>
                  <a:gd name="T56" fmla="*/ 1386 w 1776"/>
                  <a:gd name="T57" fmla="*/ 108 h 118"/>
                  <a:gd name="T58" fmla="*/ 1516 w 1776"/>
                  <a:gd name="T59" fmla="*/ 100 h 118"/>
                  <a:gd name="T60" fmla="*/ 1626 w 1776"/>
                  <a:gd name="T61" fmla="*/ 92 h 118"/>
                  <a:gd name="T62" fmla="*/ 1708 w 1776"/>
                  <a:gd name="T63" fmla="*/ 82 h 118"/>
                  <a:gd name="T64" fmla="*/ 1736 w 1776"/>
                  <a:gd name="T65" fmla="*/ 76 h 118"/>
                  <a:gd name="T66" fmla="*/ 1758 w 1776"/>
                  <a:gd name="T67" fmla="*/ 70 h 118"/>
                  <a:gd name="T68" fmla="*/ 1772 w 1776"/>
                  <a:gd name="T69" fmla="*/ 66 h 118"/>
                  <a:gd name="T70" fmla="*/ 1776 w 1776"/>
                  <a:gd name="T71" fmla="*/ 62 h 118"/>
                  <a:gd name="T72" fmla="*/ 1776 w 1776"/>
                  <a:gd name="T73" fmla="*/ 60 h 118"/>
                  <a:gd name="T74" fmla="*/ 1776 w 1776"/>
                  <a:gd name="T75" fmla="*/ 60 h 118"/>
                  <a:gd name="T76" fmla="*/ 1776 w 1776"/>
                  <a:gd name="T77" fmla="*/ 56 h 118"/>
                  <a:gd name="T78" fmla="*/ 1772 w 1776"/>
                  <a:gd name="T79" fmla="*/ 54 h 118"/>
                  <a:gd name="T80" fmla="*/ 1758 w 1776"/>
                  <a:gd name="T81" fmla="*/ 48 h 118"/>
                  <a:gd name="T82" fmla="*/ 1736 w 1776"/>
                  <a:gd name="T83" fmla="*/ 42 h 118"/>
                  <a:gd name="T84" fmla="*/ 1708 w 1776"/>
                  <a:gd name="T85" fmla="*/ 36 h 118"/>
                  <a:gd name="T86" fmla="*/ 1626 w 1776"/>
                  <a:gd name="T87" fmla="*/ 26 h 118"/>
                  <a:gd name="T88" fmla="*/ 1516 w 1776"/>
                  <a:gd name="T89" fmla="*/ 18 h 118"/>
                  <a:gd name="T90" fmla="*/ 1386 w 1776"/>
                  <a:gd name="T91" fmla="*/ 10 h 118"/>
                  <a:gd name="T92" fmla="*/ 1234 w 1776"/>
                  <a:gd name="T93" fmla="*/ 4 h 118"/>
                  <a:gd name="T94" fmla="*/ 1066 w 1776"/>
                  <a:gd name="T95" fmla="*/ 2 h 118"/>
                  <a:gd name="T96" fmla="*/ 886 w 1776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76" h="118">
                    <a:moveTo>
                      <a:pt x="886" y="0"/>
                    </a:moveTo>
                    <a:lnTo>
                      <a:pt x="886" y="0"/>
                    </a:lnTo>
                    <a:lnTo>
                      <a:pt x="708" y="2"/>
                    </a:lnTo>
                    <a:lnTo>
                      <a:pt x="540" y="4"/>
                    </a:lnTo>
                    <a:lnTo>
                      <a:pt x="390" y="10"/>
                    </a:lnTo>
                    <a:lnTo>
                      <a:pt x="258" y="18"/>
                    </a:lnTo>
                    <a:lnTo>
                      <a:pt x="150" y="26"/>
                    </a:lnTo>
                    <a:lnTo>
                      <a:pt x="68" y="36"/>
                    </a:lnTo>
                    <a:lnTo>
                      <a:pt x="38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4" y="66"/>
                    </a:lnTo>
                    <a:lnTo>
                      <a:pt x="18" y="70"/>
                    </a:lnTo>
                    <a:lnTo>
                      <a:pt x="38" y="76"/>
                    </a:lnTo>
                    <a:lnTo>
                      <a:pt x="68" y="82"/>
                    </a:lnTo>
                    <a:lnTo>
                      <a:pt x="150" y="92"/>
                    </a:lnTo>
                    <a:lnTo>
                      <a:pt x="258" y="100"/>
                    </a:lnTo>
                    <a:lnTo>
                      <a:pt x="390" y="108"/>
                    </a:lnTo>
                    <a:lnTo>
                      <a:pt x="540" y="112"/>
                    </a:lnTo>
                    <a:lnTo>
                      <a:pt x="708" y="116"/>
                    </a:lnTo>
                    <a:lnTo>
                      <a:pt x="886" y="118"/>
                    </a:lnTo>
                    <a:lnTo>
                      <a:pt x="886" y="118"/>
                    </a:lnTo>
                    <a:lnTo>
                      <a:pt x="1066" y="116"/>
                    </a:lnTo>
                    <a:lnTo>
                      <a:pt x="1234" y="112"/>
                    </a:lnTo>
                    <a:lnTo>
                      <a:pt x="1386" y="108"/>
                    </a:lnTo>
                    <a:lnTo>
                      <a:pt x="1516" y="100"/>
                    </a:lnTo>
                    <a:lnTo>
                      <a:pt x="1626" y="92"/>
                    </a:lnTo>
                    <a:lnTo>
                      <a:pt x="1708" y="82"/>
                    </a:lnTo>
                    <a:lnTo>
                      <a:pt x="1736" y="76"/>
                    </a:lnTo>
                    <a:lnTo>
                      <a:pt x="1758" y="70"/>
                    </a:lnTo>
                    <a:lnTo>
                      <a:pt x="1772" y="66"/>
                    </a:lnTo>
                    <a:lnTo>
                      <a:pt x="1776" y="62"/>
                    </a:lnTo>
                    <a:lnTo>
                      <a:pt x="1776" y="60"/>
                    </a:lnTo>
                    <a:lnTo>
                      <a:pt x="1776" y="60"/>
                    </a:lnTo>
                    <a:lnTo>
                      <a:pt x="1776" y="56"/>
                    </a:lnTo>
                    <a:lnTo>
                      <a:pt x="1772" y="54"/>
                    </a:lnTo>
                    <a:lnTo>
                      <a:pt x="1758" y="48"/>
                    </a:lnTo>
                    <a:lnTo>
                      <a:pt x="1736" y="42"/>
                    </a:lnTo>
                    <a:lnTo>
                      <a:pt x="1708" y="36"/>
                    </a:lnTo>
                    <a:lnTo>
                      <a:pt x="1626" y="26"/>
                    </a:lnTo>
                    <a:lnTo>
                      <a:pt x="1516" y="18"/>
                    </a:lnTo>
                    <a:lnTo>
                      <a:pt x="1386" y="10"/>
                    </a:lnTo>
                    <a:lnTo>
                      <a:pt x="1234" y="4"/>
                    </a:lnTo>
                    <a:lnTo>
                      <a:pt x="1066" y="2"/>
                    </a:lnTo>
                    <a:lnTo>
                      <a:pt x="8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339"/>
              <p:cNvSpPr>
                <a:spLocks noEditPoints="1"/>
              </p:cNvSpPr>
              <p:nvPr/>
            </p:nvSpPr>
            <p:spPr bwMode="auto">
              <a:xfrm>
                <a:off x="2966" y="4166"/>
                <a:ext cx="1768" cy="118"/>
              </a:xfrm>
              <a:custGeom>
                <a:avLst/>
                <a:gdLst>
                  <a:gd name="T0" fmla="*/ 882 w 1768"/>
                  <a:gd name="T1" fmla="*/ 116 h 118"/>
                  <a:gd name="T2" fmla="*/ 540 w 1768"/>
                  <a:gd name="T3" fmla="*/ 112 h 118"/>
                  <a:gd name="T4" fmla="*/ 262 w 1768"/>
                  <a:gd name="T5" fmla="*/ 100 h 118"/>
                  <a:gd name="T6" fmla="*/ 74 w 1768"/>
                  <a:gd name="T7" fmla="*/ 82 h 118"/>
                  <a:gd name="T8" fmla="*/ 24 w 1768"/>
                  <a:gd name="T9" fmla="*/ 70 h 118"/>
                  <a:gd name="T10" fmla="*/ 6 w 1768"/>
                  <a:gd name="T11" fmla="*/ 62 h 118"/>
                  <a:gd name="T12" fmla="*/ 6 w 1768"/>
                  <a:gd name="T13" fmla="*/ 60 h 118"/>
                  <a:gd name="T14" fmla="*/ 10 w 1768"/>
                  <a:gd name="T15" fmla="*/ 54 h 118"/>
                  <a:gd name="T16" fmla="*/ 44 w 1768"/>
                  <a:gd name="T17" fmla="*/ 42 h 118"/>
                  <a:gd name="T18" fmla="*/ 154 w 1768"/>
                  <a:gd name="T19" fmla="*/ 26 h 118"/>
                  <a:gd name="T20" fmla="*/ 392 w 1768"/>
                  <a:gd name="T21" fmla="*/ 10 h 118"/>
                  <a:gd name="T22" fmla="*/ 706 w 1768"/>
                  <a:gd name="T23" fmla="*/ 2 h 118"/>
                  <a:gd name="T24" fmla="*/ 882 w 1768"/>
                  <a:gd name="T25" fmla="*/ 2 h 118"/>
                  <a:gd name="T26" fmla="*/ 1226 w 1768"/>
                  <a:gd name="T27" fmla="*/ 6 h 118"/>
                  <a:gd name="T28" fmla="*/ 1506 w 1768"/>
                  <a:gd name="T29" fmla="*/ 18 h 118"/>
                  <a:gd name="T30" fmla="*/ 1694 w 1768"/>
                  <a:gd name="T31" fmla="*/ 36 h 118"/>
                  <a:gd name="T32" fmla="*/ 1744 w 1768"/>
                  <a:gd name="T33" fmla="*/ 48 h 118"/>
                  <a:gd name="T34" fmla="*/ 1762 w 1768"/>
                  <a:gd name="T35" fmla="*/ 56 h 118"/>
                  <a:gd name="T36" fmla="*/ 1762 w 1768"/>
                  <a:gd name="T37" fmla="*/ 60 h 118"/>
                  <a:gd name="T38" fmla="*/ 1758 w 1768"/>
                  <a:gd name="T39" fmla="*/ 66 h 118"/>
                  <a:gd name="T40" fmla="*/ 1724 w 1768"/>
                  <a:gd name="T41" fmla="*/ 76 h 118"/>
                  <a:gd name="T42" fmla="*/ 1612 w 1768"/>
                  <a:gd name="T43" fmla="*/ 92 h 118"/>
                  <a:gd name="T44" fmla="*/ 1376 w 1768"/>
                  <a:gd name="T45" fmla="*/ 106 h 118"/>
                  <a:gd name="T46" fmla="*/ 1060 w 1768"/>
                  <a:gd name="T47" fmla="*/ 116 h 118"/>
                  <a:gd name="T48" fmla="*/ 882 w 1768"/>
                  <a:gd name="T49" fmla="*/ 0 h 118"/>
                  <a:gd name="T50" fmla="*/ 704 w 1768"/>
                  <a:gd name="T51" fmla="*/ 2 h 118"/>
                  <a:gd name="T52" fmla="*/ 388 w 1768"/>
                  <a:gd name="T53" fmla="*/ 10 h 118"/>
                  <a:gd name="T54" fmla="*/ 150 w 1768"/>
                  <a:gd name="T55" fmla="*/ 26 h 118"/>
                  <a:gd name="T56" fmla="*/ 40 w 1768"/>
                  <a:gd name="T57" fmla="*/ 42 h 118"/>
                  <a:gd name="T58" fmla="*/ 4 w 1768"/>
                  <a:gd name="T59" fmla="*/ 54 h 118"/>
                  <a:gd name="T60" fmla="*/ 0 w 1768"/>
                  <a:gd name="T61" fmla="*/ 60 h 118"/>
                  <a:gd name="T62" fmla="*/ 2 w 1768"/>
                  <a:gd name="T63" fmla="*/ 62 h 118"/>
                  <a:gd name="T64" fmla="*/ 18 w 1768"/>
                  <a:gd name="T65" fmla="*/ 70 h 118"/>
                  <a:gd name="T66" fmla="*/ 70 w 1768"/>
                  <a:gd name="T67" fmla="*/ 82 h 118"/>
                  <a:gd name="T68" fmla="*/ 258 w 1768"/>
                  <a:gd name="T69" fmla="*/ 100 h 118"/>
                  <a:gd name="T70" fmla="*/ 538 w 1768"/>
                  <a:gd name="T71" fmla="*/ 112 h 118"/>
                  <a:gd name="T72" fmla="*/ 882 w 1768"/>
                  <a:gd name="T73" fmla="*/ 118 h 118"/>
                  <a:gd name="T74" fmla="*/ 1062 w 1768"/>
                  <a:gd name="T75" fmla="*/ 116 h 118"/>
                  <a:gd name="T76" fmla="*/ 1378 w 1768"/>
                  <a:gd name="T77" fmla="*/ 108 h 118"/>
                  <a:gd name="T78" fmla="*/ 1618 w 1768"/>
                  <a:gd name="T79" fmla="*/ 92 h 118"/>
                  <a:gd name="T80" fmla="*/ 1728 w 1768"/>
                  <a:gd name="T81" fmla="*/ 76 h 118"/>
                  <a:gd name="T82" fmla="*/ 1762 w 1768"/>
                  <a:gd name="T83" fmla="*/ 66 h 118"/>
                  <a:gd name="T84" fmla="*/ 1768 w 1768"/>
                  <a:gd name="T85" fmla="*/ 60 h 118"/>
                  <a:gd name="T86" fmla="*/ 1766 w 1768"/>
                  <a:gd name="T87" fmla="*/ 56 h 118"/>
                  <a:gd name="T88" fmla="*/ 1750 w 1768"/>
                  <a:gd name="T89" fmla="*/ 48 h 118"/>
                  <a:gd name="T90" fmla="*/ 1698 w 1768"/>
                  <a:gd name="T91" fmla="*/ 36 h 118"/>
                  <a:gd name="T92" fmla="*/ 1510 w 1768"/>
                  <a:gd name="T93" fmla="*/ 18 h 118"/>
                  <a:gd name="T94" fmla="*/ 1228 w 1768"/>
                  <a:gd name="T95" fmla="*/ 6 h 118"/>
                  <a:gd name="T96" fmla="*/ 882 w 1768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68" h="118">
                    <a:moveTo>
                      <a:pt x="882" y="116"/>
                    </a:moveTo>
                    <a:lnTo>
                      <a:pt x="882" y="116"/>
                    </a:lnTo>
                    <a:lnTo>
                      <a:pt x="706" y="116"/>
                    </a:lnTo>
                    <a:lnTo>
                      <a:pt x="540" y="112"/>
                    </a:lnTo>
                    <a:lnTo>
                      <a:pt x="392" y="106"/>
                    </a:lnTo>
                    <a:lnTo>
                      <a:pt x="262" y="100"/>
                    </a:lnTo>
                    <a:lnTo>
                      <a:pt x="154" y="92"/>
                    </a:lnTo>
                    <a:lnTo>
                      <a:pt x="74" y="82"/>
                    </a:lnTo>
                    <a:lnTo>
                      <a:pt x="44" y="76"/>
                    </a:lnTo>
                    <a:lnTo>
                      <a:pt x="24" y="70"/>
                    </a:lnTo>
                    <a:lnTo>
                      <a:pt x="10" y="66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24" y="48"/>
                    </a:lnTo>
                    <a:lnTo>
                      <a:pt x="44" y="42"/>
                    </a:lnTo>
                    <a:lnTo>
                      <a:pt x="74" y="36"/>
                    </a:lnTo>
                    <a:lnTo>
                      <a:pt x="154" y="26"/>
                    </a:lnTo>
                    <a:lnTo>
                      <a:pt x="262" y="18"/>
                    </a:lnTo>
                    <a:lnTo>
                      <a:pt x="392" y="10"/>
                    </a:lnTo>
                    <a:lnTo>
                      <a:pt x="540" y="6"/>
                    </a:lnTo>
                    <a:lnTo>
                      <a:pt x="706" y="2"/>
                    </a:lnTo>
                    <a:lnTo>
                      <a:pt x="882" y="2"/>
                    </a:lnTo>
                    <a:lnTo>
                      <a:pt x="882" y="2"/>
                    </a:lnTo>
                    <a:lnTo>
                      <a:pt x="1060" y="2"/>
                    </a:lnTo>
                    <a:lnTo>
                      <a:pt x="1226" y="6"/>
                    </a:lnTo>
                    <a:lnTo>
                      <a:pt x="1376" y="10"/>
                    </a:lnTo>
                    <a:lnTo>
                      <a:pt x="1506" y="18"/>
                    </a:lnTo>
                    <a:lnTo>
                      <a:pt x="1612" y="26"/>
                    </a:lnTo>
                    <a:lnTo>
                      <a:pt x="1694" y="36"/>
                    </a:lnTo>
                    <a:lnTo>
                      <a:pt x="1724" y="42"/>
                    </a:lnTo>
                    <a:lnTo>
                      <a:pt x="1744" y="48"/>
                    </a:lnTo>
                    <a:lnTo>
                      <a:pt x="1758" y="54"/>
                    </a:lnTo>
                    <a:lnTo>
                      <a:pt x="1762" y="56"/>
                    </a:lnTo>
                    <a:lnTo>
                      <a:pt x="1762" y="60"/>
                    </a:lnTo>
                    <a:lnTo>
                      <a:pt x="1762" y="60"/>
                    </a:lnTo>
                    <a:lnTo>
                      <a:pt x="1762" y="62"/>
                    </a:lnTo>
                    <a:lnTo>
                      <a:pt x="1758" y="66"/>
                    </a:lnTo>
                    <a:lnTo>
                      <a:pt x="1744" y="70"/>
                    </a:lnTo>
                    <a:lnTo>
                      <a:pt x="1724" y="76"/>
                    </a:lnTo>
                    <a:lnTo>
                      <a:pt x="1694" y="82"/>
                    </a:lnTo>
                    <a:lnTo>
                      <a:pt x="1612" y="92"/>
                    </a:lnTo>
                    <a:lnTo>
                      <a:pt x="1506" y="100"/>
                    </a:lnTo>
                    <a:lnTo>
                      <a:pt x="1376" y="106"/>
                    </a:lnTo>
                    <a:lnTo>
                      <a:pt x="1226" y="112"/>
                    </a:lnTo>
                    <a:lnTo>
                      <a:pt x="1060" y="116"/>
                    </a:lnTo>
                    <a:lnTo>
                      <a:pt x="882" y="116"/>
                    </a:lnTo>
                    <a:close/>
                    <a:moveTo>
                      <a:pt x="882" y="0"/>
                    </a:moveTo>
                    <a:lnTo>
                      <a:pt x="882" y="0"/>
                    </a:lnTo>
                    <a:lnTo>
                      <a:pt x="704" y="2"/>
                    </a:lnTo>
                    <a:lnTo>
                      <a:pt x="538" y="6"/>
                    </a:lnTo>
                    <a:lnTo>
                      <a:pt x="388" y="10"/>
                    </a:lnTo>
                    <a:lnTo>
                      <a:pt x="258" y="18"/>
                    </a:lnTo>
                    <a:lnTo>
                      <a:pt x="150" y="26"/>
                    </a:lnTo>
                    <a:lnTo>
                      <a:pt x="70" y="36"/>
                    </a:lnTo>
                    <a:lnTo>
                      <a:pt x="40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6"/>
                    </a:lnTo>
                    <a:lnTo>
                      <a:pt x="18" y="70"/>
                    </a:lnTo>
                    <a:lnTo>
                      <a:pt x="40" y="76"/>
                    </a:lnTo>
                    <a:lnTo>
                      <a:pt x="70" y="82"/>
                    </a:lnTo>
                    <a:lnTo>
                      <a:pt x="150" y="92"/>
                    </a:lnTo>
                    <a:lnTo>
                      <a:pt x="258" y="100"/>
                    </a:lnTo>
                    <a:lnTo>
                      <a:pt x="388" y="108"/>
                    </a:lnTo>
                    <a:lnTo>
                      <a:pt x="538" y="112"/>
                    </a:lnTo>
                    <a:lnTo>
                      <a:pt x="704" y="116"/>
                    </a:lnTo>
                    <a:lnTo>
                      <a:pt x="882" y="118"/>
                    </a:lnTo>
                    <a:lnTo>
                      <a:pt x="882" y="118"/>
                    </a:lnTo>
                    <a:lnTo>
                      <a:pt x="1062" y="116"/>
                    </a:lnTo>
                    <a:lnTo>
                      <a:pt x="1228" y="112"/>
                    </a:lnTo>
                    <a:lnTo>
                      <a:pt x="1378" y="108"/>
                    </a:lnTo>
                    <a:lnTo>
                      <a:pt x="1510" y="100"/>
                    </a:lnTo>
                    <a:lnTo>
                      <a:pt x="1618" y="92"/>
                    </a:lnTo>
                    <a:lnTo>
                      <a:pt x="1698" y="82"/>
                    </a:lnTo>
                    <a:lnTo>
                      <a:pt x="1728" y="76"/>
                    </a:lnTo>
                    <a:lnTo>
                      <a:pt x="1750" y="70"/>
                    </a:lnTo>
                    <a:lnTo>
                      <a:pt x="1762" y="66"/>
                    </a:lnTo>
                    <a:lnTo>
                      <a:pt x="1766" y="62"/>
                    </a:lnTo>
                    <a:lnTo>
                      <a:pt x="1768" y="60"/>
                    </a:lnTo>
                    <a:lnTo>
                      <a:pt x="1768" y="60"/>
                    </a:lnTo>
                    <a:lnTo>
                      <a:pt x="1766" y="56"/>
                    </a:lnTo>
                    <a:lnTo>
                      <a:pt x="1762" y="54"/>
                    </a:lnTo>
                    <a:lnTo>
                      <a:pt x="1750" y="48"/>
                    </a:lnTo>
                    <a:lnTo>
                      <a:pt x="1728" y="42"/>
                    </a:lnTo>
                    <a:lnTo>
                      <a:pt x="1698" y="36"/>
                    </a:lnTo>
                    <a:lnTo>
                      <a:pt x="1618" y="26"/>
                    </a:lnTo>
                    <a:lnTo>
                      <a:pt x="1510" y="18"/>
                    </a:lnTo>
                    <a:lnTo>
                      <a:pt x="1378" y="10"/>
                    </a:lnTo>
                    <a:lnTo>
                      <a:pt x="1228" y="6"/>
                    </a:lnTo>
                    <a:lnTo>
                      <a:pt x="1062" y="2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DCD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340"/>
              <p:cNvSpPr>
                <a:spLocks/>
              </p:cNvSpPr>
              <p:nvPr/>
            </p:nvSpPr>
            <p:spPr bwMode="auto">
              <a:xfrm>
                <a:off x="2972" y="4168"/>
                <a:ext cx="1756" cy="114"/>
              </a:xfrm>
              <a:custGeom>
                <a:avLst/>
                <a:gdLst>
                  <a:gd name="T0" fmla="*/ 876 w 1756"/>
                  <a:gd name="T1" fmla="*/ 114 h 114"/>
                  <a:gd name="T2" fmla="*/ 876 w 1756"/>
                  <a:gd name="T3" fmla="*/ 114 h 114"/>
                  <a:gd name="T4" fmla="*/ 700 w 1756"/>
                  <a:gd name="T5" fmla="*/ 114 h 114"/>
                  <a:gd name="T6" fmla="*/ 534 w 1756"/>
                  <a:gd name="T7" fmla="*/ 110 h 114"/>
                  <a:gd name="T8" fmla="*/ 386 w 1756"/>
                  <a:gd name="T9" fmla="*/ 104 h 114"/>
                  <a:gd name="T10" fmla="*/ 256 w 1756"/>
                  <a:gd name="T11" fmla="*/ 98 h 114"/>
                  <a:gd name="T12" fmla="*/ 148 w 1756"/>
                  <a:gd name="T13" fmla="*/ 90 h 114"/>
                  <a:gd name="T14" fmla="*/ 68 w 1756"/>
                  <a:gd name="T15" fmla="*/ 80 h 114"/>
                  <a:gd name="T16" fmla="*/ 38 w 1756"/>
                  <a:gd name="T17" fmla="*/ 74 h 114"/>
                  <a:gd name="T18" fmla="*/ 18 w 1756"/>
                  <a:gd name="T19" fmla="*/ 68 h 114"/>
                  <a:gd name="T20" fmla="*/ 4 w 1756"/>
                  <a:gd name="T21" fmla="*/ 64 h 114"/>
                  <a:gd name="T22" fmla="*/ 0 w 1756"/>
                  <a:gd name="T23" fmla="*/ 60 h 114"/>
                  <a:gd name="T24" fmla="*/ 0 w 1756"/>
                  <a:gd name="T25" fmla="*/ 58 h 114"/>
                  <a:gd name="T26" fmla="*/ 0 w 1756"/>
                  <a:gd name="T27" fmla="*/ 58 h 114"/>
                  <a:gd name="T28" fmla="*/ 0 w 1756"/>
                  <a:gd name="T29" fmla="*/ 54 h 114"/>
                  <a:gd name="T30" fmla="*/ 4 w 1756"/>
                  <a:gd name="T31" fmla="*/ 52 h 114"/>
                  <a:gd name="T32" fmla="*/ 18 w 1756"/>
                  <a:gd name="T33" fmla="*/ 46 h 114"/>
                  <a:gd name="T34" fmla="*/ 38 w 1756"/>
                  <a:gd name="T35" fmla="*/ 40 h 114"/>
                  <a:gd name="T36" fmla="*/ 68 w 1756"/>
                  <a:gd name="T37" fmla="*/ 34 h 114"/>
                  <a:gd name="T38" fmla="*/ 148 w 1756"/>
                  <a:gd name="T39" fmla="*/ 24 h 114"/>
                  <a:gd name="T40" fmla="*/ 256 w 1756"/>
                  <a:gd name="T41" fmla="*/ 16 h 114"/>
                  <a:gd name="T42" fmla="*/ 386 w 1756"/>
                  <a:gd name="T43" fmla="*/ 8 h 114"/>
                  <a:gd name="T44" fmla="*/ 534 w 1756"/>
                  <a:gd name="T45" fmla="*/ 4 h 114"/>
                  <a:gd name="T46" fmla="*/ 700 w 1756"/>
                  <a:gd name="T47" fmla="*/ 0 h 114"/>
                  <a:gd name="T48" fmla="*/ 876 w 1756"/>
                  <a:gd name="T49" fmla="*/ 0 h 114"/>
                  <a:gd name="T50" fmla="*/ 876 w 1756"/>
                  <a:gd name="T51" fmla="*/ 0 h 114"/>
                  <a:gd name="T52" fmla="*/ 1054 w 1756"/>
                  <a:gd name="T53" fmla="*/ 0 h 114"/>
                  <a:gd name="T54" fmla="*/ 1220 w 1756"/>
                  <a:gd name="T55" fmla="*/ 4 h 114"/>
                  <a:gd name="T56" fmla="*/ 1370 w 1756"/>
                  <a:gd name="T57" fmla="*/ 8 h 114"/>
                  <a:gd name="T58" fmla="*/ 1500 w 1756"/>
                  <a:gd name="T59" fmla="*/ 16 h 114"/>
                  <a:gd name="T60" fmla="*/ 1606 w 1756"/>
                  <a:gd name="T61" fmla="*/ 24 h 114"/>
                  <a:gd name="T62" fmla="*/ 1688 w 1756"/>
                  <a:gd name="T63" fmla="*/ 34 h 114"/>
                  <a:gd name="T64" fmla="*/ 1718 w 1756"/>
                  <a:gd name="T65" fmla="*/ 40 h 114"/>
                  <a:gd name="T66" fmla="*/ 1738 w 1756"/>
                  <a:gd name="T67" fmla="*/ 46 h 114"/>
                  <a:gd name="T68" fmla="*/ 1752 w 1756"/>
                  <a:gd name="T69" fmla="*/ 52 h 114"/>
                  <a:gd name="T70" fmla="*/ 1756 w 1756"/>
                  <a:gd name="T71" fmla="*/ 54 h 114"/>
                  <a:gd name="T72" fmla="*/ 1756 w 1756"/>
                  <a:gd name="T73" fmla="*/ 58 h 114"/>
                  <a:gd name="T74" fmla="*/ 1756 w 1756"/>
                  <a:gd name="T75" fmla="*/ 58 h 114"/>
                  <a:gd name="T76" fmla="*/ 1756 w 1756"/>
                  <a:gd name="T77" fmla="*/ 60 h 114"/>
                  <a:gd name="T78" fmla="*/ 1752 w 1756"/>
                  <a:gd name="T79" fmla="*/ 64 h 114"/>
                  <a:gd name="T80" fmla="*/ 1738 w 1756"/>
                  <a:gd name="T81" fmla="*/ 68 h 114"/>
                  <a:gd name="T82" fmla="*/ 1718 w 1756"/>
                  <a:gd name="T83" fmla="*/ 74 h 114"/>
                  <a:gd name="T84" fmla="*/ 1688 w 1756"/>
                  <a:gd name="T85" fmla="*/ 80 h 114"/>
                  <a:gd name="T86" fmla="*/ 1606 w 1756"/>
                  <a:gd name="T87" fmla="*/ 90 h 114"/>
                  <a:gd name="T88" fmla="*/ 1500 w 1756"/>
                  <a:gd name="T89" fmla="*/ 98 h 114"/>
                  <a:gd name="T90" fmla="*/ 1370 w 1756"/>
                  <a:gd name="T91" fmla="*/ 104 h 114"/>
                  <a:gd name="T92" fmla="*/ 1220 w 1756"/>
                  <a:gd name="T93" fmla="*/ 110 h 114"/>
                  <a:gd name="T94" fmla="*/ 1054 w 1756"/>
                  <a:gd name="T95" fmla="*/ 114 h 114"/>
                  <a:gd name="T96" fmla="*/ 876 w 1756"/>
                  <a:gd name="T9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56" h="114">
                    <a:moveTo>
                      <a:pt x="876" y="114"/>
                    </a:moveTo>
                    <a:lnTo>
                      <a:pt x="876" y="114"/>
                    </a:lnTo>
                    <a:lnTo>
                      <a:pt x="700" y="114"/>
                    </a:lnTo>
                    <a:lnTo>
                      <a:pt x="534" y="110"/>
                    </a:lnTo>
                    <a:lnTo>
                      <a:pt x="386" y="104"/>
                    </a:lnTo>
                    <a:lnTo>
                      <a:pt x="256" y="98"/>
                    </a:lnTo>
                    <a:lnTo>
                      <a:pt x="148" y="90"/>
                    </a:lnTo>
                    <a:lnTo>
                      <a:pt x="68" y="80"/>
                    </a:lnTo>
                    <a:lnTo>
                      <a:pt x="38" y="74"/>
                    </a:lnTo>
                    <a:lnTo>
                      <a:pt x="18" y="68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4" y="52"/>
                    </a:lnTo>
                    <a:lnTo>
                      <a:pt x="18" y="46"/>
                    </a:lnTo>
                    <a:lnTo>
                      <a:pt x="38" y="40"/>
                    </a:lnTo>
                    <a:lnTo>
                      <a:pt x="68" y="34"/>
                    </a:lnTo>
                    <a:lnTo>
                      <a:pt x="148" y="24"/>
                    </a:lnTo>
                    <a:lnTo>
                      <a:pt x="256" y="16"/>
                    </a:lnTo>
                    <a:lnTo>
                      <a:pt x="386" y="8"/>
                    </a:lnTo>
                    <a:lnTo>
                      <a:pt x="534" y="4"/>
                    </a:lnTo>
                    <a:lnTo>
                      <a:pt x="700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1054" y="0"/>
                    </a:lnTo>
                    <a:lnTo>
                      <a:pt x="1220" y="4"/>
                    </a:lnTo>
                    <a:lnTo>
                      <a:pt x="1370" y="8"/>
                    </a:lnTo>
                    <a:lnTo>
                      <a:pt x="1500" y="16"/>
                    </a:lnTo>
                    <a:lnTo>
                      <a:pt x="1606" y="24"/>
                    </a:lnTo>
                    <a:lnTo>
                      <a:pt x="1688" y="34"/>
                    </a:lnTo>
                    <a:lnTo>
                      <a:pt x="1718" y="40"/>
                    </a:lnTo>
                    <a:lnTo>
                      <a:pt x="1738" y="46"/>
                    </a:lnTo>
                    <a:lnTo>
                      <a:pt x="1752" y="52"/>
                    </a:lnTo>
                    <a:lnTo>
                      <a:pt x="1756" y="54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6" y="60"/>
                    </a:lnTo>
                    <a:lnTo>
                      <a:pt x="1752" y="64"/>
                    </a:lnTo>
                    <a:lnTo>
                      <a:pt x="1738" y="68"/>
                    </a:lnTo>
                    <a:lnTo>
                      <a:pt x="1718" y="74"/>
                    </a:lnTo>
                    <a:lnTo>
                      <a:pt x="1688" y="80"/>
                    </a:lnTo>
                    <a:lnTo>
                      <a:pt x="1606" y="90"/>
                    </a:lnTo>
                    <a:lnTo>
                      <a:pt x="1500" y="98"/>
                    </a:lnTo>
                    <a:lnTo>
                      <a:pt x="1370" y="104"/>
                    </a:lnTo>
                    <a:lnTo>
                      <a:pt x="1220" y="110"/>
                    </a:lnTo>
                    <a:lnTo>
                      <a:pt x="1054" y="114"/>
                    </a:lnTo>
                    <a:lnTo>
                      <a:pt x="876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341"/>
              <p:cNvSpPr>
                <a:spLocks/>
              </p:cNvSpPr>
              <p:nvPr/>
            </p:nvSpPr>
            <p:spPr bwMode="auto">
              <a:xfrm>
                <a:off x="2966" y="4166"/>
                <a:ext cx="1768" cy="118"/>
              </a:xfrm>
              <a:custGeom>
                <a:avLst/>
                <a:gdLst>
                  <a:gd name="T0" fmla="*/ 882 w 1768"/>
                  <a:gd name="T1" fmla="*/ 0 h 118"/>
                  <a:gd name="T2" fmla="*/ 882 w 1768"/>
                  <a:gd name="T3" fmla="*/ 0 h 118"/>
                  <a:gd name="T4" fmla="*/ 704 w 1768"/>
                  <a:gd name="T5" fmla="*/ 2 h 118"/>
                  <a:gd name="T6" fmla="*/ 538 w 1768"/>
                  <a:gd name="T7" fmla="*/ 6 h 118"/>
                  <a:gd name="T8" fmla="*/ 388 w 1768"/>
                  <a:gd name="T9" fmla="*/ 10 h 118"/>
                  <a:gd name="T10" fmla="*/ 258 w 1768"/>
                  <a:gd name="T11" fmla="*/ 18 h 118"/>
                  <a:gd name="T12" fmla="*/ 150 w 1768"/>
                  <a:gd name="T13" fmla="*/ 26 h 118"/>
                  <a:gd name="T14" fmla="*/ 70 w 1768"/>
                  <a:gd name="T15" fmla="*/ 36 h 118"/>
                  <a:gd name="T16" fmla="*/ 40 w 1768"/>
                  <a:gd name="T17" fmla="*/ 42 h 118"/>
                  <a:gd name="T18" fmla="*/ 18 w 1768"/>
                  <a:gd name="T19" fmla="*/ 48 h 118"/>
                  <a:gd name="T20" fmla="*/ 4 w 1768"/>
                  <a:gd name="T21" fmla="*/ 54 h 118"/>
                  <a:gd name="T22" fmla="*/ 2 w 1768"/>
                  <a:gd name="T23" fmla="*/ 56 h 118"/>
                  <a:gd name="T24" fmla="*/ 0 w 1768"/>
                  <a:gd name="T25" fmla="*/ 60 h 118"/>
                  <a:gd name="T26" fmla="*/ 0 w 1768"/>
                  <a:gd name="T27" fmla="*/ 60 h 118"/>
                  <a:gd name="T28" fmla="*/ 2 w 1768"/>
                  <a:gd name="T29" fmla="*/ 62 h 118"/>
                  <a:gd name="T30" fmla="*/ 4 w 1768"/>
                  <a:gd name="T31" fmla="*/ 66 h 118"/>
                  <a:gd name="T32" fmla="*/ 18 w 1768"/>
                  <a:gd name="T33" fmla="*/ 70 h 118"/>
                  <a:gd name="T34" fmla="*/ 40 w 1768"/>
                  <a:gd name="T35" fmla="*/ 76 h 118"/>
                  <a:gd name="T36" fmla="*/ 70 w 1768"/>
                  <a:gd name="T37" fmla="*/ 82 h 118"/>
                  <a:gd name="T38" fmla="*/ 150 w 1768"/>
                  <a:gd name="T39" fmla="*/ 92 h 118"/>
                  <a:gd name="T40" fmla="*/ 258 w 1768"/>
                  <a:gd name="T41" fmla="*/ 100 h 118"/>
                  <a:gd name="T42" fmla="*/ 388 w 1768"/>
                  <a:gd name="T43" fmla="*/ 108 h 118"/>
                  <a:gd name="T44" fmla="*/ 538 w 1768"/>
                  <a:gd name="T45" fmla="*/ 112 h 118"/>
                  <a:gd name="T46" fmla="*/ 704 w 1768"/>
                  <a:gd name="T47" fmla="*/ 116 h 118"/>
                  <a:gd name="T48" fmla="*/ 882 w 1768"/>
                  <a:gd name="T49" fmla="*/ 118 h 118"/>
                  <a:gd name="T50" fmla="*/ 882 w 1768"/>
                  <a:gd name="T51" fmla="*/ 118 h 118"/>
                  <a:gd name="T52" fmla="*/ 1062 w 1768"/>
                  <a:gd name="T53" fmla="*/ 116 h 118"/>
                  <a:gd name="T54" fmla="*/ 1228 w 1768"/>
                  <a:gd name="T55" fmla="*/ 112 h 118"/>
                  <a:gd name="T56" fmla="*/ 1378 w 1768"/>
                  <a:gd name="T57" fmla="*/ 108 h 118"/>
                  <a:gd name="T58" fmla="*/ 1510 w 1768"/>
                  <a:gd name="T59" fmla="*/ 100 h 118"/>
                  <a:gd name="T60" fmla="*/ 1618 w 1768"/>
                  <a:gd name="T61" fmla="*/ 92 h 118"/>
                  <a:gd name="T62" fmla="*/ 1698 w 1768"/>
                  <a:gd name="T63" fmla="*/ 82 h 118"/>
                  <a:gd name="T64" fmla="*/ 1728 w 1768"/>
                  <a:gd name="T65" fmla="*/ 76 h 118"/>
                  <a:gd name="T66" fmla="*/ 1750 w 1768"/>
                  <a:gd name="T67" fmla="*/ 70 h 118"/>
                  <a:gd name="T68" fmla="*/ 1762 w 1768"/>
                  <a:gd name="T69" fmla="*/ 66 h 118"/>
                  <a:gd name="T70" fmla="*/ 1766 w 1768"/>
                  <a:gd name="T71" fmla="*/ 62 h 118"/>
                  <a:gd name="T72" fmla="*/ 1768 w 1768"/>
                  <a:gd name="T73" fmla="*/ 60 h 118"/>
                  <a:gd name="T74" fmla="*/ 1768 w 1768"/>
                  <a:gd name="T75" fmla="*/ 60 h 118"/>
                  <a:gd name="T76" fmla="*/ 1766 w 1768"/>
                  <a:gd name="T77" fmla="*/ 56 h 118"/>
                  <a:gd name="T78" fmla="*/ 1762 w 1768"/>
                  <a:gd name="T79" fmla="*/ 54 h 118"/>
                  <a:gd name="T80" fmla="*/ 1750 w 1768"/>
                  <a:gd name="T81" fmla="*/ 48 h 118"/>
                  <a:gd name="T82" fmla="*/ 1728 w 1768"/>
                  <a:gd name="T83" fmla="*/ 42 h 118"/>
                  <a:gd name="T84" fmla="*/ 1698 w 1768"/>
                  <a:gd name="T85" fmla="*/ 36 h 118"/>
                  <a:gd name="T86" fmla="*/ 1618 w 1768"/>
                  <a:gd name="T87" fmla="*/ 26 h 118"/>
                  <a:gd name="T88" fmla="*/ 1510 w 1768"/>
                  <a:gd name="T89" fmla="*/ 18 h 118"/>
                  <a:gd name="T90" fmla="*/ 1378 w 1768"/>
                  <a:gd name="T91" fmla="*/ 10 h 118"/>
                  <a:gd name="T92" fmla="*/ 1228 w 1768"/>
                  <a:gd name="T93" fmla="*/ 6 h 118"/>
                  <a:gd name="T94" fmla="*/ 1062 w 1768"/>
                  <a:gd name="T95" fmla="*/ 2 h 118"/>
                  <a:gd name="T96" fmla="*/ 882 w 1768"/>
                  <a:gd name="T9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68" h="118">
                    <a:moveTo>
                      <a:pt x="882" y="0"/>
                    </a:moveTo>
                    <a:lnTo>
                      <a:pt x="882" y="0"/>
                    </a:lnTo>
                    <a:lnTo>
                      <a:pt x="704" y="2"/>
                    </a:lnTo>
                    <a:lnTo>
                      <a:pt x="538" y="6"/>
                    </a:lnTo>
                    <a:lnTo>
                      <a:pt x="388" y="10"/>
                    </a:lnTo>
                    <a:lnTo>
                      <a:pt x="258" y="18"/>
                    </a:lnTo>
                    <a:lnTo>
                      <a:pt x="150" y="26"/>
                    </a:lnTo>
                    <a:lnTo>
                      <a:pt x="70" y="36"/>
                    </a:lnTo>
                    <a:lnTo>
                      <a:pt x="40" y="42"/>
                    </a:lnTo>
                    <a:lnTo>
                      <a:pt x="18" y="48"/>
                    </a:lnTo>
                    <a:lnTo>
                      <a:pt x="4" y="54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6"/>
                    </a:lnTo>
                    <a:lnTo>
                      <a:pt x="18" y="70"/>
                    </a:lnTo>
                    <a:lnTo>
                      <a:pt x="40" y="76"/>
                    </a:lnTo>
                    <a:lnTo>
                      <a:pt x="70" y="82"/>
                    </a:lnTo>
                    <a:lnTo>
                      <a:pt x="150" y="92"/>
                    </a:lnTo>
                    <a:lnTo>
                      <a:pt x="258" y="100"/>
                    </a:lnTo>
                    <a:lnTo>
                      <a:pt x="388" y="108"/>
                    </a:lnTo>
                    <a:lnTo>
                      <a:pt x="538" y="112"/>
                    </a:lnTo>
                    <a:lnTo>
                      <a:pt x="704" y="116"/>
                    </a:lnTo>
                    <a:lnTo>
                      <a:pt x="882" y="118"/>
                    </a:lnTo>
                    <a:lnTo>
                      <a:pt x="882" y="118"/>
                    </a:lnTo>
                    <a:lnTo>
                      <a:pt x="1062" y="116"/>
                    </a:lnTo>
                    <a:lnTo>
                      <a:pt x="1228" y="112"/>
                    </a:lnTo>
                    <a:lnTo>
                      <a:pt x="1378" y="108"/>
                    </a:lnTo>
                    <a:lnTo>
                      <a:pt x="1510" y="100"/>
                    </a:lnTo>
                    <a:lnTo>
                      <a:pt x="1618" y="92"/>
                    </a:lnTo>
                    <a:lnTo>
                      <a:pt x="1698" y="82"/>
                    </a:lnTo>
                    <a:lnTo>
                      <a:pt x="1728" y="76"/>
                    </a:lnTo>
                    <a:lnTo>
                      <a:pt x="1750" y="70"/>
                    </a:lnTo>
                    <a:lnTo>
                      <a:pt x="1762" y="66"/>
                    </a:lnTo>
                    <a:lnTo>
                      <a:pt x="1766" y="62"/>
                    </a:lnTo>
                    <a:lnTo>
                      <a:pt x="1768" y="60"/>
                    </a:lnTo>
                    <a:lnTo>
                      <a:pt x="1768" y="60"/>
                    </a:lnTo>
                    <a:lnTo>
                      <a:pt x="1766" y="56"/>
                    </a:lnTo>
                    <a:lnTo>
                      <a:pt x="1762" y="54"/>
                    </a:lnTo>
                    <a:lnTo>
                      <a:pt x="1750" y="48"/>
                    </a:lnTo>
                    <a:lnTo>
                      <a:pt x="1728" y="42"/>
                    </a:lnTo>
                    <a:lnTo>
                      <a:pt x="1698" y="36"/>
                    </a:lnTo>
                    <a:lnTo>
                      <a:pt x="1618" y="26"/>
                    </a:lnTo>
                    <a:lnTo>
                      <a:pt x="1510" y="18"/>
                    </a:lnTo>
                    <a:lnTo>
                      <a:pt x="1378" y="10"/>
                    </a:lnTo>
                    <a:lnTo>
                      <a:pt x="1228" y="6"/>
                    </a:lnTo>
                    <a:lnTo>
                      <a:pt x="1062" y="2"/>
                    </a:lnTo>
                    <a:lnTo>
                      <a:pt x="8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342"/>
              <p:cNvSpPr>
                <a:spLocks noEditPoints="1"/>
              </p:cNvSpPr>
              <p:nvPr/>
            </p:nvSpPr>
            <p:spPr bwMode="auto">
              <a:xfrm>
                <a:off x="2972" y="4168"/>
                <a:ext cx="1756" cy="114"/>
              </a:xfrm>
              <a:custGeom>
                <a:avLst/>
                <a:gdLst>
                  <a:gd name="T0" fmla="*/ 876 w 1756"/>
                  <a:gd name="T1" fmla="*/ 114 h 114"/>
                  <a:gd name="T2" fmla="*/ 536 w 1756"/>
                  <a:gd name="T3" fmla="*/ 110 h 114"/>
                  <a:gd name="T4" fmla="*/ 260 w 1756"/>
                  <a:gd name="T5" fmla="*/ 98 h 114"/>
                  <a:gd name="T6" fmla="*/ 72 w 1756"/>
                  <a:gd name="T7" fmla="*/ 80 h 114"/>
                  <a:gd name="T8" fmla="*/ 22 w 1756"/>
                  <a:gd name="T9" fmla="*/ 68 h 114"/>
                  <a:gd name="T10" fmla="*/ 6 w 1756"/>
                  <a:gd name="T11" fmla="*/ 60 h 114"/>
                  <a:gd name="T12" fmla="*/ 4 w 1756"/>
                  <a:gd name="T13" fmla="*/ 58 h 114"/>
                  <a:gd name="T14" fmla="*/ 8 w 1756"/>
                  <a:gd name="T15" fmla="*/ 52 h 114"/>
                  <a:gd name="T16" fmla="*/ 44 w 1756"/>
                  <a:gd name="T17" fmla="*/ 40 h 114"/>
                  <a:gd name="T18" fmla="*/ 154 w 1756"/>
                  <a:gd name="T19" fmla="*/ 24 h 114"/>
                  <a:gd name="T20" fmla="*/ 388 w 1756"/>
                  <a:gd name="T21" fmla="*/ 10 h 114"/>
                  <a:gd name="T22" fmla="*/ 700 w 1756"/>
                  <a:gd name="T23" fmla="*/ 0 h 114"/>
                  <a:gd name="T24" fmla="*/ 876 w 1756"/>
                  <a:gd name="T25" fmla="*/ 0 h 114"/>
                  <a:gd name="T26" fmla="*/ 1218 w 1756"/>
                  <a:gd name="T27" fmla="*/ 4 h 114"/>
                  <a:gd name="T28" fmla="*/ 1496 w 1756"/>
                  <a:gd name="T29" fmla="*/ 16 h 114"/>
                  <a:gd name="T30" fmla="*/ 1682 w 1756"/>
                  <a:gd name="T31" fmla="*/ 34 h 114"/>
                  <a:gd name="T32" fmla="*/ 1734 w 1756"/>
                  <a:gd name="T33" fmla="*/ 46 h 114"/>
                  <a:gd name="T34" fmla="*/ 1750 w 1756"/>
                  <a:gd name="T35" fmla="*/ 54 h 114"/>
                  <a:gd name="T36" fmla="*/ 1752 w 1756"/>
                  <a:gd name="T37" fmla="*/ 58 h 114"/>
                  <a:gd name="T38" fmla="*/ 1746 w 1756"/>
                  <a:gd name="T39" fmla="*/ 64 h 114"/>
                  <a:gd name="T40" fmla="*/ 1712 w 1756"/>
                  <a:gd name="T41" fmla="*/ 74 h 114"/>
                  <a:gd name="T42" fmla="*/ 1602 w 1756"/>
                  <a:gd name="T43" fmla="*/ 88 h 114"/>
                  <a:gd name="T44" fmla="*/ 1366 w 1756"/>
                  <a:gd name="T45" fmla="*/ 104 h 114"/>
                  <a:gd name="T46" fmla="*/ 1054 w 1756"/>
                  <a:gd name="T47" fmla="*/ 114 h 114"/>
                  <a:gd name="T48" fmla="*/ 876 w 1756"/>
                  <a:gd name="T49" fmla="*/ 0 h 114"/>
                  <a:gd name="T50" fmla="*/ 700 w 1756"/>
                  <a:gd name="T51" fmla="*/ 0 h 114"/>
                  <a:gd name="T52" fmla="*/ 386 w 1756"/>
                  <a:gd name="T53" fmla="*/ 8 h 114"/>
                  <a:gd name="T54" fmla="*/ 148 w 1756"/>
                  <a:gd name="T55" fmla="*/ 24 h 114"/>
                  <a:gd name="T56" fmla="*/ 38 w 1756"/>
                  <a:gd name="T57" fmla="*/ 40 h 114"/>
                  <a:gd name="T58" fmla="*/ 4 w 1756"/>
                  <a:gd name="T59" fmla="*/ 52 h 114"/>
                  <a:gd name="T60" fmla="*/ 0 w 1756"/>
                  <a:gd name="T61" fmla="*/ 58 h 114"/>
                  <a:gd name="T62" fmla="*/ 0 w 1756"/>
                  <a:gd name="T63" fmla="*/ 60 h 114"/>
                  <a:gd name="T64" fmla="*/ 18 w 1756"/>
                  <a:gd name="T65" fmla="*/ 68 h 114"/>
                  <a:gd name="T66" fmla="*/ 68 w 1756"/>
                  <a:gd name="T67" fmla="*/ 80 h 114"/>
                  <a:gd name="T68" fmla="*/ 256 w 1756"/>
                  <a:gd name="T69" fmla="*/ 98 h 114"/>
                  <a:gd name="T70" fmla="*/ 534 w 1756"/>
                  <a:gd name="T71" fmla="*/ 110 h 114"/>
                  <a:gd name="T72" fmla="*/ 876 w 1756"/>
                  <a:gd name="T73" fmla="*/ 114 h 114"/>
                  <a:gd name="T74" fmla="*/ 1054 w 1756"/>
                  <a:gd name="T75" fmla="*/ 114 h 114"/>
                  <a:gd name="T76" fmla="*/ 1370 w 1756"/>
                  <a:gd name="T77" fmla="*/ 104 h 114"/>
                  <a:gd name="T78" fmla="*/ 1606 w 1756"/>
                  <a:gd name="T79" fmla="*/ 90 h 114"/>
                  <a:gd name="T80" fmla="*/ 1718 w 1756"/>
                  <a:gd name="T81" fmla="*/ 74 h 114"/>
                  <a:gd name="T82" fmla="*/ 1752 w 1756"/>
                  <a:gd name="T83" fmla="*/ 64 h 114"/>
                  <a:gd name="T84" fmla="*/ 1756 w 1756"/>
                  <a:gd name="T85" fmla="*/ 58 h 114"/>
                  <a:gd name="T86" fmla="*/ 1756 w 1756"/>
                  <a:gd name="T87" fmla="*/ 54 h 114"/>
                  <a:gd name="T88" fmla="*/ 1738 w 1756"/>
                  <a:gd name="T89" fmla="*/ 46 h 114"/>
                  <a:gd name="T90" fmla="*/ 1688 w 1756"/>
                  <a:gd name="T91" fmla="*/ 34 h 114"/>
                  <a:gd name="T92" fmla="*/ 1500 w 1756"/>
                  <a:gd name="T93" fmla="*/ 16 h 114"/>
                  <a:gd name="T94" fmla="*/ 1220 w 1756"/>
                  <a:gd name="T95" fmla="*/ 4 h 114"/>
                  <a:gd name="T96" fmla="*/ 876 w 175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56" h="114">
                    <a:moveTo>
                      <a:pt x="876" y="114"/>
                    </a:moveTo>
                    <a:lnTo>
                      <a:pt x="876" y="114"/>
                    </a:lnTo>
                    <a:lnTo>
                      <a:pt x="700" y="114"/>
                    </a:lnTo>
                    <a:lnTo>
                      <a:pt x="536" y="110"/>
                    </a:lnTo>
                    <a:lnTo>
                      <a:pt x="388" y="104"/>
                    </a:lnTo>
                    <a:lnTo>
                      <a:pt x="260" y="98"/>
                    </a:lnTo>
                    <a:lnTo>
                      <a:pt x="154" y="88"/>
                    </a:lnTo>
                    <a:lnTo>
                      <a:pt x="72" y="80"/>
                    </a:lnTo>
                    <a:lnTo>
                      <a:pt x="44" y="74"/>
                    </a:lnTo>
                    <a:lnTo>
                      <a:pt x="22" y="68"/>
                    </a:lnTo>
                    <a:lnTo>
                      <a:pt x="8" y="64"/>
                    </a:lnTo>
                    <a:lnTo>
                      <a:pt x="6" y="60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22" y="46"/>
                    </a:lnTo>
                    <a:lnTo>
                      <a:pt x="44" y="40"/>
                    </a:lnTo>
                    <a:lnTo>
                      <a:pt x="72" y="34"/>
                    </a:lnTo>
                    <a:lnTo>
                      <a:pt x="154" y="24"/>
                    </a:lnTo>
                    <a:lnTo>
                      <a:pt x="260" y="16"/>
                    </a:lnTo>
                    <a:lnTo>
                      <a:pt x="388" y="10"/>
                    </a:lnTo>
                    <a:lnTo>
                      <a:pt x="536" y="4"/>
                    </a:lnTo>
                    <a:lnTo>
                      <a:pt x="700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1054" y="0"/>
                    </a:lnTo>
                    <a:lnTo>
                      <a:pt x="1218" y="4"/>
                    </a:lnTo>
                    <a:lnTo>
                      <a:pt x="1366" y="10"/>
                    </a:lnTo>
                    <a:lnTo>
                      <a:pt x="1496" y="16"/>
                    </a:lnTo>
                    <a:lnTo>
                      <a:pt x="1602" y="24"/>
                    </a:lnTo>
                    <a:lnTo>
                      <a:pt x="1682" y="34"/>
                    </a:lnTo>
                    <a:lnTo>
                      <a:pt x="1712" y="40"/>
                    </a:lnTo>
                    <a:lnTo>
                      <a:pt x="1734" y="46"/>
                    </a:lnTo>
                    <a:lnTo>
                      <a:pt x="1746" y="52"/>
                    </a:lnTo>
                    <a:lnTo>
                      <a:pt x="1750" y="54"/>
                    </a:lnTo>
                    <a:lnTo>
                      <a:pt x="1752" y="58"/>
                    </a:lnTo>
                    <a:lnTo>
                      <a:pt x="1752" y="58"/>
                    </a:lnTo>
                    <a:lnTo>
                      <a:pt x="1750" y="60"/>
                    </a:lnTo>
                    <a:lnTo>
                      <a:pt x="1746" y="64"/>
                    </a:lnTo>
                    <a:lnTo>
                      <a:pt x="1734" y="68"/>
                    </a:lnTo>
                    <a:lnTo>
                      <a:pt x="1712" y="74"/>
                    </a:lnTo>
                    <a:lnTo>
                      <a:pt x="1682" y="80"/>
                    </a:lnTo>
                    <a:lnTo>
                      <a:pt x="1602" y="88"/>
                    </a:lnTo>
                    <a:lnTo>
                      <a:pt x="1496" y="98"/>
                    </a:lnTo>
                    <a:lnTo>
                      <a:pt x="1366" y="104"/>
                    </a:lnTo>
                    <a:lnTo>
                      <a:pt x="1218" y="110"/>
                    </a:lnTo>
                    <a:lnTo>
                      <a:pt x="1054" y="114"/>
                    </a:lnTo>
                    <a:lnTo>
                      <a:pt x="876" y="114"/>
                    </a:lnTo>
                    <a:close/>
                    <a:moveTo>
                      <a:pt x="876" y="0"/>
                    </a:moveTo>
                    <a:lnTo>
                      <a:pt x="876" y="0"/>
                    </a:lnTo>
                    <a:lnTo>
                      <a:pt x="700" y="0"/>
                    </a:lnTo>
                    <a:lnTo>
                      <a:pt x="534" y="4"/>
                    </a:lnTo>
                    <a:lnTo>
                      <a:pt x="386" y="8"/>
                    </a:lnTo>
                    <a:lnTo>
                      <a:pt x="256" y="16"/>
                    </a:lnTo>
                    <a:lnTo>
                      <a:pt x="148" y="24"/>
                    </a:lnTo>
                    <a:lnTo>
                      <a:pt x="68" y="34"/>
                    </a:lnTo>
                    <a:lnTo>
                      <a:pt x="38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38" y="74"/>
                    </a:lnTo>
                    <a:lnTo>
                      <a:pt x="68" y="80"/>
                    </a:lnTo>
                    <a:lnTo>
                      <a:pt x="148" y="90"/>
                    </a:lnTo>
                    <a:lnTo>
                      <a:pt x="256" y="98"/>
                    </a:lnTo>
                    <a:lnTo>
                      <a:pt x="386" y="104"/>
                    </a:lnTo>
                    <a:lnTo>
                      <a:pt x="534" y="110"/>
                    </a:lnTo>
                    <a:lnTo>
                      <a:pt x="700" y="114"/>
                    </a:lnTo>
                    <a:lnTo>
                      <a:pt x="876" y="114"/>
                    </a:lnTo>
                    <a:lnTo>
                      <a:pt x="876" y="114"/>
                    </a:lnTo>
                    <a:lnTo>
                      <a:pt x="1054" y="114"/>
                    </a:lnTo>
                    <a:lnTo>
                      <a:pt x="1220" y="110"/>
                    </a:lnTo>
                    <a:lnTo>
                      <a:pt x="1370" y="104"/>
                    </a:lnTo>
                    <a:lnTo>
                      <a:pt x="1500" y="98"/>
                    </a:lnTo>
                    <a:lnTo>
                      <a:pt x="1606" y="90"/>
                    </a:lnTo>
                    <a:lnTo>
                      <a:pt x="1688" y="80"/>
                    </a:lnTo>
                    <a:lnTo>
                      <a:pt x="1718" y="74"/>
                    </a:lnTo>
                    <a:lnTo>
                      <a:pt x="1738" y="68"/>
                    </a:lnTo>
                    <a:lnTo>
                      <a:pt x="1752" y="64"/>
                    </a:lnTo>
                    <a:lnTo>
                      <a:pt x="1756" y="60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6" y="54"/>
                    </a:lnTo>
                    <a:lnTo>
                      <a:pt x="1752" y="52"/>
                    </a:lnTo>
                    <a:lnTo>
                      <a:pt x="1738" y="46"/>
                    </a:lnTo>
                    <a:lnTo>
                      <a:pt x="1718" y="40"/>
                    </a:lnTo>
                    <a:lnTo>
                      <a:pt x="1688" y="34"/>
                    </a:lnTo>
                    <a:lnTo>
                      <a:pt x="1606" y="24"/>
                    </a:lnTo>
                    <a:lnTo>
                      <a:pt x="1500" y="16"/>
                    </a:lnTo>
                    <a:lnTo>
                      <a:pt x="1370" y="8"/>
                    </a:lnTo>
                    <a:lnTo>
                      <a:pt x="1220" y="4"/>
                    </a:lnTo>
                    <a:lnTo>
                      <a:pt x="1054" y="0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rgbClr val="DBD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343"/>
              <p:cNvSpPr>
                <a:spLocks/>
              </p:cNvSpPr>
              <p:nvPr/>
            </p:nvSpPr>
            <p:spPr bwMode="auto">
              <a:xfrm>
                <a:off x="2976" y="4168"/>
                <a:ext cx="1748" cy="114"/>
              </a:xfrm>
              <a:custGeom>
                <a:avLst/>
                <a:gdLst>
                  <a:gd name="T0" fmla="*/ 872 w 1748"/>
                  <a:gd name="T1" fmla="*/ 114 h 114"/>
                  <a:gd name="T2" fmla="*/ 872 w 1748"/>
                  <a:gd name="T3" fmla="*/ 114 h 114"/>
                  <a:gd name="T4" fmla="*/ 696 w 1748"/>
                  <a:gd name="T5" fmla="*/ 114 h 114"/>
                  <a:gd name="T6" fmla="*/ 532 w 1748"/>
                  <a:gd name="T7" fmla="*/ 110 h 114"/>
                  <a:gd name="T8" fmla="*/ 384 w 1748"/>
                  <a:gd name="T9" fmla="*/ 104 h 114"/>
                  <a:gd name="T10" fmla="*/ 256 w 1748"/>
                  <a:gd name="T11" fmla="*/ 98 h 114"/>
                  <a:gd name="T12" fmla="*/ 150 w 1748"/>
                  <a:gd name="T13" fmla="*/ 88 h 114"/>
                  <a:gd name="T14" fmla="*/ 68 w 1748"/>
                  <a:gd name="T15" fmla="*/ 80 h 114"/>
                  <a:gd name="T16" fmla="*/ 40 w 1748"/>
                  <a:gd name="T17" fmla="*/ 74 h 114"/>
                  <a:gd name="T18" fmla="*/ 18 w 1748"/>
                  <a:gd name="T19" fmla="*/ 68 h 114"/>
                  <a:gd name="T20" fmla="*/ 4 w 1748"/>
                  <a:gd name="T21" fmla="*/ 64 h 114"/>
                  <a:gd name="T22" fmla="*/ 2 w 1748"/>
                  <a:gd name="T23" fmla="*/ 60 h 114"/>
                  <a:gd name="T24" fmla="*/ 0 w 1748"/>
                  <a:gd name="T25" fmla="*/ 58 h 114"/>
                  <a:gd name="T26" fmla="*/ 0 w 1748"/>
                  <a:gd name="T27" fmla="*/ 58 h 114"/>
                  <a:gd name="T28" fmla="*/ 2 w 1748"/>
                  <a:gd name="T29" fmla="*/ 54 h 114"/>
                  <a:gd name="T30" fmla="*/ 4 w 1748"/>
                  <a:gd name="T31" fmla="*/ 52 h 114"/>
                  <a:gd name="T32" fmla="*/ 18 w 1748"/>
                  <a:gd name="T33" fmla="*/ 46 h 114"/>
                  <a:gd name="T34" fmla="*/ 40 w 1748"/>
                  <a:gd name="T35" fmla="*/ 40 h 114"/>
                  <a:gd name="T36" fmla="*/ 68 w 1748"/>
                  <a:gd name="T37" fmla="*/ 34 h 114"/>
                  <a:gd name="T38" fmla="*/ 150 w 1748"/>
                  <a:gd name="T39" fmla="*/ 24 h 114"/>
                  <a:gd name="T40" fmla="*/ 256 w 1748"/>
                  <a:gd name="T41" fmla="*/ 16 h 114"/>
                  <a:gd name="T42" fmla="*/ 384 w 1748"/>
                  <a:gd name="T43" fmla="*/ 10 h 114"/>
                  <a:gd name="T44" fmla="*/ 532 w 1748"/>
                  <a:gd name="T45" fmla="*/ 4 h 114"/>
                  <a:gd name="T46" fmla="*/ 696 w 1748"/>
                  <a:gd name="T47" fmla="*/ 0 h 114"/>
                  <a:gd name="T48" fmla="*/ 872 w 1748"/>
                  <a:gd name="T49" fmla="*/ 0 h 114"/>
                  <a:gd name="T50" fmla="*/ 872 w 1748"/>
                  <a:gd name="T51" fmla="*/ 0 h 114"/>
                  <a:gd name="T52" fmla="*/ 1050 w 1748"/>
                  <a:gd name="T53" fmla="*/ 0 h 114"/>
                  <a:gd name="T54" fmla="*/ 1214 w 1748"/>
                  <a:gd name="T55" fmla="*/ 4 h 114"/>
                  <a:gd name="T56" fmla="*/ 1362 w 1748"/>
                  <a:gd name="T57" fmla="*/ 10 h 114"/>
                  <a:gd name="T58" fmla="*/ 1492 w 1748"/>
                  <a:gd name="T59" fmla="*/ 16 h 114"/>
                  <a:gd name="T60" fmla="*/ 1598 w 1748"/>
                  <a:gd name="T61" fmla="*/ 24 h 114"/>
                  <a:gd name="T62" fmla="*/ 1678 w 1748"/>
                  <a:gd name="T63" fmla="*/ 34 h 114"/>
                  <a:gd name="T64" fmla="*/ 1708 w 1748"/>
                  <a:gd name="T65" fmla="*/ 40 h 114"/>
                  <a:gd name="T66" fmla="*/ 1730 w 1748"/>
                  <a:gd name="T67" fmla="*/ 46 h 114"/>
                  <a:gd name="T68" fmla="*/ 1742 w 1748"/>
                  <a:gd name="T69" fmla="*/ 52 h 114"/>
                  <a:gd name="T70" fmla="*/ 1746 w 1748"/>
                  <a:gd name="T71" fmla="*/ 54 h 114"/>
                  <a:gd name="T72" fmla="*/ 1748 w 1748"/>
                  <a:gd name="T73" fmla="*/ 58 h 114"/>
                  <a:gd name="T74" fmla="*/ 1748 w 1748"/>
                  <a:gd name="T75" fmla="*/ 58 h 114"/>
                  <a:gd name="T76" fmla="*/ 1746 w 1748"/>
                  <a:gd name="T77" fmla="*/ 60 h 114"/>
                  <a:gd name="T78" fmla="*/ 1742 w 1748"/>
                  <a:gd name="T79" fmla="*/ 64 h 114"/>
                  <a:gd name="T80" fmla="*/ 1730 w 1748"/>
                  <a:gd name="T81" fmla="*/ 68 h 114"/>
                  <a:gd name="T82" fmla="*/ 1708 w 1748"/>
                  <a:gd name="T83" fmla="*/ 74 h 114"/>
                  <a:gd name="T84" fmla="*/ 1678 w 1748"/>
                  <a:gd name="T85" fmla="*/ 80 h 114"/>
                  <a:gd name="T86" fmla="*/ 1598 w 1748"/>
                  <a:gd name="T87" fmla="*/ 88 h 114"/>
                  <a:gd name="T88" fmla="*/ 1492 w 1748"/>
                  <a:gd name="T89" fmla="*/ 98 h 114"/>
                  <a:gd name="T90" fmla="*/ 1362 w 1748"/>
                  <a:gd name="T91" fmla="*/ 104 h 114"/>
                  <a:gd name="T92" fmla="*/ 1214 w 1748"/>
                  <a:gd name="T93" fmla="*/ 110 h 114"/>
                  <a:gd name="T94" fmla="*/ 1050 w 1748"/>
                  <a:gd name="T95" fmla="*/ 114 h 114"/>
                  <a:gd name="T96" fmla="*/ 872 w 1748"/>
                  <a:gd name="T9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8" h="114">
                    <a:moveTo>
                      <a:pt x="872" y="114"/>
                    </a:moveTo>
                    <a:lnTo>
                      <a:pt x="872" y="114"/>
                    </a:lnTo>
                    <a:lnTo>
                      <a:pt x="696" y="114"/>
                    </a:lnTo>
                    <a:lnTo>
                      <a:pt x="532" y="110"/>
                    </a:lnTo>
                    <a:lnTo>
                      <a:pt x="384" y="104"/>
                    </a:lnTo>
                    <a:lnTo>
                      <a:pt x="256" y="98"/>
                    </a:lnTo>
                    <a:lnTo>
                      <a:pt x="150" y="88"/>
                    </a:lnTo>
                    <a:lnTo>
                      <a:pt x="68" y="80"/>
                    </a:lnTo>
                    <a:lnTo>
                      <a:pt x="40" y="74"/>
                    </a:lnTo>
                    <a:lnTo>
                      <a:pt x="18" y="68"/>
                    </a:lnTo>
                    <a:lnTo>
                      <a:pt x="4" y="64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18" y="46"/>
                    </a:lnTo>
                    <a:lnTo>
                      <a:pt x="40" y="40"/>
                    </a:lnTo>
                    <a:lnTo>
                      <a:pt x="68" y="34"/>
                    </a:lnTo>
                    <a:lnTo>
                      <a:pt x="150" y="24"/>
                    </a:lnTo>
                    <a:lnTo>
                      <a:pt x="256" y="16"/>
                    </a:lnTo>
                    <a:lnTo>
                      <a:pt x="384" y="10"/>
                    </a:lnTo>
                    <a:lnTo>
                      <a:pt x="532" y="4"/>
                    </a:lnTo>
                    <a:lnTo>
                      <a:pt x="696" y="0"/>
                    </a:lnTo>
                    <a:lnTo>
                      <a:pt x="872" y="0"/>
                    </a:lnTo>
                    <a:lnTo>
                      <a:pt x="872" y="0"/>
                    </a:lnTo>
                    <a:lnTo>
                      <a:pt x="1050" y="0"/>
                    </a:lnTo>
                    <a:lnTo>
                      <a:pt x="1214" y="4"/>
                    </a:lnTo>
                    <a:lnTo>
                      <a:pt x="1362" y="10"/>
                    </a:lnTo>
                    <a:lnTo>
                      <a:pt x="1492" y="16"/>
                    </a:lnTo>
                    <a:lnTo>
                      <a:pt x="1598" y="24"/>
                    </a:lnTo>
                    <a:lnTo>
                      <a:pt x="1678" y="34"/>
                    </a:lnTo>
                    <a:lnTo>
                      <a:pt x="1708" y="40"/>
                    </a:lnTo>
                    <a:lnTo>
                      <a:pt x="1730" y="46"/>
                    </a:lnTo>
                    <a:lnTo>
                      <a:pt x="1742" y="52"/>
                    </a:lnTo>
                    <a:lnTo>
                      <a:pt x="1746" y="54"/>
                    </a:lnTo>
                    <a:lnTo>
                      <a:pt x="1748" y="58"/>
                    </a:lnTo>
                    <a:lnTo>
                      <a:pt x="1748" y="58"/>
                    </a:lnTo>
                    <a:lnTo>
                      <a:pt x="1746" y="60"/>
                    </a:lnTo>
                    <a:lnTo>
                      <a:pt x="1742" y="64"/>
                    </a:lnTo>
                    <a:lnTo>
                      <a:pt x="1730" y="68"/>
                    </a:lnTo>
                    <a:lnTo>
                      <a:pt x="1708" y="74"/>
                    </a:lnTo>
                    <a:lnTo>
                      <a:pt x="1678" y="80"/>
                    </a:lnTo>
                    <a:lnTo>
                      <a:pt x="1598" y="88"/>
                    </a:lnTo>
                    <a:lnTo>
                      <a:pt x="1492" y="98"/>
                    </a:lnTo>
                    <a:lnTo>
                      <a:pt x="1362" y="104"/>
                    </a:lnTo>
                    <a:lnTo>
                      <a:pt x="1214" y="110"/>
                    </a:lnTo>
                    <a:lnTo>
                      <a:pt x="1050" y="114"/>
                    </a:lnTo>
                    <a:lnTo>
                      <a:pt x="872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344"/>
              <p:cNvSpPr>
                <a:spLocks/>
              </p:cNvSpPr>
              <p:nvPr/>
            </p:nvSpPr>
            <p:spPr bwMode="auto">
              <a:xfrm>
                <a:off x="2972" y="4168"/>
                <a:ext cx="1756" cy="114"/>
              </a:xfrm>
              <a:custGeom>
                <a:avLst/>
                <a:gdLst>
                  <a:gd name="T0" fmla="*/ 876 w 1756"/>
                  <a:gd name="T1" fmla="*/ 0 h 114"/>
                  <a:gd name="T2" fmla="*/ 876 w 1756"/>
                  <a:gd name="T3" fmla="*/ 0 h 114"/>
                  <a:gd name="T4" fmla="*/ 700 w 1756"/>
                  <a:gd name="T5" fmla="*/ 0 h 114"/>
                  <a:gd name="T6" fmla="*/ 534 w 1756"/>
                  <a:gd name="T7" fmla="*/ 4 h 114"/>
                  <a:gd name="T8" fmla="*/ 386 w 1756"/>
                  <a:gd name="T9" fmla="*/ 8 h 114"/>
                  <a:gd name="T10" fmla="*/ 256 w 1756"/>
                  <a:gd name="T11" fmla="*/ 16 h 114"/>
                  <a:gd name="T12" fmla="*/ 148 w 1756"/>
                  <a:gd name="T13" fmla="*/ 24 h 114"/>
                  <a:gd name="T14" fmla="*/ 68 w 1756"/>
                  <a:gd name="T15" fmla="*/ 34 h 114"/>
                  <a:gd name="T16" fmla="*/ 38 w 1756"/>
                  <a:gd name="T17" fmla="*/ 40 h 114"/>
                  <a:gd name="T18" fmla="*/ 18 w 1756"/>
                  <a:gd name="T19" fmla="*/ 46 h 114"/>
                  <a:gd name="T20" fmla="*/ 4 w 1756"/>
                  <a:gd name="T21" fmla="*/ 52 h 114"/>
                  <a:gd name="T22" fmla="*/ 0 w 1756"/>
                  <a:gd name="T23" fmla="*/ 54 h 114"/>
                  <a:gd name="T24" fmla="*/ 0 w 1756"/>
                  <a:gd name="T25" fmla="*/ 58 h 114"/>
                  <a:gd name="T26" fmla="*/ 0 w 1756"/>
                  <a:gd name="T27" fmla="*/ 58 h 114"/>
                  <a:gd name="T28" fmla="*/ 0 w 1756"/>
                  <a:gd name="T29" fmla="*/ 60 h 114"/>
                  <a:gd name="T30" fmla="*/ 4 w 1756"/>
                  <a:gd name="T31" fmla="*/ 64 h 114"/>
                  <a:gd name="T32" fmla="*/ 18 w 1756"/>
                  <a:gd name="T33" fmla="*/ 68 h 114"/>
                  <a:gd name="T34" fmla="*/ 38 w 1756"/>
                  <a:gd name="T35" fmla="*/ 74 h 114"/>
                  <a:gd name="T36" fmla="*/ 68 w 1756"/>
                  <a:gd name="T37" fmla="*/ 80 h 114"/>
                  <a:gd name="T38" fmla="*/ 148 w 1756"/>
                  <a:gd name="T39" fmla="*/ 90 h 114"/>
                  <a:gd name="T40" fmla="*/ 256 w 1756"/>
                  <a:gd name="T41" fmla="*/ 98 h 114"/>
                  <a:gd name="T42" fmla="*/ 386 w 1756"/>
                  <a:gd name="T43" fmla="*/ 104 h 114"/>
                  <a:gd name="T44" fmla="*/ 534 w 1756"/>
                  <a:gd name="T45" fmla="*/ 110 h 114"/>
                  <a:gd name="T46" fmla="*/ 700 w 1756"/>
                  <a:gd name="T47" fmla="*/ 114 h 114"/>
                  <a:gd name="T48" fmla="*/ 876 w 1756"/>
                  <a:gd name="T49" fmla="*/ 114 h 114"/>
                  <a:gd name="T50" fmla="*/ 876 w 1756"/>
                  <a:gd name="T51" fmla="*/ 114 h 114"/>
                  <a:gd name="T52" fmla="*/ 1054 w 1756"/>
                  <a:gd name="T53" fmla="*/ 114 h 114"/>
                  <a:gd name="T54" fmla="*/ 1220 w 1756"/>
                  <a:gd name="T55" fmla="*/ 110 h 114"/>
                  <a:gd name="T56" fmla="*/ 1370 w 1756"/>
                  <a:gd name="T57" fmla="*/ 104 h 114"/>
                  <a:gd name="T58" fmla="*/ 1500 w 1756"/>
                  <a:gd name="T59" fmla="*/ 98 h 114"/>
                  <a:gd name="T60" fmla="*/ 1606 w 1756"/>
                  <a:gd name="T61" fmla="*/ 90 h 114"/>
                  <a:gd name="T62" fmla="*/ 1688 w 1756"/>
                  <a:gd name="T63" fmla="*/ 80 h 114"/>
                  <a:gd name="T64" fmla="*/ 1718 w 1756"/>
                  <a:gd name="T65" fmla="*/ 74 h 114"/>
                  <a:gd name="T66" fmla="*/ 1738 w 1756"/>
                  <a:gd name="T67" fmla="*/ 68 h 114"/>
                  <a:gd name="T68" fmla="*/ 1752 w 1756"/>
                  <a:gd name="T69" fmla="*/ 64 h 114"/>
                  <a:gd name="T70" fmla="*/ 1756 w 1756"/>
                  <a:gd name="T71" fmla="*/ 60 h 114"/>
                  <a:gd name="T72" fmla="*/ 1756 w 1756"/>
                  <a:gd name="T73" fmla="*/ 58 h 114"/>
                  <a:gd name="T74" fmla="*/ 1756 w 1756"/>
                  <a:gd name="T75" fmla="*/ 58 h 114"/>
                  <a:gd name="T76" fmla="*/ 1756 w 1756"/>
                  <a:gd name="T77" fmla="*/ 54 h 114"/>
                  <a:gd name="T78" fmla="*/ 1752 w 1756"/>
                  <a:gd name="T79" fmla="*/ 52 h 114"/>
                  <a:gd name="T80" fmla="*/ 1738 w 1756"/>
                  <a:gd name="T81" fmla="*/ 46 h 114"/>
                  <a:gd name="T82" fmla="*/ 1718 w 1756"/>
                  <a:gd name="T83" fmla="*/ 40 h 114"/>
                  <a:gd name="T84" fmla="*/ 1688 w 1756"/>
                  <a:gd name="T85" fmla="*/ 34 h 114"/>
                  <a:gd name="T86" fmla="*/ 1606 w 1756"/>
                  <a:gd name="T87" fmla="*/ 24 h 114"/>
                  <a:gd name="T88" fmla="*/ 1500 w 1756"/>
                  <a:gd name="T89" fmla="*/ 16 h 114"/>
                  <a:gd name="T90" fmla="*/ 1370 w 1756"/>
                  <a:gd name="T91" fmla="*/ 8 h 114"/>
                  <a:gd name="T92" fmla="*/ 1220 w 1756"/>
                  <a:gd name="T93" fmla="*/ 4 h 114"/>
                  <a:gd name="T94" fmla="*/ 1054 w 1756"/>
                  <a:gd name="T95" fmla="*/ 0 h 114"/>
                  <a:gd name="T96" fmla="*/ 876 w 175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56" h="114">
                    <a:moveTo>
                      <a:pt x="876" y="0"/>
                    </a:moveTo>
                    <a:lnTo>
                      <a:pt x="876" y="0"/>
                    </a:lnTo>
                    <a:lnTo>
                      <a:pt x="700" y="0"/>
                    </a:lnTo>
                    <a:lnTo>
                      <a:pt x="534" y="4"/>
                    </a:lnTo>
                    <a:lnTo>
                      <a:pt x="386" y="8"/>
                    </a:lnTo>
                    <a:lnTo>
                      <a:pt x="256" y="16"/>
                    </a:lnTo>
                    <a:lnTo>
                      <a:pt x="148" y="24"/>
                    </a:lnTo>
                    <a:lnTo>
                      <a:pt x="68" y="34"/>
                    </a:lnTo>
                    <a:lnTo>
                      <a:pt x="38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38" y="74"/>
                    </a:lnTo>
                    <a:lnTo>
                      <a:pt x="68" y="80"/>
                    </a:lnTo>
                    <a:lnTo>
                      <a:pt x="148" y="90"/>
                    </a:lnTo>
                    <a:lnTo>
                      <a:pt x="256" y="98"/>
                    </a:lnTo>
                    <a:lnTo>
                      <a:pt x="386" y="104"/>
                    </a:lnTo>
                    <a:lnTo>
                      <a:pt x="534" y="110"/>
                    </a:lnTo>
                    <a:lnTo>
                      <a:pt x="700" y="114"/>
                    </a:lnTo>
                    <a:lnTo>
                      <a:pt x="876" y="114"/>
                    </a:lnTo>
                    <a:lnTo>
                      <a:pt x="876" y="114"/>
                    </a:lnTo>
                    <a:lnTo>
                      <a:pt x="1054" y="114"/>
                    </a:lnTo>
                    <a:lnTo>
                      <a:pt x="1220" y="110"/>
                    </a:lnTo>
                    <a:lnTo>
                      <a:pt x="1370" y="104"/>
                    </a:lnTo>
                    <a:lnTo>
                      <a:pt x="1500" y="98"/>
                    </a:lnTo>
                    <a:lnTo>
                      <a:pt x="1606" y="90"/>
                    </a:lnTo>
                    <a:lnTo>
                      <a:pt x="1688" y="80"/>
                    </a:lnTo>
                    <a:lnTo>
                      <a:pt x="1718" y="74"/>
                    </a:lnTo>
                    <a:lnTo>
                      <a:pt x="1738" y="68"/>
                    </a:lnTo>
                    <a:lnTo>
                      <a:pt x="1752" y="64"/>
                    </a:lnTo>
                    <a:lnTo>
                      <a:pt x="1756" y="60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6" y="54"/>
                    </a:lnTo>
                    <a:lnTo>
                      <a:pt x="1752" y="52"/>
                    </a:lnTo>
                    <a:lnTo>
                      <a:pt x="1738" y="46"/>
                    </a:lnTo>
                    <a:lnTo>
                      <a:pt x="1718" y="40"/>
                    </a:lnTo>
                    <a:lnTo>
                      <a:pt x="1688" y="34"/>
                    </a:lnTo>
                    <a:lnTo>
                      <a:pt x="1606" y="24"/>
                    </a:lnTo>
                    <a:lnTo>
                      <a:pt x="1500" y="16"/>
                    </a:lnTo>
                    <a:lnTo>
                      <a:pt x="1370" y="8"/>
                    </a:lnTo>
                    <a:lnTo>
                      <a:pt x="1220" y="4"/>
                    </a:lnTo>
                    <a:lnTo>
                      <a:pt x="1054" y="0"/>
                    </a:lnTo>
                    <a:lnTo>
                      <a:pt x="8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345"/>
              <p:cNvSpPr>
                <a:spLocks noEditPoints="1"/>
              </p:cNvSpPr>
              <p:nvPr/>
            </p:nvSpPr>
            <p:spPr bwMode="auto">
              <a:xfrm>
                <a:off x="2976" y="4168"/>
                <a:ext cx="1748" cy="114"/>
              </a:xfrm>
              <a:custGeom>
                <a:avLst/>
                <a:gdLst>
                  <a:gd name="T0" fmla="*/ 872 w 1748"/>
                  <a:gd name="T1" fmla="*/ 114 h 114"/>
                  <a:gd name="T2" fmla="*/ 534 w 1748"/>
                  <a:gd name="T3" fmla="*/ 110 h 114"/>
                  <a:gd name="T4" fmla="*/ 260 w 1748"/>
                  <a:gd name="T5" fmla="*/ 98 h 114"/>
                  <a:gd name="T6" fmla="*/ 74 w 1748"/>
                  <a:gd name="T7" fmla="*/ 80 h 114"/>
                  <a:gd name="T8" fmla="*/ 24 w 1748"/>
                  <a:gd name="T9" fmla="*/ 68 h 114"/>
                  <a:gd name="T10" fmla="*/ 6 w 1748"/>
                  <a:gd name="T11" fmla="*/ 60 h 114"/>
                  <a:gd name="T12" fmla="*/ 6 w 1748"/>
                  <a:gd name="T13" fmla="*/ 58 h 114"/>
                  <a:gd name="T14" fmla="*/ 10 w 1748"/>
                  <a:gd name="T15" fmla="*/ 52 h 114"/>
                  <a:gd name="T16" fmla="*/ 44 w 1748"/>
                  <a:gd name="T17" fmla="*/ 40 h 114"/>
                  <a:gd name="T18" fmla="*/ 154 w 1748"/>
                  <a:gd name="T19" fmla="*/ 24 h 114"/>
                  <a:gd name="T20" fmla="*/ 388 w 1748"/>
                  <a:gd name="T21" fmla="*/ 10 h 114"/>
                  <a:gd name="T22" fmla="*/ 698 w 1748"/>
                  <a:gd name="T23" fmla="*/ 0 h 114"/>
                  <a:gd name="T24" fmla="*/ 872 w 1748"/>
                  <a:gd name="T25" fmla="*/ 0 h 114"/>
                  <a:gd name="T26" fmla="*/ 1212 w 1748"/>
                  <a:gd name="T27" fmla="*/ 4 h 114"/>
                  <a:gd name="T28" fmla="*/ 1488 w 1748"/>
                  <a:gd name="T29" fmla="*/ 16 h 114"/>
                  <a:gd name="T30" fmla="*/ 1674 w 1748"/>
                  <a:gd name="T31" fmla="*/ 34 h 114"/>
                  <a:gd name="T32" fmla="*/ 1724 w 1748"/>
                  <a:gd name="T33" fmla="*/ 46 h 114"/>
                  <a:gd name="T34" fmla="*/ 1740 w 1748"/>
                  <a:gd name="T35" fmla="*/ 54 h 114"/>
                  <a:gd name="T36" fmla="*/ 1742 w 1748"/>
                  <a:gd name="T37" fmla="*/ 58 h 114"/>
                  <a:gd name="T38" fmla="*/ 1738 w 1748"/>
                  <a:gd name="T39" fmla="*/ 64 h 114"/>
                  <a:gd name="T40" fmla="*/ 1704 w 1748"/>
                  <a:gd name="T41" fmla="*/ 74 h 114"/>
                  <a:gd name="T42" fmla="*/ 1594 w 1748"/>
                  <a:gd name="T43" fmla="*/ 88 h 114"/>
                  <a:gd name="T44" fmla="*/ 1360 w 1748"/>
                  <a:gd name="T45" fmla="*/ 104 h 114"/>
                  <a:gd name="T46" fmla="*/ 1048 w 1748"/>
                  <a:gd name="T47" fmla="*/ 112 h 114"/>
                  <a:gd name="T48" fmla="*/ 872 w 1748"/>
                  <a:gd name="T49" fmla="*/ 0 h 114"/>
                  <a:gd name="T50" fmla="*/ 696 w 1748"/>
                  <a:gd name="T51" fmla="*/ 0 h 114"/>
                  <a:gd name="T52" fmla="*/ 384 w 1748"/>
                  <a:gd name="T53" fmla="*/ 10 h 114"/>
                  <a:gd name="T54" fmla="*/ 150 w 1748"/>
                  <a:gd name="T55" fmla="*/ 24 h 114"/>
                  <a:gd name="T56" fmla="*/ 40 w 1748"/>
                  <a:gd name="T57" fmla="*/ 40 h 114"/>
                  <a:gd name="T58" fmla="*/ 4 w 1748"/>
                  <a:gd name="T59" fmla="*/ 52 h 114"/>
                  <a:gd name="T60" fmla="*/ 0 w 1748"/>
                  <a:gd name="T61" fmla="*/ 58 h 114"/>
                  <a:gd name="T62" fmla="*/ 2 w 1748"/>
                  <a:gd name="T63" fmla="*/ 60 h 114"/>
                  <a:gd name="T64" fmla="*/ 18 w 1748"/>
                  <a:gd name="T65" fmla="*/ 68 h 114"/>
                  <a:gd name="T66" fmla="*/ 68 w 1748"/>
                  <a:gd name="T67" fmla="*/ 80 h 114"/>
                  <a:gd name="T68" fmla="*/ 256 w 1748"/>
                  <a:gd name="T69" fmla="*/ 98 h 114"/>
                  <a:gd name="T70" fmla="*/ 532 w 1748"/>
                  <a:gd name="T71" fmla="*/ 110 h 114"/>
                  <a:gd name="T72" fmla="*/ 872 w 1748"/>
                  <a:gd name="T73" fmla="*/ 114 h 114"/>
                  <a:gd name="T74" fmla="*/ 1050 w 1748"/>
                  <a:gd name="T75" fmla="*/ 114 h 114"/>
                  <a:gd name="T76" fmla="*/ 1362 w 1748"/>
                  <a:gd name="T77" fmla="*/ 104 h 114"/>
                  <a:gd name="T78" fmla="*/ 1598 w 1748"/>
                  <a:gd name="T79" fmla="*/ 88 h 114"/>
                  <a:gd name="T80" fmla="*/ 1708 w 1748"/>
                  <a:gd name="T81" fmla="*/ 74 h 114"/>
                  <a:gd name="T82" fmla="*/ 1742 w 1748"/>
                  <a:gd name="T83" fmla="*/ 64 h 114"/>
                  <a:gd name="T84" fmla="*/ 1748 w 1748"/>
                  <a:gd name="T85" fmla="*/ 58 h 114"/>
                  <a:gd name="T86" fmla="*/ 1746 w 1748"/>
                  <a:gd name="T87" fmla="*/ 54 h 114"/>
                  <a:gd name="T88" fmla="*/ 1730 w 1748"/>
                  <a:gd name="T89" fmla="*/ 46 h 114"/>
                  <a:gd name="T90" fmla="*/ 1678 w 1748"/>
                  <a:gd name="T91" fmla="*/ 34 h 114"/>
                  <a:gd name="T92" fmla="*/ 1492 w 1748"/>
                  <a:gd name="T93" fmla="*/ 16 h 114"/>
                  <a:gd name="T94" fmla="*/ 1214 w 1748"/>
                  <a:gd name="T95" fmla="*/ 4 h 114"/>
                  <a:gd name="T96" fmla="*/ 872 w 1748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8" h="114">
                    <a:moveTo>
                      <a:pt x="872" y="114"/>
                    </a:moveTo>
                    <a:lnTo>
                      <a:pt x="872" y="114"/>
                    </a:lnTo>
                    <a:lnTo>
                      <a:pt x="698" y="112"/>
                    </a:lnTo>
                    <a:lnTo>
                      <a:pt x="534" y="110"/>
                    </a:lnTo>
                    <a:lnTo>
                      <a:pt x="388" y="104"/>
                    </a:lnTo>
                    <a:lnTo>
                      <a:pt x="260" y="98"/>
                    </a:lnTo>
                    <a:lnTo>
                      <a:pt x="154" y="88"/>
                    </a:lnTo>
                    <a:lnTo>
                      <a:pt x="74" y="80"/>
                    </a:lnTo>
                    <a:lnTo>
                      <a:pt x="44" y="74"/>
                    </a:lnTo>
                    <a:lnTo>
                      <a:pt x="24" y="6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4"/>
                    </a:lnTo>
                    <a:lnTo>
                      <a:pt x="10" y="52"/>
                    </a:lnTo>
                    <a:lnTo>
                      <a:pt x="24" y="46"/>
                    </a:lnTo>
                    <a:lnTo>
                      <a:pt x="44" y="40"/>
                    </a:lnTo>
                    <a:lnTo>
                      <a:pt x="74" y="34"/>
                    </a:lnTo>
                    <a:lnTo>
                      <a:pt x="154" y="24"/>
                    </a:lnTo>
                    <a:lnTo>
                      <a:pt x="260" y="16"/>
                    </a:lnTo>
                    <a:lnTo>
                      <a:pt x="388" y="10"/>
                    </a:lnTo>
                    <a:lnTo>
                      <a:pt x="534" y="4"/>
                    </a:lnTo>
                    <a:lnTo>
                      <a:pt x="698" y="0"/>
                    </a:lnTo>
                    <a:lnTo>
                      <a:pt x="872" y="0"/>
                    </a:lnTo>
                    <a:lnTo>
                      <a:pt x="872" y="0"/>
                    </a:lnTo>
                    <a:lnTo>
                      <a:pt x="1048" y="0"/>
                    </a:lnTo>
                    <a:lnTo>
                      <a:pt x="1212" y="4"/>
                    </a:lnTo>
                    <a:lnTo>
                      <a:pt x="1360" y="10"/>
                    </a:lnTo>
                    <a:lnTo>
                      <a:pt x="1488" y="16"/>
                    </a:lnTo>
                    <a:lnTo>
                      <a:pt x="1594" y="24"/>
                    </a:lnTo>
                    <a:lnTo>
                      <a:pt x="1674" y="34"/>
                    </a:lnTo>
                    <a:lnTo>
                      <a:pt x="1704" y="40"/>
                    </a:lnTo>
                    <a:lnTo>
                      <a:pt x="1724" y="46"/>
                    </a:lnTo>
                    <a:lnTo>
                      <a:pt x="1738" y="52"/>
                    </a:lnTo>
                    <a:lnTo>
                      <a:pt x="1740" y="54"/>
                    </a:lnTo>
                    <a:lnTo>
                      <a:pt x="1742" y="58"/>
                    </a:lnTo>
                    <a:lnTo>
                      <a:pt x="1742" y="58"/>
                    </a:lnTo>
                    <a:lnTo>
                      <a:pt x="1740" y="60"/>
                    </a:lnTo>
                    <a:lnTo>
                      <a:pt x="1738" y="64"/>
                    </a:lnTo>
                    <a:lnTo>
                      <a:pt x="1724" y="68"/>
                    </a:lnTo>
                    <a:lnTo>
                      <a:pt x="1704" y="74"/>
                    </a:lnTo>
                    <a:lnTo>
                      <a:pt x="1674" y="80"/>
                    </a:lnTo>
                    <a:lnTo>
                      <a:pt x="1594" y="88"/>
                    </a:lnTo>
                    <a:lnTo>
                      <a:pt x="1488" y="98"/>
                    </a:lnTo>
                    <a:lnTo>
                      <a:pt x="1360" y="104"/>
                    </a:lnTo>
                    <a:lnTo>
                      <a:pt x="1212" y="110"/>
                    </a:lnTo>
                    <a:lnTo>
                      <a:pt x="1048" y="112"/>
                    </a:lnTo>
                    <a:lnTo>
                      <a:pt x="872" y="114"/>
                    </a:lnTo>
                    <a:close/>
                    <a:moveTo>
                      <a:pt x="872" y="0"/>
                    </a:moveTo>
                    <a:lnTo>
                      <a:pt x="872" y="0"/>
                    </a:lnTo>
                    <a:lnTo>
                      <a:pt x="696" y="0"/>
                    </a:lnTo>
                    <a:lnTo>
                      <a:pt x="532" y="4"/>
                    </a:lnTo>
                    <a:lnTo>
                      <a:pt x="384" y="10"/>
                    </a:lnTo>
                    <a:lnTo>
                      <a:pt x="256" y="16"/>
                    </a:lnTo>
                    <a:lnTo>
                      <a:pt x="150" y="24"/>
                    </a:lnTo>
                    <a:lnTo>
                      <a:pt x="68" y="34"/>
                    </a:lnTo>
                    <a:lnTo>
                      <a:pt x="40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40" y="74"/>
                    </a:lnTo>
                    <a:lnTo>
                      <a:pt x="68" y="80"/>
                    </a:lnTo>
                    <a:lnTo>
                      <a:pt x="150" y="88"/>
                    </a:lnTo>
                    <a:lnTo>
                      <a:pt x="256" y="98"/>
                    </a:lnTo>
                    <a:lnTo>
                      <a:pt x="384" y="104"/>
                    </a:lnTo>
                    <a:lnTo>
                      <a:pt x="532" y="110"/>
                    </a:lnTo>
                    <a:lnTo>
                      <a:pt x="696" y="114"/>
                    </a:lnTo>
                    <a:lnTo>
                      <a:pt x="872" y="114"/>
                    </a:lnTo>
                    <a:lnTo>
                      <a:pt x="872" y="114"/>
                    </a:lnTo>
                    <a:lnTo>
                      <a:pt x="1050" y="114"/>
                    </a:lnTo>
                    <a:lnTo>
                      <a:pt x="1214" y="110"/>
                    </a:lnTo>
                    <a:lnTo>
                      <a:pt x="1362" y="104"/>
                    </a:lnTo>
                    <a:lnTo>
                      <a:pt x="1492" y="98"/>
                    </a:lnTo>
                    <a:lnTo>
                      <a:pt x="1598" y="88"/>
                    </a:lnTo>
                    <a:lnTo>
                      <a:pt x="1678" y="80"/>
                    </a:lnTo>
                    <a:lnTo>
                      <a:pt x="1708" y="74"/>
                    </a:lnTo>
                    <a:lnTo>
                      <a:pt x="1730" y="68"/>
                    </a:lnTo>
                    <a:lnTo>
                      <a:pt x="1742" y="64"/>
                    </a:lnTo>
                    <a:lnTo>
                      <a:pt x="1746" y="60"/>
                    </a:lnTo>
                    <a:lnTo>
                      <a:pt x="1748" y="58"/>
                    </a:lnTo>
                    <a:lnTo>
                      <a:pt x="1748" y="58"/>
                    </a:lnTo>
                    <a:lnTo>
                      <a:pt x="1746" y="54"/>
                    </a:lnTo>
                    <a:lnTo>
                      <a:pt x="1742" y="52"/>
                    </a:lnTo>
                    <a:lnTo>
                      <a:pt x="1730" y="46"/>
                    </a:lnTo>
                    <a:lnTo>
                      <a:pt x="1708" y="40"/>
                    </a:lnTo>
                    <a:lnTo>
                      <a:pt x="1678" y="34"/>
                    </a:lnTo>
                    <a:lnTo>
                      <a:pt x="1598" y="24"/>
                    </a:lnTo>
                    <a:lnTo>
                      <a:pt x="1492" y="16"/>
                    </a:lnTo>
                    <a:lnTo>
                      <a:pt x="1362" y="10"/>
                    </a:lnTo>
                    <a:lnTo>
                      <a:pt x="1214" y="4"/>
                    </a:lnTo>
                    <a:lnTo>
                      <a:pt x="1050" y="0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rgbClr val="DAD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346"/>
              <p:cNvSpPr>
                <a:spLocks/>
              </p:cNvSpPr>
              <p:nvPr/>
            </p:nvSpPr>
            <p:spPr bwMode="auto">
              <a:xfrm>
                <a:off x="2982" y="4168"/>
                <a:ext cx="1736" cy="114"/>
              </a:xfrm>
              <a:custGeom>
                <a:avLst/>
                <a:gdLst>
                  <a:gd name="T0" fmla="*/ 866 w 1736"/>
                  <a:gd name="T1" fmla="*/ 114 h 114"/>
                  <a:gd name="T2" fmla="*/ 866 w 1736"/>
                  <a:gd name="T3" fmla="*/ 114 h 114"/>
                  <a:gd name="T4" fmla="*/ 692 w 1736"/>
                  <a:gd name="T5" fmla="*/ 112 h 114"/>
                  <a:gd name="T6" fmla="*/ 528 w 1736"/>
                  <a:gd name="T7" fmla="*/ 110 h 114"/>
                  <a:gd name="T8" fmla="*/ 382 w 1736"/>
                  <a:gd name="T9" fmla="*/ 104 h 114"/>
                  <a:gd name="T10" fmla="*/ 254 w 1736"/>
                  <a:gd name="T11" fmla="*/ 98 h 114"/>
                  <a:gd name="T12" fmla="*/ 148 w 1736"/>
                  <a:gd name="T13" fmla="*/ 88 h 114"/>
                  <a:gd name="T14" fmla="*/ 68 w 1736"/>
                  <a:gd name="T15" fmla="*/ 80 h 114"/>
                  <a:gd name="T16" fmla="*/ 38 w 1736"/>
                  <a:gd name="T17" fmla="*/ 74 h 114"/>
                  <a:gd name="T18" fmla="*/ 18 w 1736"/>
                  <a:gd name="T19" fmla="*/ 68 h 114"/>
                  <a:gd name="T20" fmla="*/ 4 w 1736"/>
                  <a:gd name="T21" fmla="*/ 64 h 114"/>
                  <a:gd name="T22" fmla="*/ 0 w 1736"/>
                  <a:gd name="T23" fmla="*/ 60 h 114"/>
                  <a:gd name="T24" fmla="*/ 0 w 1736"/>
                  <a:gd name="T25" fmla="*/ 58 h 114"/>
                  <a:gd name="T26" fmla="*/ 0 w 1736"/>
                  <a:gd name="T27" fmla="*/ 58 h 114"/>
                  <a:gd name="T28" fmla="*/ 0 w 1736"/>
                  <a:gd name="T29" fmla="*/ 54 h 114"/>
                  <a:gd name="T30" fmla="*/ 4 w 1736"/>
                  <a:gd name="T31" fmla="*/ 52 h 114"/>
                  <a:gd name="T32" fmla="*/ 18 w 1736"/>
                  <a:gd name="T33" fmla="*/ 46 h 114"/>
                  <a:gd name="T34" fmla="*/ 38 w 1736"/>
                  <a:gd name="T35" fmla="*/ 40 h 114"/>
                  <a:gd name="T36" fmla="*/ 68 w 1736"/>
                  <a:gd name="T37" fmla="*/ 34 h 114"/>
                  <a:gd name="T38" fmla="*/ 148 w 1736"/>
                  <a:gd name="T39" fmla="*/ 24 h 114"/>
                  <a:gd name="T40" fmla="*/ 254 w 1736"/>
                  <a:gd name="T41" fmla="*/ 16 h 114"/>
                  <a:gd name="T42" fmla="*/ 382 w 1736"/>
                  <a:gd name="T43" fmla="*/ 10 h 114"/>
                  <a:gd name="T44" fmla="*/ 528 w 1736"/>
                  <a:gd name="T45" fmla="*/ 4 h 114"/>
                  <a:gd name="T46" fmla="*/ 692 w 1736"/>
                  <a:gd name="T47" fmla="*/ 0 h 114"/>
                  <a:gd name="T48" fmla="*/ 866 w 1736"/>
                  <a:gd name="T49" fmla="*/ 0 h 114"/>
                  <a:gd name="T50" fmla="*/ 866 w 1736"/>
                  <a:gd name="T51" fmla="*/ 0 h 114"/>
                  <a:gd name="T52" fmla="*/ 1042 w 1736"/>
                  <a:gd name="T53" fmla="*/ 0 h 114"/>
                  <a:gd name="T54" fmla="*/ 1206 w 1736"/>
                  <a:gd name="T55" fmla="*/ 4 h 114"/>
                  <a:gd name="T56" fmla="*/ 1354 w 1736"/>
                  <a:gd name="T57" fmla="*/ 10 h 114"/>
                  <a:gd name="T58" fmla="*/ 1482 w 1736"/>
                  <a:gd name="T59" fmla="*/ 16 h 114"/>
                  <a:gd name="T60" fmla="*/ 1588 w 1736"/>
                  <a:gd name="T61" fmla="*/ 24 h 114"/>
                  <a:gd name="T62" fmla="*/ 1668 w 1736"/>
                  <a:gd name="T63" fmla="*/ 34 h 114"/>
                  <a:gd name="T64" fmla="*/ 1698 w 1736"/>
                  <a:gd name="T65" fmla="*/ 40 h 114"/>
                  <a:gd name="T66" fmla="*/ 1718 w 1736"/>
                  <a:gd name="T67" fmla="*/ 46 h 114"/>
                  <a:gd name="T68" fmla="*/ 1732 w 1736"/>
                  <a:gd name="T69" fmla="*/ 52 h 114"/>
                  <a:gd name="T70" fmla="*/ 1734 w 1736"/>
                  <a:gd name="T71" fmla="*/ 54 h 114"/>
                  <a:gd name="T72" fmla="*/ 1736 w 1736"/>
                  <a:gd name="T73" fmla="*/ 58 h 114"/>
                  <a:gd name="T74" fmla="*/ 1736 w 1736"/>
                  <a:gd name="T75" fmla="*/ 58 h 114"/>
                  <a:gd name="T76" fmla="*/ 1734 w 1736"/>
                  <a:gd name="T77" fmla="*/ 60 h 114"/>
                  <a:gd name="T78" fmla="*/ 1732 w 1736"/>
                  <a:gd name="T79" fmla="*/ 64 h 114"/>
                  <a:gd name="T80" fmla="*/ 1718 w 1736"/>
                  <a:gd name="T81" fmla="*/ 68 h 114"/>
                  <a:gd name="T82" fmla="*/ 1698 w 1736"/>
                  <a:gd name="T83" fmla="*/ 74 h 114"/>
                  <a:gd name="T84" fmla="*/ 1668 w 1736"/>
                  <a:gd name="T85" fmla="*/ 80 h 114"/>
                  <a:gd name="T86" fmla="*/ 1588 w 1736"/>
                  <a:gd name="T87" fmla="*/ 88 h 114"/>
                  <a:gd name="T88" fmla="*/ 1482 w 1736"/>
                  <a:gd name="T89" fmla="*/ 98 h 114"/>
                  <a:gd name="T90" fmla="*/ 1354 w 1736"/>
                  <a:gd name="T91" fmla="*/ 104 h 114"/>
                  <a:gd name="T92" fmla="*/ 1206 w 1736"/>
                  <a:gd name="T93" fmla="*/ 110 h 114"/>
                  <a:gd name="T94" fmla="*/ 1042 w 1736"/>
                  <a:gd name="T95" fmla="*/ 112 h 114"/>
                  <a:gd name="T96" fmla="*/ 866 w 1736"/>
                  <a:gd name="T9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6" h="114">
                    <a:moveTo>
                      <a:pt x="866" y="114"/>
                    </a:moveTo>
                    <a:lnTo>
                      <a:pt x="866" y="114"/>
                    </a:lnTo>
                    <a:lnTo>
                      <a:pt x="692" y="112"/>
                    </a:lnTo>
                    <a:lnTo>
                      <a:pt x="528" y="110"/>
                    </a:lnTo>
                    <a:lnTo>
                      <a:pt x="382" y="104"/>
                    </a:lnTo>
                    <a:lnTo>
                      <a:pt x="254" y="98"/>
                    </a:lnTo>
                    <a:lnTo>
                      <a:pt x="148" y="88"/>
                    </a:lnTo>
                    <a:lnTo>
                      <a:pt x="68" y="80"/>
                    </a:lnTo>
                    <a:lnTo>
                      <a:pt x="38" y="74"/>
                    </a:lnTo>
                    <a:lnTo>
                      <a:pt x="18" y="68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4" y="52"/>
                    </a:lnTo>
                    <a:lnTo>
                      <a:pt x="18" y="46"/>
                    </a:lnTo>
                    <a:lnTo>
                      <a:pt x="38" y="40"/>
                    </a:lnTo>
                    <a:lnTo>
                      <a:pt x="68" y="34"/>
                    </a:lnTo>
                    <a:lnTo>
                      <a:pt x="148" y="24"/>
                    </a:lnTo>
                    <a:lnTo>
                      <a:pt x="254" y="16"/>
                    </a:lnTo>
                    <a:lnTo>
                      <a:pt x="382" y="10"/>
                    </a:lnTo>
                    <a:lnTo>
                      <a:pt x="528" y="4"/>
                    </a:lnTo>
                    <a:lnTo>
                      <a:pt x="692" y="0"/>
                    </a:lnTo>
                    <a:lnTo>
                      <a:pt x="866" y="0"/>
                    </a:lnTo>
                    <a:lnTo>
                      <a:pt x="866" y="0"/>
                    </a:lnTo>
                    <a:lnTo>
                      <a:pt x="1042" y="0"/>
                    </a:lnTo>
                    <a:lnTo>
                      <a:pt x="1206" y="4"/>
                    </a:lnTo>
                    <a:lnTo>
                      <a:pt x="1354" y="10"/>
                    </a:lnTo>
                    <a:lnTo>
                      <a:pt x="1482" y="16"/>
                    </a:lnTo>
                    <a:lnTo>
                      <a:pt x="1588" y="24"/>
                    </a:lnTo>
                    <a:lnTo>
                      <a:pt x="1668" y="34"/>
                    </a:lnTo>
                    <a:lnTo>
                      <a:pt x="1698" y="40"/>
                    </a:lnTo>
                    <a:lnTo>
                      <a:pt x="1718" y="46"/>
                    </a:lnTo>
                    <a:lnTo>
                      <a:pt x="1732" y="52"/>
                    </a:lnTo>
                    <a:lnTo>
                      <a:pt x="1734" y="54"/>
                    </a:lnTo>
                    <a:lnTo>
                      <a:pt x="1736" y="58"/>
                    </a:lnTo>
                    <a:lnTo>
                      <a:pt x="1736" y="58"/>
                    </a:lnTo>
                    <a:lnTo>
                      <a:pt x="1734" y="60"/>
                    </a:lnTo>
                    <a:lnTo>
                      <a:pt x="1732" y="64"/>
                    </a:lnTo>
                    <a:lnTo>
                      <a:pt x="1718" y="68"/>
                    </a:lnTo>
                    <a:lnTo>
                      <a:pt x="1698" y="74"/>
                    </a:lnTo>
                    <a:lnTo>
                      <a:pt x="1668" y="80"/>
                    </a:lnTo>
                    <a:lnTo>
                      <a:pt x="1588" y="88"/>
                    </a:lnTo>
                    <a:lnTo>
                      <a:pt x="1482" y="98"/>
                    </a:lnTo>
                    <a:lnTo>
                      <a:pt x="1354" y="104"/>
                    </a:lnTo>
                    <a:lnTo>
                      <a:pt x="1206" y="110"/>
                    </a:lnTo>
                    <a:lnTo>
                      <a:pt x="1042" y="112"/>
                    </a:lnTo>
                    <a:lnTo>
                      <a:pt x="866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347"/>
              <p:cNvSpPr>
                <a:spLocks/>
              </p:cNvSpPr>
              <p:nvPr/>
            </p:nvSpPr>
            <p:spPr bwMode="auto">
              <a:xfrm>
                <a:off x="2976" y="4168"/>
                <a:ext cx="1748" cy="114"/>
              </a:xfrm>
              <a:custGeom>
                <a:avLst/>
                <a:gdLst>
                  <a:gd name="T0" fmla="*/ 872 w 1748"/>
                  <a:gd name="T1" fmla="*/ 0 h 114"/>
                  <a:gd name="T2" fmla="*/ 872 w 1748"/>
                  <a:gd name="T3" fmla="*/ 0 h 114"/>
                  <a:gd name="T4" fmla="*/ 696 w 1748"/>
                  <a:gd name="T5" fmla="*/ 0 h 114"/>
                  <a:gd name="T6" fmla="*/ 532 w 1748"/>
                  <a:gd name="T7" fmla="*/ 4 h 114"/>
                  <a:gd name="T8" fmla="*/ 384 w 1748"/>
                  <a:gd name="T9" fmla="*/ 10 h 114"/>
                  <a:gd name="T10" fmla="*/ 256 w 1748"/>
                  <a:gd name="T11" fmla="*/ 16 h 114"/>
                  <a:gd name="T12" fmla="*/ 150 w 1748"/>
                  <a:gd name="T13" fmla="*/ 24 h 114"/>
                  <a:gd name="T14" fmla="*/ 68 w 1748"/>
                  <a:gd name="T15" fmla="*/ 34 h 114"/>
                  <a:gd name="T16" fmla="*/ 40 w 1748"/>
                  <a:gd name="T17" fmla="*/ 40 h 114"/>
                  <a:gd name="T18" fmla="*/ 18 w 1748"/>
                  <a:gd name="T19" fmla="*/ 46 h 114"/>
                  <a:gd name="T20" fmla="*/ 4 w 1748"/>
                  <a:gd name="T21" fmla="*/ 52 h 114"/>
                  <a:gd name="T22" fmla="*/ 2 w 1748"/>
                  <a:gd name="T23" fmla="*/ 54 h 114"/>
                  <a:gd name="T24" fmla="*/ 0 w 1748"/>
                  <a:gd name="T25" fmla="*/ 58 h 114"/>
                  <a:gd name="T26" fmla="*/ 0 w 1748"/>
                  <a:gd name="T27" fmla="*/ 58 h 114"/>
                  <a:gd name="T28" fmla="*/ 2 w 1748"/>
                  <a:gd name="T29" fmla="*/ 60 h 114"/>
                  <a:gd name="T30" fmla="*/ 4 w 1748"/>
                  <a:gd name="T31" fmla="*/ 64 h 114"/>
                  <a:gd name="T32" fmla="*/ 18 w 1748"/>
                  <a:gd name="T33" fmla="*/ 68 h 114"/>
                  <a:gd name="T34" fmla="*/ 40 w 1748"/>
                  <a:gd name="T35" fmla="*/ 74 h 114"/>
                  <a:gd name="T36" fmla="*/ 68 w 1748"/>
                  <a:gd name="T37" fmla="*/ 80 h 114"/>
                  <a:gd name="T38" fmla="*/ 150 w 1748"/>
                  <a:gd name="T39" fmla="*/ 88 h 114"/>
                  <a:gd name="T40" fmla="*/ 256 w 1748"/>
                  <a:gd name="T41" fmla="*/ 98 h 114"/>
                  <a:gd name="T42" fmla="*/ 384 w 1748"/>
                  <a:gd name="T43" fmla="*/ 104 h 114"/>
                  <a:gd name="T44" fmla="*/ 532 w 1748"/>
                  <a:gd name="T45" fmla="*/ 110 h 114"/>
                  <a:gd name="T46" fmla="*/ 696 w 1748"/>
                  <a:gd name="T47" fmla="*/ 114 h 114"/>
                  <a:gd name="T48" fmla="*/ 872 w 1748"/>
                  <a:gd name="T49" fmla="*/ 114 h 114"/>
                  <a:gd name="T50" fmla="*/ 872 w 1748"/>
                  <a:gd name="T51" fmla="*/ 114 h 114"/>
                  <a:gd name="T52" fmla="*/ 1050 w 1748"/>
                  <a:gd name="T53" fmla="*/ 114 h 114"/>
                  <a:gd name="T54" fmla="*/ 1214 w 1748"/>
                  <a:gd name="T55" fmla="*/ 110 h 114"/>
                  <a:gd name="T56" fmla="*/ 1362 w 1748"/>
                  <a:gd name="T57" fmla="*/ 104 h 114"/>
                  <a:gd name="T58" fmla="*/ 1492 w 1748"/>
                  <a:gd name="T59" fmla="*/ 98 h 114"/>
                  <a:gd name="T60" fmla="*/ 1598 w 1748"/>
                  <a:gd name="T61" fmla="*/ 88 h 114"/>
                  <a:gd name="T62" fmla="*/ 1678 w 1748"/>
                  <a:gd name="T63" fmla="*/ 80 h 114"/>
                  <a:gd name="T64" fmla="*/ 1708 w 1748"/>
                  <a:gd name="T65" fmla="*/ 74 h 114"/>
                  <a:gd name="T66" fmla="*/ 1730 w 1748"/>
                  <a:gd name="T67" fmla="*/ 68 h 114"/>
                  <a:gd name="T68" fmla="*/ 1742 w 1748"/>
                  <a:gd name="T69" fmla="*/ 64 h 114"/>
                  <a:gd name="T70" fmla="*/ 1746 w 1748"/>
                  <a:gd name="T71" fmla="*/ 60 h 114"/>
                  <a:gd name="T72" fmla="*/ 1748 w 1748"/>
                  <a:gd name="T73" fmla="*/ 58 h 114"/>
                  <a:gd name="T74" fmla="*/ 1748 w 1748"/>
                  <a:gd name="T75" fmla="*/ 58 h 114"/>
                  <a:gd name="T76" fmla="*/ 1746 w 1748"/>
                  <a:gd name="T77" fmla="*/ 54 h 114"/>
                  <a:gd name="T78" fmla="*/ 1742 w 1748"/>
                  <a:gd name="T79" fmla="*/ 52 h 114"/>
                  <a:gd name="T80" fmla="*/ 1730 w 1748"/>
                  <a:gd name="T81" fmla="*/ 46 h 114"/>
                  <a:gd name="T82" fmla="*/ 1708 w 1748"/>
                  <a:gd name="T83" fmla="*/ 40 h 114"/>
                  <a:gd name="T84" fmla="*/ 1678 w 1748"/>
                  <a:gd name="T85" fmla="*/ 34 h 114"/>
                  <a:gd name="T86" fmla="*/ 1598 w 1748"/>
                  <a:gd name="T87" fmla="*/ 24 h 114"/>
                  <a:gd name="T88" fmla="*/ 1492 w 1748"/>
                  <a:gd name="T89" fmla="*/ 16 h 114"/>
                  <a:gd name="T90" fmla="*/ 1362 w 1748"/>
                  <a:gd name="T91" fmla="*/ 10 h 114"/>
                  <a:gd name="T92" fmla="*/ 1214 w 1748"/>
                  <a:gd name="T93" fmla="*/ 4 h 114"/>
                  <a:gd name="T94" fmla="*/ 1050 w 1748"/>
                  <a:gd name="T95" fmla="*/ 0 h 114"/>
                  <a:gd name="T96" fmla="*/ 872 w 1748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8" h="114">
                    <a:moveTo>
                      <a:pt x="872" y="0"/>
                    </a:moveTo>
                    <a:lnTo>
                      <a:pt x="872" y="0"/>
                    </a:lnTo>
                    <a:lnTo>
                      <a:pt x="696" y="0"/>
                    </a:lnTo>
                    <a:lnTo>
                      <a:pt x="532" y="4"/>
                    </a:lnTo>
                    <a:lnTo>
                      <a:pt x="384" y="10"/>
                    </a:lnTo>
                    <a:lnTo>
                      <a:pt x="256" y="16"/>
                    </a:lnTo>
                    <a:lnTo>
                      <a:pt x="150" y="24"/>
                    </a:lnTo>
                    <a:lnTo>
                      <a:pt x="68" y="34"/>
                    </a:lnTo>
                    <a:lnTo>
                      <a:pt x="40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40" y="74"/>
                    </a:lnTo>
                    <a:lnTo>
                      <a:pt x="68" y="80"/>
                    </a:lnTo>
                    <a:lnTo>
                      <a:pt x="150" y="88"/>
                    </a:lnTo>
                    <a:lnTo>
                      <a:pt x="256" y="98"/>
                    </a:lnTo>
                    <a:lnTo>
                      <a:pt x="384" y="104"/>
                    </a:lnTo>
                    <a:lnTo>
                      <a:pt x="532" y="110"/>
                    </a:lnTo>
                    <a:lnTo>
                      <a:pt x="696" y="114"/>
                    </a:lnTo>
                    <a:lnTo>
                      <a:pt x="872" y="114"/>
                    </a:lnTo>
                    <a:lnTo>
                      <a:pt x="872" y="114"/>
                    </a:lnTo>
                    <a:lnTo>
                      <a:pt x="1050" y="114"/>
                    </a:lnTo>
                    <a:lnTo>
                      <a:pt x="1214" y="110"/>
                    </a:lnTo>
                    <a:lnTo>
                      <a:pt x="1362" y="104"/>
                    </a:lnTo>
                    <a:lnTo>
                      <a:pt x="1492" y="98"/>
                    </a:lnTo>
                    <a:lnTo>
                      <a:pt x="1598" y="88"/>
                    </a:lnTo>
                    <a:lnTo>
                      <a:pt x="1678" y="80"/>
                    </a:lnTo>
                    <a:lnTo>
                      <a:pt x="1708" y="74"/>
                    </a:lnTo>
                    <a:lnTo>
                      <a:pt x="1730" y="68"/>
                    </a:lnTo>
                    <a:lnTo>
                      <a:pt x="1742" y="64"/>
                    </a:lnTo>
                    <a:lnTo>
                      <a:pt x="1746" y="60"/>
                    </a:lnTo>
                    <a:lnTo>
                      <a:pt x="1748" y="58"/>
                    </a:lnTo>
                    <a:lnTo>
                      <a:pt x="1748" y="58"/>
                    </a:lnTo>
                    <a:lnTo>
                      <a:pt x="1746" y="54"/>
                    </a:lnTo>
                    <a:lnTo>
                      <a:pt x="1742" y="52"/>
                    </a:lnTo>
                    <a:lnTo>
                      <a:pt x="1730" y="46"/>
                    </a:lnTo>
                    <a:lnTo>
                      <a:pt x="1708" y="40"/>
                    </a:lnTo>
                    <a:lnTo>
                      <a:pt x="1678" y="34"/>
                    </a:lnTo>
                    <a:lnTo>
                      <a:pt x="1598" y="24"/>
                    </a:lnTo>
                    <a:lnTo>
                      <a:pt x="1492" y="16"/>
                    </a:lnTo>
                    <a:lnTo>
                      <a:pt x="1362" y="10"/>
                    </a:lnTo>
                    <a:lnTo>
                      <a:pt x="1214" y="4"/>
                    </a:lnTo>
                    <a:lnTo>
                      <a:pt x="1050" y="0"/>
                    </a:lnTo>
                    <a:lnTo>
                      <a:pt x="8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348"/>
              <p:cNvSpPr>
                <a:spLocks noEditPoints="1"/>
              </p:cNvSpPr>
              <p:nvPr/>
            </p:nvSpPr>
            <p:spPr bwMode="auto">
              <a:xfrm>
                <a:off x="2982" y="4168"/>
                <a:ext cx="1736" cy="114"/>
              </a:xfrm>
              <a:custGeom>
                <a:avLst/>
                <a:gdLst>
                  <a:gd name="T0" fmla="*/ 866 w 1736"/>
                  <a:gd name="T1" fmla="*/ 114 h 114"/>
                  <a:gd name="T2" fmla="*/ 530 w 1736"/>
                  <a:gd name="T3" fmla="*/ 110 h 114"/>
                  <a:gd name="T4" fmla="*/ 256 w 1736"/>
                  <a:gd name="T5" fmla="*/ 98 h 114"/>
                  <a:gd name="T6" fmla="*/ 72 w 1736"/>
                  <a:gd name="T7" fmla="*/ 80 h 114"/>
                  <a:gd name="T8" fmla="*/ 22 w 1736"/>
                  <a:gd name="T9" fmla="*/ 68 h 114"/>
                  <a:gd name="T10" fmla="*/ 6 w 1736"/>
                  <a:gd name="T11" fmla="*/ 60 h 114"/>
                  <a:gd name="T12" fmla="*/ 4 w 1736"/>
                  <a:gd name="T13" fmla="*/ 58 h 114"/>
                  <a:gd name="T14" fmla="*/ 10 w 1736"/>
                  <a:gd name="T15" fmla="*/ 52 h 114"/>
                  <a:gd name="T16" fmla="*/ 44 w 1736"/>
                  <a:gd name="T17" fmla="*/ 40 h 114"/>
                  <a:gd name="T18" fmla="*/ 152 w 1736"/>
                  <a:gd name="T19" fmla="*/ 26 h 114"/>
                  <a:gd name="T20" fmla="*/ 384 w 1736"/>
                  <a:gd name="T21" fmla="*/ 10 h 114"/>
                  <a:gd name="T22" fmla="*/ 692 w 1736"/>
                  <a:gd name="T23" fmla="*/ 2 h 114"/>
                  <a:gd name="T24" fmla="*/ 866 w 1736"/>
                  <a:gd name="T25" fmla="*/ 0 h 114"/>
                  <a:gd name="T26" fmla="*/ 1204 w 1736"/>
                  <a:gd name="T27" fmla="*/ 4 h 114"/>
                  <a:gd name="T28" fmla="*/ 1478 w 1736"/>
                  <a:gd name="T29" fmla="*/ 16 h 114"/>
                  <a:gd name="T30" fmla="*/ 1664 w 1736"/>
                  <a:gd name="T31" fmla="*/ 34 h 114"/>
                  <a:gd name="T32" fmla="*/ 1714 w 1736"/>
                  <a:gd name="T33" fmla="*/ 46 h 114"/>
                  <a:gd name="T34" fmla="*/ 1730 w 1736"/>
                  <a:gd name="T35" fmla="*/ 54 h 114"/>
                  <a:gd name="T36" fmla="*/ 1730 w 1736"/>
                  <a:gd name="T37" fmla="*/ 58 h 114"/>
                  <a:gd name="T38" fmla="*/ 1726 w 1736"/>
                  <a:gd name="T39" fmla="*/ 64 h 114"/>
                  <a:gd name="T40" fmla="*/ 1692 w 1736"/>
                  <a:gd name="T41" fmla="*/ 74 h 114"/>
                  <a:gd name="T42" fmla="*/ 1584 w 1736"/>
                  <a:gd name="T43" fmla="*/ 88 h 114"/>
                  <a:gd name="T44" fmla="*/ 1352 w 1736"/>
                  <a:gd name="T45" fmla="*/ 104 h 114"/>
                  <a:gd name="T46" fmla="*/ 1042 w 1736"/>
                  <a:gd name="T47" fmla="*/ 112 h 114"/>
                  <a:gd name="T48" fmla="*/ 866 w 1736"/>
                  <a:gd name="T49" fmla="*/ 0 h 114"/>
                  <a:gd name="T50" fmla="*/ 692 w 1736"/>
                  <a:gd name="T51" fmla="*/ 0 h 114"/>
                  <a:gd name="T52" fmla="*/ 382 w 1736"/>
                  <a:gd name="T53" fmla="*/ 10 h 114"/>
                  <a:gd name="T54" fmla="*/ 148 w 1736"/>
                  <a:gd name="T55" fmla="*/ 24 h 114"/>
                  <a:gd name="T56" fmla="*/ 38 w 1736"/>
                  <a:gd name="T57" fmla="*/ 40 h 114"/>
                  <a:gd name="T58" fmla="*/ 4 w 1736"/>
                  <a:gd name="T59" fmla="*/ 52 h 114"/>
                  <a:gd name="T60" fmla="*/ 0 w 1736"/>
                  <a:gd name="T61" fmla="*/ 58 h 114"/>
                  <a:gd name="T62" fmla="*/ 0 w 1736"/>
                  <a:gd name="T63" fmla="*/ 60 h 114"/>
                  <a:gd name="T64" fmla="*/ 18 w 1736"/>
                  <a:gd name="T65" fmla="*/ 68 h 114"/>
                  <a:gd name="T66" fmla="*/ 68 w 1736"/>
                  <a:gd name="T67" fmla="*/ 80 h 114"/>
                  <a:gd name="T68" fmla="*/ 254 w 1736"/>
                  <a:gd name="T69" fmla="*/ 98 h 114"/>
                  <a:gd name="T70" fmla="*/ 528 w 1736"/>
                  <a:gd name="T71" fmla="*/ 110 h 114"/>
                  <a:gd name="T72" fmla="*/ 866 w 1736"/>
                  <a:gd name="T73" fmla="*/ 114 h 114"/>
                  <a:gd name="T74" fmla="*/ 1042 w 1736"/>
                  <a:gd name="T75" fmla="*/ 112 h 114"/>
                  <a:gd name="T76" fmla="*/ 1354 w 1736"/>
                  <a:gd name="T77" fmla="*/ 104 h 114"/>
                  <a:gd name="T78" fmla="*/ 1588 w 1736"/>
                  <a:gd name="T79" fmla="*/ 88 h 114"/>
                  <a:gd name="T80" fmla="*/ 1698 w 1736"/>
                  <a:gd name="T81" fmla="*/ 74 h 114"/>
                  <a:gd name="T82" fmla="*/ 1732 w 1736"/>
                  <a:gd name="T83" fmla="*/ 64 h 114"/>
                  <a:gd name="T84" fmla="*/ 1736 w 1736"/>
                  <a:gd name="T85" fmla="*/ 58 h 114"/>
                  <a:gd name="T86" fmla="*/ 1734 w 1736"/>
                  <a:gd name="T87" fmla="*/ 54 h 114"/>
                  <a:gd name="T88" fmla="*/ 1718 w 1736"/>
                  <a:gd name="T89" fmla="*/ 46 h 114"/>
                  <a:gd name="T90" fmla="*/ 1668 w 1736"/>
                  <a:gd name="T91" fmla="*/ 34 h 114"/>
                  <a:gd name="T92" fmla="*/ 1482 w 1736"/>
                  <a:gd name="T93" fmla="*/ 16 h 114"/>
                  <a:gd name="T94" fmla="*/ 1206 w 1736"/>
                  <a:gd name="T95" fmla="*/ 4 h 114"/>
                  <a:gd name="T96" fmla="*/ 866 w 173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6" h="114">
                    <a:moveTo>
                      <a:pt x="866" y="114"/>
                    </a:moveTo>
                    <a:lnTo>
                      <a:pt x="866" y="114"/>
                    </a:lnTo>
                    <a:lnTo>
                      <a:pt x="692" y="112"/>
                    </a:lnTo>
                    <a:lnTo>
                      <a:pt x="530" y="110"/>
                    </a:lnTo>
                    <a:lnTo>
                      <a:pt x="384" y="104"/>
                    </a:lnTo>
                    <a:lnTo>
                      <a:pt x="256" y="98"/>
                    </a:lnTo>
                    <a:lnTo>
                      <a:pt x="152" y="88"/>
                    </a:lnTo>
                    <a:lnTo>
                      <a:pt x="72" y="80"/>
                    </a:lnTo>
                    <a:lnTo>
                      <a:pt x="44" y="74"/>
                    </a:lnTo>
                    <a:lnTo>
                      <a:pt x="22" y="6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54"/>
                    </a:lnTo>
                    <a:lnTo>
                      <a:pt x="10" y="52"/>
                    </a:lnTo>
                    <a:lnTo>
                      <a:pt x="22" y="46"/>
                    </a:lnTo>
                    <a:lnTo>
                      <a:pt x="44" y="40"/>
                    </a:lnTo>
                    <a:lnTo>
                      <a:pt x="72" y="34"/>
                    </a:lnTo>
                    <a:lnTo>
                      <a:pt x="152" y="26"/>
                    </a:lnTo>
                    <a:lnTo>
                      <a:pt x="256" y="16"/>
                    </a:lnTo>
                    <a:lnTo>
                      <a:pt x="384" y="10"/>
                    </a:lnTo>
                    <a:lnTo>
                      <a:pt x="530" y="4"/>
                    </a:lnTo>
                    <a:lnTo>
                      <a:pt x="692" y="2"/>
                    </a:lnTo>
                    <a:lnTo>
                      <a:pt x="866" y="0"/>
                    </a:lnTo>
                    <a:lnTo>
                      <a:pt x="866" y="0"/>
                    </a:lnTo>
                    <a:lnTo>
                      <a:pt x="1042" y="2"/>
                    </a:lnTo>
                    <a:lnTo>
                      <a:pt x="1204" y="4"/>
                    </a:lnTo>
                    <a:lnTo>
                      <a:pt x="1352" y="10"/>
                    </a:lnTo>
                    <a:lnTo>
                      <a:pt x="1478" y="16"/>
                    </a:lnTo>
                    <a:lnTo>
                      <a:pt x="1584" y="26"/>
                    </a:lnTo>
                    <a:lnTo>
                      <a:pt x="1664" y="34"/>
                    </a:lnTo>
                    <a:lnTo>
                      <a:pt x="1692" y="40"/>
                    </a:lnTo>
                    <a:lnTo>
                      <a:pt x="1714" y="46"/>
                    </a:lnTo>
                    <a:lnTo>
                      <a:pt x="1726" y="52"/>
                    </a:lnTo>
                    <a:lnTo>
                      <a:pt x="1730" y="54"/>
                    </a:lnTo>
                    <a:lnTo>
                      <a:pt x="1730" y="58"/>
                    </a:lnTo>
                    <a:lnTo>
                      <a:pt x="1730" y="58"/>
                    </a:lnTo>
                    <a:lnTo>
                      <a:pt x="1730" y="60"/>
                    </a:lnTo>
                    <a:lnTo>
                      <a:pt x="1726" y="64"/>
                    </a:lnTo>
                    <a:lnTo>
                      <a:pt x="1714" y="68"/>
                    </a:lnTo>
                    <a:lnTo>
                      <a:pt x="1692" y="74"/>
                    </a:lnTo>
                    <a:lnTo>
                      <a:pt x="1664" y="80"/>
                    </a:lnTo>
                    <a:lnTo>
                      <a:pt x="1584" y="88"/>
                    </a:lnTo>
                    <a:lnTo>
                      <a:pt x="1478" y="98"/>
                    </a:lnTo>
                    <a:lnTo>
                      <a:pt x="1352" y="104"/>
                    </a:lnTo>
                    <a:lnTo>
                      <a:pt x="1204" y="110"/>
                    </a:lnTo>
                    <a:lnTo>
                      <a:pt x="1042" y="112"/>
                    </a:lnTo>
                    <a:lnTo>
                      <a:pt x="866" y="114"/>
                    </a:lnTo>
                    <a:close/>
                    <a:moveTo>
                      <a:pt x="866" y="0"/>
                    </a:moveTo>
                    <a:lnTo>
                      <a:pt x="866" y="0"/>
                    </a:lnTo>
                    <a:lnTo>
                      <a:pt x="692" y="0"/>
                    </a:lnTo>
                    <a:lnTo>
                      <a:pt x="528" y="4"/>
                    </a:lnTo>
                    <a:lnTo>
                      <a:pt x="382" y="10"/>
                    </a:lnTo>
                    <a:lnTo>
                      <a:pt x="254" y="16"/>
                    </a:lnTo>
                    <a:lnTo>
                      <a:pt x="148" y="24"/>
                    </a:lnTo>
                    <a:lnTo>
                      <a:pt x="68" y="34"/>
                    </a:lnTo>
                    <a:lnTo>
                      <a:pt x="38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38" y="74"/>
                    </a:lnTo>
                    <a:lnTo>
                      <a:pt x="68" y="80"/>
                    </a:lnTo>
                    <a:lnTo>
                      <a:pt x="148" y="88"/>
                    </a:lnTo>
                    <a:lnTo>
                      <a:pt x="254" y="98"/>
                    </a:lnTo>
                    <a:lnTo>
                      <a:pt x="382" y="104"/>
                    </a:lnTo>
                    <a:lnTo>
                      <a:pt x="528" y="110"/>
                    </a:lnTo>
                    <a:lnTo>
                      <a:pt x="692" y="112"/>
                    </a:lnTo>
                    <a:lnTo>
                      <a:pt x="866" y="114"/>
                    </a:lnTo>
                    <a:lnTo>
                      <a:pt x="866" y="114"/>
                    </a:lnTo>
                    <a:lnTo>
                      <a:pt x="1042" y="112"/>
                    </a:lnTo>
                    <a:lnTo>
                      <a:pt x="1206" y="110"/>
                    </a:lnTo>
                    <a:lnTo>
                      <a:pt x="1354" y="104"/>
                    </a:lnTo>
                    <a:lnTo>
                      <a:pt x="1482" y="98"/>
                    </a:lnTo>
                    <a:lnTo>
                      <a:pt x="1588" y="88"/>
                    </a:lnTo>
                    <a:lnTo>
                      <a:pt x="1668" y="80"/>
                    </a:lnTo>
                    <a:lnTo>
                      <a:pt x="1698" y="74"/>
                    </a:lnTo>
                    <a:lnTo>
                      <a:pt x="1718" y="68"/>
                    </a:lnTo>
                    <a:lnTo>
                      <a:pt x="1732" y="64"/>
                    </a:lnTo>
                    <a:lnTo>
                      <a:pt x="1734" y="60"/>
                    </a:lnTo>
                    <a:lnTo>
                      <a:pt x="1736" y="58"/>
                    </a:lnTo>
                    <a:lnTo>
                      <a:pt x="1736" y="58"/>
                    </a:lnTo>
                    <a:lnTo>
                      <a:pt x="1734" y="54"/>
                    </a:lnTo>
                    <a:lnTo>
                      <a:pt x="1732" y="52"/>
                    </a:lnTo>
                    <a:lnTo>
                      <a:pt x="1718" y="46"/>
                    </a:lnTo>
                    <a:lnTo>
                      <a:pt x="1698" y="40"/>
                    </a:lnTo>
                    <a:lnTo>
                      <a:pt x="1668" y="34"/>
                    </a:lnTo>
                    <a:lnTo>
                      <a:pt x="1588" y="24"/>
                    </a:lnTo>
                    <a:lnTo>
                      <a:pt x="1482" y="16"/>
                    </a:lnTo>
                    <a:lnTo>
                      <a:pt x="1354" y="10"/>
                    </a:lnTo>
                    <a:lnTo>
                      <a:pt x="1206" y="4"/>
                    </a:lnTo>
                    <a:lnTo>
                      <a:pt x="1042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DAD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349"/>
              <p:cNvSpPr>
                <a:spLocks/>
              </p:cNvSpPr>
              <p:nvPr/>
            </p:nvSpPr>
            <p:spPr bwMode="auto">
              <a:xfrm>
                <a:off x="2986" y="4168"/>
                <a:ext cx="1726" cy="114"/>
              </a:xfrm>
              <a:custGeom>
                <a:avLst/>
                <a:gdLst>
                  <a:gd name="T0" fmla="*/ 862 w 1726"/>
                  <a:gd name="T1" fmla="*/ 114 h 114"/>
                  <a:gd name="T2" fmla="*/ 862 w 1726"/>
                  <a:gd name="T3" fmla="*/ 114 h 114"/>
                  <a:gd name="T4" fmla="*/ 688 w 1726"/>
                  <a:gd name="T5" fmla="*/ 112 h 114"/>
                  <a:gd name="T6" fmla="*/ 526 w 1726"/>
                  <a:gd name="T7" fmla="*/ 110 h 114"/>
                  <a:gd name="T8" fmla="*/ 380 w 1726"/>
                  <a:gd name="T9" fmla="*/ 104 h 114"/>
                  <a:gd name="T10" fmla="*/ 252 w 1726"/>
                  <a:gd name="T11" fmla="*/ 98 h 114"/>
                  <a:gd name="T12" fmla="*/ 148 w 1726"/>
                  <a:gd name="T13" fmla="*/ 88 h 114"/>
                  <a:gd name="T14" fmla="*/ 68 w 1726"/>
                  <a:gd name="T15" fmla="*/ 80 h 114"/>
                  <a:gd name="T16" fmla="*/ 40 w 1726"/>
                  <a:gd name="T17" fmla="*/ 74 h 114"/>
                  <a:gd name="T18" fmla="*/ 18 w 1726"/>
                  <a:gd name="T19" fmla="*/ 68 h 114"/>
                  <a:gd name="T20" fmla="*/ 6 w 1726"/>
                  <a:gd name="T21" fmla="*/ 64 h 114"/>
                  <a:gd name="T22" fmla="*/ 2 w 1726"/>
                  <a:gd name="T23" fmla="*/ 60 h 114"/>
                  <a:gd name="T24" fmla="*/ 0 w 1726"/>
                  <a:gd name="T25" fmla="*/ 58 h 114"/>
                  <a:gd name="T26" fmla="*/ 0 w 1726"/>
                  <a:gd name="T27" fmla="*/ 58 h 114"/>
                  <a:gd name="T28" fmla="*/ 2 w 1726"/>
                  <a:gd name="T29" fmla="*/ 54 h 114"/>
                  <a:gd name="T30" fmla="*/ 6 w 1726"/>
                  <a:gd name="T31" fmla="*/ 52 h 114"/>
                  <a:gd name="T32" fmla="*/ 18 w 1726"/>
                  <a:gd name="T33" fmla="*/ 46 h 114"/>
                  <a:gd name="T34" fmla="*/ 40 w 1726"/>
                  <a:gd name="T35" fmla="*/ 40 h 114"/>
                  <a:gd name="T36" fmla="*/ 68 w 1726"/>
                  <a:gd name="T37" fmla="*/ 34 h 114"/>
                  <a:gd name="T38" fmla="*/ 148 w 1726"/>
                  <a:gd name="T39" fmla="*/ 26 h 114"/>
                  <a:gd name="T40" fmla="*/ 252 w 1726"/>
                  <a:gd name="T41" fmla="*/ 16 h 114"/>
                  <a:gd name="T42" fmla="*/ 380 w 1726"/>
                  <a:gd name="T43" fmla="*/ 10 h 114"/>
                  <a:gd name="T44" fmla="*/ 526 w 1726"/>
                  <a:gd name="T45" fmla="*/ 4 h 114"/>
                  <a:gd name="T46" fmla="*/ 688 w 1726"/>
                  <a:gd name="T47" fmla="*/ 2 h 114"/>
                  <a:gd name="T48" fmla="*/ 862 w 1726"/>
                  <a:gd name="T49" fmla="*/ 0 h 114"/>
                  <a:gd name="T50" fmla="*/ 862 w 1726"/>
                  <a:gd name="T51" fmla="*/ 0 h 114"/>
                  <a:gd name="T52" fmla="*/ 1038 w 1726"/>
                  <a:gd name="T53" fmla="*/ 2 h 114"/>
                  <a:gd name="T54" fmla="*/ 1200 w 1726"/>
                  <a:gd name="T55" fmla="*/ 4 h 114"/>
                  <a:gd name="T56" fmla="*/ 1348 w 1726"/>
                  <a:gd name="T57" fmla="*/ 10 h 114"/>
                  <a:gd name="T58" fmla="*/ 1474 w 1726"/>
                  <a:gd name="T59" fmla="*/ 16 h 114"/>
                  <a:gd name="T60" fmla="*/ 1580 w 1726"/>
                  <a:gd name="T61" fmla="*/ 26 h 114"/>
                  <a:gd name="T62" fmla="*/ 1660 w 1726"/>
                  <a:gd name="T63" fmla="*/ 34 h 114"/>
                  <a:gd name="T64" fmla="*/ 1688 w 1726"/>
                  <a:gd name="T65" fmla="*/ 40 h 114"/>
                  <a:gd name="T66" fmla="*/ 1710 w 1726"/>
                  <a:gd name="T67" fmla="*/ 46 h 114"/>
                  <a:gd name="T68" fmla="*/ 1722 w 1726"/>
                  <a:gd name="T69" fmla="*/ 52 h 114"/>
                  <a:gd name="T70" fmla="*/ 1726 w 1726"/>
                  <a:gd name="T71" fmla="*/ 54 h 114"/>
                  <a:gd name="T72" fmla="*/ 1726 w 1726"/>
                  <a:gd name="T73" fmla="*/ 58 h 114"/>
                  <a:gd name="T74" fmla="*/ 1726 w 1726"/>
                  <a:gd name="T75" fmla="*/ 58 h 114"/>
                  <a:gd name="T76" fmla="*/ 1726 w 1726"/>
                  <a:gd name="T77" fmla="*/ 60 h 114"/>
                  <a:gd name="T78" fmla="*/ 1722 w 1726"/>
                  <a:gd name="T79" fmla="*/ 64 h 114"/>
                  <a:gd name="T80" fmla="*/ 1710 w 1726"/>
                  <a:gd name="T81" fmla="*/ 68 h 114"/>
                  <a:gd name="T82" fmla="*/ 1688 w 1726"/>
                  <a:gd name="T83" fmla="*/ 74 h 114"/>
                  <a:gd name="T84" fmla="*/ 1660 w 1726"/>
                  <a:gd name="T85" fmla="*/ 80 h 114"/>
                  <a:gd name="T86" fmla="*/ 1580 w 1726"/>
                  <a:gd name="T87" fmla="*/ 88 h 114"/>
                  <a:gd name="T88" fmla="*/ 1474 w 1726"/>
                  <a:gd name="T89" fmla="*/ 98 h 114"/>
                  <a:gd name="T90" fmla="*/ 1348 w 1726"/>
                  <a:gd name="T91" fmla="*/ 104 h 114"/>
                  <a:gd name="T92" fmla="*/ 1200 w 1726"/>
                  <a:gd name="T93" fmla="*/ 110 h 114"/>
                  <a:gd name="T94" fmla="*/ 1038 w 1726"/>
                  <a:gd name="T95" fmla="*/ 112 h 114"/>
                  <a:gd name="T96" fmla="*/ 862 w 1726"/>
                  <a:gd name="T9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26" h="114">
                    <a:moveTo>
                      <a:pt x="862" y="114"/>
                    </a:moveTo>
                    <a:lnTo>
                      <a:pt x="862" y="114"/>
                    </a:lnTo>
                    <a:lnTo>
                      <a:pt x="688" y="112"/>
                    </a:lnTo>
                    <a:lnTo>
                      <a:pt x="526" y="110"/>
                    </a:lnTo>
                    <a:lnTo>
                      <a:pt x="380" y="104"/>
                    </a:lnTo>
                    <a:lnTo>
                      <a:pt x="252" y="98"/>
                    </a:lnTo>
                    <a:lnTo>
                      <a:pt x="148" y="88"/>
                    </a:lnTo>
                    <a:lnTo>
                      <a:pt x="68" y="80"/>
                    </a:lnTo>
                    <a:lnTo>
                      <a:pt x="40" y="74"/>
                    </a:lnTo>
                    <a:lnTo>
                      <a:pt x="18" y="68"/>
                    </a:lnTo>
                    <a:lnTo>
                      <a:pt x="6" y="64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4"/>
                    </a:lnTo>
                    <a:lnTo>
                      <a:pt x="6" y="52"/>
                    </a:lnTo>
                    <a:lnTo>
                      <a:pt x="18" y="46"/>
                    </a:lnTo>
                    <a:lnTo>
                      <a:pt x="40" y="40"/>
                    </a:lnTo>
                    <a:lnTo>
                      <a:pt x="68" y="34"/>
                    </a:lnTo>
                    <a:lnTo>
                      <a:pt x="148" y="26"/>
                    </a:lnTo>
                    <a:lnTo>
                      <a:pt x="252" y="16"/>
                    </a:lnTo>
                    <a:lnTo>
                      <a:pt x="380" y="10"/>
                    </a:lnTo>
                    <a:lnTo>
                      <a:pt x="526" y="4"/>
                    </a:lnTo>
                    <a:lnTo>
                      <a:pt x="688" y="2"/>
                    </a:lnTo>
                    <a:lnTo>
                      <a:pt x="862" y="0"/>
                    </a:lnTo>
                    <a:lnTo>
                      <a:pt x="862" y="0"/>
                    </a:lnTo>
                    <a:lnTo>
                      <a:pt x="1038" y="2"/>
                    </a:lnTo>
                    <a:lnTo>
                      <a:pt x="1200" y="4"/>
                    </a:lnTo>
                    <a:lnTo>
                      <a:pt x="1348" y="10"/>
                    </a:lnTo>
                    <a:lnTo>
                      <a:pt x="1474" y="16"/>
                    </a:lnTo>
                    <a:lnTo>
                      <a:pt x="1580" y="26"/>
                    </a:lnTo>
                    <a:lnTo>
                      <a:pt x="1660" y="34"/>
                    </a:lnTo>
                    <a:lnTo>
                      <a:pt x="1688" y="40"/>
                    </a:lnTo>
                    <a:lnTo>
                      <a:pt x="1710" y="46"/>
                    </a:lnTo>
                    <a:lnTo>
                      <a:pt x="1722" y="52"/>
                    </a:lnTo>
                    <a:lnTo>
                      <a:pt x="1726" y="54"/>
                    </a:lnTo>
                    <a:lnTo>
                      <a:pt x="1726" y="58"/>
                    </a:lnTo>
                    <a:lnTo>
                      <a:pt x="1726" y="58"/>
                    </a:lnTo>
                    <a:lnTo>
                      <a:pt x="1726" y="60"/>
                    </a:lnTo>
                    <a:lnTo>
                      <a:pt x="1722" y="64"/>
                    </a:lnTo>
                    <a:lnTo>
                      <a:pt x="1710" y="68"/>
                    </a:lnTo>
                    <a:lnTo>
                      <a:pt x="1688" y="74"/>
                    </a:lnTo>
                    <a:lnTo>
                      <a:pt x="1660" y="80"/>
                    </a:lnTo>
                    <a:lnTo>
                      <a:pt x="1580" y="88"/>
                    </a:lnTo>
                    <a:lnTo>
                      <a:pt x="1474" y="98"/>
                    </a:lnTo>
                    <a:lnTo>
                      <a:pt x="1348" y="104"/>
                    </a:lnTo>
                    <a:lnTo>
                      <a:pt x="1200" y="110"/>
                    </a:lnTo>
                    <a:lnTo>
                      <a:pt x="1038" y="112"/>
                    </a:lnTo>
                    <a:lnTo>
                      <a:pt x="862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350"/>
              <p:cNvSpPr>
                <a:spLocks/>
              </p:cNvSpPr>
              <p:nvPr/>
            </p:nvSpPr>
            <p:spPr bwMode="auto">
              <a:xfrm>
                <a:off x="2982" y="4168"/>
                <a:ext cx="1736" cy="114"/>
              </a:xfrm>
              <a:custGeom>
                <a:avLst/>
                <a:gdLst>
                  <a:gd name="T0" fmla="*/ 866 w 1736"/>
                  <a:gd name="T1" fmla="*/ 0 h 114"/>
                  <a:gd name="T2" fmla="*/ 866 w 1736"/>
                  <a:gd name="T3" fmla="*/ 0 h 114"/>
                  <a:gd name="T4" fmla="*/ 692 w 1736"/>
                  <a:gd name="T5" fmla="*/ 0 h 114"/>
                  <a:gd name="T6" fmla="*/ 528 w 1736"/>
                  <a:gd name="T7" fmla="*/ 4 h 114"/>
                  <a:gd name="T8" fmla="*/ 382 w 1736"/>
                  <a:gd name="T9" fmla="*/ 10 h 114"/>
                  <a:gd name="T10" fmla="*/ 254 w 1736"/>
                  <a:gd name="T11" fmla="*/ 16 h 114"/>
                  <a:gd name="T12" fmla="*/ 148 w 1736"/>
                  <a:gd name="T13" fmla="*/ 24 h 114"/>
                  <a:gd name="T14" fmla="*/ 68 w 1736"/>
                  <a:gd name="T15" fmla="*/ 34 h 114"/>
                  <a:gd name="T16" fmla="*/ 38 w 1736"/>
                  <a:gd name="T17" fmla="*/ 40 h 114"/>
                  <a:gd name="T18" fmla="*/ 18 w 1736"/>
                  <a:gd name="T19" fmla="*/ 46 h 114"/>
                  <a:gd name="T20" fmla="*/ 4 w 1736"/>
                  <a:gd name="T21" fmla="*/ 52 h 114"/>
                  <a:gd name="T22" fmla="*/ 0 w 1736"/>
                  <a:gd name="T23" fmla="*/ 54 h 114"/>
                  <a:gd name="T24" fmla="*/ 0 w 1736"/>
                  <a:gd name="T25" fmla="*/ 58 h 114"/>
                  <a:gd name="T26" fmla="*/ 0 w 1736"/>
                  <a:gd name="T27" fmla="*/ 58 h 114"/>
                  <a:gd name="T28" fmla="*/ 0 w 1736"/>
                  <a:gd name="T29" fmla="*/ 60 h 114"/>
                  <a:gd name="T30" fmla="*/ 4 w 1736"/>
                  <a:gd name="T31" fmla="*/ 64 h 114"/>
                  <a:gd name="T32" fmla="*/ 18 w 1736"/>
                  <a:gd name="T33" fmla="*/ 68 h 114"/>
                  <a:gd name="T34" fmla="*/ 38 w 1736"/>
                  <a:gd name="T35" fmla="*/ 74 h 114"/>
                  <a:gd name="T36" fmla="*/ 68 w 1736"/>
                  <a:gd name="T37" fmla="*/ 80 h 114"/>
                  <a:gd name="T38" fmla="*/ 148 w 1736"/>
                  <a:gd name="T39" fmla="*/ 88 h 114"/>
                  <a:gd name="T40" fmla="*/ 254 w 1736"/>
                  <a:gd name="T41" fmla="*/ 98 h 114"/>
                  <a:gd name="T42" fmla="*/ 382 w 1736"/>
                  <a:gd name="T43" fmla="*/ 104 h 114"/>
                  <a:gd name="T44" fmla="*/ 528 w 1736"/>
                  <a:gd name="T45" fmla="*/ 110 h 114"/>
                  <a:gd name="T46" fmla="*/ 692 w 1736"/>
                  <a:gd name="T47" fmla="*/ 112 h 114"/>
                  <a:gd name="T48" fmla="*/ 866 w 1736"/>
                  <a:gd name="T49" fmla="*/ 114 h 114"/>
                  <a:gd name="T50" fmla="*/ 866 w 1736"/>
                  <a:gd name="T51" fmla="*/ 114 h 114"/>
                  <a:gd name="T52" fmla="*/ 1042 w 1736"/>
                  <a:gd name="T53" fmla="*/ 112 h 114"/>
                  <a:gd name="T54" fmla="*/ 1206 w 1736"/>
                  <a:gd name="T55" fmla="*/ 110 h 114"/>
                  <a:gd name="T56" fmla="*/ 1354 w 1736"/>
                  <a:gd name="T57" fmla="*/ 104 h 114"/>
                  <a:gd name="T58" fmla="*/ 1482 w 1736"/>
                  <a:gd name="T59" fmla="*/ 98 h 114"/>
                  <a:gd name="T60" fmla="*/ 1588 w 1736"/>
                  <a:gd name="T61" fmla="*/ 88 h 114"/>
                  <a:gd name="T62" fmla="*/ 1668 w 1736"/>
                  <a:gd name="T63" fmla="*/ 80 h 114"/>
                  <a:gd name="T64" fmla="*/ 1698 w 1736"/>
                  <a:gd name="T65" fmla="*/ 74 h 114"/>
                  <a:gd name="T66" fmla="*/ 1718 w 1736"/>
                  <a:gd name="T67" fmla="*/ 68 h 114"/>
                  <a:gd name="T68" fmla="*/ 1732 w 1736"/>
                  <a:gd name="T69" fmla="*/ 64 h 114"/>
                  <a:gd name="T70" fmla="*/ 1734 w 1736"/>
                  <a:gd name="T71" fmla="*/ 60 h 114"/>
                  <a:gd name="T72" fmla="*/ 1736 w 1736"/>
                  <a:gd name="T73" fmla="*/ 58 h 114"/>
                  <a:gd name="T74" fmla="*/ 1736 w 1736"/>
                  <a:gd name="T75" fmla="*/ 58 h 114"/>
                  <a:gd name="T76" fmla="*/ 1734 w 1736"/>
                  <a:gd name="T77" fmla="*/ 54 h 114"/>
                  <a:gd name="T78" fmla="*/ 1732 w 1736"/>
                  <a:gd name="T79" fmla="*/ 52 h 114"/>
                  <a:gd name="T80" fmla="*/ 1718 w 1736"/>
                  <a:gd name="T81" fmla="*/ 46 h 114"/>
                  <a:gd name="T82" fmla="*/ 1698 w 1736"/>
                  <a:gd name="T83" fmla="*/ 40 h 114"/>
                  <a:gd name="T84" fmla="*/ 1668 w 1736"/>
                  <a:gd name="T85" fmla="*/ 34 h 114"/>
                  <a:gd name="T86" fmla="*/ 1588 w 1736"/>
                  <a:gd name="T87" fmla="*/ 24 h 114"/>
                  <a:gd name="T88" fmla="*/ 1482 w 1736"/>
                  <a:gd name="T89" fmla="*/ 16 h 114"/>
                  <a:gd name="T90" fmla="*/ 1354 w 1736"/>
                  <a:gd name="T91" fmla="*/ 10 h 114"/>
                  <a:gd name="T92" fmla="*/ 1206 w 1736"/>
                  <a:gd name="T93" fmla="*/ 4 h 114"/>
                  <a:gd name="T94" fmla="*/ 1042 w 1736"/>
                  <a:gd name="T95" fmla="*/ 0 h 114"/>
                  <a:gd name="T96" fmla="*/ 866 w 173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6" h="114">
                    <a:moveTo>
                      <a:pt x="866" y="0"/>
                    </a:moveTo>
                    <a:lnTo>
                      <a:pt x="866" y="0"/>
                    </a:lnTo>
                    <a:lnTo>
                      <a:pt x="692" y="0"/>
                    </a:lnTo>
                    <a:lnTo>
                      <a:pt x="528" y="4"/>
                    </a:lnTo>
                    <a:lnTo>
                      <a:pt x="382" y="10"/>
                    </a:lnTo>
                    <a:lnTo>
                      <a:pt x="254" y="16"/>
                    </a:lnTo>
                    <a:lnTo>
                      <a:pt x="148" y="24"/>
                    </a:lnTo>
                    <a:lnTo>
                      <a:pt x="68" y="34"/>
                    </a:lnTo>
                    <a:lnTo>
                      <a:pt x="38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38" y="74"/>
                    </a:lnTo>
                    <a:lnTo>
                      <a:pt x="68" y="80"/>
                    </a:lnTo>
                    <a:lnTo>
                      <a:pt x="148" y="88"/>
                    </a:lnTo>
                    <a:lnTo>
                      <a:pt x="254" y="98"/>
                    </a:lnTo>
                    <a:lnTo>
                      <a:pt x="382" y="104"/>
                    </a:lnTo>
                    <a:lnTo>
                      <a:pt x="528" y="110"/>
                    </a:lnTo>
                    <a:lnTo>
                      <a:pt x="692" y="112"/>
                    </a:lnTo>
                    <a:lnTo>
                      <a:pt x="866" y="114"/>
                    </a:lnTo>
                    <a:lnTo>
                      <a:pt x="866" y="114"/>
                    </a:lnTo>
                    <a:lnTo>
                      <a:pt x="1042" y="112"/>
                    </a:lnTo>
                    <a:lnTo>
                      <a:pt x="1206" y="110"/>
                    </a:lnTo>
                    <a:lnTo>
                      <a:pt x="1354" y="104"/>
                    </a:lnTo>
                    <a:lnTo>
                      <a:pt x="1482" y="98"/>
                    </a:lnTo>
                    <a:lnTo>
                      <a:pt x="1588" y="88"/>
                    </a:lnTo>
                    <a:lnTo>
                      <a:pt x="1668" y="80"/>
                    </a:lnTo>
                    <a:lnTo>
                      <a:pt x="1698" y="74"/>
                    </a:lnTo>
                    <a:lnTo>
                      <a:pt x="1718" y="68"/>
                    </a:lnTo>
                    <a:lnTo>
                      <a:pt x="1732" y="64"/>
                    </a:lnTo>
                    <a:lnTo>
                      <a:pt x="1734" y="60"/>
                    </a:lnTo>
                    <a:lnTo>
                      <a:pt x="1736" y="58"/>
                    </a:lnTo>
                    <a:lnTo>
                      <a:pt x="1736" y="58"/>
                    </a:lnTo>
                    <a:lnTo>
                      <a:pt x="1734" y="54"/>
                    </a:lnTo>
                    <a:lnTo>
                      <a:pt x="1732" y="52"/>
                    </a:lnTo>
                    <a:lnTo>
                      <a:pt x="1718" y="46"/>
                    </a:lnTo>
                    <a:lnTo>
                      <a:pt x="1698" y="40"/>
                    </a:lnTo>
                    <a:lnTo>
                      <a:pt x="1668" y="34"/>
                    </a:lnTo>
                    <a:lnTo>
                      <a:pt x="1588" y="24"/>
                    </a:lnTo>
                    <a:lnTo>
                      <a:pt x="1482" y="16"/>
                    </a:lnTo>
                    <a:lnTo>
                      <a:pt x="1354" y="10"/>
                    </a:lnTo>
                    <a:lnTo>
                      <a:pt x="1206" y="4"/>
                    </a:lnTo>
                    <a:lnTo>
                      <a:pt x="1042" y="0"/>
                    </a:lnTo>
                    <a:lnTo>
                      <a:pt x="8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351"/>
              <p:cNvSpPr>
                <a:spLocks noEditPoints="1"/>
              </p:cNvSpPr>
              <p:nvPr/>
            </p:nvSpPr>
            <p:spPr bwMode="auto">
              <a:xfrm>
                <a:off x="2986" y="4168"/>
                <a:ext cx="1726" cy="114"/>
              </a:xfrm>
              <a:custGeom>
                <a:avLst/>
                <a:gdLst>
                  <a:gd name="T0" fmla="*/ 862 w 1726"/>
                  <a:gd name="T1" fmla="*/ 114 h 114"/>
                  <a:gd name="T2" fmla="*/ 528 w 1726"/>
                  <a:gd name="T3" fmla="*/ 108 h 114"/>
                  <a:gd name="T4" fmla="*/ 256 w 1726"/>
                  <a:gd name="T5" fmla="*/ 96 h 114"/>
                  <a:gd name="T6" fmla="*/ 72 w 1726"/>
                  <a:gd name="T7" fmla="*/ 78 h 114"/>
                  <a:gd name="T8" fmla="*/ 24 w 1726"/>
                  <a:gd name="T9" fmla="*/ 68 h 114"/>
                  <a:gd name="T10" fmla="*/ 6 w 1726"/>
                  <a:gd name="T11" fmla="*/ 60 h 114"/>
                  <a:gd name="T12" fmla="*/ 6 w 1726"/>
                  <a:gd name="T13" fmla="*/ 58 h 114"/>
                  <a:gd name="T14" fmla="*/ 10 w 1726"/>
                  <a:gd name="T15" fmla="*/ 52 h 114"/>
                  <a:gd name="T16" fmla="*/ 44 w 1726"/>
                  <a:gd name="T17" fmla="*/ 40 h 114"/>
                  <a:gd name="T18" fmla="*/ 152 w 1726"/>
                  <a:gd name="T19" fmla="*/ 26 h 114"/>
                  <a:gd name="T20" fmla="*/ 384 w 1726"/>
                  <a:gd name="T21" fmla="*/ 10 h 114"/>
                  <a:gd name="T22" fmla="*/ 690 w 1726"/>
                  <a:gd name="T23" fmla="*/ 2 h 114"/>
                  <a:gd name="T24" fmla="*/ 862 w 1726"/>
                  <a:gd name="T25" fmla="*/ 0 h 114"/>
                  <a:gd name="T26" fmla="*/ 1198 w 1726"/>
                  <a:gd name="T27" fmla="*/ 4 h 114"/>
                  <a:gd name="T28" fmla="*/ 1472 w 1726"/>
                  <a:gd name="T29" fmla="*/ 16 h 114"/>
                  <a:gd name="T30" fmla="*/ 1654 w 1726"/>
                  <a:gd name="T31" fmla="*/ 36 h 114"/>
                  <a:gd name="T32" fmla="*/ 1704 w 1726"/>
                  <a:gd name="T33" fmla="*/ 46 h 114"/>
                  <a:gd name="T34" fmla="*/ 1720 w 1726"/>
                  <a:gd name="T35" fmla="*/ 54 h 114"/>
                  <a:gd name="T36" fmla="*/ 1722 w 1726"/>
                  <a:gd name="T37" fmla="*/ 58 h 114"/>
                  <a:gd name="T38" fmla="*/ 1718 w 1726"/>
                  <a:gd name="T39" fmla="*/ 64 h 114"/>
                  <a:gd name="T40" fmla="*/ 1684 w 1726"/>
                  <a:gd name="T41" fmla="*/ 74 h 114"/>
                  <a:gd name="T42" fmla="*/ 1576 w 1726"/>
                  <a:gd name="T43" fmla="*/ 88 h 114"/>
                  <a:gd name="T44" fmla="*/ 1344 w 1726"/>
                  <a:gd name="T45" fmla="*/ 104 h 114"/>
                  <a:gd name="T46" fmla="*/ 1036 w 1726"/>
                  <a:gd name="T47" fmla="*/ 112 h 114"/>
                  <a:gd name="T48" fmla="*/ 862 w 1726"/>
                  <a:gd name="T49" fmla="*/ 0 h 114"/>
                  <a:gd name="T50" fmla="*/ 688 w 1726"/>
                  <a:gd name="T51" fmla="*/ 2 h 114"/>
                  <a:gd name="T52" fmla="*/ 380 w 1726"/>
                  <a:gd name="T53" fmla="*/ 10 h 114"/>
                  <a:gd name="T54" fmla="*/ 148 w 1726"/>
                  <a:gd name="T55" fmla="*/ 26 h 114"/>
                  <a:gd name="T56" fmla="*/ 40 w 1726"/>
                  <a:gd name="T57" fmla="*/ 40 h 114"/>
                  <a:gd name="T58" fmla="*/ 6 w 1726"/>
                  <a:gd name="T59" fmla="*/ 52 h 114"/>
                  <a:gd name="T60" fmla="*/ 0 w 1726"/>
                  <a:gd name="T61" fmla="*/ 58 h 114"/>
                  <a:gd name="T62" fmla="*/ 2 w 1726"/>
                  <a:gd name="T63" fmla="*/ 60 h 114"/>
                  <a:gd name="T64" fmla="*/ 18 w 1726"/>
                  <a:gd name="T65" fmla="*/ 68 h 114"/>
                  <a:gd name="T66" fmla="*/ 68 w 1726"/>
                  <a:gd name="T67" fmla="*/ 80 h 114"/>
                  <a:gd name="T68" fmla="*/ 252 w 1726"/>
                  <a:gd name="T69" fmla="*/ 98 h 114"/>
                  <a:gd name="T70" fmla="*/ 526 w 1726"/>
                  <a:gd name="T71" fmla="*/ 110 h 114"/>
                  <a:gd name="T72" fmla="*/ 862 w 1726"/>
                  <a:gd name="T73" fmla="*/ 114 h 114"/>
                  <a:gd name="T74" fmla="*/ 1038 w 1726"/>
                  <a:gd name="T75" fmla="*/ 112 h 114"/>
                  <a:gd name="T76" fmla="*/ 1348 w 1726"/>
                  <a:gd name="T77" fmla="*/ 104 h 114"/>
                  <a:gd name="T78" fmla="*/ 1580 w 1726"/>
                  <a:gd name="T79" fmla="*/ 88 h 114"/>
                  <a:gd name="T80" fmla="*/ 1688 w 1726"/>
                  <a:gd name="T81" fmla="*/ 74 h 114"/>
                  <a:gd name="T82" fmla="*/ 1722 w 1726"/>
                  <a:gd name="T83" fmla="*/ 64 h 114"/>
                  <a:gd name="T84" fmla="*/ 1726 w 1726"/>
                  <a:gd name="T85" fmla="*/ 58 h 114"/>
                  <a:gd name="T86" fmla="*/ 1726 w 1726"/>
                  <a:gd name="T87" fmla="*/ 54 h 114"/>
                  <a:gd name="T88" fmla="*/ 1710 w 1726"/>
                  <a:gd name="T89" fmla="*/ 46 h 114"/>
                  <a:gd name="T90" fmla="*/ 1660 w 1726"/>
                  <a:gd name="T91" fmla="*/ 34 h 114"/>
                  <a:gd name="T92" fmla="*/ 1474 w 1726"/>
                  <a:gd name="T93" fmla="*/ 16 h 114"/>
                  <a:gd name="T94" fmla="*/ 1200 w 1726"/>
                  <a:gd name="T95" fmla="*/ 4 h 114"/>
                  <a:gd name="T96" fmla="*/ 862 w 172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26" h="114">
                    <a:moveTo>
                      <a:pt x="862" y="114"/>
                    </a:moveTo>
                    <a:lnTo>
                      <a:pt x="862" y="114"/>
                    </a:lnTo>
                    <a:lnTo>
                      <a:pt x="690" y="112"/>
                    </a:lnTo>
                    <a:lnTo>
                      <a:pt x="528" y="108"/>
                    </a:lnTo>
                    <a:lnTo>
                      <a:pt x="384" y="104"/>
                    </a:lnTo>
                    <a:lnTo>
                      <a:pt x="256" y="96"/>
                    </a:lnTo>
                    <a:lnTo>
                      <a:pt x="152" y="88"/>
                    </a:lnTo>
                    <a:lnTo>
                      <a:pt x="72" y="78"/>
                    </a:lnTo>
                    <a:lnTo>
                      <a:pt x="44" y="74"/>
                    </a:lnTo>
                    <a:lnTo>
                      <a:pt x="24" y="6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4"/>
                    </a:lnTo>
                    <a:lnTo>
                      <a:pt x="10" y="52"/>
                    </a:lnTo>
                    <a:lnTo>
                      <a:pt x="24" y="46"/>
                    </a:lnTo>
                    <a:lnTo>
                      <a:pt x="44" y="40"/>
                    </a:lnTo>
                    <a:lnTo>
                      <a:pt x="72" y="36"/>
                    </a:lnTo>
                    <a:lnTo>
                      <a:pt x="152" y="26"/>
                    </a:lnTo>
                    <a:lnTo>
                      <a:pt x="256" y="16"/>
                    </a:lnTo>
                    <a:lnTo>
                      <a:pt x="384" y="10"/>
                    </a:lnTo>
                    <a:lnTo>
                      <a:pt x="528" y="4"/>
                    </a:lnTo>
                    <a:lnTo>
                      <a:pt x="690" y="2"/>
                    </a:lnTo>
                    <a:lnTo>
                      <a:pt x="862" y="0"/>
                    </a:lnTo>
                    <a:lnTo>
                      <a:pt x="862" y="0"/>
                    </a:lnTo>
                    <a:lnTo>
                      <a:pt x="1036" y="2"/>
                    </a:lnTo>
                    <a:lnTo>
                      <a:pt x="1198" y="4"/>
                    </a:lnTo>
                    <a:lnTo>
                      <a:pt x="1344" y="10"/>
                    </a:lnTo>
                    <a:lnTo>
                      <a:pt x="1472" y="16"/>
                    </a:lnTo>
                    <a:lnTo>
                      <a:pt x="1576" y="26"/>
                    </a:lnTo>
                    <a:lnTo>
                      <a:pt x="1654" y="36"/>
                    </a:lnTo>
                    <a:lnTo>
                      <a:pt x="1684" y="40"/>
                    </a:lnTo>
                    <a:lnTo>
                      <a:pt x="1704" y="46"/>
                    </a:lnTo>
                    <a:lnTo>
                      <a:pt x="1718" y="52"/>
                    </a:lnTo>
                    <a:lnTo>
                      <a:pt x="1720" y="54"/>
                    </a:lnTo>
                    <a:lnTo>
                      <a:pt x="1722" y="58"/>
                    </a:lnTo>
                    <a:lnTo>
                      <a:pt x="1722" y="58"/>
                    </a:lnTo>
                    <a:lnTo>
                      <a:pt x="1720" y="60"/>
                    </a:lnTo>
                    <a:lnTo>
                      <a:pt x="1718" y="64"/>
                    </a:lnTo>
                    <a:lnTo>
                      <a:pt x="1704" y="68"/>
                    </a:lnTo>
                    <a:lnTo>
                      <a:pt x="1684" y="74"/>
                    </a:lnTo>
                    <a:lnTo>
                      <a:pt x="1654" y="78"/>
                    </a:lnTo>
                    <a:lnTo>
                      <a:pt x="1576" y="88"/>
                    </a:lnTo>
                    <a:lnTo>
                      <a:pt x="1472" y="96"/>
                    </a:lnTo>
                    <a:lnTo>
                      <a:pt x="1344" y="104"/>
                    </a:lnTo>
                    <a:lnTo>
                      <a:pt x="1198" y="108"/>
                    </a:lnTo>
                    <a:lnTo>
                      <a:pt x="1036" y="112"/>
                    </a:lnTo>
                    <a:lnTo>
                      <a:pt x="862" y="114"/>
                    </a:lnTo>
                    <a:close/>
                    <a:moveTo>
                      <a:pt x="862" y="0"/>
                    </a:moveTo>
                    <a:lnTo>
                      <a:pt x="862" y="0"/>
                    </a:lnTo>
                    <a:lnTo>
                      <a:pt x="688" y="2"/>
                    </a:lnTo>
                    <a:lnTo>
                      <a:pt x="526" y="4"/>
                    </a:lnTo>
                    <a:lnTo>
                      <a:pt x="380" y="10"/>
                    </a:lnTo>
                    <a:lnTo>
                      <a:pt x="252" y="16"/>
                    </a:lnTo>
                    <a:lnTo>
                      <a:pt x="148" y="26"/>
                    </a:lnTo>
                    <a:lnTo>
                      <a:pt x="68" y="34"/>
                    </a:lnTo>
                    <a:lnTo>
                      <a:pt x="40" y="40"/>
                    </a:lnTo>
                    <a:lnTo>
                      <a:pt x="18" y="46"/>
                    </a:lnTo>
                    <a:lnTo>
                      <a:pt x="6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18" y="68"/>
                    </a:lnTo>
                    <a:lnTo>
                      <a:pt x="40" y="74"/>
                    </a:lnTo>
                    <a:lnTo>
                      <a:pt x="68" y="80"/>
                    </a:lnTo>
                    <a:lnTo>
                      <a:pt x="148" y="88"/>
                    </a:lnTo>
                    <a:lnTo>
                      <a:pt x="252" y="98"/>
                    </a:lnTo>
                    <a:lnTo>
                      <a:pt x="380" y="104"/>
                    </a:lnTo>
                    <a:lnTo>
                      <a:pt x="526" y="110"/>
                    </a:lnTo>
                    <a:lnTo>
                      <a:pt x="688" y="112"/>
                    </a:lnTo>
                    <a:lnTo>
                      <a:pt x="862" y="114"/>
                    </a:lnTo>
                    <a:lnTo>
                      <a:pt x="862" y="114"/>
                    </a:lnTo>
                    <a:lnTo>
                      <a:pt x="1038" y="112"/>
                    </a:lnTo>
                    <a:lnTo>
                      <a:pt x="1200" y="110"/>
                    </a:lnTo>
                    <a:lnTo>
                      <a:pt x="1348" y="104"/>
                    </a:lnTo>
                    <a:lnTo>
                      <a:pt x="1474" y="98"/>
                    </a:lnTo>
                    <a:lnTo>
                      <a:pt x="1580" y="88"/>
                    </a:lnTo>
                    <a:lnTo>
                      <a:pt x="1660" y="80"/>
                    </a:lnTo>
                    <a:lnTo>
                      <a:pt x="1688" y="74"/>
                    </a:lnTo>
                    <a:lnTo>
                      <a:pt x="1710" y="68"/>
                    </a:lnTo>
                    <a:lnTo>
                      <a:pt x="1722" y="64"/>
                    </a:lnTo>
                    <a:lnTo>
                      <a:pt x="1726" y="60"/>
                    </a:lnTo>
                    <a:lnTo>
                      <a:pt x="1726" y="58"/>
                    </a:lnTo>
                    <a:lnTo>
                      <a:pt x="1726" y="58"/>
                    </a:lnTo>
                    <a:lnTo>
                      <a:pt x="1726" y="54"/>
                    </a:lnTo>
                    <a:lnTo>
                      <a:pt x="1722" y="52"/>
                    </a:lnTo>
                    <a:lnTo>
                      <a:pt x="1710" y="46"/>
                    </a:lnTo>
                    <a:lnTo>
                      <a:pt x="1688" y="40"/>
                    </a:lnTo>
                    <a:lnTo>
                      <a:pt x="1660" y="34"/>
                    </a:lnTo>
                    <a:lnTo>
                      <a:pt x="1580" y="26"/>
                    </a:lnTo>
                    <a:lnTo>
                      <a:pt x="1474" y="16"/>
                    </a:lnTo>
                    <a:lnTo>
                      <a:pt x="1348" y="10"/>
                    </a:lnTo>
                    <a:lnTo>
                      <a:pt x="1200" y="4"/>
                    </a:lnTo>
                    <a:lnTo>
                      <a:pt x="1038" y="2"/>
                    </a:lnTo>
                    <a:lnTo>
                      <a:pt x="862" y="0"/>
                    </a:lnTo>
                    <a:close/>
                  </a:path>
                </a:pathLst>
              </a:custGeom>
              <a:solidFill>
                <a:srgbClr val="D9D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352"/>
              <p:cNvSpPr>
                <a:spLocks/>
              </p:cNvSpPr>
              <p:nvPr/>
            </p:nvSpPr>
            <p:spPr bwMode="auto">
              <a:xfrm>
                <a:off x="2992" y="4168"/>
                <a:ext cx="1716" cy="114"/>
              </a:xfrm>
              <a:custGeom>
                <a:avLst/>
                <a:gdLst>
                  <a:gd name="T0" fmla="*/ 856 w 1716"/>
                  <a:gd name="T1" fmla="*/ 114 h 114"/>
                  <a:gd name="T2" fmla="*/ 856 w 1716"/>
                  <a:gd name="T3" fmla="*/ 114 h 114"/>
                  <a:gd name="T4" fmla="*/ 684 w 1716"/>
                  <a:gd name="T5" fmla="*/ 112 h 114"/>
                  <a:gd name="T6" fmla="*/ 522 w 1716"/>
                  <a:gd name="T7" fmla="*/ 108 h 114"/>
                  <a:gd name="T8" fmla="*/ 378 w 1716"/>
                  <a:gd name="T9" fmla="*/ 104 h 114"/>
                  <a:gd name="T10" fmla="*/ 250 w 1716"/>
                  <a:gd name="T11" fmla="*/ 96 h 114"/>
                  <a:gd name="T12" fmla="*/ 146 w 1716"/>
                  <a:gd name="T13" fmla="*/ 88 h 114"/>
                  <a:gd name="T14" fmla="*/ 66 w 1716"/>
                  <a:gd name="T15" fmla="*/ 78 h 114"/>
                  <a:gd name="T16" fmla="*/ 38 w 1716"/>
                  <a:gd name="T17" fmla="*/ 74 h 114"/>
                  <a:gd name="T18" fmla="*/ 18 w 1716"/>
                  <a:gd name="T19" fmla="*/ 68 h 114"/>
                  <a:gd name="T20" fmla="*/ 4 w 1716"/>
                  <a:gd name="T21" fmla="*/ 64 h 114"/>
                  <a:gd name="T22" fmla="*/ 0 w 1716"/>
                  <a:gd name="T23" fmla="*/ 60 h 114"/>
                  <a:gd name="T24" fmla="*/ 0 w 1716"/>
                  <a:gd name="T25" fmla="*/ 58 h 114"/>
                  <a:gd name="T26" fmla="*/ 0 w 1716"/>
                  <a:gd name="T27" fmla="*/ 58 h 114"/>
                  <a:gd name="T28" fmla="*/ 0 w 1716"/>
                  <a:gd name="T29" fmla="*/ 54 h 114"/>
                  <a:gd name="T30" fmla="*/ 4 w 1716"/>
                  <a:gd name="T31" fmla="*/ 52 h 114"/>
                  <a:gd name="T32" fmla="*/ 18 w 1716"/>
                  <a:gd name="T33" fmla="*/ 46 h 114"/>
                  <a:gd name="T34" fmla="*/ 38 w 1716"/>
                  <a:gd name="T35" fmla="*/ 40 h 114"/>
                  <a:gd name="T36" fmla="*/ 66 w 1716"/>
                  <a:gd name="T37" fmla="*/ 36 h 114"/>
                  <a:gd name="T38" fmla="*/ 146 w 1716"/>
                  <a:gd name="T39" fmla="*/ 26 h 114"/>
                  <a:gd name="T40" fmla="*/ 250 w 1716"/>
                  <a:gd name="T41" fmla="*/ 16 h 114"/>
                  <a:gd name="T42" fmla="*/ 378 w 1716"/>
                  <a:gd name="T43" fmla="*/ 10 h 114"/>
                  <a:gd name="T44" fmla="*/ 522 w 1716"/>
                  <a:gd name="T45" fmla="*/ 4 h 114"/>
                  <a:gd name="T46" fmla="*/ 684 w 1716"/>
                  <a:gd name="T47" fmla="*/ 2 h 114"/>
                  <a:gd name="T48" fmla="*/ 856 w 1716"/>
                  <a:gd name="T49" fmla="*/ 0 h 114"/>
                  <a:gd name="T50" fmla="*/ 856 w 1716"/>
                  <a:gd name="T51" fmla="*/ 0 h 114"/>
                  <a:gd name="T52" fmla="*/ 1030 w 1716"/>
                  <a:gd name="T53" fmla="*/ 2 h 114"/>
                  <a:gd name="T54" fmla="*/ 1192 w 1716"/>
                  <a:gd name="T55" fmla="*/ 4 h 114"/>
                  <a:gd name="T56" fmla="*/ 1338 w 1716"/>
                  <a:gd name="T57" fmla="*/ 10 h 114"/>
                  <a:gd name="T58" fmla="*/ 1466 w 1716"/>
                  <a:gd name="T59" fmla="*/ 16 h 114"/>
                  <a:gd name="T60" fmla="*/ 1570 w 1716"/>
                  <a:gd name="T61" fmla="*/ 26 h 114"/>
                  <a:gd name="T62" fmla="*/ 1648 w 1716"/>
                  <a:gd name="T63" fmla="*/ 36 h 114"/>
                  <a:gd name="T64" fmla="*/ 1678 w 1716"/>
                  <a:gd name="T65" fmla="*/ 40 h 114"/>
                  <a:gd name="T66" fmla="*/ 1698 w 1716"/>
                  <a:gd name="T67" fmla="*/ 46 h 114"/>
                  <a:gd name="T68" fmla="*/ 1712 w 1716"/>
                  <a:gd name="T69" fmla="*/ 52 h 114"/>
                  <a:gd name="T70" fmla="*/ 1714 w 1716"/>
                  <a:gd name="T71" fmla="*/ 54 h 114"/>
                  <a:gd name="T72" fmla="*/ 1716 w 1716"/>
                  <a:gd name="T73" fmla="*/ 58 h 114"/>
                  <a:gd name="T74" fmla="*/ 1716 w 1716"/>
                  <a:gd name="T75" fmla="*/ 58 h 114"/>
                  <a:gd name="T76" fmla="*/ 1714 w 1716"/>
                  <a:gd name="T77" fmla="*/ 60 h 114"/>
                  <a:gd name="T78" fmla="*/ 1712 w 1716"/>
                  <a:gd name="T79" fmla="*/ 64 h 114"/>
                  <a:gd name="T80" fmla="*/ 1698 w 1716"/>
                  <a:gd name="T81" fmla="*/ 68 h 114"/>
                  <a:gd name="T82" fmla="*/ 1678 w 1716"/>
                  <a:gd name="T83" fmla="*/ 74 h 114"/>
                  <a:gd name="T84" fmla="*/ 1648 w 1716"/>
                  <a:gd name="T85" fmla="*/ 78 h 114"/>
                  <a:gd name="T86" fmla="*/ 1570 w 1716"/>
                  <a:gd name="T87" fmla="*/ 88 h 114"/>
                  <a:gd name="T88" fmla="*/ 1466 w 1716"/>
                  <a:gd name="T89" fmla="*/ 96 h 114"/>
                  <a:gd name="T90" fmla="*/ 1338 w 1716"/>
                  <a:gd name="T91" fmla="*/ 104 h 114"/>
                  <a:gd name="T92" fmla="*/ 1192 w 1716"/>
                  <a:gd name="T93" fmla="*/ 108 h 114"/>
                  <a:gd name="T94" fmla="*/ 1030 w 1716"/>
                  <a:gd name="T95" fmla="*/ 112 h 114"/>
                  <a:gd name="T96" fmla="*/ 856 w 1716"/>
                  <a:gd name="T9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16" h="114">
                    <a:moveTo>
                      <a:pt x="856" y="114"/>
                    </a:moveTo>
                    <a:lnTo>
                      <a:pt x="856" y="114"/>
                    </a:lnTo>
                    <a:lnTo>
                      <a:pt x="684" y="112"/>
                    </a:lnTo>
                    <a:lnTo>
                      <a:pt x="522" y="108"/>
                    </a:lnTo>
                    <a:lnTo>
                      <a:pt x="378" y="104"/>
                    </a:lnTo>
                    <a:lnTo>
                      <a:pt x="250" y="96"/>
                    </a:lnTo>
                    <a:lnTo>
                      <a:pt x="146" y="88"/>
                    </a:lnTo>
                    <a:lnTo>
                      <a:pt x="66" y="78"/>
                    </a:lnTo>
                    <a:lnTo>
                      <a:pt x="38" y="74"/>
                    </a:lnTo>
                    <a:lnTo>
                      <a:pt x="18" y="68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4" y="52"/>
                    </a:lnTo>
                    <a:lnTo>
                      <a:pt x="18" y="46"/>
                    </a:lnTo>
                    <a:lnTo>
                      <a:pt x="38" y="40"/>
                    </a:lnTo>
                    <a:lnTo>
                      <a:pt x="66" y="36"/>
                    </a:lnTo>
                    <a:lnTo>
                      <a:pt x="146" y="26"/>
                    </a:lnTo>
                    <a:lnTo>
                      <a:pt x="250" y="16"/>
                    </a:lnTo>
                    <a:lnTo>
                      <a:pt x="378" y="10"/>
                    </a:lnTo>
                    <a:lnTo>
                      <a:pt x="522" y="4"/>
                    </a:lnTo>
                    <a:lnTo>
                      <a:pt x="684" y="2"/>
                    </a:lnTo>
                    <a:lnTo>
                      <a:pt x="856" y="0"/>
                    </a:lnTo>
                    <a:lnTo>
                      <a:pt x="856" y="0"/>
                    </a:lnTo>
                    <a:lnTo>
                      <a:pt x="1030" y="2"/>
                    </a:lnTo>
                    <a:lnTo>
                      <a:pt x="1192" y="4"/>
                    </a:lnTo>
                    <a:lnTo>
                      <a:pt x="1338" y="10"/>
                    </a:lnTo>
                    <a:lnTo>
                      <a:pt x="1466" y="16"/>
                    </a:lnTo>
                    <a:lnTo>
                      <a:pt x="1570" y="26"/>
                    </a:lnTo>
                    <a:lnTo>
                      <a:pt x="1648" y="36"/>
                    </a:lnTo>
                    <a:lnTo>
                      <a:pt x="1678" y="40"/>
                    </a:lnTo>
                    <a:lnTo>
                      <a:pt x="1698" y="46"/>
                    </a:lnTo>
                    <a:lnTo>
                      <a:pt x="1712" y="52"/>
                    </a:lnTo>
                    <a:lnTo>
                      <a:pt x="1714" y="54"/>
                    </a:lnTo>
                    <a:lnTo>
                      <a:pt x="1716" y="58"/>
                    </a:lnTo>
                    <a:lnTo>
                      <a:pt x="1716" y="58"/>
                    </a:lnTo>
                    <a:lnTo>
                      <a:pt x="1714" y="60"/>
                    </a:lnTo>
                    <a:lnTo>
                      <a:pt x="1712" y="64"/>
                    </a:lnTo>
                    <a:lnTo>
                      <a:pt x="1698" y="68"/>
                    </a:lnTo>
                    <a:lnTo>
                      <a:pt x="1678" y="74"/>
                    </a:lnTo>
                    <a:lnTo>
                      <a:pt x="1648" y="78"/>
                    </a:lnTo>
                    <a:lnTo>
                      <a:pt x="1570" y="88"/>
                    </a:lnTo>
                    <a:lnTo>
                      <a:pt x="1466" y="96"/>
                    </a:lnTo>
                    <a:lnTo>
                      <a:pt x="1338" y="104"/>
                    </a:lnTo>
                    <a:lnTo>
                      <a:pt x="1192" y="108"/>
                    </a:lnTo>
                    <a:lnTo>
                      <a:pt x="1030" y="112"/>
                    </a:lnTo>
                    <a:lnTo>
                      <a:pt x="856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353"/>
              <p:cNvSpPr>
                <a:spLocks/>
              </p:cNvSpPr>
              <p:nvPr/>
            </p:nvSpPr>
            <p:spPr bwMode="auto">
              <a:xfrm>
                <a:off x="2986" y="4168"/>
                <a:ext cx="1726" cy="114"/>
              </a:xfrm>
              <a:custGeom>
                <a:avLst/>
                <a:gdLst>
                  <a:gd name="T0" fmla="*/ 862 w 1726"/>
                  <a:gd name="T1" fmla="*/ 0 h 114"/>
                  <a:gd name="T2" fmla="*/ 862 w 1726"/>
                  <a:gd name="T3" fmla="*/ 0 h 114"/>
                  <a:gd name="T4" fmla="*/ 688 w 1726"/>
                  <a:gd name="T5" fmla="*/ 2 h 114"/>
                  <a:gd name="T6" fmla="*/ 526 w 1726"/>
                  <a:gd name="T7" fmla="*/ 4 h 114"/>
                  <a:gd name="T8" fmla="*/ 380 w 1726"/>
                  <a:gd name="T9" fmla="*/ 10 h 114"/>
                  <a:gd name="T10" fmla="*/ 252 w 1726"/>
                  <a:gd name="T11" fmla="*/ 16 h 114"/>
                  <a:gd name="T12" fmla="*/ 148 w 1726"/>
                  <a:gd name="T13" fmla="*/ 26 h 114"/>
                  <a:gd name="T14" fmla="*/ 68 w 1726"/>
                  <a:gd name="T15" fmla="*/ 34 h 114"/>
                  <a:gd name="T16" fmla="*/ 40 w 1726"/>
                  <a:gd name="T17" fmla="*/ 40 h 114"/>
                  <a:gd name="T18" fmla="*/ 18 w 1726"/>
                  <a:gd name="T19" fmla="*/ 46 h 114"/>
                  <a:gd name="T20" fmla="*/ 6 w 1726"/>
                  <a:gd name="T21" fmla="*/ 52 h 114"/>
                  <a:gd name="T22" fmla="*/ 2 w 1726"/>
                  <a:gd name="T23" fmla="*/ 54 h 114"/>
                  <a:gd name="T24" fmla="*/ 0 w 1726"/>
                  <a:gd name="T25" fmla="*/ 58 h 114"/>
                  <a:gd name="T26" fmla="*/ 0 w 1726"/>
                  <a:gd name="T27" fmla="*/ 58 h 114"/>
                  <a:gd name="T28" fmla="*/ 2 w 1726"/>
                  <a:gd name="T29" fmla="*/ 60 h 114"/>
                  <a:gd name="T30" fmla="*/ 6 w 1726"/>
                  <a:gd name="T31" fmla="*/ 64 h 114"/>
                  <a:gd name="T32" fmla="*/ 18 w 1726"/>
                  <a:gd name="T33" fmla="*/ 68 h 114"/>
                  <a:gd name="T34" fmla="*/ 40 w 1726"/>
                  <a:gd name="T35" fmla="*/ 74 h 114"/>
                  <a:gd name="T36" fmla="*/ 68 w 1726"/>
                  <a:gd name="T37" fmla="*/ 80 h 114"/>
                  <a:gd name="T38" fmla="*/ 148 w 1726"/>
                  <a:gd name="T39" fmla="*/ 88 h 114"/>
                  <a:gd name="T40" fmla="*/ 252 w 1726"/>
                  <a:gd name="T41" fmla="*/ 98 h 114"/>
                  <a:gd name="T42" fmla="*/ 380 w 1726"/>
                  <a:gd name="T43" fmla="*/ 104 h 114"/>
                  <a:gd name="T44" fmla="*/ 526 w 1726"/>
                  <a:gd name="T45" fmla="*/ 110 h 114"/>
                  <a:gd name="T46" fmla="*/ 688 w 1726"/>
                  <a:gd name="T47" fmla="*/ 112 h 114"/>
                  <a:gd name="T48" fmla="*/ 862 w 1726"/>
                  <a:gd name="T49" fmla="*/ 114 h 114"/>
                  <a:gd name="T50" fmla="*/ 862 w 1726"/>
                  <a:gd name="T51" fmla="*/ 114 h 114"/>
                  <a:gd name="T52" fmla="*/ 1038 w 1726"/>
                  <a:gd name="T53" fmla="*/ 112 h 114"/>
                  <a:gd name="T54" fmla="*/ 1200 w 1726"/>
                  <a:gd name="T55" fmla="*/ 110 h 114"/>
                  <a:gd name="T56" fmla="*/ 1348 w 1726"/>
                  <a:gd name="T57" fmla="*/ 104 h 114"/>
                  <a:gd name="T58" fmla="*/ 1474 w 1726"/>
                  <a:gd name="T59" fmla="*/ 98 h 114"/>
                  <a:gd name="T60" fmla="*/ 1580 w 1726"/>
                  <a:gd name="T61" fmla="*/ 88 h 114"/>
                  <a:gd name="T62" fmla="*/ 1660 w 1726"/>
                  <a:gd name="T63" fmla="*/ 80 h 114"/>
                  <a:gd name="T64" fmla="*/ 1688 w 1726"/>
                  <a:gd name="T65" fmla="*/ 74 h 114"/>
                  <a:gd name="T66" fmla="*/ 1710 w 1726"/>
                  <a:gd name="T67" fmla="*/ 68 h 114"/>
                  <a:gd name="T68" fmla="*/ 1722 w 1726"/>
                  <a:gd name="T69" fmla="*/ 64 h 114"/>
                  <a:gd name="T70" fmla="*/ 1726 w 1726"/>
                  <a:gd name="T71" fmla="*/ 60 h 114"/>
                  <a:gd name="T72" fmla="*/ 1726 w 1726"/>
                  <a:gd name="T73" fmla="*/ 58 h 114"/>
                  <a:gd name="T74" fmla="*/ 1726 w 1726"/>
                  <a:gd name="T75" fmla="*/ 58 h 114"/>
                  <a:gd name="T76" fmla="*/ 1726 w 1726"/>
                  <a:gd name="T77" fmla="*/ 54 h 114"/>
                  <a:gd name="T78" fmla="*/ 1722 w 1726"/>
                  <a:gd name="T79" fmla="*/ 52 h 114"/>
                  <a:gd name="T80" fmla="*/ 1710 w 1726"/>
                  <a:gd name="T81" fmla="*/ 46 h 114"/>
                  <a:gd name="T82" fmla="*/ 1688 w 1726"/>
                  <a:gd name="T83" fmla="*/ 40 h 114"/>
                  <a:gd name="T84" fmla="*/ 1660 w 1726"/>
                  <a:gd name="T85" fmla="*/ 34 h 114"/>
                  <a:gd name="T86" fmla="*/ 1580 w 1726"/>
                  <a:gd name="T87" fmla="*/ 26 h 114"/>
                  <a:gd name="T88" fmla="*/ 1474 w 1726"/>
                  <a:gd name="T89" fmla="*/ 16 h 114"/>
                  <a:gd name="T90" fmla="*/ 1348 w 1726"/>
                  <a:gd name="T91" fmla="*/ 10 h 114"/>
                  <a:gd name="T92" fmla="*/ 1200 w 1726"/>
                  <a:gd name="T93" fmla="*/ 4 h 114"/>
                  <a:gd name="T94" fmla="*/ 1038 w 1726"/>
                  <a:gd name="T95" fmla="*/ 2 h 114"/>
                  <a:gd name="T96" fmla="*/ 862 w 172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26" h="114">
                    <a:moveTo>
                      <a:pt x="862" y="0"/>
                    </a:moveTo>
                    <a:lnTo>
                      <a:pt x="862" y="0"/>
                    </a:lnTo>
                    <a:lnTo>
                      <a:pt x="688" y="2"/>
                    </a:lnTo>
                    <a:lnTo>
                      <a:pt x="526" y="4"/>
                    </a:lnTo>
                    <a:lnTo>
                      <a:pt x="380" y="10"/>
                    </a:lnTo>
                    <a:lnTo>
                      <a:pt x="252" y="16"/>
                    </a:lnTo>
                    <a:lnTo>
                      <a:pt x="148" y="26"/>
                    </a:lnTo>
                    <a:lnTo>
                      <a:pt x="68" y="34"/>
                    </a:lnTo>
                    <a:lnTo>
                      <a:pt x="40" y="40"/>
                    </a:lnTo>
                    <a:lnTo>
                      <a:pt x="18" y="46"/>
                    </a:lnTo>
                    <a:lnTo>
                      <a:pt x="6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18" y="68"/>
                    </a:lnTo>
                    <a:lnTo>
                      <a:pt x="40" y="74"/>
                    </a:lnTo>
                    <a:lnTo>
                      <a:pt x="68" y="80"/>
                    </a:lnTo>
                    <a:lnTo>
                      <a:pt x="148" y="88"/>
                    </a:lnTo>
                    <a:lnTo>
                      <a:pt x="252" y="98"/>
                    </a:lnTo>
                    <a:lnTo>
                      <a:pt x="380" y="104"/>
                    </a:lnTo>
                    <a:lnTo>
                      <a:pt x="526" y="110"/>
                    </a:lnTo>
                    <a:lnTo>
                      <a:pt x="688" y="112"/>
                    </a:lnTo>
                    <a:lnTo>
                      <a:pt x="862" y="114"/>
                    </a:lnTo>
                    <a:lnTo>
                      <a:pt x="862" y="114"/>
                    </a:lnTo>
                    <a:lnTo>
                      <a:pt x="1038" y="112"/>
                    </a:lnTo>
                    <a:lnTo>
                      <a:pt x="1200" y="110"/>
                    </a:lnTo>
                    <a:lnTo>
                      <a:pt x="1348" y="104"/>
                    </a:lnTo>
                    <a:lnTo>
                      <a:pt x="1474" y="98"/>
                    </a:lnTo>
                    <a:lnTo>
                      <a:pt x="1580" y="88"/>
                    </a:lnTo>
                    <a:lnTo>
                      <a:pt x="1660" y="80"/>
                    </a:lnTo>
                    <a:lnTo>
                      <a:pt x="1688" y="74"/>
                    </a:lnTo>
                    <a:lnTo>
                      <a:pt x="1710" y="68"/>
                    </a:lnTo>
                    <a:lnTo>
                      <a:pt x="1722" y="64"/>
                    </a:lnTo>
                    <a:lnTo>
                      <a:pt x="1726" y="60"/>
                    </a:lnTo>
                    <a:lnTo>
                      <a:pt x="1726" y="58"/>
                    </a:lnTo>
                    <a:lnTo>
                      <a:pt x="1726" y="58"/>
                    </a:lnTo>
                    <a:lnTo>
                      <a:pt x="1726" y="54"/>
                    </a:lnTo>
                    <a:lnTo>
                      <a:pt x="1722" y="52"/>
                    </a:lnTo>
                    <a:lnTo>
                      <a:pt x="1710" y="46"/>
                    </a:lnTo>
                    <a:lnTo>
                      <a:pt x="1688" y="40"/>
                    </a:lnTo>
                    <a:lnTo>
                      <a:pt x="1660" y="34"/>
                    </a:lnTo>
                    <a:lnTo>
                      <a:pt x="1580" y="26"/>
                    </a:lnTo>
                    <a:lnTo>
                      <a:pt x="1474" y="16"/>
                    </a:lnTo>
                    <a:lnTo>
                      <a:pt x="1348" y="10"/>
                    </a:lnTo>
                    <a:lnTo>
                      <a:pt x="1200" y="4"/>
                    </a:lnTo>
                    <a:lnTo>
                      <a:pt x="1038" y="2"/>
                    </a:lnTo>
                    <a:lnTo>
                      <a:pt x="8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354"/>
              <p:cNvSpPr>
                <a:spLocks noEditPoints="1"/>
              </p:cNvSpPr>
              <p:nvPr/>
            </p:nvSpPr>
            <p:spPr bwMode="auto">
              <a:xfrm>
                <a:off x="2992" y="4168"/>
                <a:ext cx="1716" cy="114"/>
              </a:xfrm>
              <a:custGeom>
                <a:avLst/>
                <a:gdLst>
                  <a:gd name="T0" fmla="*/ 856 w 1716"/>
                  <a:gd name="T1" fmla="*/ 114 h 114"/>
                  <a:gd name="T2" fmla="*/ 524 w 1716"/>
                  <a:gd name="T3" fmla="*/ 108 h 114"/>
                  <a:gd name="T4" fmla="*/ 254 w 1716"/>
                  <a:gd name="T5" fmla="*/ 96 h 114"/>
                  <a:gd name="T6" fmla="*/ 72 w 1716"/>
                  <a:gd name="T7" fmla="*/ 78 h 114"/>
                  <a:gd name="T8" fmla="*/ 22 w 1716"/>
                  <a:gd name="T9" fmla="*/ 68 h 114"/>
                  <a:gd name="T10" fmla="*/ 6 w 1716"/>
                  <a:gd name="T11" fmla="*/ 60 h 114"/>
                  <a:gd name="T12" fmla="*/ 4 w 1716"/>
                  <a:gd name="T13" fmla="*/ 58 h 114"/>
                  <a:gd name="T14" fmla="*/ 10 w 1716"/>
                  <a:gd name="T15" fmla="*/ 52 h 114"/>
                  <a:gd name="T16" fmla="*/ 44 w 1716"/>
                  <a:gd name="T17" fmla="*/ 40 h 114"/>
                  <a:gd name="T18" fmla="*/ 150 w 1716"/>
                  <a:gd name="T19" fmla="*/ 26 h 114"/>
                  <a:gd name="T20" fmla="*/ 380 w 1716"/>
                  <a:gd name="T21" fmla="*/ 10 h 114"/>
                  <a:gd name="T22" fmla="*/ 684 w 1716"/>
                  <a:gd name="T23" fmla="*/ 2 h 114"/>
                  <a:gd name="T24" fmla="*/ 856 w 1716"/>
                  <a:gd name="T25" fmla="*/ 0 h 114"/>
                  <a:gd name="T26" fmla="*/ 1190 w 1716"/>
                  <a:gd name="T27" fmla="*/ 6 h 114"/>
                  <a:gd name="T28" fmla="*/ 1462 w 1716"/>
                  <a:gd name="T29" fmla="*/ 18 h 114"/>
                  <a:gd name="T30" fmla="*/ 1644 w 1716"/>
                  <a:gd name="T31" fmla="*/ 36 h 114"/>
                  <a:gd name="T32" fmla="*/ 1694 w 1716"/>
                  <a:gd name="T33" fmla="*/ 46 h 114"/>
                  <a:gd name="T34" fmla="*/ 1710 w 1716"/>
                  <a:gd name="T35" fmla="*/ 54 h 114"/>
                  <a:gd name="T36" fmla="*/ 1710 w 1716"/>
                  <a:gd name="T37" fmla="*/ 58 h 114"/>
                  <a:gd name="T38" fmla="*/ 1706 w 1716"/>
                  <a:gd name="T39" fmla="*/ 64 h 114"/>
                  <a:gd name="T40" fmla="*/ 1672 w 1716"/>
                  <a:gd name="T41" fmla="*/ 74 h 114"/>
                  <a:gd name="T42" fmla="*/ 1566 w 1716"/>
                  <a:gd name="T43" fmla="*/ 88 h 114"/>
                  <a:gd name="T44" fmla="*/ 1336 w 1716"/>
                  <a:gd name="T45" fmla="*/ 104 h 114"/>
                  <a:gd name="T46" fmla="*/ 1030 w 1716"/>
                  <a:gd name="T47" fmla="*/ 112 h 114"/>
                  <a:gd name="T48" fmla="*/ 856 w 1716"/>
                  <a:gd name="T49" fmla="*/ 0 h 114"/>
                  <a:gd name="T50" fmla="*/ 684 w 1716"/>
                  <a:gd name="T51" fmla="*/ 2 h 114"/>
                  <a:gd name="T52" fmla="*/ 378 w 1716"/>
                  <a:gd name="T53" fmla="*/ 10 h 114"/>
                  <a:gd name="T54" fmla="*/ 146 w 1716"/>
                  <a:gd name="T55" fmla="*/ 26 h 114"/>
                  <a:gd name="T56" fmla="*/ 38 w 1716"/>
                  <a:gd name="T57" fmla="*/ 40 h 114"/>
                  <a:gd name="T58" fmla="*/ 4 w 1716"/>
                  <a:gd name="T59" fmla="*/ 52 h 114"/>
                  <a:gd name="T60" fmla="*/ 0 w 1716"/>
                  <a:gd name="T61" fmla="*/ 58 h 114"/>
                  <a:gd name="T62" fmla="*/ 0 w 1716"/>
                  <a:gd name="T63" fmla="*/ 60 h 114"/>
                  <a:gd name="T64" fmla="*/ 18 w 1716"/>
                  <a:gd name="T65" fmla="*/ 68 h 114"/>
                  <a:gd name="T66" fmla="*/ 66 w 1716"/>
                  <a:gd name="T67" fmla="*/ 78 h 114"/>
                  <a:gd name="T68" fmla="*/ 250 w 1716"/>
                  <a:gd name="T69" fmla="*/ 96 h 114"/>
                  <a:gd name="T70" fmla="*/ 522 w 1716"/>
                  <a:gd name="T71" fmla="*/ 108 h 114"/>
                  <a:gd name="T72" fmla="*/ 856 w 1716"/>
                  <a:gd name="T73" fmla="*/ 114 h 114"/>
                  <a:gd name="T74" fmla="*/ 1030 w 1716"/>
                  <a:gd name="T75" fmla="*/ 112 h 114"/>
                  <a:gd name="T76" fmla="*/ 1338 w 1716"/>
                  <a:gd name="T77" fmla="*/ 104 h 114"/>
                  <a:gd name="T78" fmla="*/ 1570 w 1716"/>
                  <a:gd name="T79" fmla="*/ 88 h 114"/>
                  <a:gd name="T80" fmla="*/ 1678 w 1716"/>
                  <a:gd name="T81" fmla="*/ 74 h 114"/>
                  <a:gd name="T82" fmla="*/ 1712 w 1716"/>
                  <a:gd name="T83" fmla="*/ 64 h 114"/>
                  <a:gd name="T84" fmla="*/ 1716 w 1716"/>
                  <a:gd name="T85" fmla="*/ 58 h 114"/>
                  <a:gd name="T86" fmla="*/ 1714 w 1716"/>
                  <a:gd name="T87" fmla="*/ 54 h 114"/>
                  <a:gd name="T88" fmla="*/ 1698 w 1716"/>
                  <a:gd name="T89" fmla="*/ 46 h 114"/>
                  <a:gd name="T90" fmla="*/ 1648 w 1716"/>
                  <a:gd name="T91" fmla="*/ 36 h 114"/>
                  <a:gd name="T92" fmla="*/ 1466 w 1716"/>
                  <a:gd name="T93" fmla="*/ 16 h 114"/>
                  <a:gd name="T94" fmla="*/ 1192 w 1716"/>
                  <a:gd name="T95" fmla="*/ 4 h 114"/>
                  <a:gd name="T96" fmla="*/ 856 w 171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16" h="114">
                    <a:moveTo>
                      <a:pt x="856" y="114"/>
                    </a:moveTo>
                    <a:lnTo>
                      <a:pt x="856" y="114"/>
                    </a:lnTo>
                    <a:lnTo>
                      <a:pt x="684" y="112"/>
                    </a:lnTo>
                    <a:lnTo>
                      <a:pt x="524" y="108"/>
                    </a:lnTo>
                    <a:lnTo>
                      <a:pt x="380" y="104"/>
                    </a:lnTo>
                    <a:lnTo>
                      <a:pt x="254" y="96"/>
                    </a:lnTo>
                    <a:lnTo>
                      <a:pt x="150" y="88"/>
                    </a:lnTo>
                    <a:lnTo>
                      <a:pt x="72" y="78"/>
                    </a:lnTo>
                    <a:lnTo>
                      <a:pt x="44" y="74"/>
                    </a:lnTo>
                    <a:lnTo>
                      <a:pt x="22" y="6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54"/>
                    </a:lnTo>
                    <a:lnTo>
                      <a:pt x="10" y="52"/>
                    </a:lnTo>
                    <a:lnTo>
                      <a:pt x="22" y="46"/>
                    </a:lnTo>
                    <a:lnTo>
                      <a:pt x="44" y="40"/>
                    </a:lnTo>
                    <a:lnTo>
                      <a:pt x="72" y="36"/>
                    </a:lnTo>
                    <a:lnTo>
                      <a:pt x="150" y="26"/>
                    </a:lnTo>
                    <a:lnTo>
                      <a:pt x="254" y="18"/>
                    </a:lnTo>
                    <a:lnTo>
                      <a:pt x="380" y="10"/>
                    </a:lnTo>
                    <a:lnTo>
                      <a:pt x="524" y="6"/>
                    </a:lnTo>
                    <a:lnTo>
                      <a:pt x="684" y="2"/>
                    </a:lnTo>
                    <a:lnTo>
                      <a:pt x="856" y="0"/>
                    </a:lnTo>
                    <a:lnTo>
                      <a:pt x="856" y="0"/>
                    </a:lnTo>
                    <a:lnTo>
                      <a:pt x="1030" y="2"/>
                    </a:lnTo>
                    <a:lnTo>
                      <a:pt x="1190" y="6"/>
                    </a:lnTo>
                    <a:lnTo>
                      <a:pt x="1336" y="10"/>
                    </a:lnTo>
                    <a:lnTo>
                      <a:pt x="1462" y="18"/>
                    </a:lnTo>
                    <a:lnTo>
                      <a:pt x="1566" y="26"/>
                    </a:lnTo>
                    <a:lnTo>
                      <a:pt x="1644" y="36"/>
                    </a:lnTo>
                    <a:lnTo>
                      <a:pt x="1672" y="40"/>
                    </a:lnTo>
                    <a:lnTo>
                      <a:pt x="1694" y="46"/>
                    </a:lnTo>
                    <a:lnTo>
                      <a:pt x="1706" y="52"/>
                    </a:lnTo>
                    <a:lnTo>
                      <a:pt x="1710" y="54"/>
                    </a:lnTo>
                    <a:lnTo>
                      <a:pt x="1710" y="58"/>
                    </a:lnTo>
                    <a:lnTo>
                      <a:pt x="1710" y="58"/>
                    </a:lnTo>
                    <a:lnTo>
                      <a:pt x="1710" y="60"/>
                    </a:lnTo>
                    <a:lnTo>
                      <a:pt x="1706" y="64"/>
                    </a:lnTo>
                    <a:lnTo>
                      <a:pt x="1694" y="68"/>
                    </a:lnTo>
                    <a:lnTo>
                      <a:pt x="1672" y="74"/>
                    </a:lnTo>
                    <a:lnTo>
                      <a:pt x="1644" y="78"/>
                    </a:lnTo>
                    <a:lnTo>
                      <a:pt x="1566" y="88"/>
                    </a:lnTo>
                    <a:lnTo>
                      <a:pt x="1462" y="96"/>
                    </a:lnTo>
                    <a:lnTo>
                      <a:pt x="1336" y="104"/>
                    </a:lnTo>
                    <a:lnTo>
                      <a:pt x="1190" y="108"/>
                    </a:lnTo>
                    <a:lnTo>
                      <a:pt x="1030" y="112"/>
                    </a:lnTo>
                    <a:lnTo>
                      <a:pt x="856" y="114"/>
                    </a:lnTo>
                    <a:close/>
                    <a:moveTo>
                      <a:pt x="856" y="0"/>
                    </a:moveTo>
                    <a:lnTo>
                      <a:pt x="856" y="0"/>
                    </a:lnTo>
                    <a:lnTo>
                      <a:pt x="684" y="2"/>
                    </a:lnTo>
                    <a:lnTo>
                      <a:pt x="522" y="4"/>
                    </a:lnTo>
                    <a:lnTo>
                      <a:pt x="378" y="10"/>
                    </a:lnTo>
                    <a:lnTo>
                      <a:pt x="250" y="16"/>
                    </a:lnTo>
                    <a:lnTo>
                      <a:pt x="146" y="26"/>
                    </a:lnTo>
                    <a:lnTo>
                      <a:pt x="66" y="36"/>
                    </a:lnTo>
                    <a:lnTo>
                      <a:pt x="38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38" y="74"/>
                    </a:lnTo>
                    <a:lnTo>
                      <a:pt x="66" y="78"/>
                    </a:lnTo>
                    <a:lnTo>
                      <a:pt x="146" y="88"/>
                    </a:lnTo>
                    <a:lnTo>
                      <a:pt x="250" y="96"/>
                    </a:lnTo>
                    <a:lnTo>
                      <a:pt x="378" y="104"/>
                    </a:lnTo>
                    <a:lnTo>
                      <a:pt x="522" y="108"/>
                    </a:lnTo>
                    <a:lnTo>
                      <a:pt x="684" y="112"/>
                    </a:lnTo>
                    <a:lnTo>
                      <a:pt x="856" y="114"/>
                    </a:lnTo>
                    <a:lnTo>
                      <a:pt x="856" y="114"/>
                    </a:lnTo>
                    <a:lnTo>
                      <a:pt x="1030" y="112"/>
                    </a:lnTo>
                    <a:lnTo>
                      <a:pt x="1192" y="108"/>
                    </a:lnTo>
                    <a:lnTo>
                      <a:pt x="1338" y="104"/>
                    </a:lnTo>
                    <a:lnTo>
                      <a:pt x="1466" y="96"/>
                    </a:lnTo>
                    <a:lnTo>
                      <a:pt x="1570" y="88"/>
                    </a:lnTo>
                    <a:lnTo>
                      <a:pt x="1648" y="78"/>
                    </a:lnTo>
                    <a:lnTo>
                      <a:pt x="1678" y="74"/>
                    </a:lnTo>
                    <a:lnTo>
                      <a:pt x="1698" y="68"/>
                    </a:lnTo>
                    <a:lnTo>
                      <a:pt x="1712" y="64"/>
                    </a:lnTo>
                    <a:lnTo>
                      <a:pt x="1714" y="60"/>
                    </a:lnTo>
                    <a:lnTo>
                      <a:pt x="1716" y="58"/>
                    </a:lnTo>
                    <a:lnTo>
                      <a:pt x="1716" y="58"/>
                    </a:lnTo>
                    <a:lnTo>
                      <a:pt x="1714" y="54"/>
                    </a:lnTo>
                    <a:lnTo>
                      <a:pt x="1712" y="52"/>
                    </a:lnTo>
                    <a:lnTo>
                      <a:pt x="1698" y="46"/>
                    </a:lnTo>
                    <a:lnTo>
                      <a:pt x="1678" y="40"/>
                    </a:lnTo>
                    <a:lnTo>
                      <a:pt x="1648" y="36"/>
                    </a:lnTo>
                    <a:lnTo>
                      <a:pt x="1570" y="26"/>
                    </a:lnTo>
                    <a:lnTo>
                      <a:pt x="1466" y="16"/>
                    </a:lnTo>
                    <a:lnTo>
                      <a:pt x="1338" y="10"/>
                    </a:lnTo>
                    <a:lnTo>
                      <a:pt x="1192" y="4"/>
                    </a:lnTo>
                    <a:lnTo>
                      <a:pt x="1030" y="2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D8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355"/>
              <p:cNvSpPr>
                <a:spLocks/>
              </p:cNvSpPr>
              <p:nvPr/>
            </p:nvSpPr>
            <p:spPr bwMode="auto">
              <a:xfrm>
                <a:off x="2996" y="4168"/>
                <a:ext cx="1706" cy="114"/>
              </a:xfrm>
              <a:custGeom>
                <a:avLst/>
                <a:gdLst>
                  <a:gd name="T0" fmla="*/ 852 w 1706"/>
                  <a:gd name="T1" fmla="*/ 114 h 114"/>
                  <a:gd name="T2" fmla="*/ 852 w 1706"/>
                  <a:gd name="T3" fmla="*/ 114 h 114"/>
                  <a:gd name="T4" fmla="*/ 680 w 1706"/>
                  <a:gd name="T5" fmla="*/ 112 h 114"/>
                  <a:gd name="T6" fmla="*/ 520 w 1706"/>
                  <a:gd name="T7" fmla="*/ 108 h 114"/>
                  <a:gd name="T8" fmla="*/ 376 w 1706"/>
                  <a:gd name="T9" fmla="*/ 104 h 114"/>
                  <a:gd name="T10" fmla="*/ 250 w 1706"/>
                  <a:gd name="T11" fmla="*/ 96 h 114"/>
                  <a:gd name="T12" fmla="*/ 146 w 1706"/>
                  <a:gd name="T13" fmla="*/ 88 h 114"/>
                  <a:gd name="T14" fmla="*/ 68 w 1706"/>
                  <a:gd name="T15" fmla="*/ 78 h 114"/>
                  <a:gd name="T16" fmla="*/ 40 w 1706"/>
                  <a:gd name="T17" fmla="*/ 74 h 114"/>
                  <a:gd name="T18" fmla="*/ 18 w 1706"/>
                  <a:gd name="T19" fmla="*/ 68 h 114"/>
                  <a:gd name="T20" fmla="*/ 6 w 1706"/>
                  <a:gd name="T21" fmla="*/ 64 h 114"/>
                  <a:gd name="T22" fmla="*/ 2 w 1706"/>
                  <a:gd name="T23" fmla="*/ 60 h 114"/>
                  <a:gd name="T24" fmla="*/ 0 w 1706"/>
                  <a:gd name="T25" fmla="*/ 58 h 114"/>
                  <a:gd name="T26" fmla="*/ 0 w 1706"/>
                  <a:gd name="T27" fmla="*/ 58 h 114"/>
                  <a:gd name="T28" fmla="*/ 2 w 1706"/>
                  <a:gd name="T29" fmla="*/ 54 h 114"/>
                  <a:gd name="T30" fmla="*/ 6 w 1706"/>
                  <a:gd name="T31" fmla="*/ 52 h 114"/>
                  <a:gd name="T32" fmla="*/ 18 w 1706"/>
                  <a:gd name="T33" fmla="*/ 46 h 114"/>
                  <a:gd name="T34" fmla="*/ 40 w 1706"/>
                  <a:gd name="T35" fmla="*/ 40 h 114"/>
                  <a:gd name="T36" fmla="*/ 68 w 1706"/>
                  <a:gd name="T37" fmla="*/ 36 h 114"/>
                  <a:gd name="T38" fmla="*/ 146 w 1706"/>
                  <a:gd name="T39" fmla="*/ 26 h 114"/>
                  <a:gd name="T40" fmla="*/ 250 w 1706"/>
                  <a:gd name="T41" fmla="*/ 18 h 114"/>
                  <a:gd name="T42" fmla="*/ 376 w 1706"/>
                  <a:gd name="T43" fmla="*/ 10 h 114"/>
                  <a:gd name="T44" fmla="*/ 520 w 1706"/>
                  <a:gd name="T45" fmla="*/ 6 h 114"/>
                  <a:gd name="T46" fmla="*/ 680 w 1706"/>
                  <a:gd name="T47" fmla="*/ 2 h 114"/>
                  <a:gd name="T48" fmla="*/ 852 w 1706"/>
                  <a:gd name="T49" fmla="*/ 0 h 114"/>
                  <a:gd name="T50" fmla="*/ 852 w 1706"/>
                  <a:gd name="T51" fmla="*/ 0 h 114"/>
                  <a:gd name="T52" fmla="*/ 1026 w 1706"/>
                  <a:gd name="T53" fmla="*/ 2 h 114"/>
                  <a:gd name="T54" fmla="*/ 1186 w 1706"/>
                  <a:gd name="T55" fmla="*/ 6 h 114"/>
                  <a:gd name="T56" fmla="*/ 1332 w 1706"/>
                  <a:gd name="T57" fmla="*/ 10 h 114"/>
                  <a:gd name="T58" fmla="*/ 1458 w 1706"/>
                  <a:gd name="T59" fmla="*/ 18 h 114"/>
                  <a:gd name="T60" fmla="*/ 1562 w 1706"/>
                  <a:gd name="T61" fmla="*/ 26 h 114"/>
                  <a:gd name="T62" fmla="*/ 1640 w 1706"/>
                  <a:gd name="T63" fmla="*/ 36 h 114"/>
                  <a:gd name="T64" fmla="*/ 1668 w 1706"/>
                  <a:gd name="T65" fmla="*/ 40 h 114"/>
                  <a:gd name="T66" fmla="*/ 1690 w 1706"/>
                  <a:gd name="T67" fmla="*/ 46 h 114"/>
                  <a:gd name="T68" fmla="*/ 1702 w 1706"/>
                  <a:gd name="T69" fmla="*/ 52 h 114"/>
                  <a:gd name="T70" fmla="*/ 1706 w 1706"/>
                  <a:gd name="T71" fmla="*/ 54 h 114"/>
                  <a:gd name="T72" fmla="*/ 1706 w 1706"/>
                  <a:gd name="T73" fmla="*/ 58 h 114"/>
                  <a:gd name="T74" fmla="*/ 1706 w 1706"/>
                  <a:gd name="T75" fmla="*/ 58 h 114"/>
                  <a:gd name="T76" fmla="*/ 1706 w 1706"/>
                  <a:gd name="T77" fmla="*/ 60 h 114"/>
                  <a:gd name="T78" fmla="*/ 1702 w 1706"/>
                  <a:gd name="T79" fmla="*/ 64 h 114"/>
                  <a:gd name="T80" fmla="*/ 1690 w 1706"/>
                  <a:gd name="T81" fmla="*/ 68 h 114"/>
                  <a:gd name="T82" fmla="*/ 1668 w 1706"/>
                  <a:gd name="T83" fmla="*/ 74 h 114"/>
                  <a:gd name="T84" fmla="*/ 1640 w 1706"/>
                  <a:gd name="T85" fmla="*/ 78 h 114"/>
                  <a:gd name="T86" fmla="*/ 1562 w 1706"/>
                  <a:gd name="T87" fmla="*/ 88 h 114"/>
                  <a:gd name="T88" fmla="*/ 1458 w 1706"/>
                  <a:gd name="T89" fmla="*/ 96 h 114"/>
                  <a:gd name="T90" fmla="*/ 1332 w 1706"/>
                  <a:gd name="T91" fmla="*/ 104 h 114"/>
                  <a:gd name="T92" fmla="*/ 1186 w 1706"/>
                  <a:gd name="T93" fmla="*/ 108 h 114"/>
                  <a:gd name="T94" fmla="*/ 1026 w 1706"/>
                  <a:gd name="T95" fmla="*/ 112 h 114"/>
                  <a:gd name="T96" fmla="*/ 852 w 1706"/>
                  <a:gd name="T9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06" h="114">
                    <a:moveTo>
                      <a:pt x="852" y="114"/>
                    </a:moveTo>
                    <a:lnTo>
                      <a:pt x="852" y="114"/>
                    </a:lnTo>
                    <a:lnTo>
                      <a:pt x="680" y="112"/>
                    </a:lnTo>
                    <a:lnTo>
                      <a:pt x="520" y="108"/>
                    </a:lnTo>
                    <a:lnTo>
                      <a:pt x="376" y="104"/>
                    </a:lnTo>
                    <a:lnTo>
                      <a:pt x="250" y="96"/>
                    </a:lnTo>
                    <a:lnTo>
                      <a:pt x="146" y="88"/>
                    </a:lnTo>
                    <a:lnTo>
                      <a:pt x="68" y="78"/>
                    </a:lnTo>
                    <a:lnTo>
                      <a:pt x="40" y="74"/>
                    </a:lnTo>
                    <a:lnTo>
                      <a:pt x="18" y="68"/>
                    </a:lnTo>
                    <a:lnTo>
                      <a:pt x="6" y="64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54"/>
                    </a:lnTo>
                    <a:lnTo>
                      <a:pt x="6" y="52"/>
                    </a:lnTo>
                    <a:lnTo>
                      <a:pt x="18" y="46"/>
                    </a:lnTo>
                    <a:lnTo>
                      <a:pt x="40" y="40"/>
                    </a:lnTo>
                    <a:lnTo>
                      <a:pt x="68" y="36"/>
                    </a:lnTo>
                    <a:lnTo>
                      <a:pt x="146" y="26"/>
                    </a:lnTo>
                    <a:lnTo>
                      <a:pt x="250" y="18"/>
                    </a:lnTo>
                    <a:lnTo>
                      <a:pt x="376" y="10"/>
                    </a:lnTo>
                    <a:lnTo>
                      <a:pt x="520" y="6"/>
                    </a:lnTo>
                    <a:lnTo>
                      <a:pt x="680" y="2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1026" y="2"/>
                    </a:lnTo>
                    <a:lnTo>
                      <a:pt x="1186" y="6"/>
                    </a:lnTo>
                    <a:lnTo>
                      <a:pt x="1332" y="10"/>
                    </a:lnTo>
                    <a:lnTo>
                      <a:pt x="1458" y="18"/>
                    </a:lnTo>
                    <a:lnTo>
                      <a:pt x="1562" y="26"/>
                    </a:lnTo>
                    <a:lnTo>
                      <a:pt x="1640" y="36"/>
                    </a:lnTo>
                    <a:lnTo>
                      <a:pt x="1668" y="40"/>
                    </a:lnTo>
                    <a:lnTo>
                      <a:pt x="1690" y="46"/>
                    </a:lnTo>
                    <a:lnTo>
                      <a:pt x="1702" y="52"/>
                    </a:lnTo>
                    <a:lnTo>
                      <a:pt x="1706" y="54"/>
                    </a:lnTo>
                    <a:lnTo>
                      <a:pt x="1706" y="58"/>
                    </a:lnTo>
                    <a:lnTo>
                      <a:pt x="1706" y="58"/>
                    </a:lnTo>
                    <a:lnTo>
                      <a:pt x="1706" y="60"/>
                    </a:lnTo>
                    <a:lnTo>
                      <a:pt x="1702" y="64"/>
                    </a:lnTo>
                    <a:lnTo>
                      <a:pt x="1690" y="68"/>
                    </a:lnTo>
                    <a:lnTo>
                      <a:pt x="1668" y="74"/>
                    </a:lnTo>
                    <a:lnTo>
                      <a:pt x="1640" y="78"/>
                    </a:lnTo>
                    <a:lnTo>
                      <a:pt x="1562" y="88"/>
                    </a:lnTo>
                    <a:lnTo>
                      <a:pt x="1458" y="96"/>
                    </a:lnTo>
                    <a:lnTo>
                      <a:pt x="1332" y="104"/>
                    </a:lnTo>
                    <a:lnTo>
                      <a:pt x="1186" y="108"/>
                    </a:lnTo>
                    <a:lnTo>
                      <a:pt x="1026" y="112"/>
                    </a:lnTo>
                    <a:lnTo>
                      <a:pt x="852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356"/>
              <p:cNvSpPr>
                <a:spLocks/>
              </p:cNvSpPr>
              <p:nvPr/>
            </p:nvSpPr>
            <p:spPr bwMode="auto">
              <a:xfrm>
                <a:off x="2992" y="4168"/>
                <a:ext cx="1716" cy="114"/>
              </a:xfrm>
              <a:custGeom>
                <a:avLst/>
                <a:gdLst>
                  <a:gd name="T0" fmla="*/ 856 w 1716"/>
                  <a:gd name="T1" fmla="*/ 0 h 114"/>
                  <a:gd name="T2" fmla="*/ 856 w 1716"/>
                  <a:gd name="T3" fmla="*/ 0 h 114"/>
                  <a:gd name="T4" fmla="*/ 684 w 1716"/>
                  <a:gd name="T5" fmla="*/ 2 h 114"/>
                  <a:gd name="T6" fmla="*/ 522 w 1716"/>
                  <a:gd name="T7" fmla="*/ 4 h 114"/>
                  <a:gd name="T8" fmla="*/ 378 w 1716"/>
                  <a:gd name="T9" fmla="*/ 10 h 114"/>
                  <a:gd name="T10" fmla="*/ 250 w 1716"/>
                  <a:gd name="T11" fmla="*/ 16 h 114"/>
                  <a:gd name="T12" fmla="*/ 146 w 1716"/>
                  <a:gd name="T13" fmla="*/ 26 h 114"/>
                  <a:gd name="T14" fmla="*/ 66 w 1716"/>
                  <a:gd name="T15" fmla="*/ 36 h 114"/>
                  <a:gd name="T16" fmla="*/ 38 w 1716"/>
                  <a:gd name="T17" fmla="*/ 40 h 114"/>
                  <a:gd name="T18" fmla="*/ 18 w 1716"/>
                  <a:gd name="T19" fmla="*/ 46 h 114"/>
                  <a:gd name="T20" fmla="*/ 4 w 1716"/>
                  <a:gd name="T21" fmla="*/ 52 h 114"/>
                  <a:gd name="T22" fmla="*/ 0 w 1716"/>
                  <a:gd name="T23" fmla="*/ 54 h 114"/>
                  <a:gd name="T24" fmla="*/ 0 w 1716"/>
                  <a:gd name="T25" fmla="*/ 58 h 114"/>
                  <a:gd name="T26" fmla="*/ 0 w 1716"/>
                  <a:gd name="T27" fmla="*/ 58 h 114"/>
                  <a:gd name="T28" fmla="*/ 0 w 1716"/>
                  <a:gd name="T29" fmla="*/ 60 h 114"/>
                  <a:gd name="T30" fmla="*/ 4 w 1716"/>
                  <a:gd name="T31" fmla="*/ 64 h 114"/>
                  <a:gd name="T32" fmla="*/ 18 w 1716"/>
                  <a:gd name="T33" fmla="*/ 68 h 114"/>
                  <a:gd name="T34" fmla="*/ 38 w 1716"/>
                  <a:gd name="T35" fmla="*/ 74 h 114"/>
                  <a:gd name="T36" fmla="*/ 66 w 1716"/>
                  <a:gd name="T37" fmla="*/ 78 h 114"/>
                  <a:gd name="T38" fmla="*/ 146 w 1716"/>
                  <a:gd name="T39" fmla="*/ 88 h 114"/>
                  <a:gd name="T40" fmla="*/ 250 w 1716"/>
                  <a:gd name="T41" fmla="*/ 96 h 114"/>
                  <a:gd name="T42" fmla="*/ 378 w 1716"/>
                  <a:gd name="T43" fmla="*/ 104 h 114"/>
                  <a:gd name="T44" fmla="*/ 522 w 1716"/>
                  <a:gd name="T45" fmla="*/ 108 h 114"/>
                  <a:gd name="T46" fmla="*/ 684 w 1716"/>
                  <a:gd name="T47" fmla="*/ 112 h 114"/>
                  <a:gd name="T48" fmla="*/ 856 w 1716"/>
                  <a:gd name="T49" fmla="*/ 114 h 114"/>
                  <a:gd name="T50" fmla="*/ 856 w 1716"/>
                  <a:gd name="T51" fmla="*/ 114 h 114"/>
                  <a:gd name="T52" fmla="*/ 1030 w 1716"/>
                  <a:gd name="T53" fmla="*/ 112 h 114"/>
                  <a:gd name="T54" fmla="*/ 1192 w 1716"/>
                  <a:gd name="T55" fmla="*/ 108 h 114"/>
                  <a:gd name="T56" fmla="*/ 1338 w 1716"/>
                  <a:gd name="T57" fmla="*/ 104 h 114"/>
                  <a:gd name="T58" fmla="*/ 1466 w 1716"/>
                  <a:gd name="T59" fmla="*/ 96 h 114"/>
                  <a:gd name="T60" fmla="*/ 1570 w 1716"/>
                  <a:gd name="T61" fmla="*/ 88 h 114"/>
                  <a:gd name="T62" fmla="*/ 1648 w 1716"/>
                  <a:gd name="T63" fmla="*/ 78 h 114"/>
                  <a:gd name="T64" fmla="*/ 1678 w 1716"/>
                  <a:gd name="T65" fmla="*/ 74 h 114"/>
                  <a:gd name="T66" fmla="*/ 1698 w 1716"/>
                  <a:gd name="T67" fmla="*/ 68 h 114"/>
                  <a:gd name="T68" fmla="*/ 1712 w 1716"/>
                  <a:gd name="T69" fmla="*/ 64 h 114"/>
                  <a:gd name="T70" fmla="*/ 1714 w 1716"/>
                  <a:gd name="T71" fmla="*/ 60 h 114"/>
                  <a:gd name="T72" fmla="*/ 1716 w 1716"/>
                  <a:gd name="T73" fmla="*/ 58 h 114"/>
                  <a:gd name="T74" fmla="*/ 1716 w 1716"/>
                  <a:gd name="T75" fmla="*/ 58 h 114"/>
                  <a:gd name="T76" fmla="*/ 1714 w 1716"/>
                  <a:gd name="T77" fmla="*/ 54 h 114"/>
                  <a:gd name="T78" fmla="*/ 1712 w 1716"/>
                  <a:gd name="T79" fmla="*/ 52 h 114"/>
                  <a:gd name="T80" fmla="*/ 1698 w 1716"/>
                  <a:gd name="T81" fmla="*/ 46 h 114"/>
                  <a:gd name="T82" fmla="*/ 1678 w 1716"/>
                  <a:gd name="T83" fmla="*/ 40 h 114"/>
                  <a:gd name="T84" fmla="*/ 1648 w 1716"/>
                  <a:gd name="T85" fmla="*/ 36 h 114"/>
                  <a:gd name="T86" fmla="*/ 1570 w 1716"/>
                  <a:gd name="T87" fmla="*/ 26 h 114"/>
                  <a:gd name="T88" fmla="*/ 1466 w 1716"/>
                  <a:gd name="T89" fmla="*/ 16 h 114"/>
                  <a:gd name="T90" fmla="*/ 1338 w 1716"/>
                  <a:gd name="T91" fmla="*/ 10 h 114"/>
                  <a:gd name="T92" fmla="*/ 1192 w 1716"/>
                  <a:gd name="T93" fmla="*/ 4 h 114"/>
                  <a:gd name="T94" fmla="*/ 1030 w 1716"/>
                  <a:gd name="T95" fmla="*/ 2 h 114"/>
                  <a:gd name="T96" fmla="*/ 856 w 171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16" h="114">
                    <a:moveTo>
                      <a:pt x="856" y="0"/>
                    </a:moveTo>
                    <a:lnTo>
                      <a:pt x="856" y="0"/>
                    </a:lnTo>
                    <a:lnTo>
                      <a:pt x="684" y="2"/>
                    </a:lnTo>
                    <a:lnTo>
                      <a:pt x="522" y="4"/>
                    </a:lnTo>
                    <a:lnTo>
                      <a:pt x="378" y="10"/>
                    </a:lnTo>
                    <a:lnTo>
                      <a:pt x="250" y="16"/>
                    </a:lnTo>
                    <a:lnTo>
                      <a:pt x="146" y="26"/>
                    </a:lnTo>
                    <a:lnTo>
                      <a:pt x="66" y="36"/>
                    </a:lnTo>
                    <a:lnTo>
                      <a:pt x="38" y="40"/>
                    </a:lnTo>
                    <a:lnTo>
                      <a:pt x="18" y="46"/>
                    </a:lnTo>
                    <a:lnTo>
                      <a:pt x="4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4" y="64"/>
                    </a:lnTo>
                    <a:lnTo>
                      <a:pt x="18" y="68"/>
                    </a:lnTo>
                    <a:lnTo>
                      <a:pt x="38" y="74"/>
                    </a:lnTo>
                    <a:lnTo>
                      <a:pt x="66" y="78"/>
                    </a:lnTo>
                    <a:lnTo>
                      <a:pt x="146" y="88"/>
                    </a:lnTo>
                    <a:lnTo>
                      <a:pt x="250" y="96"/>
                    </a:lnTo>
                    <a:lnTo>
                      <a:pt x="378" y="104"/>
                    </a:lnTo>
                    <a:lnTo>
                      <a:pt x="522" y="108"/>
                    </a:lnTo>
                    <a:lnTo>
                      <a:pt x="684" y="112"/>
                    </a:lnTo>
                    <a:lnTo>
                      <a:pt x="856" y="114"/>
                    </a:lnTo>
                    <a:lnTo>
                      <a:pt x="856" y="114"/>
                    </a:lnTo>
                    <a:lnTo>
                      <a:pt x="1030" y="112"/>
                    </a:lnTo>
                    <a:lnTo>
                      <a:pt x="1192" y="108"/>
                    </a:lnTo>
                    <a:lnTo>
                      <a:pt x="1338" y="104"/>
                    </a:lnTo>
                    <a:lnTo>
                      <a:pt x="1466" y="96"/>
                    </a:lnTo>
                    <a:lnTo>
                      <a:pt x="1570" y="88"/>
                    </a:lnTo>
                    <a:lnTo>
                      <a:pt x="1648" y="78"/>
                    </a:lnTo>
                    <a:lnTo>
                      <a:pt x="1678" y="74"/>
                    </a:lnTo>
                    <a:lnTo>
                      <a:pt x="1698" y="68"/>
                    </a:lnTo>
                    <a:lnTo>
                      <a:pt x="1712" y="64"/>
                    </a:lnTo>
                    <a:lnTo>
                      <a:pt x="1714" y="60"/>
                    </a:lnTo>
                    <a:lnTo>
                      <a:pt x="1716" y="58"/>
                    </a:lnTo>
                    <a:lnTo>
                      <a:pt x="1716" y="58"/>
                    </a:lnTo>
                    <a:lnTo>
                      <a:pt x="1714" y="54"/>
                    </a:lnTo>
                    <a:lnTo>
                      <a:pt x="1712" y="52"/>
                    </a:lnTo>
                    <a:lnTo>
                      <a:pt x="1698" y="46"/>
                    </a:lnTo>
                    <a:lnTo>
                      <a:pt x="1678" y="40"/>
                    </a:lnTo>
                    <a:lnTo>
                      <a:pt x="1648" y="36"/>
                    </a:lnTo>
                    <a:lnTo>
                      <a:pt x="1570" y="26"/>
                    </a:lnTo>
                    <a:lnTo>
                      <a:pt x="1466" y="16"/>
                    </a:lnTo>
                    <a:lnTo>
                      <a:pt x="1338" y="10"/>
                    </a:lnTo>
                    <a:lnTo>
                      <a:pt x="1192" y="4"/>
                    </a:lnTo>
                    <a:lnTo>
                      <a:pt x="1030" y="2"/>
                    </a:lnTo>
                    <a:lnTo>
                      <a:pt x="8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357"/>
              <p:cNvSpPr>
                <a:spLocks noEditPoints="1"/>
              </p:cNvSpPr>
              <p:nvPr/>
            </p:nvSpPr>
            <p:spPr bwMode="auto">
              <a:xfrm>
                <a:off x="2996" y="4168"/>
                <a:ext cx="1706" cy="114"/>
              </a:xfrm>
              <a:custGeom>
                <a:avLst/>
                <a:gdLst>
                  <a:gd name="T0" fmla="*/ 852 w 1706"/>
                  <a:gd name="T1" fmla="*/ 112 h 114"/>
                  <a:gd name="T2" fmla="*/ 522 w 1706"/>
                  <a:gd name="T3" fmla="*/ 108 h 114"/>
                  <a:gd name="T4" fmla="*/ 254 w 1706"/>
                  <a:gd name="T5" fmla="*/ 96 h 114"/>
                  <a:gd name="T6" fmla="*/ 72 w 1706"/>
                  <a:gd name="T7" fmla="*/ 78 h 114"/>
                  <a:gd name="T8" fmla="*/ 24 w 1706"/>
                  <a:gd name="T9" fmla="*/ 68 h 114"/>
                  <a:gd name="T10" fmla="*/ 8 w 1706"/>
                  <a:gd name="T11" fmla="*/ 60 h 114"/>
                  <a:gd name="T12" fmla="*/ 6 w 1706"/>
                  <a:gd name="T13" fmla="*/ 58 h 114"/>
                  <a:gd name="T14" fmla="*/ 10 w 1706"/>
                  <a:gd name="T15" fmla="*/ 52 h 114"/>
                  <a:gd name="T16" fmla="*/ 44 w 1706"/>
                  <a:gd name="T17" fmla="*/ 40 h 114"/>
                  <a:gd name="T18" fmla="*/ 150 w 1706"/>
                  <a:gd name="T19" fmla="*/ 26 h 114"/>
                  <a:gd name="T20" fmla="*/ 378 w 1706"/>
                  <a:gd name="T21" fmla="*/ 10 h 114"/>
                  <a:gd name="T22" fmla="*/ 682 w 1706"/>
                  <a:gd name="T23" fmla="*/ 2 h 114"/>
                  <a:gd name="T24" fmla="*/ 852 w 1706"/>
                  <a:gd name="T25" fmla="*/ 2 h 114"/>
                  <a:gd name="T26" fmla="*/ 1184 w 1706"/>
                  <a:gd name="T27" fmla="*/ 6 h 114"/>
                  <a:gd name="T28" fmla="*/ 1454 w 1706"/>
                  <a:gd name="T29" fmla="*/ 18 h 114"/>
                  <a:gd name="T30" fmla="*/ 1636 w 1706"/>
                  <a:gd name="T31" fmla="*/ 36 h 114"/>
                  <a:gd name="T32" fmla="*/ 1684 w 1706"/>
                  <a:gd name="T33" fmla="*/ 46 h 114"/>
                  <a:gd name="T34" fmla="*/ 1700 w 1706"/>
                  <a:gd name="T35" fmla="*/ 54 h 114"/>
                  <a:gd name="T36" fmla="*/ 1702 w 1706"/>
                  <a:gd name="T37" fmla="*/ 58 h 114"/>
                  <a:gd name="T38" fmla="*/ 1698 w 1706"/>
                  <a:gd name="T39" fmla="*/ 64 h 114"/>
                  <a:gd name="T40" fmla="*/ 1664 w 1706"/>
                  <a:gd name="T41" fmla="*/ 74 h 114"/>
                  <a:gd name="T42" fmla="*/ 1558 w 1706"/>
                  <a:gd name="T43" fmla="*/ 88 h 114"/>
                  <a:gd name="T44" fmla="*/ 1328 w 1706"/>
                  <a:gd name="T45" fmla="*/ 104 h 114"/>
                  <a:gd name="T46" fmla="*/ 1024 w 1706"/>
                  <a:gd name="T47" fmla="*/ 112 h 114"/>
                  <a:gd name="T48" fmla="*/ 852 w 1706"/>
                  <a:gd name="T49" fmla="*/ 0 h 114"/>
                  <a:gd name="T50" fmla="*/ 680 w 1706"/>
                  <a:gd name="T51" fmla="*/ 2 h 114"/>
                  <a:gd name="T52" fmla="*/ 376 w 1706"/>
                  <a:gd name="T53" fmla="*/ 10 h 114"/>
                  <a:gd name="T54" fmla="*/ 146 w 1706"/>
                  <a:gd name="T55" fmla="*/ 26 h 114"/>
                  <a:gd name="T56" fmla="*/ 40 w 1706"/>
                  <a:gd name="T57" fmla="*/ 40 h 114"/>
                  <a:gd name="T58" fmla="*/ 6 w 1706"/>
                  <a:gd name="T59" fmla="*/ 52 h 114"/>
                  <a:gd name="T60" fmla="*/ 0 w 1706"/>
                  <a:gd name="T61" fmla="*/ 58 h 114"/>
                  <a:gd name="T62" fmla="*/ 2 w 1706"/>
                  <a:gd name="T63" fmla="*/ 60 h 114"/>
                  <a:gd name="T64" fmla="*/ 18 w 1706"/>
                  <a:gd name="T65" fmla="*/ 68 h 114"/>
                  <a:gd name="T66" fmla="*/ 68 w 1706"/>
                  <a:gd name="T67" fmla="*/ 78 h 114"/>
                  <a:gd name="T68" fmla="*/ 250 w 1706"/>
                  <a:gd name="T69" fmla="*/ 96 h 114"/>
                  <a:gd name="T70" fmla="*/ 520 w 1706"/>
                  <a:gd name="T71" fmla="*/ 108 h 114"/>
                  <a:gd name="T72" fmla="*/ 852 w 1706"/>
                  <a:gd name="T73" fmla="*/ 114 h 114"/>
                  <a:gd name="T74" fmla="*/ 1026 w 1706"/>
                  <a:gd name="T75" fmla="*/ 112 h 114"/>
                  <a:gd name="T76" fmla="*/ 1332 w 1706"/>
                  <a:gd name="T77" fmla="*/ 104 h 114"/>
                  <a:gd name="T78" fmla="*/ 1562 w 1706"/>
                  <a:gd name="T79" fmla="*/ 88 h 114"/>
                  <a:gd name="T80" fmla="*/ 1668 w 1706"/>
                  <a:gd name="T81" fmla="*/ 74 h 114"/>
                  <a:gd name="T82" fmla="*/ 1702 w 1706"/>
                  <a:gd name="T83" fmla="*/ 64 h 114"/>
                  <a:gd name="T84" fmla="*/ 1706 w 1706"/>
                  <a:gd name="T85" fmla="*/ 58 h 114"/>
                  <a:gd name="T86" fmla="*/ 1706 w 1706"/>
                  <a:gd name="T87" fmla="*/ 54 h 114"/>
                  <a:gd name="T88" fmla="*/ 1690 w 1706"/>
                  <a:gd name="T89" fmla="*/ 46 h 114"/>
                  <a:gd name="T90" fmla="*/ 1640 w 1706"/>
                  <a:gd name="T91" fmla="*/ 36 h 114"/>
                  <a:gd name="T92" fmla="*/ 1458 w 1706"/>
                  <a:gd name="T93" fmla="*/ 18 h 114"/>
                  <a:gd name="T94" fmla="*/ 1186 w 1706"/>
                  <a:gd name="T95" fmla="*/ 6 h 114"/>
                  <a:gd name="T96" fmla="*/ 852 w 170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06" h="114">
                    <a:moveTo>
                      <a:pt x="852" y="112"/>
                    </a:moveTo>
                    <a:lnTo>
                      <a:pt x="852" y="112"/>
                    </a:lnTo>
                    <a:lnTo>
                      <a:pt x="682" y="112"/>
                    </a:lnTo>
                    <a:lnTo>
                      <a:pt x="522" y="108"/>
                    </a:lnTo>
                    <a:lnTo>
                      <a:pt x="378" y="104"/>
                    </a:lnTo>
                    <a:lnTo>
                      <a:pt x="254" y="96"/>
                    </a:lnTo>
                    <a:lnTo>
                      <a:pt x="150" y="88"/>
                    </a:lnTo>
                    <a:lnTo>
                      <a:pt x="72" y="78"/>
                    </a:lnTo>
                    <a:lnTo>
                      <a:pt x="44" y="74"/>
                    </a:lnTo>
                    <a:lnTo>
                      <a:pt x="24" y="68"/>
                    </a:lnTo>
                    <a:lnTo>
                      <a:pt x="10" y="64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24" y="46"/>
                    </a:lnTo>
                    <a:lnTo>
                      <a:pt x="44" y="40"/>
                    </a:lnTo>
                    <a:lnTo>
                      <a:pt x="72" y="36"/>
                    </a:lnTo>
                    <a:lnTo>
                      <a:pt x="150" y="26"/>
                    </a:lnTo>
                    <a:lnTo>
                      <a:pt x="254" y="18"/>
                    </a:lnTo>
                    <a:lnTo>
                      <a:pt x="378" y="10"/>
                    </a:lnTo>
                    <a:lnTo>
                      <a:pt x="522" y="6"/>
                    </a:lnTo>
                    <a:lnTo>
                      <a:pt x="682" y="2"/>
                    </a:lnTo>
                    <a:lnTo>
                      <a:pt x="852" y="2"/>
                    </a:lnTo>
                    <a:lnTo>
                      <a:pt x="852" y="2"/>
                    </a:lnTo>
                    <a:lnTo>
                      <a:pt x="1024" y="2"/>
                    </a:lnTo>
                    <a:lnTo>
                      <a:pt x="1184" y="6"/>
                    </a:lnTo>
                    <a:lnTo>
                      <a:pt x="1328" y="10"/>
                    </a:lnTo>
                    <a:lnTo>
                      <a:pt x="1454" y="18"/>
                    </a:lnTo>
                    <a:lnTo>
                      <a:pt x="1558" y="26"/>
                    </a:lnTo>
                    <a:lnTo>
                      <a:pt x="1636" y="36"/>
                    </a:lnTo>
                    <a:lnTo>
                      <a:pt x="1664" y="40"/>
                    </a:lnTo>
                    <a:lnTo>
                      <a:pt x="1684" y="46"/>
                    </a:lnTo>
                    <a:lnTo>
                      <a:pt x="1698" y="52"/>
                    </a:lnTo>
                    <a:lnTo>
                      <a:pt x="1700" y="54"/>
                    </a:lnTo>
                    <a:lnTo>
                      <a:pt x="1702" y="58"/>
                    </a:lnTo>
                    <a:lnTo>
                      <a:pt x="1702" y="58"/>
                    </a:lnTo>
                    <a:lnTo>
                      <a:pt x="1700" y="60"/>
                    </a:lnTo>
                    <a:lnTo>
                      <a:pt x="1698" y="64"/>
                    </a:lnTo>
                    <a:lnTo>
                      <a:pt x="1684" y="68"/>
                    </a:lnTo>
                    <a:lnTo>
                      <a:pt x="1664" y="74"/>
                    </a:lnTo>
                    <a:lnTo>
                      <a:pt x="1636" y="78"/>
                    </a:lnTo>
                    <a:lnTo>
                      <a:pt x="1558" y="88"/>
                    </a:lnTo>
                    <a:lnTo>
                      <a:pt x="1454" y="96"/>
                    </a:lnTo>
                    <a:lnTo>
                      <a:pt x="1328" y="104"/>
                    </a:lnTo>
                    <a:lnTo>
                      <a:pt x="1184" y="108"/>
                    </a:lnTo>
                    <a:lnTo>
                      <a:pt x="1024" y="112"/>
                    </a:lnTo>
                    <a:lnTo>
                      <a:pt x="852" y="112"/>
                    </a:lnTo>
                    <a:close/>
                    <a:moveTo>
                      <a:pt x="852" y="0"/>
                    </a:moveTo>
                    <a:lnTo>
                      <a:pt x="852" y="0"/>
                    </a:lnTo>
                    <a:lnTo>
                      <a:pt x="680" y="2"/>
                    </a:lnTo>
                    <a:lnTo>
                      <a:pt x="520" y="6"/>
                    </a:lnTo>
                    <a:lnTo>
                      <a:pt x="376" y="10"/>
                    </a:lnTo>
                    <a:lnTo>
                      <a:pt x="250" y="18"/>
                    </a:lnTo>
                    <a:lnTo>
                      <a:pt x="146" y="26"/>
                    </a:lnTo>
                    <a:lnTo>
                      <a:pt x="68" y="36"/>
                    </a:lnTo>
                    <a:lnTo>
                      <a:pt x="40" y="40"/>
                    </a:lnTo>
                    <a:lnTo>
                      <a:pt x="18" y="46"/>
                    </a:lnTo>
                    <a:lnTo>
                      <a:pt x="6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18" y="68"/>
                    </a:lnTo>
                    <a:lnTo>
                      <a:pt x="40" y="74"/>
                    </a:lnTo>
                    <a:lnTo>
                      <a:pt x="68" y="78"/>
                    </a:lnTo>
                    <a:lnTo>
                      <a:pt x="146" y="88"/>
                    </a:lnTo>
                    <a:lnTo>
                      <a:pt x="250" y="96"/>
                    </a:lnTo>
                    <a:lnTo>
                      <a:pt x="376" y="104"/>
                    </a:lnTo>
                    <a:lnTo>
                      <a:pt x="520" y="108"/>
                    </a:lnTo>
                    <a:lnTo>
                      <a:pt x="680" y="112"/>
                    </a:lnTo>
                    <a:lnTo>
                      <a:pt x="852" y="114"/>
                    </a:lnTo>
                    <a:lnTo>
                      <a:pt x="852" y="114"/>
                    </a:lnTo>
                    <a:lnTo>
                      <a:pt x="1026" y="112"/>
                    </a:lnTo>
                    <a:lnTo>
                      <a:pt x="1186" y="108"/>
                    </a:lnTo>
                    <a:lnTo>
                      <a:pt x="1332" y="104"/>
                    </a:lnTo>
                    <a:lnTo>
                      <a:pt x="1458" y="96"/>
                    </a:lnTo>
                    <a:lnTo>
                      <a:pt x="1562" y="88"/>
                    </a:lnTo>
                    <a:lnTo>
                      <a:pt x="1640" y="78"/>
                    </a:lnTo>
                    <a:lnTo>
                      <a:pt x="1668" y="74"/>
                    </a:lnTo>
                    <a:lnTo>
                      <a:pt x="1690" y="68"/>
                    </a:lnTo>
                    <a:lnTo>
                      <a:pt x="1702" y="64"/>
                    </a:lnTo>
                    <a:lnTo>
                      <a:pt x="1706" y="60"/>
                    </a:lnTo>
                    <a:lnTo>
                      <a:pt x="1706" y="58"/>
                    </a:lnTo>
                    <a:lnTo>
                      <a:pt x="1706" y="58"/>
                    </a:lnTo>
                    <a:lnTo>
                      <a:pt x="1706" y="54"/>
                    </a:lnTo>
                    <a:lnTo>
                      <a:pt x="1702" y="52"/>
                    </a:lnTo>
                    <a:lnTo>
                      <a:pt x="1690" y="46"/>
                    </a:lnTo>
                    <a:lnTo>
                      <a:pt x="1668" y="40"/>
                    </a:lnTo>
                    <a:lnTo>
                      <a:pt x="1640" y="36"/>
                    </a:lnTo>
                    <a:lnTo>
                      <a:pt x="1562" y="26"/>
                    </a:lnTo>
                    <a:lnTo>
                      <a:pt x="1458" y="18"/>
                    </a:lnTo>
                    <a:lnTo>
                      <a:pt x="1332" y="10"/>
                    </a:lnTo>
                    <a:lnTo>
                      <a:pt x="1186" y="6"/>
                    </a:lnTo>
                    <a:lnTo>
                      <a:pt x="1026" y="2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D7D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358"/>
              <p:cNvSpPr>
                <a:spLocks/>
              </p:cNvSpPr>
              <p:nvPr/>
            </p:nvSpPr>
            <p:spPr bwMode="auto">
              <a:xfrm>
                <a:off x="3002" y="4170"/>
                <a:ext cx="1696" cy="110"/>
              </a:xfrm>
              <a:custGeom>
                <a:avLst/>
                <a:gdLst>
                  <a:gd name="T0" fmla="*/ 846 w 1696"/>
                  <a:gd name="T1" fmla="*/ 110 h 110"/>
                  <a:gd name="T2" fmla="*/ 846 w 1696"/>
                  <a:gd name="T3" fmla="*/ 110 h 110"/>
                  <a:gd name="T4" fmla="*/ 676 w 1696"/>
                  <a:gd name="T5" fmla="*/ 110 h 110"/>
                  <a:gd name="T6" fmla="*/ 516 w 1696"/>
                  <a:gd name="T7" fmla="*/ 106 h 110"/>
                  <a:gd name="T8" fmla="*/ 372 w 1696"/>
                  <a:gd name="T9" fmla="*/ 102 h 110"/>
                  <a:gd name="T10" fmla="*/ 248 w 1696"/>
                  <a:gd name="T11" fmla="*/ 94 h 110"/>
                  <a:gd name="T12" fmla="*/ 144 w 1696"/>
                  <a:gd name="T13" fmla="*/ 86 h 110"/>
                  <a:gd name="T14" fmla="*/ 66 w 1696"/>
                  <a:gd name="T15" fmla="*/ 76 h 110"/>
                  <a:gd name="T16" fmla="*/ 38 w 1696"/>
                  <a:gd name="T17" fmla="*/ 72 h 110"/>
                  <a:gd name="T18" fmla="*/ 18 w 1696"/>
                  <a:gd name="T19" fmla="*/ 66 h 110"/>
                  <a:gd name="T20" fmla="*/ 4 w 1696"/>
                  <a:gd name="T21" fmla="*/ 62 h 110"/>
                  <a:gd name="T22" fmla="*/ 2 w 1696"/>
                  <a:gd name="T23" fmla="*/ 58 h 110"/>
                  <a:gd name="T24" fmla="*/ 0 w 1696"/>
                  <a:gd name="T25" fmla="*/ 56 h 110"/>
                  <a:gd name="T26" fmla="*/ 0 w 1696"/>
                  <a:gd name="T27" fmla="*/ 56 h 110"/>
                  <a:gd name="T28" fmla="*/ 2 w 1696"/>
                  <a:gd name="T29" fmla="*/ 52 h 110"/>
                  <a:gd name="T30" fmla="*/ 4 w 1696"/>
                  <a:gd name="T31" fmla="*/ 50 h 110"/>
                  <a:gd name="T32" fmla="*/ 18 w 1696"/>
                  <a:gd name="T33" fmla="*/ 44 h 110"/>
                  <a:gd name="T34" fmla="*/ 38 w 1696"/>
                  <a:gd name="T35" fmla="*/ 38 h 110"/>
                  <a:gd name="T36" fmla="*/ 66 w 1696"/>
                  <a:gd name="T37" fmla="*/ 34 h 110"/>
                  <a:gd name="T38" fmla="*/ 144 w 1696"/>
                  <a:gd name="T39" fmla="*/ 24 h 110"/>
                  <a:gd name="T40" fmla="*/ 248 w 1696"/>
                  <a:gd name="T41" fmla="*/ 16 h 110"/>
                  <a:gd name="T42" fmla="*/ 372 w 1696"/>
                  <a:gd name="T43" fmla="*/ 8 h 110"/>
                  <a:gd name="T44" fmla="*/ 516 w 1696"/>
                  <a:gd name="T45" fmla="*/ 4 h 110"/>
                  <a:gd name="T46" fmla="*/ 676 w 1696"/>
                  <a:gd name="T47" fmla="*/ 0 h 110"/>
                  <a:gd name="T48" fmla="*/ 846 w 1696"/>
                  <a:gd name="T49" fmla="*/ 0 h 110"/>
                  <a:gd name="T50" fmla="*/ 846 w 1696"/>
                  <a:gd name="T51" fmla="*/ 0 h 110"/>
                  <a:gd name="T52" fmla="*/ 1018 w 1696"/>
                  <a:gd name="T53" fmla="*/ 0 h 110"/>
                  <a:gd name="T54" fmla="*/ 1178 w 1696"/>
                  <a:gd name="T55" fmla="*/ 4 h 110"/>
                  <a:gd name="T56" fmla="*/ 1322 w 1696"/>
                  <a:gd name="T57" fmla="*/ 8 h 110"/>
                  <a:gd name="T58" fmla="*/ 1448 w 1696"/>
                  <a:gd name="T59" fmla="*/ 16 h 110"/>
                  <a:gd name="T60" fmla="*/ 1552 w 1696"/>
                  <a:gd name="T61" fmla="*/ 24 h 110"/>
                  <a:gd name="T62" fmla="*/ 1630 w 1696"/>
                  <a:gd name="T63" fmla="*/ 34 h 110"/>
                  <a:gd name="T64" fmla="*/ 1658 w 1696"/>
                  <a:gd name="T65" fmla="*/ 38 h 110"/>
                  <a:gd name="T66" fmla="*/ 1678 w 1696"/>
                  <a:gd name="T67" fmla="*/ 44 h 110"/>
                  <a:gd name="T68" fmla="*/ 1692 w 1696"/>
                  <a:gd name="T69" fmla="*/ 50 h 110"/>
                  <a:gd name="T70" fmla="*/ 1694 w 1696"/>
                  <a:gd name="T71" fmla="*/ 52 h 110"/>
                  <a:gd name="T72" fmla="*/ 1696 w 1696"/>
                  <a:gd name="T73" fmla="*/ 56 h 110"/>
                  <a:gd name="T74" fmla="*/ 1696 w 1696"/>
                  <a:gd name="T75" fmla="*/ 56 h 110"/>
                  <a:gd name="T76" fmla="*/ 1694 w 1696"/>
                  <a:gd name="T77" fmla="*/ 58 h 110"/>
                  <a:gd name="T78" fmla="*/ 1692 w 1696"/>
                  <a:gd name="T79" fmla="*/ 62 h 110"/>
                  <a:gd name="T80" fmla="*/ 1678 w 1696"/>
                  <a:gd name="T81" fmla="*/ 66 h 110"/>
                  <a:gd name="T82" fmla="*/ 1658 w 1696"/>
                  <a:gd name="T83" fmla="*/ 72 h 110"/>
                  <a:gd name="T84" fmla="*/ 1630 w 1696"/>
                  <a:gd name="T85" fmla="*/ 76 h 110"/>
                  <a:gd name="T86" fmla="*/ 1552 w 1696"/>
                  <a:gd name="T87" fmla="*/ 86 h 110"/>
                  <a:gd name="T88" fmla="*/ 1448 w 1696"/>
                  <a:gd name="T89" fmla="*/ 94 h 110"/>
                  <a:gd name="T90" fmla="*/ 1322 w 1696"/>
                  <a:gd name="T91" fmla="*/ 102 h 110"/>
                  <a:gd name="T92" fmla="*/ 1178 w 1696"/>
                  <a:gd name="T93" fmla="*/ 106 h 110"/>
                  <a:gd name="T94" fmla="*/ 1018 w 1696"/>
                  <a:gd name="T95" fmla="*/ 110 h 110"/>
                  <a:gd name="T96" fmla="*/ 846 w 1696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6" h="110">
                    <a:moveTo>
                      <a:pt x="846" y="110"/>
                    </a:moveTo>
                    <a:lnTo>
                      <a:pt x="846" y="110"/>
                    </a:lnTo>
                    <a:lnTo>
                      <a:pt x="676" y="110"/>
                    </a:lnTo>
                    <a:lnTo>
                      <a:pt x="516" y="106"/>
                    </a:lnTo>
                    <a:lnTo>
                      <a:pt x="372" y="102"/>
                    </a:lnTo>
                    <a:lnTo>
                      <a:pt x="248" y="94"/>
                    </a:lnTo>
                    <a:lnTo>
                      <a:pt x="144" y="86"/>
                    </a:lnTo>
                    <a:lnTo>
                      <a:pt x="66" y="76"/>
                    </a:lnTo>
                    <a:lnTo>
                      <a:pt x="38" y="72"/>
                    </a:lnTo>
                    <a:lnTo>
                      <a:pt x="18" y="66"/>
                    </a:lnTo>
                    <a:lnTo>
                      <a:pt x="4" y="62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18" y="44"/>
                    </a:lnTo>
                    <a:lnTo>
                      <a:pt x="38" y="38"/>
                    </a:lnTo>
                    <a:lnTo>
                      <a:pt x="66" y="34"/>
                    </a:lnTo>
                    <a:lnTo>
                      <a:pt x="144" y="24"/>
                    </a:lnTo>
                    <a:lnTo>
                      <a:pt x="248" y="16"/>
                    </a:lnTo>
                    <a:lnTo>
                      <a:pt x="372" y="8"/>
                    </a:lnTo>
                    <a:lnTo>
                      <a:pt x="516" y="4"/>
                    </a:lnTo>
                    <a:lnTo>
                      <a:pt x="67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1018" y="0"/>
                    </a:lnTo>
                    <a:lnTo>
                      <a:pt x="1178" y="4"/>
                    </a:lnTo>
                    <a:lnTo>
                      <a:pt x="1322" y="8"/>
                    </a:lnTo>
                    <a:lnTo>
                      <a:pt x="1448" y="16"/>
                    </a:lnTo>
                    <a:lnTo>
                      <a:pt x="1552" y="24"/>
                    </a:lnTo>
                    <a:lnTo>
                      <a:pt x="1630" y="34"/>
                    </a:lnTo>
                    <a:lnTo>
                      <a:pt x="1658" y="38"/>
                    </a:lnTo>
                    <a:lnTo>
                      <a:pt x="1678" y="44"/>
                    </a:lnTo>
                    <a:lnTo>
                      <a:pt x="1692" y="50"/>
                    </a:lnTo>
                    <a:lnTo>
                      <a:pt x="1694" y="52"/>
                    </a:lnTo>
                    <a:lnTo>
                      <a:pt x="1696" y="56"/>
                    </a:lnTo>
                    <a:lnTo>
                      <a:pt x="1696" y="56"/>
                    </a:lnTo>
                    <a:lnTo>
                      <a:pt x="1694" y="58"/>
                    </a:lnTo>
                    <a:lnTo>
                      <a:pt x="1692" y="62"/>
                    </a:lnTo>
                    <a:lnTo>
                      <a:pt x="1678" y="66"/>
                    </a:lnTo>
                    <a:lnTo>
                      <a:pt x="1658" y="72"/>
                    </a:lnTo>
                    <a:lnTo>
                      <a:pt x="1630" y="76"/>
                    </a:lnTo>
                    <a:lnTo>
                      <a:pt x="1552" y="86"/>
                    </a:lnTo>
                    <a:lnTo>
                      <a:pt x="1448" y="94"/>
                    </a:lnTo>
                    <a:lnTo>
                      <a:pt x="1322" y="102"/>
                    </a:lnTo>
                    <a:lnTo>
                      <a:pt x="1178" y="106"/>
                    </a:lnTo>
                    <a:lnTo>
                      <a:pt x="1018" y="110"/>
                    </a:lnTo>
                    <a:lnTo>
                      <a:pt x="846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359"/>
              <p:cNvSpPr>
                <a:spLocks/>
              </p:cNvSpPr>
              <p:nvPr/>
            </p:nvSpPr>
            <p:spPr bwMode="auto">
              <a:xfrm>
                <a:off x="2996" y="4168"/>
                <a:ext cx="1706" cy="114"/>
              </a:xfrm>
              <a:custGeom>
                <a:avLst/>
                <a:gdLst>
                  <a:gd name="T0" fmla="*/ 852 w 1706"/>
                  <a:gd name="T1" fmla="*/ 0 h 114"/>
                  <a:gd name="T2" fmla="*/ 852 w 1706"/>
                  <a:gd name="T3" fmla="*/ 0 h 114"/>
                  <a:gd name="T4" fmla="*/ 680 w 1706"/>
                  <a:gd name="T5" fmla="*/ 2 h 114"/>
                  <a:gd name="T6" fmla="*/ 520 w 1706"/>
                  <a:gd name="T7" fmla="*/ 6 h 114"/>
                  <a:gd name="T8" fmla="*/ 376 w 1706"/>
                  <a:gd name="T9" fmla="*/ 10 h 114"/>
                  <a:gd name="T10" fmla="*/ 250 w 1706"/>
                  <a:gd name="T11" fmla="*/ 18 h 114"/>
                  <a:gd name="T12" fmla="*/ 146 w 1706"/>
                  <a:gd name="T13" fmla="*/ 26 h 114"/>
                  <a:gd name="T14" fmla="*/ 68 w 1706"/>
                  <a:gd name="T15" fmla="*/ 36 h 114"/>
                  <a:gd name="T16" fmla="*/ 40 w 1706"/>
                  <a:gd name="T17" fmla="*/ 40 h 114"/>
                  <a:gd name="T18" fmla="*/ 18 w 1706"/>
                  <a:gd name="T19" fmla="*/ 46 h 114"/>
                  <a:gd name="T20" fmla="*/ 6 w 1706"/>
                  <a:gd name="T21" fmla="*/ 52 h 114"/>
                  <a:gd name="T22" fmla="*/ 2 w 1706"/>
                  <a:gd name="T23" fmla="*/ 54 h 114"/>
                  <a:gd name="T24" fmla="*/ 0 w 1706"/>
                  <a:gd name="T25" fmla="*/ 58 h 114"/>
                  <a:gd name="T26" fmla="*/ 0 w 1706"/>
                  <a:gd name="T27" fmla="*/ 58 h 114"/>
                  <a:gd name="T28" fmla="*/ 2 w 1706"/>
                  <a:gd name="T29" fmla="*/ 60 h 114"/>
                  <a:gd name="T30" fmla="*/ 6 w 1706"/>
                  <a:gd name="T31" fmla="*/ 64 h 114"/>
                  <a:gd name="T32" fmla="*/ 18 w 1706"/>
                  <a:gd name="T33" fmla="*/ 68 h 114"/>
                  <a:gd name="T34" fmla="*/ 40 w 1706"/>
                  <a:gd name="T35" fmla="*/ 74 h 114"/>
                  <a:gd name="T36" fmla="*/ 68 w 1706"/>
                  <a:gd name="T37" fmla="*/ 78 h 114"/>
                  <a:gd name="T38" fmla="*/ 146 w 1706"/>
                  <a:gd name="T39" fmla="*/ 88 h 114"/>
                  <a:gd name="T40" fmla="*/ 250 w 1706"/>
                  <a:gd name="T41" fmla="*/ 96 h 114"/>
                  <a:gd name="T42" fmla="*/ 376 w 1706"/>
                  <a:gd name="T43" fmla="*/ 104 h 114"/>
                  <a:gd name="T44" fmla="*/ 520 w 1706"/>
                  <a:gd name="T45" fmla="*/ 108 h 114"/>
                  <a:gd name="T46" fmla="*/ 680 w 1706"/>
                  <a:gd name="T47" fmla="*/ 112 h 114"/>
                  <a:gd name="T48" fmla="*/ 852 w 1706"/>
                  <a:gd name="T49" fmla="*/ 114 h 114"/>
                  <a:gd name="T50" fmla="*/ 852 w 1706"/>
                  <a:gd name="T51" fmla="*/ 114 h 114"/>
                  <a:gd name="T52" fmla="*/ 1026 w 1706"/>
                  <a:gd name="T53" fmla="*/ 112 h 114"/>
                  <a:gd name="T54" fmla="*/ 1186 w 1706"/>
                  <a:gd name="T55" fmla="*/ 108 h 114"/>
                  <a:gd name="T56" fmla="*/ 1332 w 1706"/>
                  <a:gd name="T57" fmla="*/ 104 h 114"/>
                  <a:gd name="T58" fmla="*/ 1458 w 1706"/>
                  <a:gd name="T59" fmla="*/ 96 h 114"/>
                  <a:gd name="T60" fmla="*/ 1562 w 1706"/>
                  <a:gd name="T61" fmla="*/ 88 h 114"/>
                  <a:gd name="T62" fmla="*/ 1640 w 1706"/>
                  <a:gd name="T63" fmla="*/ 78 h 114"/>
                  <a:gd name="T64" fmla="*/ 1668 w 1706"/>
                  <a:gd name="T65" fmla="*/ 74 h 114"/>
                  <a:gd name="T66" fmla="*/ 1690 w 1706"/>
                  <a:gd name="T67" fmla="*/ 68 h 114"/>
                  <a:gd name="T68" fmla="*/ 1702 w 1706"/>
                  <a:gd name="T69" fmla="*/ 64 h 114"/>
                  <a:gd name="T70" fmla="*/ 1706 w 1706"/>
                  <a:gd name="T71" fmla="*/ 60 h 114"/>
                  <a:gd name="T72" fmla="*/ 1706 w 1706"/>
                  <a:gd name="T73" fmla="*/ 58 h 114"/>
                  <a:gd name="T74" fmla="*/ 1706 w 1706"/>
                  <a:gd name="T75" fmla="*/ 58 h 114"/>
                  <a:gd name="T76" fmla="*/ 1706 w 1706"/>
                  <a:gd name="T77" fmla="*/ 54 h 114"/>
                  <a:gd name="T78" fmla="*/ 1702 w 1706"/>
                  <a:gd name="T79" fmla="*/ 52 h 114"/>
                  <a:gd name="T80" fmla="*/ 1690 w 1706"/>
                  <a:gd name="T81" fmla="*/ 46 h 114"/>
                  <a:gd name="T82" fmla="*/ 1668 w 1706"/>
                  <a:gd name="T83" fmla="*/ 40 h 114"/>
                  <a:gd name="T84" fmla="*/ 1640 w 1706"/>
                  <a:gd name="T85" fmla="*/ 36 h 114"/>
                  <a:gd name="T86" fmla="*/ 1562 w 1706"/>
                  <a:gd name="T87" fmla="*/ 26 h 114"/>
                  <a:gd name="T88" fmla="*/ 1458 w 1706"/>
                  <a:gd name="T89" fmla="*/ 18 h 114"/>
                  <a:gd name="T90" fmla="*/ 1332 w 1706"/>
                  <a:gd name="T91" fmla="*/ 10 h 114"/>
                  <a:gd name="T92" fmla="*/ 1186 w 1706"/>
                  <a:gd name="T93" fmla="*/ 6 h 114"/>
                  <a:gd name="T94" fmla="*/ 1026 w 1706"/>
                  <a:gd name="T95" fmla="*/ 2 h 114"/>
                  <a:gd name="T96" fmla="*/ 852 w 1706"/>
                  <a:gd name="T9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06" h="114">
                    <a:moveTo>
                      <a:pt x="852" y="0"/>
                    </a:moveTo>
                    <a:lnTo>
                      <a:pt x="852" y="0"/>
                    </a:lnTo>
                    <a:lnTo>
                      <a:pt x="680" y="2"/>
                    </a:lnTo>
                    <a:lnTo>
                      <a:pt x="520" y="6"/>
                    </a:lnTo>
                    <a:lnTo>
                      <a:pt x="376" y="10"/>
                    </a:lnTo>
                    <a:lnTo>
                      <a:pt x="250" y="18"/>
                    </a:lnTo>
                    <a:lnTo>
                      <a:pt x="146" y="26"/>
                    </a:lnTo>
                    <a:lnTo>
                      <a:pt x="68" y="36"/>
                    </a:lnTo>
                    <a:lnTo>
                      <a:pt x="40" y="40"/>
                    </a:lnTo>
                    <a:lnTo>
                      <a:pt x="18" y="46"/>
                    </a:lnTo>
                    <a:lnTo>
                      <a:pt x="6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18" y="68"/>
                    </a:lnTo>
                    <a:lnTo>
                      <a:pt x="40" y="74"/>
                    </a:lnTo>
                    <a:lnTo>
                      <a:pt x="68" y="78"/>
                    </a:lnTo>
                    <a:lnTo>
                      <a:pt x="146" y="88"/>
                    </a:lnTo>
                    <a:lnTo>
                      <a:pt x="250" y="96"/>
                    </a:lnTo>
                    <a:lnTo>
                      <a:pt x="376" y="104"/>
                    </a:lnTo>
                    <a:lnTo>
                      <a:pt x="520" y="108"/>
                    </a:lnTo>
                    <a:lnTo>
                      <a:pt x="680" y="112"/>
                    </a:lnTo>
                    <a:lnTo>
                      <a:pt x="852" y="114"/>
                    </a:lnTo>
                    <a:lnTo>
                      <a:pt x="852" y="114"/>
                    </a:lnTo>
                    <a:lnTo>
                      <a:pt x="1026" y="112"/>
                    </a:lnTo>
                    <a:lnTo>
                      <a:pt x="1186" y="108"/>
                    </a:lnTo>
                    <a:lnTo>
                      <a:pt x="1332" y="104"/>
                    </a:lnTo>
                    <a:lnTo>
                      <a:pt x="1458" y="96"/>
                    </a:lnTo>
                    <a:lnTo>
                      <a:pt x="1562" y="88"/>
                    </a:lnTo>
                    <a:lnTo>
                      <a:pt x="1640" y="78"/>
                    </a:lnTo>
                    <a:lnTo>
                      <a:pt x="1668" y="74"/>
                    </a:lnTo>
                    <a:lnTo>
                      <a:pt x="1690" y="68"/>
                    </a:lnTo>
                    <a:lnTo>
                      <a:pt x="1702" y="64"/>
                    </a:lnTo>
                    <a:lnTo>
                      <a:pt x="1706" y="60"/>
                    </a:lnTo>
                    <a:lnTo>
                      <a:pt x="1706" y="58"/>
                    </a:lnTo>
                    <a:lnTo>
                      <a:pt x="1706" y="58"/>
                    </a:lnTo>
                    <a:lnTo>
                      <a:pt x="1706" y="54"/>
                    </a:lnTo>
                    <a:lnTo>
                      <a:pt x="1702" y="52"/>
                    </a:lnTo>
                    <a:lnTo>
                      <a:pt x="1690" y="46"/>
                    </a:lnTo>
                    <a:lnTo>
                      <a:pt x="1668" y="40"/>
                    </a:lnTo>
                    <a:lnTo>
                      <a:pt x="1640" y="36"/>
                    </a:lnTo>
                    <a:lnTo>
                      <a:pt x="1562" y="26"/>
                    </a:lnTo>
                    <a:lnTo>
                      <a:pt x="1458" y="18"/>
                    </a:lnTo>
                    <a:lnTo>
                      <a:pt x="1332" y="10"/>
                    </a:lnTo>
                    <a:lnTo>
                      <a:pt x="1186" y="6"/>
                    </a:lnTo>
                    <a:lnTo>
                      <a:pt x="1026" y="2"/>
                    </a:lnTo>
                    <a:lnTo>
                      <a:pt x="8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360"/>
              <p:cNvSpPr>
                <a:spLocks noEditPoints="1"/>
              </p:cNvSpPr>
              <p:nvPr/>
            </p:nvSpPr>
            <p:spPr bwMode="auto">
              <a:xfrm>
                <a:off x="3002" y="4170"/>
                <a:ext cx="1696" cy="110"/>
              </a:xfrm>
              <a:custGeom>
                <a:avLst/>
                <a:gdLst>
                  <a:gd name="T0" fmla="*/ 846 w 1696"/>
                  <a:gd name="T1" fmla="*/ 110 h 110"/>
                  <a:gd name="T2" fmla="*/ 518 w 1696"/>
                  <a:gd name="T3" fmla="*/ 106 h 110"/>
                  <a:gd name="T4" fmla="*/ 252 w 1696"/>
                  <a:gd name="T5" fmla="*/ 94 h 110"/>
                  <a:gd name="T6" fmla="*/ 72 w 1696"/>
                  <a:gd name="T7" fmla="*/ 76 h 110"/>
                  <a:gd name="T8" fmla="*/ 22 w 1696"/>
                  <a:gd name="T9" fmla="*/ 66 h 110"/>
                  <a:gd name="T10" fmla="*/ 6 w 1696"/>
                  <a:gd name="T11" fmla="*/ 58 h 110"/>
                  <a:gd name="T12" fmla="*/ 6 w 1696"/>
                  <a:gd name="T13" fmla="*/ 56 h 110"/>
                  <a:gd name="T14" fmla="*/ 10 w 1696"/>
                  <a:gd name="T15" fmla="*/ 50 h 110"/>
                  <a:gd name="T16" fmla="*/ 42 w 1696"/>
                  <a:gd name="T17" fmla="*/ 38 h 110"/>
                  <a:gd name="T18" fmla="*/ 148 w 1696"/>
                  <a:gd name="T19" fmla="*/ 24 h 110"/>
                  <a:gd name="T20" fmla="*/ 376 w 1696"/>
                  <a:gd name="T21" fmla="*/ 8 h 110"/>
                  <a:gd name="T22" fmla="*/ 676 w 1696"/>
                  <a:gd name="T23" fmla="*/ 0 h 110"/>
                  <a:gd name="T24" fmla="*/ 846 w 1696"/>
                  <a:gd name="T25" fmla="*/ 0 h 110"/>
                  <a:gd name="T26" fmla="*/ 1176 w 1696"/>
                  <a:gd name="T27" fmla="*/ 4 h 110"/>
                  <a:gd name="T28" fmla="*/ 1444 w 1696"/>
                  <a:gd name="T29" fmla="*/ 16 h 110"/>
                  <a:gd name="T30" fmla="*/ 1624 w 1696"/>
                  <a:gd name="T31" fmla="*/ 34 h 110"/>
                  <a:gd name="T32" fmla="*/ 1674 w 1696"/>
                  <a:gd name="T33" fmla="*/ 44 h 110"/>
                  <a:gd name="T34" fmla="*/ 1690 w 1696"/>
                  <a:gd name="T35" fmla="*/ 52 h 110"/>
                  <a:gd name="T36" fmla="*/ 1690 w 1696"/>
                  <a:gd name="T37" fmla="*/ 56 h 110"/>
                  <a:gd name="T38" fmla="*/ 1686 w 1696"/>
                  <a:gd name="T39" fmla="*/ 62 h 110"/>
                  <a:gd name="T40" fmla="*/ 1652 w 1696"/>
                  <a:gd name="T41" fmla="*/ 72 h 110"/>
                  <a:gd name="T42" fmla="*/ 1548 w 1696"/>
                  <a:gd name="T43" fmla="*/ 86 h 110"/>
                  <a:gd name="T44" fmla="*/ 1320 w 1696"/>
                  <a:gd name="T45" fmla="*/ 100 h 110"/>
                  <a:gd name="T46" fmla="*/ 1018 w 1696"/>
                  <a:gd name="T47" fmla="*/ 110 h 110"/>
                  <a:gd name="T48" fmla="*/ 846 w 1696"/>
                  <a:gd name="T49" fmla="*/ 0 h 110"/>
                  <a:gd name="T50" fmla="*/ 676 w 1696"/>
                  <a:gd name="T51" fmla="*/ 0 h 110"/>
                  <a:gd name="T52" fmla="*/ 372 w 1696"/>
                  <a:gd name="T53" fmla="*/ 8 h 110"/>
                  <a:gd name="T54" fmla="*/ 144 w 1696"/>
                  <a:gd name="T55" fmla="*/ 24 h 110"/>
                  <a:gd name="T56" fmla="*/ 38 w 1696"/>
                  <a:gd name="T57" fmla="*/ 38 h 110"/>
                  <a:gd name="T58" fmla="*/ 4 w 1696"/>
                  <a:gd name="T59" fmla="*/ 50 h 110"/>
                  <a:gd name="T60" fmla="*/ 0 w 1696"/>
                  <a:gd name="T61" fmla="*/ 56 h 110"/>
                  <a:gd name="T62" fmla="*/ 2 w 1696"/>
                  <a:gd name="T63" fmla="*/ 58 h 110"/>
                  <a:gd name="T64" fmla="*/ 18 w 1696"/>
                  <a:gd name="T65" fmla="*/ 66 h 110"/>
                  <a:gd name="T66" fmla="*/ 66 w 1696"/>
                  <a:gd name="T67" fmla="*/ 76 h 110"/>
                  <a:gd name="T68" fmla="*/ 248 w 1696"/>
                  <a:gd name="T69" fmla="*/ 94 h 110"/>
                  <a:gd name="T70" fmla="*/ 516 w 1696"/>
                  <a:gd name="T71" fmla="*/ 106 h 110"/>
                  <a:gd name="T72" fmla="*/ 846 w 1696"/>
                  <a:gd name="T73" fmla="*/ 110 h 110"/>
                  <a:gd name="T74" fmla="*/ 1018 w 1696"/>
                  <a:gd name="T75" fmla="*/ 110 h 110"/>
                  <a:gd name="T76" fmla="*/ 1322 w 1696"/>
                  <a:gd name="T77" fmla="*/ 102 h 110"/>
                  <a:gd name="T78" fmla="*/ 1552 w 1696"/>
                  <a:gd name="T79" fmla="*/ 86 h 110"/>
                  <a:gd name="T80" fmla="*/ 1658 w 1696"/>
                  <a:gd name="T81" fmla="*/ 72 h 110"/>
                  <a:gd name="T82" fmla="*/ 1692 w 1696"/>
                  <a:gd name="T83" fmla="*/ 62 h 110"/>
                  <a:gd name="T84" fmla="*/ 1696 w 1696"/>
                  <a:gd name="T85" fmla="*/ 56 h 110"/>
                  <a:gd name="T86" fmla="*/ 1694 w 1696"/>
                  <a:gd name="T87" fmla="*/ 52 h 110"/>
                  <a:gd name="T88" fmla="*/ 1678 w 1696"/>
                  <a:gd name="T89" fmla="*/ 44 h 110"/>
                  <a:gd name="T90" fmla="*/ 1630 w 1696"/>
                  <a:gd name="T91" fmla="*/ 34 h 110"/>
                  <a:gd name="T92" fmla="*/ 1448 w 1696"/>
                  <a:gd name="T93" fmla="*/ 16 h 110"/>
                  <a:gd name="T94" fmla="*/ 1178 w 1696"/>
                  <a:gd name="T95" fmla="*/ 4 h 110"/>
                  <a:gd name="T96" fmla="*/ 846 w 1696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6" h="110">
                    <a:moveTo>
                      <a:pt x="846" y="110"/>
                    </a:moveTo>
                    <a:lnTo>
                      <a:pt x="846" y="110"/>
                    </a:lnTo>
                    <a:lnTo>
                      <a:pt x="676" y="110"/>
                    </a:lnTo>
                    <a:lnTo>
                      <a:pt x="518" y="106"/>
                    </a:lnTo>
                    <a:lnTo>
                      <a:pt x="376" y="100"/>
                    </a:lnTo>
                    <a:lnTo>
                      <a:pt x="252" y="94"/>
                    </a:lnTo>
                    <a:lnTo>
                      <a:pt x="148" y="86"/>
                    </a:lnTo>
                    <a:lnTo>
                      <a:pt x="72" y="76"/>
                    </a:lnTo>
                    <a:lnTo>
                      <a:pt x="42" y="72"/>
                    </a:lnTo>
                    <a:lnTo>
                      <a:pt x="22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0"/>
                    </a:lnTo>
                    <a:lnTo>
                      <a:pt x="22" y="44"/>
                    </a:lnTo>
                    <a:lnTo>
                      <a:pt x="42" y="38"/>
                    </a:lnTo>
                    <a:lnTo>
                      <a:pt x="72" y="34"/>
                    </a:lnTo>
                    <a:lnTo>
                      <a:pt x="148" y="24"/>
                    </a:lnTo>
                    <a:lnTo>
                      <a:pt x="252" y="16"/>
                    </a:lnTo>
                    <a:lnTo>
                      <a:pt x="376" y="8"/>
                    </a:lnTo>
                    <a:lnTo>
                      <a:pt x="518" y="4"/>
                    </a:lnTo>
                    <a:lnTo>
                      <a:pt x="67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1018" y="0"/>
                    </a:lnTo>
                    <a:lnTo>
                      <a:pt x="1176" y="4"/>
                    </a:lnTo>
                    <a:lnTo>
                      <a:pt x="1320" y="8"/>
                    </a:lnTo>
                    <a:lnTo>
                      <a:pt x="1444" y="16"/>
                    </a:lnTo>
                    <a:lnTo>
                      <a:pt x="1548" y="24"/>
                    </a:lnTo>
                    <a:lnTo>
                      <a:pt x="1624" y="34"/>
                    </a:lnTo>
                    <a:lnTo>
                      <a:pt x="1652" y="38"/>
                    </a:lnTo>
                    <a:lnTo>
                      <a:pt x="1674" y="44"/>
                    </a:lnTo>
                    <a:lnTo>
                      <a:pt x="1686" y="50"/>
                    </a:lnTo>
                    <a:lnTo>
                      <a:pt x="1690" y="52"/>
                    </a:lnTo>
                    <a:lnTo>
                      <a:pt x="1690" y="56"/>
                    </a:lnTo>
                    <a:lnTo>
                      <a:pt x="1690" y="56"/>
                    </a:lnTo>
                    <a:lnTo>
                      <a:pt x="1690" y="58"/>
                    </a:lnTo>
                    <a:lnTo>
                      <a:pt x="1686" y="62"/>
                    </a:lnTo>
                    <a:lnTo>
                      <a:pt x="1674" y="66"/>
                    </a:lnTo>
                    <a:lnTo>
                      <a:pt x="1652" y="72"/>
                    </a:lnTo>
                    <a:lnTo>
                      <a:pt x="1624" y="76"/>
                    </a:lnTo>
                    <a:lnTo>
                      <a:pt x="1548" y="86"/>
                    </a:lnTo>
                    <a:lnTo>
                      <a:pt x="1444" y="94"/>
                    </a:lnTo>
                    <a:lnTo>
                      <a:pt x="1320" y="100"/>
                    </a:lnTo>
                    <a:lnTo>
                      <a:pt x="1176" y="106"/>
                    </a:lnTo>
                    <a:lnTo>
                      <a:pt x="1018" y="110"/>
                    </a:lnTo>
                    <a:lnTo>
                      <a:pt x="846" y="110"/>
                    </a:lnTo>
                    <a:close/>
                    <a:moveTo>
                      <a:pt x="846" y="0"/>
                    </a:moveTo>
                    <a:lnTo>
                      <a:pt x="846" y="0"/>
                    </a:lnTo>
                    <a:lnTo>
                      <a:pt x="676" y="0"/>
                    </a:lnTo>
                    <a:lnTo>
                      <a:pt x="516" y="4"/>
                    </a:lnTo>
                    <a:lnTo>
                      <a:pt x="372" y="8"/>
                    </a:lnTo>
                    <a:lnTo>
                      <a:pt x="248" y="16"/>
                    </a:lnTo>
                    <a:lnTo>
                      <a:pt x="144" y="24"/>
                    </a:lnTo>
                    <a:lnTo>
                      <a:pt x="66" y="34"/>
                    </a:lnTo>
                    <a:lnTo>
                      <a:pt x="38" y="38"/>
                    </a:lnTo>
                    <a:lnTo>
                      <a:pt x="18" y="44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18" y="66"/>
                    </a:lnTo>
                    <a:lnTo>
                      <a:pt x="38" y="72"/>
                    </a:lnTo>
                    <a:lnTo>
                      <a:pt x="66" y="76"/>
                    </a:lnTo>
                    <a:lnTo>
                      <a:pt x="144" y="86"/>
                    </a:lnTo>
                    <a:lnTo>
                      <a:pt x="248" y="94"/>
                    </a:lnTo>
                    <a:lnTo>
                      <a:pt x="372" y="102"/>
                    </a:lnTo>
                    <a:lnTo>
                      <a:pt x="516" y="106"/>
                    </a:lnTo>
                    <a:lnTo>
                      <a:pt x="676" y="110"/>
                    </a:lnTo>
                    <a:lnTo>
                      <a:pt x="846" y="110"/>
                    </a:lnTo>
                    <a:lnTo>
                      <a:pt x="846" y="110"/>
                    </a:lnTo>
                    <a:lnTo>
                      <a:pt x="1018" y="110"/>
                    </a:lnTo>
                    <a:lnTo>
                      <a:pt x="1178" y="106"/>
                    </a:lnTo>
                    <a:lnTo>
                      <a:pt x="1322" y="102"/>
                    </a:lnTo>
                    <a:lnTo>
                      <a:pt x="1448" y="94"/>
                    </a:lnTo>
                    <a:lnTo>
                      <a:pt x="1552" y="86"/>
                    </a:lnTo>
                    <a:lnTo>
                      <a:pt x="1630" y="76"/>
                    </a:lnTo>
                    <a:lnTo>
                      <a:pt x="1658" y="72"/>
                    </a:lnTo>
                    <a:lnTo>
                      <a:pt x="1678" y="66"/>
                    </a:lnTo>
                    <a:lnTo>
                      <a:pt x="1692" y="62"/>
                    </a:lnTo>
                    <a:lnTo>
                      <a:pt x="1694" y="58"/>
                    </a:lnTo>
                    <a:lnTo>
                      <a:pt x="1696" y="56"/>
                    </a:lnTo>
                    <a:lnTo>
                      <a:pt x="1696" y="56"/>
                    </a:lnTo>
                    <a:lnTo>
                      <a:pt x="1694" y="52"/>
                    </a:lnTo>
                    <a:lnTo>
                      <a:pt x="1692" y="50"/>
                    </a:lnTo>
                    <a:lnTo>
                      <a:pt x="1678" y="44"/>
                    </a:lnTo>
                    <a:lnTo>
                      <a:pt x="1658" y="38"/>
                    </a:lnTo>
                    <a:lnTo>
                      <a:pt x="1630" y="34"/>
                    </a:lnTo>
                    <a:lnTo>
                      <a:pt x="1552" y="24"/>
                    </a:lnTo>
                    <a:lnTo>
                      <a:pt x="1448" y="16"/>
                    </a:lnTo>
                    <a:lnTo>
                      <a:pt x="1322" y="8"/>
                    </a:lnTo>
                    <a:lnTo>
                      <a:pt x="1178" y="4"/>
                    </a:lnTo>
                    <a:lnTo>
                      <a:pt x="1018" y="0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D7D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361"/>
              <p:cNvSpPr>
                <a:spLocks/>
              </p:cNvSpPr>
              <p:nvPr/>
            </p:nvSpPr>
            <p:spPr bwMode="auto">
              <a:xfrm>
                <a:off x="3008" y="4170"/>
                <a:ext cx="1684" cy="110"/>
              </a:xfrm>
              <a:custGeom>
                <a:avLst/>
                <a:gdLst>
                  <a:gd name="T0" fmla="*/ 840 w 1684"/>
                  <a:gd name="T1" fmla="*/ 110 h 110"/>
                  <a:gd name="T2" fmla="*/ 840 w 1684"/>
                  <a:gd name="T3" fmla="*/ 110 h 110"/>
                  <a:gd name="T4" fmla="*/ 670 w 1684"/>
                  <a:gd name="T5" fmla="*/ 110 h 110"/>
                  <a:gd name="T6" fmla="*/ 512 w 1684"/>
                  <a:gd name="T7" fmla="*/ 106 h 110"/>
                  <a:gd name="T8" fmla="*/ 370 w 1684"/>
                  <a:gd name="T9" fmla="*/ 100 h 110"/>
                  <a:gd name="T10" fmla="*/ 246 w 1684"/>
                  <a:gd name="T11" fmla="*/ 94 h 110"/>
                  <a:gd name="T12" fmla="*/ 142 w 1684"/>
                  <a:gd name="T13" fmla="*/ 86 h 110"/>
                  <a:gd name="T14" fmla="*/ 66 w 1684"/>
                  <a:gd name="T15" fmla="*/ 76 h 110"/>
                  <a:gd name="T16" fmla="*/ 36 w 1684"/>
                  <a:gd name="T17" fmla="*/ 72 h 110"/>
                  <a:gd name="T18" fmla="*/ 16 w 1684"/>
                  <a:gd name="T19" fmla="*/ 66 h 110"/>
                  <a:gd name="T20" fmla="*/ 4 w 1684"/>
                  <a:gd name="T21" fmla="*/ 62 h 110"/>
                  <a:gd name="T22" fmla="*/ 0 w 1684"/>
                  <a:gd name="T23" fmla="*/ 58 h 110"/>
                  <a:gd name="T24" fmla="*/ 0 w 1684"/>
                  <a:gd name="T25" fmla="*/ 56 h 110"/>
                  <a:gd name="T26" fmla="*/ 0 w 1684"/>
                  <a:gd name="T27" fmla="*/ 56 h 110"/>
                  <a:gd name="T28" fmla="*/ 0 w 1684"/>
                  <a:gd name="T29" fmla="*/ 52 h 110"/>
                  <a:gd name="T30" fmla="*/ 4 w 1684"/>
                  <a:gd name="T31" fmla="*/ 50 h 110"/>
                  <a:gd name="T32" fmla="*/ 16 w 1684"/>
                  <a:gd name="T33" fmla="*/ 44 h 110"/>
                  <a:gd name="T34" fmla="*/ 36 w 1684"/>
                  <a:gd name="T35" fmla="*/ 38 h 110"/>
                  <a:gd name="T36" fmla="*/ 66 w 1684"/>
                  <a:gd name="T37" fmla="*/ 34 h 110"/>
                  <a:gd name="T38" fmla="*/ 142 w 1684"/>
                  <a:gd name="T39" fmla="*/ 24 h 110"/>
                  <a:gd name="T40" fmla="*/ 246 w 1684"/>
                  <a:gd name="T41" fmla="*/ 16 h 110"/>
                  <a:gd name="T42" fmla="*/ 370 w 1684"/>
                  <a:gd name="T43" fmla="*/ 8 h 110"/>
                  <a:gd name="T44" fmla="*/ 512 w 1684"/>
                  <a:gd name="T45" fmla="*/ 4 h 110"/>
                  <a:gd name="T46" fmla="*/ 670 w 1684"/>
                  <a:gd name="T47" fmla="*/ 0 h 110"/>
                  <a:gd name="T48" fmla="*/ 840 w 1684"/>
                  <a:gd name="T49" fmla="*/ 0 h 110"/>
                  <a:gd name="T50" fmla="*/ 840 w 1684"/>
                  <a:gd name="T51" fmla="*/ 0 h 110"/>
                  <a:gd name="T52" fmla="*/ 1012 w 1684"/>
                  <a:gd name="T53" fmla="*/ 0 h 110"/>
                  <a:gd name="T54" fmla="*/ 1170 w 1684"/>
                  <a:gd name="T55" fmla="*/ 4 h 110"/>
                  <a:gd name="T56" fmla="*/ 1314 w 1684"/>
                  <a:gd name="T57" fmla="*/ 8 h 110"/>
                  <a:gd name="T58" fmla="*/ 1438 w 1684"/>
                  <a:gd name="T59" fmla="*/ 16 h 110"/>
                  <a:gd name="T60" fmla="*/ 1542 w 1684"/>
                  <a:gd name="T61" fmla="*/ 24 h 110"/>
                  <a:gd name="T62" fmla="*/ 1618 w 1684"/>
                  <a:gd name="T63" fmla="*/ 34 h 110"/>
                  <a:gd name="T64" fmla="*/ 1646 w 1684"/>
                  <a:gd name="T65" fmla="*/ 38 h 110"/>
                  <a:gd name="T66" fmla="*/ 1668 w 1684"/>
                  <a:gd name="T67" fmla="*/ 44 h 110"/>
                  <a:gd name="T68" fmla="*/ 1680 w 1684"/>
                  <a:gd name="T69" fmla="*/ 50 h 110"/>
                  <a:gd name="T70" fmla="*/ 1684 w 1684"/>
                  <a:gd name="T71" fmla="*/ 52 h 110"/>
                  <a:gd name="T72" fmla="*/ 1684 w 1684"/>
                  <a:gd name="T73" fmla="*/ 56 h 110"/>
                  <a:gd name="T74" fmla="*/ 1684 w 1684"/>
                  <a:gd name="T75" fmla="*/ 56 h 110"/>
                  <a:gd name="T76" fmla="*/ 1684 w 1684"/>
                  <a:gd name="T77" fmla="*/ 58 h 110"/>
                  <a:gd name="T78" fmla="*/ 1680 w 1684"/>
                  <a:gd name="T79" fmla="*/ 62 h 110"/>
                  <a:gd name="T80" fmla="*/ 1668 w 1684"/>
                  <a:gd name="T81" fmla="*/ 66 h 110"/>
                  <a:gd name="T82" fmla="*/ 1646 w 1684"/>
                  <a:gd name="T83" fmla="*/ 72 h 110"/>
                  <a:gd name="T84" fmla="*/ 1618 w 1684"/>
                  <a:gd name="T85" fmla="*/ 76 h 110"/>
                  <a:gd name="T86" fmla="*/ 1542 w 1684"/>
                  <a:gd name="T87" fmla="*/ 86 h 110"/>
                  <a:gd name="T88" fmla="*/ 1438 w 1684"/>
                  <a:gd name="T89" fmla="*/ 94 h 110"/>
                  <a:gd name="T90" fmla="*/ 1314 w 1684"/>
                  <a:gd name="T91" fmla="*/ 100 h 110"/>
                  <a:gd name="T92" fmla="*/ 1170 w 1684"/>
                  <a:gd name="T93" fmla="*/ 106 h 110"/>
                  <a:gd name="T94" fmla="*/ 1012 w 1684"/>
                  <a:gd name="T95" fmla="*/ 110 h 110"/>
                  <a:gd name="T96" fmla="*/ 840 w 1684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84" h="110">
                    <a:moveTo>
                      <a:pt x="840" y="110"/>
                    </a:moveTo>
                    <a:lnTo>
                      <a:pt x="840" y="110"/>
                    </a:lnTo>
                    <a:lnTo>
                      <a:pt x="670" y="110"/>
                    </a:lnTo>
                    <a:lnTo>
                      <a:pt x="512" y="106"/>
                    </a:lnTo>
                    <a:lnTo>
                      <a:pt x="370" y="100"/>
                    </a:lnTo>
                    <a:lnTo>
                      <a:pt x="246" y="94"/>
                    </a:lnTo>
                    <a:lnTo>
                      <a:pt x="142" y="86"/>
                    </a:lnTo>
                    <a:lnTo>
                      <a:pt x="66" y="76"/>
                    </a:lnTo>
                    <a:lnTo>
                      <a:pt x="36" y="72"/>
                    </a:lnTo>
                    <a:lnTo>
                      <a:pt x="16" y="66"/>
                    </a:lnTo>
                    <a:lnTo>
                      <a:pt x="4" y="62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4" y="50"/>
                    </a:lnTo>
                    <a:lnTo>
                      <a:pt x="16" y="44"/>
                    </a:lnTo>
                    <a:lnTo>
                      <a:pt x="36" y="38"/>
                    </a:lnTo>
                    <a:lnTo>
                      <a:pt x="66" y="34"/>
                    </a:lnTo>
                    <a:lnTo>
                      <a:pt x="142" y="24"/>
                    </a:lnTo>
                    <a:lnTo>
                      <a:pt x="246" y="16"/>
                    </a:lnTo>
                    <a:lnTo>
                      <a:pt x="370" y="8"/>
                    </a:lnTo>
                    <a:lnTo>
                      <a:pt x="512" y="4"/>
                    </a:lnTo>
                    <a:lnTo>
                      <a:pt x="67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0" y="4"/>
                    </a:lnTo>
                    <a:lnTo>
                      <a:pt x="1314" y="8"/>
                    </a:lnTo>
                    <a:lnTo>
                      <a:pt x="1438" y="16"/>
                    </a:lnTo>
                    <a:lnTo>
                      <a:pt x="1542" y="24"/>
                    </a:lnTo>
                    <a:lnTo>
                      <a:pt x="1618" y="34"/>
                    </a:lnTo>
                    <a:lnTo>
                      <a:pt x="1646" y="38"/>
                    </a:lnTo>
                    <a:lnTo>
                      <a:pt x="1668" y="44"/>
                    </a:lnTo>
                    <a:lnTo>
                      <a:pt x="1680" y="50"/>
                    </a:lnTo>
                    <a:lnTo>
                      <a:pt x="1684" y="52"/>
                    </a:lnTo>
                    <a:lnTo>
                      <a:pt x="1684" y="56"/>
                    </a:lnTo>
                    <a:lnTo>
                      <a:pt x="1684" y="56"/>
                    </a:lnTo>
                    <a:lnTo>
                      <a:pt x="1684" y="58"/>
                    </a:lnTo>
                    <a:lnTo>
                      <a:pt x="1680" y="62"/>
                    </a:lnTo>
                    <a:lnTo>
                      <a:pt x="1668" y="66"/>
                    </a:lnTo>
                    <a:lnTo>
                      <a:pt x="1646" y="72"/>
                    </a:lnTo>
                    <a:lnTo>
                      <a:pt x="1618" y="76"/>
                    </a:lnTo>
                    <a:lnTo>
                      <a:pt x="1542" y="86"/>
                    </a:lnTo>
                    <a:lnTo>
                      <a:pt x="1438" y="94"/>
                    </a:lnTo>
                    <a:lnTo>
                      <a:pt x="1314" y="100"/>
                    </a:lnTo>
                    <a:lnTo>
                      <a:pt x="1170" y="106"/>
                    </a:lnTo>
                    <a:lnTo>
                      <a:pt x="1012" y="110"/>
                    </a:lnTo>
                    <a:lnTo>
                      <a:pt x="840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362"/>
              <p:cNvSpPr>
                <a:spLocks/>
              </p:cNvSpPr>
              <p:nvPr/>
            </p:nvSpPr>
            <p:spPr bwMode="auto">
              <a:xfrm>
                <a:off x="3002" y="4170"/>
                <a:ext cx="1696" cy="110"/>
              </a:xfrm>
              <a:custGeom>
                <a:avLst/>
                <a:gdLst>
                  <a:gd name="T0" fmla="*/ 846 w 1696"/>
                  <a:gd name="T1" fmla="*/ 0 h 110"/>
                  <a:gd name="T2" fmla="*/ 846 w 1696"/>
                  <a:gd name="T3" fmla="*/ 0 h 110"/>
                  <a:gd name="T4" fmla="*/ 676 w 1696"/>
                  <a:gd name="T5" fmla="*/ 0 h 110"/>
                  <a:gd name="T6" fmla="*/ 516 w 1696"/>
                  <a:gd name="T7" fmla="*/ 4 h 110"/>
                  <a:gd name="T8" fmla="*/ 372 w 1696"/>
                  <a:gd name="T9" fmla="*/ 8 h 110"/>
                  <a:gd name="T10" fmla="*/ 248 w 1696"/>
                  <a:gd name="T11" fmla="*/ 16 h 110"/>
                  <a:gd name="T12" fmla="*/ 144 w 1696"/>
                  <a:gd name="T13" fmla="*/ 24 h 110"/>
                  <a:gd name="T14" fmla="*/ 66 w 1696"/>
                  <a:gd name="T15" fmla="*/ 34 h 110"/>
                  <a:gd name="T16" fmla="*/ 38 w 1696"/>
                  <a:gd name="T17" fmla="*/ 38 h 110"/>
                  <a:gd name="T18" fmla="*/ 18 w 1696"/>
                  <a:gd name="T19" fmla="*/ 44 h 110"/>
                  <a:gd name="T20" fmla="*/ 4 w 1696"/>
                  <a:gd name="T21" fmla="*/ 50 h 110"/>
                  <a:gd name="T22" fmla="*/ 2 w 1696"/>
                  <a:gd name="T23" fmla="*/ 52 h 110"/>
                  <a:gd name="T24" fmla="*/ 0 w 1696"/>
                  <a:gd name="T25" fmla="*/ 56 h 110"/>
                  <a:gd name="T26" fmla="*/ 0 w 1696"/>
                  <a:gd name="T27" fmla="*/ 56 h 110"/>
                  <a:gd name="T28" fmla="*/ 2 w 1696"/>
                  <a:gd name="T29" fmla="*/ 58 h 110"/>
                  <a:gd name="T30" fmla="*/ 4 w 1696"/>
                  <a:gd name="T31" fmla="*/ 62 h 110"/>
                  <a:gd name="T32" fmla="*/ 18 w 1696"/>
                  <a:gd name="T33" fmla="*/ 66 h 110"/>
                  <a:gd name="T34" fmla="*/ 38 w 1696"/>
                  <a:gd name="T35" fmla="*/ 72 h 110"/>
                  <a:gd name="T36" fmla="*/ 66 w 1696"/>
                  <a:gd name="T37" fmla="*/ 76 h 110"/>
                  <a:gd name="T38" fmla="*/ 144 w 1696"/>
                  <a:gd name="T39" fmla="*/ 86 h 110"/>
                  <a:gd name="T40" fmla="*/ 248 w 1696"/>
                  <a:gd name="T41" fmla="*/ 94 h 110"/>
                  <a:gd name="T42" fmla="*/ 372 w 1696"/>
                  <a:gd name="T43" fmla="*/ 102 h 110"/>
                  <a:gd name="T44" fmla="*/ 516 w 1696"/>
                  <a:gd name="T45" fmla="*/ 106 h 110"/>
                  <a:gd name="T46" fmla="*/ 676 w 1696"/>
                  <a:gd name="T47" fmla="*/ 110 h 110"/>
                  <a:gd name="T48" fmla="*/ 846 w 1696"/>
                  <a:gd name="T49" fmla="*/ 110 h 110"/>
                  <a:gd name="T50" fmla="*/ 846 w 1696"/>
                  <a:gd name="T51" fmla="*/ 110 h 110"/>
                  <a:gd name="T52" fmla="*/ 1018 w 1696"/>
                  <a:gd name="T53" fmla="*/ 110 h 110"/>
                  <a:gd name="T54" fmla="*/ 1178 w 1696"/>
                  <a:gd name="T55" fmla="*/ 106 h 110"/>
                  <a:gd name="T56" fmla="*/ 1322 w 1696"/>
                  <a:gd name="T57" fmla="*/ 102 h 110"/>
                  <a:gd name="T58" fmla="*/ 1448 w 1696"/>
                  <a:gd name="T59" fmla="*/ 94 h 110"/>
                  <a:gd name="T60" fmla="*/ 1552 w 1696"/>
                  <a:gd name="T61" fmla="*/ 86 h 110"/>
                  <a:gd name="T62" fmla="*/ 1630 w 1696"/>
                  <a:gd name="T63" fmla="*/ 76 h 110"/>
                  <a:gd name="T64" fmla="*/ 1658 w 1696"/>
                  <a:gd name="T65" fmla="*/ 72 h 110"/>
                  <a:gd name="T66" fmla="*/ 1678 w 1696"/>
                  <a:gd name="T67" fmla="*/ 66 h 110"/>
                  <a:gd name="T68" fmla="*/ 1692 w 1696"/>
                  <a:gd name="T69" fmla="*/ 62 h 110"/>
                  <a:gd name="T70" fmla="*/ 1694 w 1696"/>
                  <a:gd name="T71" fmla="*/ 58 h 110"/>
                  <a:gd name="T72" fmla="*/ 1696 w 1696"/>
                  <a:gd name="T73" fmla="*/ 56 h 110"/>
                  <a:gd name="T74" fmla="*/ 1696 w 1696"/>
                  <a:gd name="T75" fmla="*/ 56 h 110"/>
                  <a:gd name="T76" fmla="*/ 1694 w 1696"/>
                  <a:gd name="T77" fmla="*/ 52 h 110"/>
                  <a:gd name="T78" fmla="*/ 1692 w 1696"/>
                  <a:gd name="T79" fmla="*/ 50 h 110"/>
                  <a:gd name="T80" fmla="*/ 1678 w 1696"/>
                  <a:gd name="T81" fmla="*/ 44 h 110"/>
                  <a:gd name="T82" fmla="*/ 1658 w 1696"/>
                  <a:gd name="T83" fmla="*/ 38 h 110"/>
                  <a:gd name="T84" fmla="*/ 1630 w 1696"/>
                  <a:gd name="T85" fmla="*/ 34 h 110"/>
                  <a:gd name="T86" fmla="*/ 1552 w 1696"/>
                  <a:gd name="T87" fmla="*/ 24 h 110"/>
                  <a:gd name="T88" fmla="*/ 1448 w 1696"/>
                  <a:gd name="T89" fmla="*/ 16 h 110"/>
                  <a:gd name="T90" fmla="*/ 1322 w 1696"/>
                  <a:gd name="T91" fmla="*/ 8 h 110"/>
                  <a:gd name="T92" fmla="*/ 1178 w 1696"/>
                  <a:gd name="T93" fmla="*/ 4 h 110"/>
                  <a:gd name="T94" fmla="*/ 1018 w 1696"/>
                  <a:gd name="T95" fmla="*/ 0 h 110"/>
                  <a:gd name="T96" fmla="*/ 846 w 1696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6" h="110">
                    <a:moveTo>
                      <a:pt x="846" y="0"/>
                    </a:moveTo>
                    <a:lnTo>
                      <a:pt x="846" y="0"/>
                    </a:lnTo>
                    <a:lnTo>
                      <a:pt x="676" y="0"/>
                    </a:lnTo>
                    <a:lnTo>
                      <a:pt x="516" y="4"/>
                    </a:lnTo>
                    <a:lnTo>
                      <a:pt x="372" y="8"/>
                    </a:lnTo>
                    <a:lnTo>
                      <a:pt x="248" y="16"/>
                    </a:lnTo>
                    <a:lnTo>
                      <a:pt x="144" y="24"/>
                    </a:lnTo>
                    <a:lnTo>
                      <a:pt x="66" y="34"/>
                    </a:lnTo>
                    <a:lnTo>
                      <a:pt x="38" y="38"/>
                    </a:lnTo>
                    <a:lnTo>
                      <a:pt x="18" y="44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18" y="66"/>
                    </a:lnTo>
                    <a:lnTo>
                      <a:pt x="38" y="72"/>
                    </a:lnTo>
                    <a:lnTo>
                      <a:pt x="66" y="76"/>
                    </a:lnTo>
                    <a:lnTo>
                      <a:pt x="144" y="86"/>
                    </a:lnTo>
                    <a:lnTo>
                      <a:pt x="248" y="94"/>
                    </a:lnTo>
                    <a:lnTo>
                      <a:pt x="372" y="102"/>
                    </a:lnTo>
                    <a:lnTo>
                      <a:pt x="516" y="106"/>
                    </a:lnTo>
                    <a:lnTo>
                      <a:pt x="676" y="110"/>
                    </a:lnTo>
                    <a:lnTo>
                      <a:pt x="846" y="110"/>
                    </a:lnTo>
                    <a:lnTo>
                      <a:pt x="846" y="110"/>
                    </a:lnTo>
                    <a:lnTo>
                      <a:pt x="1018" y="110"/>
                    </a:lnTo>
                    <a:lnTo>
                      <a:pt x="1178" y="106"/>
                    </a:lnTo>
                    <a:lnTo>
                      <a:pt x="1322" y="102"/>
                    </a:lnTo>
                    <a:lnTo>
                      <a:pt x="1448" y="94"/>
                    </a:lnTo>
                    <a:lnTo>
                      <a:pt x="1552" y="86"/>
                    </a:lnTo>
                    <a:lnTo>
                      <a:pt x="1630" y="76"/>
                    </a:lnTo>
                    <a:lnTo>
                      <a:pt x="1658" y="72"/>
                    </a:lnTo>
                    <a:lnTo>
                      <a:pt x="1678" y="66"/>
                    </a:lnTo>
                    <a:lnTo>
                      <a:pt x="1692" y="62"/>
                    </a:lnTo>
                    <a:lnTo>
                      <a:pt x="1694" y="58"/>
                    </a:lnTo>
                    <a:lnTo>
                      <a:pt x="1696" y="56"/>
                    </a:lnTo>
                    <a:lnTo>
                      <a:pt x="1696" y="56"/>
                    </a:lnTo>
                    <a:lnTo>
                      <a:pt x="1694" y="52"/>
                    </a:lnTo>
                    <a:lnTo>
                      <a:pt x="1692" y="50"/>
                    </a:lnTo>
                    <a:lnTo>
                      <a:pt x="1678" y="44"/>
                    </a:lnTo>
                    <a:lnTo>
                      <a:pt x="1658" y="38"/>
                    </a:lnTo>
                    <a:lnTo>
                      <a:pt x="1630" y="34"/>
                    </a:lnTo>
                    <a:lnTo>
                      <a:pt x="1552" y="24"/>
                    </a:lnTo>
                    <a:lnTo>
                      <a:pt x="1448" y="16"/>
                    </a:lnTo>
                    <a:lnTo>
                      <a:pt x="1322" y="8"/>
                    </a:lnTo>
                    <a:lnTo>
                      <a:pt x="1178" y="4"/>
                    </a:lnTo>
                    <a:lnTo>
                      <a:pt x="1018" y="0"/>
                    </a:lnTo>
                    <a:lnTo>
                      <a:pt x="8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363"/>
              <p:cNvSpPr>
                <a:spLocks noEditPoints="1"/>
              </p:cNvSpPr>
              <p:nvPr/>
            </p:nvSpPr>
            <p:spPr bwMode="auto">
              <a:xfrm>
                <a:off x="3008" y="4170"/>
                <a:ext cx="1684" cy="110"/>
              </a:xfrm>
              <a:custGeom>
                <a:avLst/>
                <a:gdLst>
                  <a:gd name="T0" fmla="*/ 840 w 1684"/>
                  <a:gd name="T1" fmla="*/ 110 h 110"/>
                  <a:gd name="T2" fmla="*/ 514 w 1684"/>
                  <a:gd name="T3" fmla="*/ 106 h 110"/>
                  <a:gd name="T4" fmla="*/ 248 w 1684"/>
                  <a:gd name="T5" fmla="*/ 94 h 110"/>
                  <a:gd name="T6" fmla="*/ 70 w 1684"/>
                  <a:gd name="T7" fmla="*/ 76 h 110"/>
                  <a:gd name="T8" fmla="*/ 22 w 1684"/>
                  <a:gd name="T9" fmla="*/ 66 h 110"/>
                  <a:gd name="T10" fmla="*/ 6 w 1684"/>
                  <a:gd name="T11" fmla="*/ 58 h 110"/>
                  <a:gd name="T12" fmla="*/ 4 w 1684"/>
                  <a:gd name="T13" fmla="*/ 56 h 110"/>
                  <a:gd name="T14" fmla="*/ 8 w 1684"/>
                  <a:gd name="T15" fmla="*/ 50 h 110"/>
                  <a:gd name="T16" fmla="*/ 42 w 1684"/>
                  <a:gd name="T17" fmla="*/ 38 h 110"/>
                  <a:gd name="T18" fmla="*/ 146 w 1684"/>
                  <a:gd name="T19" fmla="*/ 24 h 110"/>
                  <a:gd name="T20" fmla="*/ 372 w 1684"/>
                  <a:gd name="T21" fmla="*/ 10 h 110"/>
                  <a:gd name="T22" fmla="*/ 672 w 1684"/>
                  <a:gd name="T23" fmla="*/ 0 h 110"/>
                  <a:gd name="T24" fmla="*/ 840 w 1684"/>
                  <a:gd name="T25" fmla="*/ 0 h 110"/>
                  <a:gd name="T26" fmla="*/ 1168 w 1684"/>
                  <a:gd name="T27" fmla="*/ 4 h 110"/>
                  <a:gd name="T28" fmla="*/ 1434 w 1684"/>
                  <a:gd name="T29" fmla="*/ 16 h 110"/>
                  <a:gd name="T30" fmla="*/ 1614 w 1684"/>
                  <a:gd name="T31" fmla="*/ 34 h 110"/>
                  <a:gd name="T32" fmla="*/ 1662 w 1684"/>
                  <a:gd name="T33" fmla="*/ 44 h 110"/>
                  <a:gd name="T34" fmla="*/ 1678 w 1684"/>
                  <a:gd name="T35" fmla="*/ 52 h 110"/>
                  <a:gd name="T36" fmla="*/ 1680 w 1684"/>
                  <a:gd name="T37" fmla="*/ 56 h 110"/>
                  <a:gd name="T38" fmla="*/ 1676 w 1684"/>
                  <a:gd name="T39" fmla="*/ 60 h 110"/>
                  <a:gd name="T40" fmla="*/ 1642 w 1684"/>
                  <a:gd name="T41" fmla="*/ 72 h 110"/>
                  <a:gd name="T42" fmla="*/ 1536 w 1684"/>
                  <a:gd name="T43" fmla="*/ 86 h 110"/>
                  <a:gd name="T44" fmla="*/ 1310 w 1684"/>
                  <a:gd name="T45" fmla="*/ 100 h 110"/>
                  <a:gd name="T46" fmla="*/ 1010 w 1684"/>
                  <a:gd name="T47" fmla="*/ 110 h 110"/>
                  <a:gd name="T48" fmla="*/ 840 w 1684"/>
                  <a:gd name="T49" fmla="*/ 0 h 110"/>
                  <a:gd name="T50" fmla="*/ 670 w 1684"/>
                  <a:gd name="T51" fmla="*/ 0 h 110"/>
                  <a:gd name="T52" fmla="*/ 370 w 1684"/>
                  <a:gd name="T53" fmla="*/ 8 h 110"/>
                  <a:gd name="T54" fmla="*/ 142 w 1684"/>
                  <a:gd name="T55" fmla="*/ 24 h 110"/>
                  <a:gd name="T56" fmla="*/ 36 w 1684"/>
                  <a:gd name="T57" fmla="*/ 38 h 110"/>
                  <a:gd name="T58" fmla="*/ 4 w 1684"/>
                  <a:gd name="T59" fmla="*/ 50 h 110"/>
                  <a:gd name="T60" fmla="*/ 0 w 1684"/>
                  <a:gd name="T61" fmla="*/ 56 h 110"/>
                  <a:gd name="T62" fmla="*/ 0 w 1684"/>
                  <a:gd name="T63" fmla="*/ 58 h 110"/>
                  <a:gd name="T64" fmla="*/ 16 w 1684"/>
                  <a:gd name="T65" fmla="*/ 66 h 110"/>
                  <a:gd name="T66" fmla="*/ 66 w 1684"/>
                  <a:gd name="T67" fmla="*/ 76 h 110"/>
                  <a:gd name="T68" fmla="*/ 246 w 1684"/>
                  <a:gd name="T69" fmla="*/ 94 h 110"/>
                  <a:gd name="T70" fmla="*/ 512 w 1684"/>
                  <a:gd name="T71" fmla="*/ 106 h 110"/>
                  <a:gd name="T72" fmla="*/ 840 w 1684"/>
                  <a:gd name="T73" fmla="*/ 110 h 110"/>
                  <a:gd name="T74" fmla="*/ 1012 w 1684"/>
                  <a:gd name="T75" fmla="*/ 110 h 110"/>
                  <a:gd name="T76" fmla="*/ 1314 w 1684"/>
                  <a:gd name="T77" fmla="*/ 100 h 110"/>
                  <a:gd name="T78" fmla="*/ 1542 w 1684"/>
                  <a:gd name="T79" fmla="*/ 86 h 110"/>
                  <a:gd name="T80" fmla="*/ 1646 w 1684"/>
                  <a:gd name="T81" fmla="*/ 72 h 110"/>
                  <a:gd name="T82" fmla="*/ 1680 w 1684"/>
                  <a:gd name="T83" fmla="*/ 62 h 110"/>
                  <a:gd name="T84" fmla="*/ 1684 w 1684"/>
                  <a:gd name="T85" fmla="*/ 56 h 110"/>
                  <a:gd name="T86" fmla="*/ 1684 w 1684"/>
                  <a:gd name="T87" fmla="*/ 52 h 110"/>
                  <a:gd name="T88" fmla="*/ 1668 w 1684"/>
                  <a:gd name="T89" fmla="*/ 44 h 110"/>
                  <a:gd name="T90" fmla="*/ 1618 w 1684"/>
                  <a:gd name="T91" fmla="*/ 34 h 110"/>
                  <a:gd name="T92" fmla="*/ 1438 w 1684"/>
                  <a:gd name="T93" fmla="*/ 16 h 110"/>
                  <a:gd name="T94" fmla="*/ 1170 w 1684"/>
                  <a:gd name="T95" fmla="*/ 4 h 110"/>
                  <a:gd name="T96" fmla="*/ 840 w 1684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84" h="110">
                    <a:moveTo>
                      <a:pt x="840" y="110"/>
                    </a:moveTo>
                    <a:lnTo>
                      <a:pt x="840" y="110"/>
                    </a:lnTo>
                    <a:lnTo>
                      <a:pt x="672" y="110"/>
                    </a:lnTo>
                    <a:lnTo>
                      <a:pt x="514" y="106"/>
                    </a:lnTo>
                    <a:lnTo>
                      <a:pt x="372" y="100"/>
                    </a:lnTo>
                    <a:lnTo>
                      <a:pt x="248" y="94"/>
                    </a:lnTo>
                    <a:lnTo>
                      <a:pt x="146" y="86"/>
                    </a:lnTo>
                    <a:lnTo>
                      <a:pt x="70" y="76"/>
                    </a:lnTo>
                    <a:lnTo>
                      <a:pt x="42" y="72"/>
                    </a:lnTo>
                    <a:lnTo>
                      <a:pt x="22" y="66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22" y="44"/>
                    </a:lnTo>
                    <a:lnTo>
                      <a:pt x="42" y="38"/>
                    </a:lnTo>
                    <a:lnTo>
                      <a:pt x="70" y="34"/>
                    </a:lnTo>
                    <a:lnTo>
                      <a:pt x="146" y="24"/>
                    </a:lnTo>
                    <a:lnTo>
                      <a:pt x="248" y="16"/>
                    </a:lnTo>
                    <a:lnTo>
                      <a:pt x="372" y="10"/>
                    </a:lnTo>
                    <a:lnTo>
                      <a:pt x="514" y="4"/>
                    </a:lnTo>
                    <a:lnTo>
                      <a:pt x="672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1010" y="0"/>
                    </a:lnTo>
                    <a:lnTo>
                      <a:pt x="1168" y="4"/>
                    </a:lnTo>
                    <a:lnTo>
                      <a:pt x="1310" y="10"/>
                    </a:lnTo>
                    <a:lnTo>
                      <a:pt x="1434" y="16"/>
                    </a:lnTo>
                    <a:lnTo>
                      <a:pt x="1536" y="24"/>
                    </a:lnTo>
                    <a:lnTo>
                      <a:pt x="1614" y="34"/>
                    </a:lnTo>
                    <a:lnTo>
                      <a:pt x="1642" y="38"/>
                    </a:lnTo>
                    <a:lnTo>
                      <a:pt x="1662" y="44"/>
                    </a:lnTo>
                    <a:lnTo>
                      <a:pt x="1676" y="50"/>
                    </a:lnTo>
                    <a:lnTo>
                      <a:pt x="1678" y="52"/>
                    </a:lnTo>
                    <a:lnTo>
                      <a:pt x="1680" y="56"/>
                    </a:lnTo>
                    <a:lnTo>
                      <a:pt x="1680" y="56"/>
                    </a:lnTo>
                    <a:lnTo>
                      <a:pt x="1678" y="58"/>
                    </a:lnTo>
                    <a:lnTo>
                      <a:pt x="1676" y="60"/>
                    </a:lnTo>
                    <a:lnTo>
                      <a:pt x="1662" y="66"/>
                    </a:lnTo>
                    <a:lnTo>
                      <a:pt x="1642" y="72"/>
                    </a:lnTo>
                    <a:lnTo>
                      <a:pt x="1614" y="76"/>
                    </a:lnTo>
                    <a:lnTo>
                      <a:pt x="1536" y="86"/>
                    </a:lnTo>
                    <a:lnTo>
                      <a:pt x="1434" y="94"/>
                    </a:lnTo>
                    <a:lnTo>
                      <a:pt x="1310" y="100"/>
                    </a:lnTo>
                    <a:lnTo>
                      <a:pt x="1168" y="106"/>
                    </a:lnTo>
                    <a:lnTo>
                      <a:pt x="1010" y="110"/>
                    </a:lnTo>
                    <a:lnTo>
                      <a:pt x="840" y="110"/>
                    </a:lnTo>
                    <a:close/>
                    <a:moveTo>
                      <a:pt x="840" y="0"/>
                    </a:moveTo>
                    <a:lnTo>
                      <a:pt x="840" y="0"/>
                    </a:lnTo>
                    <a:lnTo>
                      <a:pt x="670" y="0"/>
                    </a:lnTo>
                    <a:lnTo>
                      <a:pt x="512" y="4"/>
                    </a:lnTo>
                    <a:lnTo>
                      <a:pt x="370" y="8"/>
                    </a:lnTo>
                    <a:lnTo>
                      <a:pt x="246" y="16"/>
                    </a:lnTo>
                    <a:lnTo>
                      <a:pt x="142" y="24"/>
                    </a:lnTo>
                    <a:lnTo>
                      <a:pt x="66" y="34"/>
                    </a:lnTo>
                    <a:lnTo>
                      <a:pt x="36" y="38"/>
                    </a:lnTo>
                    <a:lnTo>
                      <a:pt x="16" y="44"/>
                    </a:lnTo>
                    <a:lnTo>
                      <a:pt x="4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4" y="62"/>
                    </a:lnTo>
                    <a:lnTo>
                      <a:pt x="16" y="66"/>
                    </a:lnTo>
                    <a:lnTo>
                      <a:pt x="36" y="72"/>
                    </a:lnTo>
                    <a:lnTo>
                      <a:pt x="66" y="76"/>
                    </a:lnTo>
                    <a:lnTo>
                      <a:pt x="142" y="86"/>
                    </a:lnTo>
                    <a:lnTo>
                      <a:pt x="246" y="94"/>
                    </a:lnTo>
                    <a:lnTo>
                      <a:pt x="370" y="100"/>
                    </a:lnTo>
                    <a:lnTo>
                      <a:pt x="512" y="106"/>
                    </a:lnTo>
                    <a:lnTo>
                      <a:pt x="670" y="110"/>
                    </a:lnTo>
                    <a:lnTo>
                      <a:pt x="840" y="110"/>
                    </a:lnTo>
                    <a:lnTo>
                      <a:pt x="840" y="110"/>
                    </a:lnTo>
                    <a:lnTo>
                      <a:pt x="1012" y="110"/>
                    </a:lnTo>
                    <a:lnTo>
                      <a:pt x="1170" y="106"/>
                    </a:lnTo>
                    <a:lnTo>
                      <a:pt x="1314" y="100"/>
                    </a:lnTo>
                    <a:lnTo>
                      <a:pt x="1438" y="94"/>
                    </a:lnTo>
                    <a:lnTo>
                      <a:pt x="1542" y="86"/>
                    </a:lnTo>
                    <a:lnTo>
                      <a:pt x="1618" y="76"/>
                    </a:lnTo>
                    <a:lnTo>
                      <a:pt x="1646" y="72"/>
                    </a:lnTo>
                    <a:lnTo>
                      <a:pt x="1668" y="66"/>
                    </a:lnTo>
                    <a:lnTo>
                      <a:pt x="1680" y="62"/>
                    </a:lnTo>
                    <a:lnTo>
                      <a:pt x="1684" y="58"/>
                    </a:lnTo>
                    <a:lnTo>
                      <a:pt x="1684" y="56"/>
                    </a:lnTo>
                    <a:lnTo>
                      <a:pt x="1684" y="56"/>
                    </a:lnTo>
                    <a:lnTo>
                      <a:pt x="1684" y="52"/>
                    </a:lnTo>
                    <a:lnTo>
                      <a:pt x="1680" y="50"/>
                    </a:lnTo>
                    <a:lnTo>
                      <a:pt x="1668" y="44"/>
                    </a:lnTo>
                    <a:lnTo>
                      <a:pt x="1646" y="38"/>
                    </a:lnTo>
                    <a:lnTo>
                      <a:pt x="1618" y="34"/>
                    </a:lnTo>
                    <a:lnTo>
                      <a:pt x="1542" y="24"/>
                    </a:lnTo>
                    <a:lnTo>
                      <a:pt x="1438" y="16"/>
                    </a:lnTo>
                    <a:lnTo>
                      <a:pt x="1314" y="8"/>
                    </a:lnTo>
                    <a:lnTo>
                      <a:pt x="1170" y="4"/>
                    </a:lnTo>
                    <a:lnTo>
                      <a:pt x="1012" y="0"/>
                    </a:lnTo>
                    <a:lnTo>
                      <a:pt x="840" y="0"/>
                    </a:lnTo>
                    <a:close/>
                  </a:path>
                </a:pathLst>
              </a:custGeom>
              <a:solidFill>
                <a:srgbClr val="D6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364"/>
              <p:cNvSpPr>
                <a:spLocks/>
              </p:cNvSpPr>
              <p:nvPr/>
            </p:nvSpPr>
            <p:spPr bwMode="auto">
              <a:xfrm>
                <a:off x="3012" y="4170"/>
                <a:ext cx="1676" cy="110"/>
              </a:xfrm>
              <a:custGeom>
                <a:avLst/>
                <a:gdLst>
                  <a:gd name="T0" fmla="*/ 836 w 1676"/>
                  <a:gd name="T1" fmla="*/ 110 h 110"/>
                  <a:gd name="T2" fmla="*/ 836 w 1676"/>
                  <a:gd name="T3" fmla="*/ 110 h 110"/>
                  <a:gd name="T4" fmla="*/ 668 w 1676"/>
                  <a:gd name="T5" fmla="*/ 110 h 110"/>
                  <a:gd name="T6" fmla="*/ 510 w 1676"/>
                  <a:gd name="T7" fmla="*/ 106 h 110"/>
                  <a:gd name="T8" fmla="*/ 368 w 1676"/>
                  <a:gd name="T9" fmla="*/ 100 h 110"/>
                  <a:gd name="T10" fmla="*/ 244 w 1676"/>
                  <a:gd name="T11" fmla="*/ 94 h 110"/>
                  <a:gd name="T12" fmla="*/ 142 w 1676"/>
                  <a:gd name="T13" fmla="*/ 86 h 110"/>
                  <a:gd name="T14" fmla="*/ 66 w 1676"/>
                  <a:gd name="T15" fmla="*/ 76 h 110"/>
                  <a:gd name="T16" fmla="*/ 38 w 1676"/>
                  <a:gd name="T17" fmla="*/ 72 h 110"/>
                  <a:gd name="T18" fmla="*/ 18 w 1676"/>
                  <a:gd name="T19" fmla="*/ 66 h 110"/>
                  <a:gd name="T20" fmla="*/ 4 w 1676"/>
                  <a:gd name="T21" fmla="*/ 60 h 110"/>
                  <a:gd name="T22" fmla="*/ 2 w 1676"/>
                  <a:gd name="T23" fmla="*/ 58 h 110"/>
                  <a:gd name="T24" fmla="*/ 0 w 1676"/>
                  <a:gd name="T25" fmla="*/ 56 h 110"/>
                  <a:gd name="T26" fmla="*/ 0 w 1676"/>
                  <a:gd name="T27" fmla="*/ 56 h 110"/>
                  <a:gd name="T28" fmla="*/ 2 w 1676"/>
                  <a:gd name="T29" fmla="*/ 52 h 110"/>
                  <a:gd name="T30" fmla="*/ 4 w 1676"/>
                  <a:gd name="T31" fmla="*/ 50 h 110"/>
                  <a:gd name="T32" fmla="*/ 18 w 1676"/>
                  <a:gd name="T33" fmla="*/ 44 h 110"/>
                  <a:gd name="T34" fmla="*/ 38 w 1676"/>
                  <a:gd name="T35" fmla="*/ 38 h 110"/>
                  <a:gd name="T36" fmla="*/ 66 w 1676"/>
                  <a:gd name="T37" fmla="*/ 34 h 110"/>
                  <a:gd name="T38" fmla="*/ 142 w 1676"/>
                  <a:gd name="T39" fmla="*/ 24 h 110"/>
                  <a:gd name="T40" fmla="*/ 244 w 1676"/>
                  <a:gd name="T41" fmla="*/ 16 h 110"/>
                  <a:gd name="T42" fmla="*/ 368 w 1676"/>
                  <a:gd name="T43" fmla="*/ 10 h 110"/>
                  <a:gd name="T44" fmla="*/ 510 w 1676"/>
                  <a:gd name="T45" fmla="*/ 4 h 110"/>
                  <a:gd name="T46" fmla="*/ 668 w 1676"/>
                  <a:gd name="T47" fmla="*/ 0 h 110"/>
                  <a:gd name="T48" fmla="*/ 836 w 1676"/>
                  <a:gd name="T49" fmla="*/ 0 h 110"/>
                  <a:gd name="T50" fmla="*/ 836 w 1676"/>
                  <a:gd name="T51" fmla="*/ 0 h 110"/>
                  <a:gd name="T52" fmla="*/ 1006 w 1676"/>
                  <a:gd name="T53" fmla="*/ 0 h 110"/>
                  <a:gd name="T54" fmla="*/ 1164 w 1676"/>
                  <a:gd name="T55" fmla="*/ 4 h 110"/>
                  <a:gd name="T56" fmla="*/ 1306 w 1676"/>
                  <a:gd name="T57" fmla="*/ 10 h 110"/>
                  <a:gd name="T58" fmla="*/ 1430 w 1676"/>
                  <a:gd name="T59" fmla="*/ 16 h 110"/>
                  <a:gd name="T60" fmla="*/ 1532 w 1676"/>
                  <a:gd name="T61" fmla="*/ 24 h 110"/>
                  <a:gd name="T62" fmla="*/ 1610 w 1676"/>
                  <a:gd name="T63" fmla="*/ 34 h 110"/>
                  <a:gd name="T64" fmla="*/ 1638 w 1676"/>
                  <a:gd name="T65" fmla="*/ 38 h 110"/>
                  <a:gd name="T66" fmla="*/ 1658 w 1676"/>
                  <a:gd name="T67" fmla="*/ 44 h 110"/>
                  <a:gd name="T68" fmla="*/ 1672 w 1676"/>
                  <a:gd name="T69" fmla="*/ 50 h 110"/>
                  <a:gd name="T70" fmla="*/ 1674 w 1676"/>
                  <a:gd name="T71" fmla="*/ 52 h 110"/>
                  <a:gd name="T72" fmla="*/ 1676 w 1676"/>
                  <a:gd name="T73" fmla="*/ 56 h 110"/>
                  <a:gd name="T74" fmla="*/ 1676 w 1676"/>
                  <a:gd name="T75" fmla="*/ 56 h 110"/>
                  <a:gd name="T76" fmla="*/ 1674 w 1676"/>
                  <a:gd name="T77" fmla="*/ 58 h 110"/>
                  <a:gd name="T78" fmla="*/ 1672 w 1676"/>
                  <a:gd name="T79" fmla="*/ 60 h 110"/>
                  <a:gd name="T80" fmla="*/ 1658 w 1676"/>
                  <a:gd name="T81" fmla="*/ 66 h 110"/>
                  <a:gd name="T82" fmla="*/ 1638 w 1676"/>
                  <a:gd name="T83" fmla="*/ 72 h 110"/>
                  <a:gd name="T84" fmla="*/ 1610 w 1676"/>
                  <a:gd name="T85" fmla="*/ 76 h 110"/>
                  <a:gd name="T86" fmla="*/ 1532 w 1676"/>
                  <a:gd name="T87" fmla="*/ 86 h 110"/>
                  <a:gd name="T88" fmla="*/ 1430 w 1676"/>
                  <a:gd name="T89" fmla="*/ 94 h 110"/>
                  <a:gd name="T90" fmla="*/ 1306 w 1676"/>
                  <a:gd name="T91" fmla="*/ 100 h 110"/>
                  <a:gd name="T92" fmla="*/ 1164 w 1676"/>
                  <a:gd name="T93" fmla="*/ 106 h 110"/>
                  <a:gd name="T94" fmla="*/ 1006 w 1676"/>
                  <a:gd name="T95" fmla="*/ 110 h 110"/>
                  <a:gd name="T96" fmla="*/ 836 w 1676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6" h="110">
                    <a:moveTo>
                      <a:pt x="836" y="110"/>
                    </a:moveTo>
                    <a:lnTo>
                      <a:pt x="836" y="110"/>
                    </a:lnTo>
                    <a:lnTo>
                      <a:pt x="668" y="110"/>
                    </a:lnTo>
                    <a:lnTo>
                      <a:pt x="510" y="106"/>
                    </a:lnTo>
                    <a:lnTo>
                      <a:pt x="368" y="100"/>
                    </a:lnTo>
                    <a:lnTo>
                      <a:pt x="244" y="94"/>
                    </a:lnTo>
                    <a:lnTo>
                      <a:pt x="142" y="86"/>
                    </a:lnTo>
                    <a:lnTo>
                      <a:pt x="66" y="76"/>
                    </a:lnTo>
                    <a:lnTo>
                      <a:pt x="38" y="72"/>
                    </a:lnTo>
                    <a:lnTo>
                      <a:pt x="18" y="66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18" y="44"/>
                    </a:lnTo>
                    <a:lnTo>
                      <a:pt x="38" y="38"/>
                    </a:lnTo>
                    <a:lnTo>
                      <a:pt x="66" y="34"/>
                    </a:lnTo>
                    <a:lnTo>
                      <a:pt x="142" y="24"/>
                    </a:lnTo>
                    <a:lnTo>
                      <a:pt x="244" y="16"/>
                    </a:lnTo>
                    <a:lnTo>
                      <a:pt x="368" y="10"/>
                    </a:lnTo>
                    <a:lnTo>
                      <a:pt x="510" y="4"/>
                    </a:lnTo>
                    <a:lnTo>
                      <a:pt x="668" y="0"/>
                    </a:lnTo>
                    <a:lnTo>
                      <a:pt x="836" y="0"/>
                    </a:lnTo>
                    <a:lnTo>
                      <a:pt x="836" y="0"/>
                    </a:lnTo>
                    <a:lnTo>
                      <a:pt x="1006" y="0"/>
                    </a:lnTo>
                    <a:lnTo>
                      <a:pt x="1164" y="4"/>
                    </a:lnTo>
                    <a:lnTo>
                      <a:pt x="1306" y="10"/>
                    </a:lnTo>
                    <a:lnTo>
                      <a:pt x="1430" y="16"/>
                    </a:lnTo>
                    <a:lnTo>
                      <a:pt x="1532" y="24"/>
                    </a:lnTo>
                    <a:lnTo>
                      <a:pt x="1610" y="34"/>
                    </a:lnTo>
                    <a:lnTo>
                      <a:pt x="1638" y="38"/>
                    </a:lnTo>
                    <a:lnTo>
                      <a:pt x="1658" y="44"/>
                    </a:lnTo>
                    <a:lnTo>
                      <a:pt x="1672" y="50"/>
                    </a:lnTo>
                    <a:lnTo>
                      <a:pt x="1674" y="52"/>
                    </a:lnTo>
                    <a:lnTo>
                      <a:pt x="1676" y="56"/>
                    </a:lnTo>
                    <a:lnTo>
                      <a:pt x="1676" y="56"/>
                    </a:lnTo>
                    <a:lnTo>
                      <a:pt x="1674" y="58"/>
                    </a:lnTo>
                    <a:lnTo>
                      <a:pt x="1672" y="60"/>
                    </a:lnTo>
                    <a:lnTo>
                      <a:pt x="1658" y="66"/>
                    </a:lnTo>
                    <a:lnTo>
                      <a:pt x="1638" y="72"/>
                    </a:lnTo>
                    <a:lnTo>
                      <a:pt x="1610" y="76"/>
                    </a:lnTo>
                    <a:lnTo>
                      <a:pt x="1532" y="86"/>
                    </a:lnTo>
                    <a:lnTo>
                      <a:pt x="1430" y="94"/>
                    </a:lnTo>
                    <a:lnTo>
                      <a:pt x="1306" y="100"/>
                    </a:lnTo>
                    <a:lnTo>
                      <a:pt x="1164" y="106"/>
                    </a:lnTo>
                    <a:lnTo>
                      <a:pt x="1006" y="110"/>
                    </a:lnTo>
                    <a:lnTo>
                      <a:pt x="836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365"/>
              <p:cNvSpPr>
                <a:spLocks/>
              </p:cNvSpPr>
              <p:nvPr/>
            </p:nvSpPr>
            <p:spPr bwMode="auto">
              <a:xfrm>
                <a:off x="3008" y="4170"/>
                <a:ext cx="1684" cy="110"/>
              </a:xfrm>
              <a:custGeom>
                <a:avLst/>
                <a:gdLst>
                  <a:gd name="T0" fmla="*/ 840 w 1684"/>
                  <a:gd name="T1" fmla="*/ 0 h 110"/>
                  <a:gd name="T2" fmla="*/ 840 w 1684"/>
                  <a:gd name="T3" fmla="*/ 0 h 110"/>
                  <a:gd name="T4" fmla="*/ 670 w 1684"/>
                  <a:gd name="T5" fmla="*/ 0 h 110"/>
                  <a:gd name="T6" fmla="*/ 512 w 1684"/>
                  <a:gd name="T7" fmla="*/ 4 h 110"/>
                  <a:gd name="T8" fmla="*/ 370 w 1684"/>
                  <a:gd name="T9" fmla="*/ 8 h 110"/>
                  <a:gd name="T10" fmla="*/ 246 w 1684"/>
                  <a:gd name="T11" fmla="*/ 16 h 110"/>
                  <a:gd name="T12" fmla="*/ 142 w 1684"/>
                  <a:gd name="T13" fmla="*/ 24 h 110"/>
                  <a:gd name="T14" fmla="*/ 66 w 1684"/>
                  <a:gd name="T15" fmla="*/ 34 h 110"/>
                  <a:gd name="T16" fmla="*/ 36 w 1684"/>
                  <a:gd name="T17" fmla="*/ 38 h 110"/>
                  <a:gd name="T18" fmla="*/ 16 w 1684"/>
                  <a:gd name="T19" fmla="*/ 44 h 110"/>
                  <a:gd name="T20" fmla="*/ 4 w 1684"/>
                  <a:gd name="T21" fmla="*/ 50 h 110"/>
                  <a:gd name="T22" fmla="*/ 0 w 1684"/>
                  <a:gd name="T23" fmla="*/ 52 h 110"/>
                  <a:gd name="T24" fmla="*/ 0 w 1684"/>
                  <a:gd name="T25" fmla="*/ 56 h 110"/>
                  <a:gd name="T26" fmla="*/ 0 w 1684"/>
                  <a:gd name="T27" fmla="*/ 56 h 110"/>
                  <a:gd name="T28" fmla="*/ 0 w 1684"/>
                  <a:gd name="T29" fmla="*/ 58 h 110"/>
                  <a:gd name="T30" fmla="*/ 4 w 1684"/>
                  <a:gd name="T31" fmla="*/ 62 h 110"/>
                  <a:gd name="T32" fmla="*/ 16 w 1684"/>
                  <a:gd name="T33" fmla="*/ 66 h 110"/>
                  <a:gd name="T34" fmla="*/ 36 w 1684"/>
                  <a:gd name="T35" fmla="*/ 72 h 110"/>
                  <a:gd name="T36" fmla="*/ 66 w 1684"/>
                  <a:gd name="T37" fmla="*/ 76 h 110"/>
                  <a:gd name="T38" fmla="*/ 142 w 1684"/>
                  <a:gd name="T39" fmla="*/ 86 h 110"/>
                  <a:gd name="T40" fmla="*/ 246 w 1684"/>
                  <a:gd name="T41" fmla="*/ 94 h 110"/>
                  <a:gd name="T42" fmla="*/ 370 w 1684"/>
                  <a:gd name="T43" fmla="*/ 100 h 110"/>
                  <a:gd name="T44" fmla="*/ 512 w 1684"/>
                  <a:gd name="T45" fmla="*/ 106 h 110"/>
                  <a:gd name="T46" fmla="*/ 670 w 1684"/>
                  <a:gd name="T47" fmla="*/ 110 h 110"/>
                  <a:gd name="T48" fmla="*/ 840 w 1684"/>
                  <a:gd name="T49" fmla="*/ 110 h 110"/>
                  <a:gd name="T50" fmla="*/ 840 w 1684"/>
                  <a:gd name="T51" fmla="*/ 110 h 110"/>
                  <a:gd name="T52" fmla="*/ 1012 w 1684"/>
                  <a:gd name="T53" fmla="*/ 110 h 110"/>
                  <a:gd name="T54" fmla="*/ 1170 w 1684"/>
                  <a:gd name="T55" fmla="*/ 106 h 110"/>
                  <a:gd name="T56" fmla="*/ 1314 w 1684"/>
                  <a:gd name="T57" fmla="*/ 100 h 110"/>
                  <a:gd name="T58" fmla="*/ 1438 w 1684"/>
                  <a:gd name="T59" fmla="*/ 94 h 110"/>
                  <a:gd name="T60" fmla="*/ 1542 w 1684"/>
                  <a:gd name="T61" fmla="*/ 86 h 110"/>
                  <a:gd name="T62" fmla="*/ 1618 w 1684"/>
                  <a:gd name="T63" fmla="*/ 76 h 110"/>
                  <a:gd name="T64" fmla="*/ 1646 w 1684"/>
                  <a:gd name="T65" fmla="*/ 72 h 110"/>
                  <a:gd name="T66" fmla="*/ 1668 w 1684"/>
                  <a:gd name="T67" fmla="*/ 66 h 110"/>
                  <a:gd name="T68" fmla="*/ 1680 w 1684"/>
                  <a:gd name="T69" fmla="*/ 62 h 110"/>
                  <a:gd name="T70" fmla="*/ 1684 w 1684"/>
                  <a:gd name="T71" fmla="*/ 58 h 110"/>
                  <a:gd name="T72" fmla="*/ 1684 w 1684"/>
                  <a:gd name="T73" fmla="*/ 56 h 110"/>
                  <a:gd name="T74" fmla="*/ 1684 w 1684"/>
                  <a:gd name="T75" fmla="*/ 56 h 110"/>
                  <a:gd name="T76" fmla="*/ 1684 w 1684"/>
                  <a:gd name="T77" fmla="*/ 52 h 110"/>
                  <a:gd name="T78" fmla="*/ 1680 w 1684"/>
                  <a:gd name="T79" fmla="*/ 50 h 110"/>
                  <a:gd name="T80" fmla="*/ 1668 w 1684"/>
                  <a:gd name="T81" fmla="*/ 44 h 110"/>
                  <a:gd name="T82" fmla="*/ 1646 w 1684"/>
                  <a:gd name="T83" fmla="*/ 38 h 110"/>
                  <a:gd name="T84" fmla="*/ 1618 w 1684"/>
                  <a:gd name="T85" fmla="*/ 34 h 110"/>
                  <a:gd name="T86" fmla="*/ 1542 w 1684"/>
                  <a:gd name="T87" fmla="*/ 24 h 110"/>
                  <a:gd name="T88" fmla="*/ 1438 w 1684"/>
                  <a:gd name="T89" fmla="*/ 16 h 110"/>
                  <a:gd name="T90" fmla="*/ 1314 w 1684"/>
                  <a:gd name="T91" fmla="*/ 8 h 110"/>
                  <a:gd name="T92" fmla="*/ 1170 w 1684"/>
                  <a:gd name="T93" fmla="*/ 4 h 110"/>
                  <a:gd name="T94" fmla="*/ 1012 w 1684"/>
                  <a:gd name="T95" fmla="*/ 0 h 110"/>
                  <a:gd name="T96" fmla="*/ 840 w 1684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84" h="110">
                    <a:moveTo>
                      <a:pt x="840" y="0"/>
                    </a:moveTo>
                    <a:lnTo>
                      <a:pt x="840" y="0"/>
                    </a:lnTo>
                    <a:lnTo>
                      <a:pt x="670" y="0"/>
                    </a:lnTo>
                    <a:lnTo>
                      <a:pt x="512" y="4"/>
                    </a:lnTo>
                    <a:lnTo>
                      <a:pt x="370" y="8"/>
                    </a:lnTo>
                    <a:lnTo>
                      <a:pt x="246" y="16"/>
                    </a:lnTo>
                    <a:lnTo>
                      <a:pt x="142" y="24"/>
                    </a:lnTo>
                    <a:lnTo>
                      <a:pt x="66" y="34"/>
                    </a:lnTo>
                    <a:lnTo>
                      <a:pt x="36" y="38"/>
                    </a:lnTo>
                    <a:lnTo>
                      <a:pt x="16" y="44"/>
                    </a:lnTo>
                    <a:lnTo>
                      <a:pt x="4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4" y="62"/>
                    </a:lnTo>
                    <a:lnTo>
                      <a:pt x="16" y="66"/>
                    </a:lnTo>
                    <a:lnTo>
                      <a:pt x="36" y="72"/>
                    </a:lnTo>
                    <a:lnTo>
                      <a:pt x="66" y="76"/>
                    </a:lnTo>
                    <a:lnTo>
                      <a:pt x="142" y="86"/>
                    </a:lnTo>
                    <a:lnTo>
                      <a:pt x="246" y="94"/>
                    </a:lnTo>
                    <a:lnTo>
                      <a:pt x="370" y="100"/>
                    </a:lnTo>
                    <a:lnTo>
                      <a:pt x="512" y="106"/>
                    </a:lnTo>
                    <a:lnTo>
                      <a:pt x="670" y="110"/>
                    </a:lnTo>
                    <a:lnTo>
                      <a:pt x="840" y="110"/>
                    </a:lnTo>
                    <a:lnTo>
                      <a:pt x="840" y="110"/>
                    </a:lnTo>
                    <a:lnTo>
                      <a:pt x="1012" y="110"/>
                    </a:lnTo>
                    <a:lnTo>
                      <a:pt x="1170" y="106"/>
                    </a:lnTo>
                    <a:lnTo>
                      <a:pt x="1314" y="100"/>
                    </a:lnTo>
                    <a:lnTo>
                      <a:pt x="1438" y="94"/>
                    </a:lnTo>
                    <a:lnTo>
                      <a:pt x="1542" y="86"/>
                    </a:lnTo>
                    <a:lnTo>
                      <a:pt x="1618" y="76"/>
                    </a:lnTo>
                    <a:lnTo>
                      <a:pt x="1646" y="72"/>
                    </a:lnTo>
                    <a:lnTo>
                      <a:pt x="1668" y="66"/>
                    </a:lnTo>
                    <a:lnTo>
                      <a:pt x="1680" y="62"/>
                    </a:lnTo>
                    <a:lnTo>
                      <a:pt x="1684" y="58"/>
                    </a:lnTo>
                    <a:lnTo>
                      <a:pt x="1684" y="56"/>
                    </a:lnTo>
                    <a:lnTo>
                      <a:pt x="1684" y="56"/>
                    </a:lnTo>
                    <a:lnTo>
                      <a:pt x="1684" y="52"/>
                    </a:lnTo>
                    <a:lnTo>
                      <a:pt x="1680" y="50"/>
                    </a:lnTo>
                    <a:lnTo>
                      <a:pt x="1668" y="44"/>
                    </a:lnTo>
                    <a:lnTo>
                      <a:pt x="1646" y="38"/>
                    </a:lnTo>
                    <a:lnTo>
                      <a:pt x="1618" y="34"/>
                    </a:lnTo>
                    <a:lnTo>
                      <a:pt x="1542" y="24"/>
                    </a:lnTo>
                    <a:lnTo>
                      <a:pt x="1438" y="16"/>
                    </a:lnTo>
                    <a:lnTo>
                      <a:pt x="1314" y="8"/>
                    </a:lnTo>
                    <a:lnTo>
                      <a:pt x="1170" y="4"/>
                    </a:lnTo>
                    <a:lnTo>
                      <a:pt x="1012" y="0"/>
                    </a:lnTo>
                    <a:lnTo>
                      <a:pt x="8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366"/>
              <p:cNvSpPr>
                <a:spLocks noEditPoints="1"/>
              </p:cNvSpPr>
              <p:nvPr/>
            </p:nvSpPr>
            <p:spPr bwMode="auto">
              <a:xfrm>
                <a:off x="3012" y="4170"/>
                <a:ext cx="1676" cy="110"/>
              </a:xfrm>
              <a:custGeom>
                <a:avLst/>
                <a:gdLst>
                  <a:gd name="T0" fmla="*/ 836 w 1676"/>
                  <a:gd name="T1" fmla="*/ 110 h 110"/>
                  <a:gd name="T2" fmla="*/ 512 w 1676"/>
                  <a:gd name="T3" fmla="*/ 106 h 110"/>
                  <a:gd name="T4" fmla="*/ 248 w 1676"/>
                  <a:gd name="T5" fmla="*/ 94 h 110"/>
                  <a:gd name="T6" fmla="*/ 70 w 1676"/>
                  <a:gd name="T7" fmla="*/ 76 h 110"/>
                  <a:gd name="T8" fmla="*/ 22 w 1676"/>
                  <a:gd name="T9" fmla="*/ 66 h 110"/>
                  <a:gd name="T10" fmla="*/ 6 w 1676"/>
                  <a:gd name="T11" fmla="*/ 58 h 110"/>
                  <a:gd name="T12" fmla="*/ 6 w 1676"/>
                  <a:gd name="T13" fmla="*/ 56 h 110"/>
                  <a:gd name="T14" fmla="*/ 10 w 1676"/>
                  <a:gd name="T15" fmla="*/ 50 h 110"/>
                  <a:gd name="T16" fmla="*/ 42 w 1676"/>
                  <a:gd name="T17" fmla="*/ 38 h 110"/>
                  <a:gd name="T18" fmla="*/ 148 w 1676"/>
                  <a:gd name="T19" fmla="*/ 24 h 110"/>
                  <a:gd name="T20" fmla="*/ 372 w 1676"/>
                  <a:gd name="T21" fmla="*/ 10 h 110"/>
                  <a:gd name="T22" fmla="*/ 668 w 1676"/>
                  <a:gd name="T23" fmla="*/ 2 h 110"/>
                  <a:gd name="T24" fmla="*/ 836 w 1676"/>
                  <a:gd name="T25" fmla="*/ 0 h 110"/>
                  <a:gd name="T26" fmla="*/ 1162 w 1676"/>
                  <a:gd name="T27" fmla="*/ 4 h 110"/>
                  <a:gd name="T28" fmla="*/ 1428 w 1676"/>
                  <a:gd name="T29" fmla="*/ 16 h 110"/>
                  <a:gd name="T30" fmla="*/ 1606 w 1676"/>
                  <a:gd name="T31" fmla="*/ 34 h 110"/>
                  <a:gd name="T32" fmla="*/ 1654 w 1676"/>
                  <a:gd name="T33" fmla="*/ 44 h 110"/>
                  <a:gd name="T34" fmla="*/ 1670 w 1676"/>
                  <a:gd name="T35" fmla="*/ 52 h 110"/>
                  <a:gd name="T36" fmla="*/ 1670 w 1676"/>
                  <a:gd name="T37" fmla="*/ 56 h 110"/>
                  <a:gd name="T38" fmla="*/ 1666 w 1676"/>
                  <a:gd name="T39" fmla="*/ 60 h 110"/>
                  <a:gd name="T40" fmla="*/ 1634 w 1676"/>
                  <a:gd name="T41" fmla="*/ 72 h 110"/>
                  <a:gd name="T42" fmla="*/ 1528 w 1676"/>
                  <a:gd name="T43" fmla="*/ 86 h 110"/>
                  <a:gd name="T44" fmla="*/ 1304 w 1676"/>
                  <a:gd name="T45" fmla="*/ 100 h 110"/>
                  <a:gd name="T46" fmla="*/ 1004 w 1676"/>
                  <a:gd name="T47" fmla="*/ 108 h 110"/>
                  <a:gd name="T48" fmla="*/ 836 w 1676"/>
                  <a:gd name="T49" fmla="*/ 0 h 110"/>
                  <a:gd name="T50" fmla="*/ 668 w 1676"/>
                  <a:gd name="T51" fmla="*/ 0 h 110"/>
                  <a:gd name="T52" fmla="*/ 368 w 1676"/>
                  <a:gd name="T53" fmla="*/ 10 h 110"/>
                  <a:gd name="T54" fmla="*/ 142 w 1676"/>
                  <a:gd name="T55" fmla="*/ 24 h 110"/>
                  <a:gd name="T56" fmla="*/ 38 w 1676"/>
                  <a:gd name="T57" fmla="*/ 38 h 110"/>
                  <a:gd name="T58" fmla="*/ 4 w 1676"/>
                  <a:gd name="T59" fmla="*/ 50 h 110"/>
                  <a:gd name="T60" fmla="*/ 0 w 1676"/>
                  <a:gd name="T61" fmla="*/ 56 h 110"/>
                  <a:gd name="T62" fmla="*/ 2 w 1676"/>
                  <a:gd name="T63" fmla="*/ 58 h 110"/>
                  <a:gd name="T64" fmla="*/ 18 w 1676"/>
                  <a:gd name="T65" fmla="*/ 66 h 110"/>
                  <a:gd name="T66" fmla="*/ 66 w 1676"/>
                  <a:gd name="T67" fmla="*/ 76 h 110"/>
                  <a:gd name="T68" fmla="*/ 244 w 1676"/>
                  <a:gd name="T69" fmla="*/ 94 h 110"/>
                  <a:gd name="T70" fmla="*/ 510 w 1676"/>
                  <a:gd name="T71" fmla="*/ 106 h 110"/>
                  <a:gd name="T72" fmla="*/ 836 w 1676"/>
                  <a:gd name="T73" fmla="*/ 110 h 110"/>
                  <a:gd name="T74" fmla="*/ 1006 w 1676"/>
                  <a:gd name="T75" fmla="*/ 110 h 110"/>
                  <a:gd name="T76" fmla="*/ 1306 w 1676"/>
                  <a:gd name="T77" fmla="*/ 100 h 110"/>
                  <a:gd name="T78" fmla="*/ 1532 w 1676"/>
                  <a:gd name="T79" fmla="*/ 86 h 110"/>
                  <a:gd name="T80" fmla="*/ 1638 w 1676"/>
                  <a:gd name="T81" fmla="*/ 72 h 110"/>
                  <a:gd name="T82" fmla="*/ 1672 w 1676"/>
                  <a:gd name="T83" fmla="*/ 60 h 110"/>
                  <a:gd name="T84" fmla="*/ 1676 w 1676"/>
                  <a:gd name="T85" fmla="*/ 56 h 110"/>
                  <a:gd name="T86" fmla="*/ 1674 w 1676"/>
                  <a:gd name="T87" fmla="*/ 52 h 110"/>
                  <a:gd name="T88" fmla="*/ 1658 w 1676"/>
                  <a:gd name="T89" fmla="*/ 44 h 110"/>
                  <a:gd name="T90" fmla="*/ 1610 w 1676"/>
                  <a:gd name="T91" fmla="*/ 34 h 110"/>
                  <a:gd name="T92" fmla="*/ 1430 w 1676"/>
                  <a:gd name="T93" fmla="*/ 16 h 110"/>
                  <a:gd name="T94" fmla="*/ 1164 w 1676"/>
                  <a:gd name="T95" fmla="*/ 4 h 110"/>
                  <a:gd name="T96" fmla="*/ 836 w 1676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6" h="110">
                    <a:moveTo>
                      <a:pt x="836" y="110"/>
                    </a:moveTo>
                    <a:lnTo>
                      <a:pt x="836" y="110"/>
                    </a:lnTo>
                    <a:lnTo>
                      <a:pt x="668" y="108"/>
                    </a:lnTo>
                    <a:lnTo>
                      <a:pt x="512" y="106"/>
                    </a:lnTo>
                    <a:lnTo>
                      <a:pt x="372" y="100"/>
                    </a:lnTo>
                    <a:lnTo>
                      <a:pt x="248" y="94"/>
                    </a:lnTo>
                    <a:lnTo>
                      <a:pt x="148" y="86"/>
                    </a:lnTo>
                    <a:lnTo>
                      <a:pt x="70" y="76"/>
                    </a:lnTo>
                    <a:lnTo>
                      <a:pt x="42" y="72"/>
                    </a:lnTo>
                    <a:lnTo>
                      <a:pt x="22" y="66"/>
                    </a:lnTo>
                    <a:lnTo>
                      <a:pt x="10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0"/>
                    </a:lnTo>
                    <a:lnTo>
                      <a:pt x="22" y="44"/>
                    </a:lnTo>
                    <a:lnTo>
                      <a:pt x="42" y="38"/>
                    </a:lnTo>
                    <a:lnTo>
                      <a:pt x="70" y="34"/>
                    </a:lnTo>
                    <a:lnTo>
                      <a:pt x="148" y="24"/>
                    </a:lnTo>
                    <a:lnTo>
                      <a:pt x="248" y="16"/>
                    </a:lnTo>
                    <a:lnTo>
                      <a:pt x="372" y="10"/>
                    </a:lnTo>
                    <a:lnTo>
                      <a:pt x="512" y="4"/>
                    </a:lnTo>
                    <a:lnTo>
                      <a:pt x="668" y="2"/>
                    </a:lnTo>
                    <a:lnTo>
                      <a:pt x="836" y="0"/>
                    </a:lnTo>
                    <a:lnTo>
                      <a:pt x="836" y="0"/>
                    </a:lnTo>
                    <a:lnTo>
                      <a:pt x="1004" y="2"/>
                    </a:lnTo>
                    <a:lnTo>
                      <a:pt x="1162" y="4"/>
                    </a:lnTo>
                    <a:lnTo>
                      <a:pt x="1304" y="10"/>
                    </a:lnTo>
                    <a:lnTo>
                      <a:pt x="1428" y="16"/>
                    </a:lnTo>
                    <a:lnTo>
                      <a:pt x="1528" y="24"/>
                    </a:lnTo>
                    <a:lnTo>
                      <a:pt x="1606" y="34"/>
                    </a:lnTo>
                    <a:lnTo>
                      <a:pt x="1634" y="38"/>
                    </a:lnTo>
                    <a:lnTo>
                      <a:pt x="1654" y="44"/>
                    </a:lnTo>
                    <a:lnTo>
                      <a:pt x="1666" y="50"/>
                    </a:lnTo>
                    <a:lnTo>
                      <a:pt x="1670" y="52"/>
                    </a:lnTo>
                    <a:lnTo>
                      <a:pt x="1670" y="56"/>
                    </a:lnTo>
                    <a:lnTo>
                      <a:pt x="1670" y="56"/>
                    </a:lnTo>
                    <a:lnTo>
                      <a:pt x="1670" y="58"/>
                    </a:lnTo>
                    <a:lnTo>
                      <a:pt x="1666" y="60"/>
                    </a:lnTo>
                    <a:lnTo>
                      <a:pt x="1654" y="66"/>
                    </a:lnTo>
                    <a:lnTo>
                      <a:pt x="1634" y="72"/>
                    </a:lnTo>
                    <a:lnTo>
                      <a:pt x="1606" y="76"/>
                    </a:lnTo>
                    <a:lnTo>
                      <a:pt x="1528" y="86"/>
                    </a:lnTo>
                    <a:lnTo>
                      <a:pt x="1428" y="94"/>
                    </a:lnTo>
                    <a:lnTo>
                      <a:pt x="1304" y="100"/>
                    </a:lnTo>
                    <a:lnTo>
                      <a:pt x="1162" y="106"/>
                    </a:lnTo>
                    <a:lnTo>
                      <a:pt x="1004" y="108"/>
                    </a:lnTo>
                    <a:lnTo>
                      <a:pt x="836" y="110"/>
                    </a:lnTo>
                    <a:close/>
                    <a:moveTo>
                      <a:pt x="836" y="0"/>
                    </a:moveTo>
                    <a:lnTo>
                      <a:pt x="836" y="0"/>
                    </a:lnTo>
                    <a:lnTo>
                      <a:pt x="668" y="0"/>
                    </a:lnTo>
                    <a:lnTo>
                      <a:pt x="510" y="4"/>
                    </a:lnTo>
                    <a:lnTo>
                      <a:pt x="368" y="10"/>
                    </a:lnTo>
                    <a:lnTo>
                      <a:pt x="244" y="16"/>
                    </a:lnTo>
                    <a:lnTo>
                      <a:pt x="142" y="24"/>
                    </a:lnTo>
                    <a:lnTo>
                      <a:pt x="66" y="34"/>
                    </a:lnTo>
                    <a:lnTo>
                      <a:pt x="38" y="38"/>
                    </a:lnTo>
                    <a:lnTo>
                      <a:pt x="18" y="44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18" y="66"/>
                    </a:lnTo>
                    <a:lnTo>
                      <a:pt x="38" y="72"/>
                    </a:lnTo>
                    <a:lnTo>
                      <a:pt x="66" y="76"/>
                    </a:lnTo>
                    <a:lnTo>
                      <a:pt x="142" y="86"/>
                    </a:lnTo>
                    <a:lnTo>
                      <a:pt x="244" y="94"/>
                    </a:lnTo>
                    <a:lnTo>
                      <a:pt x="368" y="100"/>
                    </a:lnTo>
                    <a:lnTo>
                      <a:pt x="510" y="106"/>
                    </a:lnTo>
                    <a:lnTo>
                      <a:pt x="668" y="110"/>
                    </a:lnTo>
                    <a:lnTo>
                      <a:pt x="836" y="110"/>
                    </a:lnTo>
                    <a:lnTo>
                      <a:pt x="836" y="110"/>
                    </a:lnTo>
                    <a:lnTo>
                      <a:pt x="1006" y="110"/>
                    </a:lnTo>
                    <a:lnTo>
                      <a:pt x="1164" y="106"/>
                    </a:lnTo>
                    <a:lnTo>
                      <a:pt x="1306" y="100"/>
                    </a:lnTo>
                    <a:lnTo>
                      <a:pt x="1430" y="94"/>
                    </a:lnTo>
                    <a:lnTo>
                      <a:pt x="1532" y="86"/>
                    </a:lnTo>
                    <a:lnTo>
                      <a:pt x="1610" y="76"/>
                    </a:lnTo>
                    <a:lnTo>
                      <a:pt x="1638" y="72"/>
                    </a:lnTo>
                    <a:lnTo>
                      <a:pt x="1658" y="66"/>
                    </a:lnTo>
                    <a:lnTo>
                      <a:pt x="1672" y="60"/>
                    </a:lnTo>
                    <a:lnTo>
                      <a:pt x="1674" y="58"/>
                    </a:lnTo>
                    <a:lnTo>
                      <a:pt x="1676" y="56"/>
                    </a:lnTo>
                    <a:lnTo>
                      <a:pt x="1676" y="56"/>
                    </a:lnTo>
                    <a:lnTo>
                      <a:pt x="1674" y="52"/>
                    </a:lnTo>
                    <a:lnTo>
                      <a:pt x="1672" y="50"/>
                    </a:lnTo>
                    <a:lnTo>
                      <a:pt x="1658" y="44"/>
                    </a:lnTo>
                    <a:lnTo>
                      <a:pt x="1638" y="38"/>
                    </a:lnTo>
                    <a:lnTo>
                      <a:pt x="1610" y="34"/>
                    </a:lnTo>
                    <a:lnTo>
                      <a:pt x="1532" y="24"/>
                    </a:lnTo>
                    <a:lnTo>
                      <a:pt x="1430" y="16"/>
                    </a:lnTo>
                    <a:lnTo>
                      <a:pt x="1306" y="10"/>
                    </a:lnTo>
                    <a:lnTo>
                      <a:pt x="1164" y="4"/>
                    </a:lnTo>
                    <a:lnTo>
                      <a:pt x="1006" y="0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rgbClr val="D6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367"/>
              <p:cNvSpPr>
                <a:spLocks/>
              </p:cNvSpPr>
              <p:nvPr/>
            </p:nvSpPr>
            <p:spPr bwMode="auto">
              <a:xfrm>
                <a:off x="3018" y="4170"/>
                <a:ext cx="1664" cy="110"/>
              </a:xfrm>
              <a:custGeom>
                <a:avLst/>
                <a:gdLst>
                  <a:gd name="T0" fmla="*/ 830 w 1664"/>
                  <a:gd name="T1" fmla="*/ 110 h 110"/>
                  <a:gd name="T2" fmla="*/ 830 w 1664"/>
                  <a:gd name="T3" fmla="*/ 110 h 110"/>
                  <a:gd name="T4" fmla="*/ 662 w 1664"/>
                  <a:gd name="T5" fmla="*/ 108 h 110"/>
                  <a:gd name="T6" fmla="*/ 506 w 1664"/>
                  <a:gd name="T7" fmla="*/ 106 h 110"/>
                  <a:gd name="T8" fmla="*/ 366 w 1664"/>
                  <a:gd name="T9" fmla="*/ 100 h 110"/>
                  <a:gd name="T10" fmla="*/ 242 w 1664"/>
                  <a:gd name="T11" fmla="*/ 94 h 110"/>
                  <a:gd name="T12" fmla="*/ 142 w 1664"/>
                  <a:gd name="T13" fmla="*/ 86 h 110"/>
                  <a:gd name="T14" fmla="*/ 64 w 1664"/>
                  <a:gd name="T15" fmla="*/ 76 h 110"/>
                  <a:gd name="T16" fmla="*/ 36 w 1664"/>
                  <a:gd name="T17" fmla="*/ 72 h 110"/>
                  <a:gd name="T18" fmla="*/ 16 w 1664"/>
                  <a:gd name="T19" fmla="*/ 66 h 110"/>
                  <a:gd name="T20" fmla="*/ 4 w 1664"/>
                  <a:gd name="T21" fmla="*/ 60 h 110"/>
                  <a:gd name="T22" fmla="*/ 0 w 1664"/>
                  <a:gd name="T23" fmla="*/ 58 h 110"/>
                  <a:gd name="T24" fmla="*/ 0 w 1664"/>
                  <a:gd name="T25" fmla="*/ 56 h 110"/>
                  <a:gd name="T26" fmla="*/ 0 w 1664"/>
                  <a:gd name="T27" fmla="*/ 56 h 110"/>
                  <a:gd name="T28" fmla="*/ 0 w 1664"/>
                  <a:gd name="T29" fmla="*/ 52 h 110"/>
                  <a:gd name="T30" fmla="*/ 4 w 1664"/>
                  <a:gd name="T31" fmla="*/ 50 h 110"/>
                  <a:gd name="T32" fmla="*/ 16 w 1664"/>
                  <a:gd name="T33" fmla="*/ 44 h 110"/>
                  <a:gd name="T34" fmla="*/ 36 w 1664"/>
                  <a:gd name="T35" fmla="*/ 38 h 110"/>
                  <a:gd name="T36" fmla="*/ 64 w 1664"/>
                  <a:gd name="T37" fmla="*/ 34 h 110"/>
                  <a:gd name="T38" fmla="*/ 142 w 1664"/>
                  <a:gd name="T39" fmla="*/ 24 h 110"/>
                  <a:gd name="T40" fmla="*/ 242 w 1664"/>
                  <a:gd name="T41" fmla="*/ 16 h 110"/>
                  <a:gd name="T42" fmla="*/ 366 w 1664"/>
                  <a:gd name="T43" fmla="*/ 10 h 110"/>
                  <a:gd name="T44" fmla="*/ 506 w 1664"/>
                  <a:gd name="T45" fmla="*/ 4 h 110"/>
                  <a:gd name="T46" fmla="*/ 662 w 1664"/>
                  <a:gd name="T47" fmla="*/ 2 h 110"/>
                  <a:gd name="T48" fmla="*/ 830 w 1664"/>
                  <a:gd name="T49" fmla="*/ 0 h 110"/>
                  <a:gd name="T50" fmla="*/ 830 w 1664"/>
                  <a:gd name="T51" fmla="*/ 0 h 110"/>
                  <a:gd name="T52" fmla="*/ 998 w 1664"/>
                  <a:gd name="T53" fmla="*/ 2 h 110"/>
                  <a:gd name="T54" fmla="*/ 1156 w 1664"/>
                  <a:gd name="T55" fmla="*/ 4 h 110"/>
                  <a:gd name="T56" fmla="*/ 1298 w 1664"/>
                  <a:gd name="T57" fmla="*/ 10 h 110"/>
                  <a:gd name="T58" fmla="*/ 1422 w 1664"/>
                  <a:gd name="T59" fmla="*/ 16 h 110"/>
                  <a:gd name="T60" fmla="*/ 1522 w 1664"/>
                  <a:gd name="T61" fmla="*/ 24 h 110"/>
                  <a:gd name="T62" fmla="*/ 1600 w 1664"/>
                  <a:gd name="T63" fmla="*/ 34 h 110"/>
                  <a:gd name="T64" fmla="*/ 1628 w 1664"/>
                  <a:gd name="T65" fmla="*/ 38 h 110"/>
                  <a:gd name="T66" fmla="*/ 1648 w 1664"/>
                  <a:gd name="T67" fmla="*/ 44 h 110"/>
                  <a:gd name="T68" fmla="*/ 1660 w 1664"/>
                  <a:gd name="T69" fmla="*/ 50 h 110"/>
                  <a:gd name="T70" fmla="*/ 1664 w 1664"/>
                  <a:gd name="T71" fmla="*/ 52 h 110"/>
                  <a:gd name="T72" fmla="*/ 1664 w 1664"/>
                  <a:gd name="T73" fmla="*/ 56 h 110"/>
                  <a:gd name="T74" fmla="*/ 1664 w 1664"/>
                  <a:gd name="T75" fmla="*/ 56 h 110"/>
                  <a:gd name="T76" fmla="*/ 1664 w 1664"/>
                  <a:gd name="T77" fmla="*/ 58 h 110"/>
                  <a:gd name="T78" fmla="*/ 1660 w 1664"/>
                  <a:gd name="T79" fmla="*/ 60 h 110"/>
                  <a:gd name="T80" fmla="*/ 1648 w 1664"/>
                  <a:gd name="T81" fmla="*/ 66 h 110"/>
                  <a:gd name="T82" fmla="*/ 1628 w 1664"/>
                  <a:gd name="T83" fmla="*/ 72 h 110"/>
                  <a:gd name="T84" fmla="*/ 1600 w 1664"/>
                  <a:gd name="T85" fmla="*/ 76 h 110"/>
                  <a:gd name="T86" fmla="*/ 1522 w 1664"/>
                  <a:gd name="T87" fmla="*/ 86 h 110"/>
                  <a:gd name="T88" fmla="*/ 1422 w 1664"/>
                  <a:gd name="T89" fmla="*/ 94 h 110"/>
                  <a:gd name="T90" fmla="*/ 1298 w 1664"/>
                  <a:gd name="T91" fmla="*/ 100 h 110"/>
                  <a:gd name="T92" fmla="*/ 1156 w 1664"/>
                  <a:gd name="T93" fmla="*/ 106 h 110"/>
                  <a:gd name="T94" fmla="*/ 998 w 1664"/>
                  <a:gd name="T95" fmla="*/ 108 h 110"/>
                  <a:gd name="T96" fmla="*/ 830 w 1664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4" h="110">
                    <a:moveTo>
                      <a:pt x="830" y="110"/>
                    </a:moveTo>
                    <a:lnTo>
                      <a:pt x="830" y="110"/>
                    </a:lnTo>
                    <a:lnTo>
                      <a:pt x="662" y="108"/>
                    </a:lnTo>
                    <a:lnTo>
                      <a:pt x="506" y="106"/>
                    </a:lnTo>
                    <a:lnTo>
                      <a:pt x="366" y="100"/>
                    </a:lnTo>
                    <a:lnTo>
                      <a:pt x="242" y="94"/>
                    </a:lnTo>
                    <a:lnTo>
                      <a:pt x="142" y="86"/>
                    </a:lnTo>
                    <a:lnTo>
                      <a:pt x="64" y="76"/>
                    </a:lnTo>
                    <a:lnTo>
                      <a:pt x="36" y="72"/>
                    </a:lnTo>
                    <a:lnTo>
                      <a:pt x="16" y="66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4" y="50"/>
                    </a:lnTo>
                    <a:lnTo>
                      <a:pt x="16" y="44"/>
                    </a:lnTo>
                    <a:lnTo>
                      <a:pt x="36" y="38"/>
                    </a:lnTo>
                    <a:lnTo>
                      <a:pt x="64" y="34"/>
                    </a:lnTo>
                    <a:lnTo>
                      <a:pt x="142" y="24"/>
                    </a:lnTo>
                    <a:lnTo>
                      <a:pt x="242" y="16"/>
                    </a:lnTo>
                    <a:lnTo>
                      <a:pt x="366" y="10"/>
                    </a:lnTo>
                    <a:lnTo>
                      <a:pt x="506" y="4"/>
                    </a:lnTo>
                    <a:lnTo>
                      <a:pt x="662" y="2"/>
                    </a:lnTo>
                    <a:lnTo>
                      <a:pt x="830" y="0"/>
                    </a:lnTo>
                    <a:lnTo>
                      <a:pt x="830" y="0"/>
                    </a:lnTo>
                    <a:lnTo>
                      <a:pt x="998" y="2"/>
                    </a:lnTo>
                    <a:lnTo>
                      <a:pt x="1156" y="4"/>
                    </a:lnTo>
                    <a:lnTo>
                      <a:pt x="1298" y="10"/>
                    </a:lnTo>
                    <a:lnTo>
                      <a:pt x="1422" y="16"/>
                    </a:lnTo>
                    <a:lnTo>
                      <a:pt x="1522" y="24"/>
                    </a:lnTo>
                    <a:lnTo>
                      <a:pt x="1600" y="34"/>
                    </a:lnTo>
                    <a:lnTo>
                      <a:pt x="1628" y="38"/>
                    </a:lnTo>
                    <a:lnTo>
                      <a:pt x="1648" y="44"/>
                    </a:lnTo>
                    <a:lnTo>
                      <a:pt x="1660" y="50"/>
                    </a:lnTo>
                    <a:lnTo>
                      <a:pt x="1664" y="52"/>
                    </a:lnTo>
                    <a:lnTo>
                      <a:pt x="1664" y="56"/>
                    </a:lnTo>
                    <a:lnTo>
                      <a:pt x="1664" y="56"/>
                    </a:lnTo>
                    <a:lnTo>
                      <a:pt x="1664" y="58"/>
                    </a:lnTo>
                    <a:lnTo>
                      <a:pt x="1660" y="60"/>
                    </a:lnTo>
                    <a:lnTo>
                      <a:pt x="1648" y="66"/>
                    </a:lnTo>
                    <a:lnTo>
                      <a:pt x="1628" y="72"/>
                    </a:lnTo>
                    <a:lnTo>
                      <a:pt x="1600" y="76"/>
                    </a:lnTo>
                    <a:lnTo>
                      <a:pt x="1522" y="86"/>
                    </a:lnTo>
                    <a:lnTo>
                      <a:pt x="1422" y="94"/>
                    </a:lnTo>
                    <a:lnTo>
                      <a:pt x="1298" y="100"/>
                    </a:lnTo>
                    <a:lnTo>
                      <a:pt x="1156" y="106"/>
                    </a:lnTo>
                    <a:lnTo>
                      <a:pt x="998" y="108"/>
                    </a:lnTo>
                    <a:lnTo>
                      <a:pt x="830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368"/>
              <p:cNvSpPr>
                <a:spLocks/>
              </p:cNvSpPr>
              <p:nvPr/>
            </p:nvSpPr>
            <p:spPr bwMode="auto">
              <a:xfrm>
                <a:off x="3012" y="4170"/>
                <a:ext cx="1676" cy="110"/>
              </a:xfrm>
              <a:custGeom>
                <a:avLst/>
                <a:gdLst>
                  <a:gd name="T0" fmla="*/ 836 w 1676"/>
                  <a:gd name="T1" fmla="*/ 0 h 110"/>
                  <a:gd name="T2" fmla="*/ 836 w 1676"/>
                  <a:gd name="T3" fmla="*/ 0 h 110"/>
                  <a:gd name="T4" fmla="*/ 668 w 1676"/>
                  <a:gd name="T5" fmla="*/ 0 h 110"/>
                  <a:gd name="T6" fmla="*/ 510 w 1676"/>
                  <a:gd name="T7" fmla="*/ 4 h 110"/>
                  <a:gd name="T8" fmla="*/ 368 w 1676"/>
                  <a:gd name="T9" fmla="*/ 10 h 110"/>
                  <a:gd name="T10" fmla="*/ 244 w 1676"/>
                  <a:gd name="T11" fmla="*/ 16 h 110"/>
                  <a:gd name="T12" fmla="*/ 142 w 1676"/>
                  <a:gd name="T13" fmla="*/ 24 h 110"/>
                  <a:gd name="T14" fmla="*/ 66 w 1676"/>
                  <a:gd name="T15" fmla="*/ 34 h 110"/>
                  <a:gd name="T16" fmla="*/ 38 w 1676"/>
                  <a:gd name="T17" fmla="*/ 38 h 110"/>
                  <a:gd name="T18" fmla="*/ 18 w 1676"/>
                  <a:gd name="T19" fmla="*/ 44 h 110"/>
                  <a:gd name="T20" fmla="*/ 4 w 1676"/>
                  <a:gd name="T21" fmla="*/ 50 h 110"/>
                  <a:gd name="T22" fmla="*/ 2 w 1676"/>
                  <a:gd name="T23" fmla="*/ 52 h 110"/>
                  <a:gd name="T24" fmla="*/ 0 w 1676"/>
                  <a:gd name="T25" fmla="*/ 56 h 110"/>
                  <a:gd name="T26" fmla="*/ 0 w 1676"/>
                  <a:gd name="T27" fmla="*/ 56 h 110"/>
                  <a:gd name="T28" fmla="*/ 2 w 1676"/>
                  <a:gd name="T29" fmla="*/ 58 h 110"/>
                  <a:gd name="T30" fmla="*/ 4 w 1676"/>
                  <a:gd name="T31" fmla="*/ 60 h 110"/>
                  <a:gd name="T32" fmla="*/ 18 w 1676"/>
                  <a:gd name="T33" fmla="*/ 66 h 110"/>
                  <a:gd name="T34" fmla="*/ 38 w 1676"/>
                  <a:gd name="T35" fmla="*/ 72 h 110"/>
                  <a:gd name="T36" fmla="*/ 66 w 1676"/>
                  <a:gd name="T37" fmla="*/ 76 h 110"/>
                  <a:gd name="T38" fmla="*/ 142 w 1676"/>
                  <a:gd name="T39" fmla="*/ 86 h 110"/>
                  <a:gd name="T40" fmla="*/ 244 w 1676"/>
                  <a:gd name="T41" fmla="*/ 94 h 110"/>
                  <a:gd name="T42" fmla="*/ 368 w 1676"/>
                  <a:gd name="T43" fmla="*/ 100 h 110"/>
                  <a:gd name="T44" fmla="*/ 510 w 1676"/>
                  <a:gd name="T45" fmla="*/ 106 h 110"/>
                  <a:gd name="T46" fmla="*/ 668 w 1676"/>
                  <a:gd name="T47" fmla="*/ 110 h 110"/>
                  <a:gd name="T48" fmla="*/ 836 w 1676"/>
                  <a:gd name="T49" fmla="*/ 110 h 110"/>
                  <a:gd name="T50" fmla="*/ 836 w 1676"/>
                  <a:gd name="T51" fmla="*/ 110 h 110"/>
                  <a:gd name="T52" fmla="*/ 1006 w 1676"/>
                  <a:gd name="T53" fmla="*/ 110 h 110"/>
                  <a:gd name="T54" fmla="*/ 1164 w 1676"/>
                  <a:gd name="T55" fmla="*/ 106 h 110"/>
                  <a:gd name="T56" fmla="*/ 1306 w 1676"/>
                  <a:gd name="T57" fmla="*/ 100 h 110"/>
                  <a:gd name="T58" fmla="*/ 1430 w 1676"/>
                  <a:gd name="T59" fmla="*/ 94 h 110"/>
                  <a:gd name="T60" fmla="*/ 1532 w 1676"/>
                  <a:gd name="T61" fmla="*/ 86 h 110"/>
                  <a:gd name="T62" fmla="*/ 1610 w 1676"/>
                  <a:gd name="T63" fmla="*/ 76 h 110"/>
                  <a:gd name="T64" fmla="*/ 1638 w 1676"/>
                  <a:gd name="T65" fmla="*/ 72 h 110"/>
                  <a:gd name="T66" fmla="*/ 1658 w 1676"/>
                  <a:gd name="T67" fmla="*/ 66 h 110"/>
                  <a:gd name="T68" fmla="*/ 1672 w 1676"/>
                  <a:gd name="T69" fmla="*/ 60 h 110"/>
                  <a:gd name="T70" fmla="*/ 1674 w 1676"/>
                  <a:gd name="T71" fmla="*/ 58 h 110"/>
                  <a:gd name="T72" fmla="*/ 1676 w 1676"/>
                  <a:gd name="T73" fmla="*/ 56 h 110"/>
                  <a:gd name="T74" fmla="*/ 1676 w 1676"/>
                  <a:gd name="T75" fmla="*/ 56 h 110"/>
                  <a:gd name="T76" fmla="*/ 1674 w 1676"/>
                  <a:gd name="T77" fmla="*/ 52 h 110"/>
                  <a:gd name="T78" fmla="*/ 1672 w 1676"/>
                  <a:gd name="T79" fmla="*/ 50 h 110"/>
                  <a:gd name="T80" fmla="*/ 1658 w 1676"/>
                  <a:gd name="T81" fmla="*/ 44 h 110"/>
                  <a:gd name="T82" fmla="*/ 1638 w 1676"/>
                  <a:gd name="T83" fmla="*/ 38 h 110"/>
                  <a:gd name="T84" fmla="*/ 1610 w 1676"/>
                  <a:gd name="T85" fmla="*/ 34 h 110"/>
                  <a:gd name="T86" fmla="*/ 1532 w 1676"/>
                  <a:gd name="T87" fmla="*/ 24 h 110"/>
                  <a:gd name="T88" fmla="*/ 1430 w 1676"/>
                  <a:gd name="T89" fmla="*/ 16 h 110"/>
                  <a:gd name="T90" fmla="*/ 1306 w 1676"/>
                  <a:gd name="T91" fmla="*/ 10 h 110"/>
                  <a:gd name="T92" fmla="*/ 1164 w 1676"/>
                  <a:gd name="T93" fmla="*/ 4 h 110"/>
                  <a:gd name="T94" fmla="*/ 1006 w 1676"/>
                  <a:gd name="T95" fmla="*/ 0 h 110"/>
                  <a:gd name="T96" fmla="*/ 836 w 1676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6" h="110">
                    <a:moveTo>
                      <a:pt x="836" y="0"/>
                    </a:moveTo>
                    <a:lnTo>
                      <a:pt x="836" y="0"/>
                    </a:lnTo>
                    <a:lnTo>
                      <a:pt x="668" y="0"/>
                    </a:lnTo>
                    <a:lnTo>
                      <a:pt x="510" y="4"/>
                    </a:lnTo>
                    <a:lnTo>
                      <a:pt x="368" y="10"/>
                    </a:lnTo>
                    <a:lnTo>
                      <a:pt x="244" y="16"/>
                    </a:lnTo>
                    <a:lnTo>
                      <a:pt x="142" y="24"/>
                    </a:lnTo>
                    <a:lnTo>
                      <a:pt x="66" y="34"/>
                    </a:lnTo>
                    <a:lnTo>
                      <a:pt x="38" y="38"/>
                    </a:lnTo>
                    <a:lnTo>
                      <a:pt x="18" y="44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18" y="66"/>
                    </a:lnTo>
                    <a:lnTo>
                      <a:pt x="38" y="72"/>
                    </a:lnTo>
                    <a:lnTo>
                      <a:pt x="66" y="76"/>
                    </a:lnTo>
                    <a:lnTo>
                      <a:pt x="142" y="86"/>
                    </a:lnTo>
                    <a:lnTo>
                      <a:pt x="244" y="94"/>
                    </a:lnTo>
                    <a:lnTo>
                      <a:pt x="368" y="100"/>
                    </a:lnTo>
                    <a:lnTo>
                      <a:pt x="510" y="106"/>
                    </a:lnTo>
                    <a:lnTo>
                      <a:pt x="668" y="110"/>
                    </a:lnTo>
                    <a:lnTo>
                      <a:pt x="836" y="110"/>
                    </a:lnTo>
                    <a:lnTo>
                      <a:pt x="836" y="110"/>
                    </a:lnTo>
                    <a:lnTo>
                      <a:pt x="1006" y="110"/>
                    </a:lnTo>
                    <a:lnTo>
                      <a:pt x="1164" y="106"/>
                    </a:lnTo>
                    <a:lnTo>
                      <a:pt x="1306" y="100"/>
                    </a:lnTo>
                    <a:lnTo>
                      <a:pt x="1430" y="94"/>
                    </a:lnTo>
                    <a:lnTo>
                      <a:pt x="1532" y="86"/>
                    </a:lnTo>
                    <a:lnTo>
                      <a:pt x="1610" y="76"/>
                    </a:lnTo>
                    <a:lnTo>
                      <a:pt x="1638" y="72"/>
                    </a:lnTo>
                    <a:lnTo>
                      <a:pt x="1658" y="66"/>
                    </a:lnTo>
                    <a:lnTo>
                      <a:pt x="1672" y="60"/>
                    </a:lnTo>
                    <a:lnTo>
                      <a:pt x="1674" y="58"/>
                    </a:lnTo>
                    <a:lnTo>
                      <a:pt x="1676" y="56"/>
                    </a:lnTo>
                    <a:lnTo>
                      <a:pt x="1676" y="56"/>
                    </a:lnTo>
                    <a:lnTo>
                      <a:pt x="1674" y="52"/>
                    </a:lnTo>
                    <a:lnTo>
                      <a:pt x="1672" y="50"/>
                    </a:lnTo>
                    <a:lnTo>
                      <a:pt x="1658" y="44"/>
                    </a:lnTo>
                    <a:lnTo>
                      <a:pt x="1638" y="38"/>
                    </a:lnTo>
                    <a:lnTo>
                      <a:pt x="1610" y="34"/>
                    </a:lnTo>
                    <a:lnTo>
                      <a:pt x="1532" y="24"/>
                    </a:lnTo>
                    <a:lnTo>
                      <a:pt x="1430" y="16"/>
                    </a:lnTo>
                    <a:lnTo>
                      <a:pt x="1306" y="10"/>
                    </a:lnTo>
                    <a:lnTo>
                      <a:pt x="1164" y="4"/>
                    </a:lnTo>
                    <a:lnTo>
                      <a:pt x="1006" y="0"/>
                    </a:lnTo>
                    <a:lnTo>
                      <a:pt x="8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369"/>
              <p:cNvSpPr>
                <a:spLocks noEditPoints="1"/>
              </p:cNvSpPr>
              <p:nvPr/>
            </p:nvSpPr>
            <p:spPr bwMode="auto">
              <a:xfrm>
                <a:off x="3018" y="4170"/>
                <a:ext cx="1664" cy="110"/>
              </a:xfrm>
              <a:custGeom>
                <a:avLst/>
                <a:gdLst>
                  <a:gd name="T0" fmla="*/ 830 w 1664"/>
                  <a:gd name="T1" fmla="*/ 110 h 110"/>
                  <a:gd name="T2" fmla="*/ 508 w 1664"/>
                  <a:gd name="T3" fmla="*/ 106 h 110"/>
                  <a:gd name="T4" fmla="*/ 246 w 1664"/>
                  <a:gd name="T5" fmla="*/ 94 h 110"/>
                  <a:gd name="T6" fmla="*/ 70 w 1664"/>
                  <a:gd name="T7" fmla="*/ 76 h 110"/>
                  <a:gd name="T8" fmla="*/ 22 w 1664"/>
                  <a:gd name="T9" fmla="*/ 66 h 110"/>
                  <a:gd name="T10" fmla="*/ 6 w 1664"/>
                  <a:gd name="T11" fmla="*/ 58 h 110"/>
                  <a:gd name="T12" fmla="*/ 4 w 1664"/>
                  <a:gd name="T13" fmla="*/ 56 h 110"/>
                  <a:gd name="T14" fmla="*/ 8 w 1664"/>
                  <a:gd name="T15" fmla="*/ 50 h 110"/>
                  <a:gd name="T16" fmla="*/ 42 w 1664"/>
                  <a:gd name="T17" fmla="*/ 38 h 110"/>
                  <a:gd name="T18" fmla="*/ 146 w 1664"/>
                  <a:gd name="T19" fmla="*/ 24 h 110"/>
                  <a:gd name="T20" fmla="*/ 368 w 1664"/>
                  <a:gd name="T21" fmla="*/ 10 h 110"/>
                  <a:gd name="T22" fmla="*/ 664 w 1664"/>
                  <a:gd name="T23" fmla="*/ 2 h 110"/>
                  <a:gd name="T24" fmla="*/ 830 w 1664"/>
                  <a:gd name="T25" fmla="*/ 0 h 110"/>
                  <a:gd name="T26" fmla="*/ 1154 w 1664"/>
                  <a:gd name="T27" fmla="*/ 4 h 110"/>
                  <a:gd name="T28" fmla="*/ 1418 w 1664"/>
                  <a:gd name="T29" fmla="*/ 16 h 110"/>
                  <a:gd name="T30" fmla="*/ 1594 w 1664"/>
                  <a:gd name="T31" fmla="*/ 34 h 110"/>
                  <a:gd name="T32" fmla="*/ 1642 w 1664"/>
                  <a:gd name="T33" fmla="*/ 44 h 110"/>
                  <a:gd name="T34" fmla="*/ 1658 w 1664"/>
                  <a:gd name="T35" fmla="*/ 52 h 110"/>
                  <a:gd name="T36" fmla="*/ 1660 w 1664"/>
                  <a:gd name="T37" fmla="*/ 56 h 110"/>
                  <a:gd name="T38" fmla="*/ 1656 w 1664"/>
                  <a:gd name="T39" fmla="*/ 60 h 110"/>
                  <a:gd name="T40" fmla="*/ 1622 w 1664"/>
                  <a:gd name="T41" fmla="*/ 72 h 110"/>
                  <a:gd name="T42" fmla="*/ 1518 w 1664"/>
                  <a:gd name="T43" fmla="*/ 86 h 110"/>
                  <a:gd name="T44" fmla="*/ 1296 w 1664"/>
                  <a:gd name="T45" fmla="*/ 100 h 110"/>
                  <a:gd name="T46" fmla="*/ 998 w 1664"/>
                  <a:gd name="T47" fmla="*/ 108 h 110"/>
                  <a:gd name="T48" fmla="*/ 830 w 1664"/>
                  <a:gd name="T49" fmla="*/ 0 h 110"/>
                  <a:gd name="T50" fmla="*/ 662 w 1664"/>
                  <a:gd name="T51" fmla="*/ 2 h 110"/>
                  <a:gd name="T52" fmla="*/ 366 w 1664"/>
                  <a:gd name="T53" fmla="*/ 10 h 110"/>
                  <a:gd name="T54" fmla="*/ 142 w 1664"/>
                  <a:gd name="T55" fmla="*/ 24 h 110"/>
                  <a:gd name="T56" fmla="*/ 36 w 1664"/>
                  <a:gd name="T57" fmla="*/ 38 h 110"/>
                  <a:gd name="T58" fmla="*/ 4 w 1664"/>
                  <a:gd name="T59" fmla="*/ 50 h 110"/>
                  <a:gd name="T60" fmla="*/ 0 w 1664"/>
                  <a:gd name="T61" fmla="*/ 56 h 110"/>
                  <a:gd name="T62" fmla="*/ 0 w 1664"/>
                  <a:gd name="T63" fmla="*/ 58 h 110"/>
                  <a:gd name="T64" fmla="*/ 16 w 1664"/>
                  <a:gd name="T65" fmla="*/ 66 h 110"/>
                  <a:gd name="T66" fmla="*/ 64 w 1664"/>
                  <a:gd name="T67" fmla="*/ 76 h 110"/>
                  <a:gd name="T68" fmla="*/ 242 w 1664"/>
                  <a:gd name="T69" fmla="*/ 94 h 110"/>
                  <a:gd name="T70" fmla="*/ 506 w 1664"/>
                  <a:gd name="T71" fmla="*/ 106 h 110"/>
                  <a:gd name="T72" fmla="*/ 830 w 1664"/>
                  <a:gd name="T73" fmla="*/ 110 h 110"/>
                  <a:gd name="T74" fmla="*/ 998 w 1664"/>
                  <a:gd name="T75" fmla="*/ 108 h 110"/>
                  <a:gd name="T76" fmla="*/ 1298 w 1664"/>
                  <a:gd name="T77" fmla="*/ 100 h 110"/>
                  <a:gd name="T78" fmla="*/ 1522 w 1664"/>
                  <a:gd name="T79" fmla="*/ 86 h 110"/>
                  <a:gd name="T80" fmla="*/ 1628 w 1664"/>
                  <a:gd name="T81" fmla="*/ 72 h 110"/>
                  <a:gd name="T82" fmla="*/ 1660 w 1664"/>
                  <a:gd name="T83" fmla="*/ 60 h 110"/>
                  <a:gd name="T84" fmla="*/ 1664 w 1664"/>
                  <a:gd name="T85" fmla="*/ 56 h 110"/>
                  <a:gd name="T86" fmla="*/ 1664 w 1664"/>
                  <a:gd name="T87" fmla="*/ 52 h 110"/>
                  <a:gd name="T88" fmla="*/ 1648 w 1664"/>
                  <a:gd name="T89" fmla="*/ 44 h 110"/>
                  <a:gd name="T90" fmla="*/ 1600 w 1664"/>
                  <a:gd name="T91" fmla="*/ 34 h 110"/>
                  <a:gd name="T92" fmla="*/ 1422 w 1664"/>
                  <a:gd name="T93" fmla="*/ 16 h 110"/>
                  <a:gd name="T94" fmla="*/ 1156 w 1664"/>
                  <a:gd name="T95" fmla="*/ 4 h 110"/>
                  <a:gd name="T96" fmla="*/ 830 w 1664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4" h="110">
                    <a:moveTo>
                      <a:pt x="830" y="110"/>
                    </a:moveTo>
                    <a:lnTo>
                      <a:pt x="830" y="110"/>
                    </a:lnTo>
                    <a:lnTo>
                      <a:pt x="664" y="108"/>
                    </a:lnTo>
                    <a:lnTo>
                      <a:pt x="508" y="106"/>
                    </a:lnTo>
                    <a:lnTo>
                      <a:pt x="368" y="100"/>
                    </a:lnTo>
                    <a:lnTo>
                      <a:pt x="246" y="94"/>
                    </a:lnTo>
                    <a:lnTo>
                      <a:pt x="146" y="86"/>
                    </a:lnTo>
                    <a:lnTo>
                      <a:pt x="70" y="76"/>
                    </a:lnTo>
                    <a:lnTo>
                      <a:pt x="42" y="72"/>
                    </a:lnTo>
                    <a:lnTo>
                      <a:pt x="22" y="66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22" y="44"/>
                    </a:lnTo>
                    <a:lnTo>
                      <a:pt x="42" y="38"/>
                    </a:lnTo>
                    <a:lnTo>
                      <a:pt x="70" y="34"/>
                    </a:lnTo>
                    <a:lnTo>
                      <a:pt x="146" y="24"/>
                    </a:lnTo>
                    <a:lnTo>
                      <a:pt x="246" y="16"/>
                    </a:lnTo>
                    <a:lnTo>
                      <a:pt x="368" y="10"/>
                    </a:lnTo>
                    <a:lnTo>
                      <a:pt x="508" y="4"/>
                    </a:lnTo>
                    <a:lnTo>
                      <a:pt x="664" y="2"/>
                    </a:lnTo>
                    <a:lnTo>
                      <a:pt x="830" y="0"/>
                    </a:lnTo>
                    <a:lnTo>
                      <a:pt x="830" y="0"/>
                    </a:lnTo>
                    <a:lnTo>
                      <a:pt x="998" y="2"/>
                    </a:lnTo>
                    <a:lnTo>
                      <a:pt x="1154" y="4"/>
                    </a:lnTo>
                    <a:lnTo>
                      <a:pt x="1296" y="10"/>
                    </a:lnTo>
                    <a:lnTo>
                      <a:pt x="1418" y="16"/>
                    </a:lnTo>
                    <a:lnTo>
                      <a:pt x="1518" y="24"/>
                    </a:lnTo>
                    <a:lnTo>
                      <a:pt x="1594" y="34"/>
                    </a:lnTo>
                    <a:lnTo>
                      <a:pt x="1622" y="38"/>
                    </a:lnTo>
                    <a:lnTo>
                      <a:pt x="1642" y="44"/>
                    </a:lnTo>
                    <a:lnTo>
                      <a:pt x="1656" y="50"/>
                    </a:lnTo>
                    <a:lnTo>
                      <a:pt x="1658" y="52"/>
                    </a:lnTo>
                    <a:lnTo>
                      <a:pt x="1660" y="56"/>
                    </a:lnTo>
                    <a:lnTo>
                      <a:pt x="1660" y="56"/>
                    </a:lnTo>
                    <a:lnTo>
                      <a:pt x="1658" y="58"/>
                    </a:lnTo>
                    <a:lnTo>
                      <a:pt x="1656" y="60"/>
                    </a:lnTo>
                    <a:lnTo>
                      <a:pt x="1642" y="66"/>
                    </a:lnTo>
                    <a:lnTo>
                      <a:pt x="1622" y="72"/>
                    </a:lnTo>
                    <a:lnTo>
                      <a:pt x="1594" y="76"/>
                    </a:lnTo>
                    <a:lnTo>
                      <a:pt x="1518" y="86"/>
                    </a:lnTo>
                    <a:lnTo>
                      <a:pt x="1418" y="94"/>
                    </a:lnTo>
                    <a:lnTo>
                      <a:pt x="1296" y="100"/>
                    </a:lnTo>
                    <a:lnTo>
                      <a:pt x="1154" y="106"/>
                    </a:lnTo>
                    <a:lnTo>
                      <a:pt x="998" y="108"/>
                    </a:lnTo>
                    <a:lnTo>
                      <a:pt x="830" y="110"/>
                    </a:lnTo>
                    <a:close/>
                    <a:moveTo>
                      <a:pt x="830" y="0"/>
                    </a:moveTo>
                    <a:lnTo>
                      <a:pt x="830" y="0"/>
                    </a:lnTo>
                    <a:lnTo>
                      <a:pt x="662" y="2"/>
                    </a:lnTo>
                    <a:lnTo>
                      <a:pt x="506" y="4"/>
                    </a:lnTo>
                    <a:lnTo>
                      <a:pt x="366" y="10"/>
                    </a:lnTo>
                    <a:lnTo>
                      <a:pt x="242" y="16"/>
                    </a:lnTo>
                    <a:lnTo>
                      <a:pt x="142" y="24"/>
                    </a:lnTo>
                    <a:lnTo>
                      <a:pt x="64" y="34"/>
                    </a:lnTo>
                    <a:lnTo>
                      <a:pt x="36" y="38"/>
                    </a:lnTo>
                    <a:lnTo>
                      <a:pt x="16" y="44"/>
                    </a:lnTo>
                    <a:lnTo>
                      <a:pt x="4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4" y="60"/>
                    </a:lnTo>
                    <a:lnTo>
                      <a:pt x="16" y="66"/>
                    </a:lnTo>
                    <a:lnTo>
                      <a:pt x="36" y="72"/>
                    </a:lnTo>
                    <a:lnTo>
                      <a:pt x="64" y="76"/>
                    </a:lnTo>
                    <a:lnTo>
                      <a:pt x="142" y="86"/>
                    </a:lnTo>
                    <a:lnTo>
                      <a:pt x="242" y="94"/>
                    </a:lnTo>
                    <a:lnTo>
                      <a:pt x="366" y="100"/>
                    </a:lnTo>
                    <a:lnTo>
                      <a:pt x="506" y="106"/>
                    </a:lnTo>
                    <a:lnTo>
                      <a:pt x="662" y="108"/>
                    </a:lnTo>
                    <a:lnTo>
                      <a:pt x="830" y="110"/>
                    </a:lnTo>
                    <a:lnTo>
                      <a:pt x="830" y="110"/>
                    </a:lnTo>
                    <a:lnTo>
                      <a:pt x="998" y="108"/>
                    </a:lnTo>
                    <a:lnTo>
                      <a:pt x="1156" y="106"/>
                    </a:lnTo>
                    <a:lnTo>
                      <a:pt x="1298" y="100"/>
                    </a:lnTo>
                    <a:lnTo>
                      <a:pt x="1422" y="94"/>
                    </a:lnTo>
                    <a:lnTo>
                      <a:pt x="1522" y="86"/>
                    </a:lnTo>
                    <a:lnTo>
                      <a:pt x="1600" y="76"/>
                    </a:lnTo>
                    <a:lnTo>
                      <a:pt x="1628" y="72"/>
                    </a:lnTo>
                    <a:lnTo>
                      <a:pt x="1648" y="66"/>
                    </a:lnTo>
                    <a:lnTo>
                      <a:pt x="1660" y="60"/>
                    </a:lnTo>
                    <a:lnTo>
                      <a:pt x="1664" y="58"/>
                    </a:lnTo>
                    <a:lnTo>
                      <a:pt x="1664" y="56"/>
                    </a:lnTo>
                    <a:lnTo>
                      <a:pt x="1664" y="56"/>
                    </a:lnTo>
                    <a:lnTo>
                      <a:pt x="1664" y="52"/>
                    </a:lnTo>
                    <a:lnTo>
                      <a:pt x="1660" y="50"/>
                    </a:lnTo>
                    <a:lnTo>
                      <a:pt x="1648" y="44"/>
                    </a:lnTo>
                    <a:lnTo>
                      <a:pt x="1628" y="38"/>
                    </a:lnTo>
                    <a:lnTo>
                      <a:pt x="1600" y="34"/>
                    </a:lnTo>
                    <a:lnTo>
                      <a:pt x="1522" y="24"/>
                    </a:lnTo>
                    <a:lnTo>
                      <a:pt x="1422" y="16"/>
                    </a:lnTo>
                    <a:lnTo>
                      <a:pt x="1298" y="10"/>
                    </a:lnTo>
                    <a:lnTo>
                      <a:pt x="1156" y="4"/>
                    </a:lnTo>
                    <a:lnTo>
                      <a:pt x="998" y="2"/>
                    </a:lnTo>
                    <a:lnTo>
                      <a:pt x="830" y="0"/>
                    </a:lnTo>
                    <a:close/>
                  </a:path>
                </a:pathLst>
              </a:custGeom>
              <a:solidFill>
                <a:srgbClr val="D5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370"/>
              <p:cNvSpPr>
                <a:spLocks/>
              </p:cNvSpPr>
              <p:nvPr/>
            </p:nvSpPr>
            <p:spPr bwMode="auto">
              <a:xfrm>
                <a:off x="3022" y="4170"/>
                <a:ext cx="1656" cy="110"/>
              </a:xfrm>
              <a:custGeom>
                <a:avLst/>
                <a:gdLst>
                  <a:gd name="T0" fmla="*/ 826 w 1656"/>
                  <a:gd name="T1" fmla="*/ 110 h 110"/>
                  <a:gd name="T2" fmla="*/ 826 w 1656"/>
                  <a:gd name="T3" fmla="*/ 110 h 110"/>
                  <a:gd name="T4" fmla="*/ 660 w 1656"/>
                  <a:gd name="T5" fmla="*/ 108 h 110"/>
                  <a:gd name="T6" fmla="*/ 504 w 1656"/>
                  <a:gd name="T7" fmla="*/ 106 h 110"/>
                  <a:gd name="T8" fmla="*/ 364 w 1656"/>
                  <a:gd name="T9" fmla="*/ 100 h 110"/>
                  <a:gd name="T10" fmla="*/ 242 w 1656"/>
                  <a:gd name="T11" fmla="*/ 94 h 110"/>
                  <a:gd name="T12" fmla="*/ 142 w 1656"/>
                  <a:gd name="T13" fmla="*/ 86 h 110"/>
                  <a:gd name="T14" fmla="*/ 66 w 1656"/>
                  <a:gd name="T15" fmla="*/ 76 h 110"/>
                  <a:gd name="T16" fmla="*/ 38 w 1656"/>
                  <a:gd name="T17" fmla="*/ 72 h 110"/>
                  <a:gd name="T18" fmla="*/ 18 w 1656"/>
                  <a:gd name="T19" fmla="*/ 66 h 110"/>
                  <a:gd name="T20" fmla="*/ 4 w 1656"/>
                  <a:gd name="T21" fmla="*/ 60 h 110"/>
                  <a:gd name="T22" fmla="*/ 2 w 1656"/>
                  <a:gd name="T23" fmla="*/ 58 h 110"/>
                  <a:gd name="T24" fmla="*/ 0 w 1656"/>
                  <a:gd name="T25" fmla="*/ 56 h 110"/>
                  <a:gd name="T26" fmla="*/ 0 w 1656"/>
                  <a:gd name="T27" fmla="*/ 56 h 110"/>
                  <a:gd name="T28" fmla="*/ 2 w 1656"/>
                  <a:gd name="T29" fmla="*/ 52 h 110"/>
                  <a:gd name="T30" fmla="*/ 4 w 1656"/>
                  <a:gd name="T31" fmla="*/ 50 h 110"/>
                  <a:gd name="T32" fmla="*/ 18 w 1656"/>
                  <a:gd name="T33" fmla="*/ 44 h 110"/>
                  <a:gd name="T34" fmla="*/ 38 w 1656"/>
                  <a:gd name="T35" fmla="*/ 38 h 110"/>
                  <a:gd name="T36" fmla="*/ 66 w 1656"/>
                  <a:gd name="T37" fmla="*/ 34 h 110"/>
                  <a:gd name="T38" fmla="*/ 142 w 1656"/>
                  <a:gd name="T39" fmla="*/ 24 h 110"/>
                  <a:gd name="T40" fmla="*/ 242 w 1656"/>
                  <a:gd name="T41" fmla="*/ 16 h 110"/>
                  <a:gd name="T42" fmla="*/ 364 w 1656"/>
                  <a:gd name="T43" fmla="*/ 10 h 110"/>
                  <a:gd name="T44" fmla="*/ 504 w 1656"/>
                  <a:gd name="T45" fmla="*/ 4 h 110"/>
                  <a:gd name="T46" fmla="*/ 660 w 1656"/>
                  <a:gd name="T47" fmla="*/ 2 h 110"/>
                  <a:gd name="T48" fmla="*/ 826 w 1656"/>
                  <a:gd name="T49" fmla="*/ 0 h 110"/>
                  <a:gd name="T50" fmla="*/ 826 w 1656"/>
                  <a:gd name="T51" fmla="*/ 0 h 110"/>
                  <a:gd name="T52" fmla="*/ 994 w 1656"/>
                  <a:gd name="T53" fmla="*/ 2 h 110"/>
                  <a:gd name="T54" fmla="*/ 1150 w 1656"/>
                  <a:gd name="T55" fmla="*/ 4 h 110"/>
                  <a:gd name="T56" fmla="*/ 1292 w 1656"/>
                  <a:gd name="T57" fmla="*/ 10 h 110"/>
                  <a:gd name="T58" fmla="*/ 1414 w 1656"/>
                  <a:gd name="T59" fmla="*/ 16 h 110"/>
                  <a:gd name="T60" fmla="*/ 1514 w 1656"/>
                  <a:gd name="T61" fmla="*/ 24 h 110"/>
                  <a:gd name="T62" fmla="*/ 1590 w 1656"/>
                  <a:gd name="T63" fmla="*/ 34 h 110"/>
                  <a:gd name="T64" fmla="*/ 1618 w 1656"/>
                  <a:gd name="T65" fmla="*/ 38 h 110"/>
                  <a:gd name="T66" fmla="*/ 1638 w 1656"/>
                  <a:gd name="T67" fmla="*/ 44 h 110"/>
                  <a:gd name="T68" fmla="*/ 1652 w 1656"/>
                  <a:gd name="T69" fmla="*/ 50 h 110"/>
                  <a:gd name="T70" fmla="*/ 1654 w 1656"/>
                  <a:gd name="T71" fmla="*/ 52 h 110"/>
                  <a:gd name="T72" fmla="*/ 1656 w 1656"/>
                  <a:gd name="T73" fmla="*/ 56 h 110"/>
                  <a:gd name="T74" fmla="*/ 1656 w 1656"/>
                  <a:gd name="T75" fmla="*/ 56 h 110"/>
                  <a:gd name="T76" fmla="*/ 1654 w 1656"/>
                  <a:gd name="T77" fmla="*/ 58 h 110"/>
                  <a:gd name="T78" fmla="*/ 1652 w 1656"/>
                  <a:gd name="T79" fmla="*/ 60 h 110"/>
                  <a:gd name="T80" fmla="*/ 1638 w 1656"/>
                  <a:gd name="T81" fmla="*/ 66 h 110"/>
                  <a:gd name="T82" fmla="*/ 1618 w 1656"/>
                  <a:gd name="T83" fmla="*/ 72 h 110"/>
                  <a:gd name="T84" fmla="*/ 1590 w 1656"/>
                  <a:gd name="T85" fmla="*/ 76 h 110"/>
                  <a:gd name="T86" fmla="*/ 1514 w 1656"/>
                  <a:gd name="T87" fmla="*/ 86 h 110"/>
                  <a:gd name="T88" fmla="*/ 1414 w 1656"/>
                  <a:gd name="T89" fmla="*/ 94 h 110"/>
                  <a:gd name="T90" fmla="*/ 1292 w 1656"/>
                  <a:gd name="T91" fmla="*/ 100 h 110"/>
                  <a:gd name="T92" fmla="*/ 1150 w 1656"/>
                  <a:gd name="T93" fmla="*/ 106 h 110"/>
                  <a:gd name="T94" fmla="*/ 994 w 1656"/>
                  <a:gd name="T95" fmla="*/ 108 h 110"/>
                  <a:gd name="T96" fmla="*/ 826 w 1656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56" h="110">
                    <a:moveTo>
                      <a:pt x="826" y="110"/>
                    </a:moveTo>
                    <a:lnTo>
                      <a:pt x="826" y="110"/>
                    </a:lnTo>
                    <a:lnTo>
                      <a:pt x="660" y="108"/>
                    </a:lnTo>
                    <a:lnTo>
                      <a:pt x="504" y="106"/>
                    </a:lnTo>
                    <a:lnTo>
                      <a:pt x="364" y="100"/>
                    </a:lnTo>
                    <a:lnTo>
                      <a:pt x="242" y="94"/>
                    </a:lnTo>
                    <a:lnTo>
                      <a:pt x="142" y="86"/>
                    </a:lnTo>
                    <a:lnTo>
                      <a:pt x="66" y="76"/>
                    </a:lnTo>
                    <a:lnTo>
                      <a:pt x="38" y="72"/>
                    </a:lnTo>
                    <a:lnTo>
                      <a:pt x="18" y="66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18" y="44"/>
                    </a:lnTo>
                    <a:lnTo>
                      <a:pt x="38" y="38"/>
                    </a:lnTo>
                    <a:lnTo>
                      <a:pt x="66" y="34"/>
                    </a:lnTo>
                    <a:lnTo>
                      <a:pt x="142" y="24"/>
                    </a:lnTo>
                    <a:lnTo>
                      <a:pt x="242" y="16"/>
                    </a:lnTo>
                    <a:lnTo>
                      <a:pt x="364" y="10"/>
                    </a:lnTo>
                    <a:lnTo>
                      <a:pt x="504" y="4"/>
                    </a:lnTo>
                    <a:lnTo>
                      <a:pt x="660" y="2"/>
                    </a:lnTo>
                    <a:lnTo>
                      <a:pt x="826" y="0"/>
                    </a:lnTo>
                    <a:lnTo>
                      <a:pt x="826" y="0"/>
                    </a:lnTo>
                    <a:lnTo>
                      <a:pt x="994" y="2"/>
                    </a:lnTo>
                    <a:lnTo>
                      <a:pt x="1150" y="4"/>
                    </a:lnTo>
                    <a:lnTo>
                      <a:pt x="1292" y="10"/>
                    </a:lnTo>
                    <a:lnTo>
                      <a:pt x="1414" y="16"/>
                    </a:lnTo>
                    <a:lnTo>
                      <a:pt x="1514" y="24"/>
                    </a:lnTo>
                    <a:lnTo>
                      <a:pt x="1590" y="34"/>
                    </a:lnTo>
                    <a:lnTo>
                      <a:pt x="1618" y="38"/>
                    </a:lnTo>
                    <a:lnTo>
                      <a:pt x="1638" y="44"/>
                    </a:lnTo>
                    <a:lnTo>
                      <a:pt x="1652" y="50"/>
                    </a:lnTo>
                    <a:lnTo>
                      <a:pt x="1654" y="52"/>
                    </a:lnTo>
                    <a:lnTo>
                      <a:pt x="1656" y="56"/>
                    </a:lnTo>
                    <a:lnTo>
                      <a:pt x="1656" y="56"/>
                    </a:lnTo>
                    <a:lnTo>
                      <a:pt x="1654" y="58"/>
                    </a:lnTo>
                    <a:lnTo>
                      <a:pt x="1652" y="60"/>
                    </a:lnTo>
                    <a:lnTo>
                      <a:pt x="1638" y="66"/>
                    </a:lnTo>
                    <a:lnTo>
                      <a:pt x="1618" y="72"/>
                    </a:lnTo>
                    <a:lnTo>
                      <a:pt x="1590" y="76"/>
                    </a:lnTo>
                    <a:lnTo>
                      <a:pt x="1514" y="86"/>
                    </a:lnTo>
                    <a:lnTo>
                      <a:pt x="1414" y="94"/>
                    </a:lnTo>
                    <a:lnTo>
                      <a:pt x="1292" y="100"/>
                    </a:lnTo>
                    <a:lnTo>
                      <a:pt x="1150" y="106"/>
                    </a:lnTo>
                    <a:lnTo>
                      <a:pt x="994" y="108"/>
                    </a:lnTo>
                    <a:lnTo>
                      <a:pt x="826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371"/>
              <p:cNvSpPr>
                <a:spLocks/>
              </p:cNvSpPr>
              <p:nvPr/>
            </p:nvSpPr>
            <p:spPr bwMode="auto">
              <a:xfrm>
                <a:off x="3018" y="4170"/>
                <a:ext cx="1664" cy="110"/>
              </a:xfrm>
              <a:custGeom>
                <a:avLst/>
                <a:gdLst>
                  <a:gd name="T0" fmla="*/ 830 w 1664"/>
                  <a:gd name="T1" fmla="*/ 0 h 110"/>
                  <a:gd name="T2" fmla="*/ 830 w 1664"/>
                  <a:gd name="T3" fmla="*/ 0 h 110"/>
                  <a:gd name="T4" fmla="*/ 662 w 1664"/>
                  <a:gd name="T5" fmla="*/ 2 h 110"/>
                  <a:gd name="T6" fmla="*/ 506 w 1664"/>
                  <a:gd name="T7" fmla="*/ 4 h 110"/>
                  <a:gd name="T8" fmla="*/ 366 w 1664"/>
                  <a:gd name="T9" fmla="*/ 10 h 110"/>
                  <a:gd name="T10" fmla="*/ 242 w 1664"/>
                  <a:gd name="T11" fmla="*/ 16 h 110"/>
                  <a:gd name="T12" fmla="*/ 142 w 1664"/>
                  <a:gd name="T13" fmla="*/ 24 h 110"/>
                  <a:gd name="T14" fmla="*/ 64 w 1664"/>
                  <a:gd name="T15" fmla="*/ 34 h 110"/>
                  <a:gd name="T16" fmla="*/ 36 w 1664"/>
                  <a:gd name="T17" fmla="*/ 38 h 110"/>
                  <a:gd name="T18" fmla="*/ 16 w 1664"/>
                  <a:gd name="T19" fmla="*/ 44 h 110"/>
                  <a:gd name="T20" fmla="*/ 4 w 1664"/>
                  <a:gd name="T21" fmla="*/ 50 h 110"/>
                  <a:gd name="T22" fmla="*/ 0 w 1664"/>
                  <a:gd name="T23" fmla="*/ 52 h 110"/>
                  <a:gd name="T24" fmla="*/ 0 w 1664"/>
                  <a:gd name="T25" fmla="*/ 56 h 110"/>
                  <a:gd name="T26" fmla="*/ 0 w 1664"/>
                  <a:gd name="T27" fmla="*/ 56 h 110"/>
                  <a:gd name="T28" fmla="*/ 0 w 1664"/>
                  <a:gd name="T29" fmla="*/ 58 h 110"/>
                  <a:gd name="T30" fmla="*/ 4 w 1664"/>
                  <a:gd name="T31" fmla="*/ 60 h 110"/>
                  <a:gd name="T32" fmla="*/ 16 w 1664"/>
                  <a:gd name="T33" fmla="*/ 66 h 110"/>
                  <a:gd name="T34" fmla="*/ 36 w 1664"/>
                  <a:gd name="T35" fmla="*/ 72 h 110"/>
                  <a:gd name="T36" fmla="*/ 64 w 1664"/>
                  <a:gd name="T37" fmla="*/ 76 h 110"/>
                  <a:gd name="T38" fmla="*/ 142 w 1664"/>
                  <a:gd name="T39" fmla="*/ 86 h 110"/>
                  <a:gd name="T40" fmla="*/ 242 w 1664"/>
                  <a:gd name="T41" fmla="*/ 94 h 110"/>
                  <a:gd name="T42" fmla="*/ 366 w 1664"/>
                  <a:gd name="T43" fmla="*/ 100 h 110"/>
                  <a:gd name="T44" fmla="*/ 506 w 1664"/>
                  <a:gd name="T45" fmla="*/ 106 h 110"/>
                  <a:gd name="T46" fmla="*/ 662 w 1664"/>
                  <a:gd name="T47" fmla="*/ 108 h 110"/>
                  <a:gd name="T48" fmla="*/ 830 w 1664"/>
                  <a:gd name="T49" fmla="*/ 110 h 110"/>
                  <a:gd name="T50" fmla="*/ 830 w 1664"/>
                  <a:gd name="T51" fmla="*/ 110 h 110"/>
                  <a:gd name="T52" fmla="*/ 998 w 1664"/>
                  <a:gd name="T53" fmla="*/ 108 h 110"/>
                  <a:gd name="T54" fmla="*/ 1156 w 1664"/>
                  <a:gd name="T55" fmla="*/ 106 h 110"/>
                  <a:gd name="T56" fmla="*/ 1298 w 1664"/>
                  <a:gd name="T57" fmla="*/ 100 h 110"/>
                  <a:gd name="T58" fmla="*/ 1422 w 1664"/>
                  <a:gd name="T59" fmla="*/ 94 h 110"/>
                  <a:gd name="T60" fmla="*/ 1522 w 1664"/>
                  <a:gd name="T61" fmla="*/ 86 h 110"/>
                  <a:gd name="T62" fmla="*/ 1600 w 1664"/>
                  <a:gd name="T63" fmla="*/ 76 h 110"/>
                  <a:gd name="T64" fmla="*/ 1628 w 1664"/>
                  <a:gd name="T65" fmla="*/ 72 h 110"/>
                  <a:gd name="T66" fmla="*/ 1648 w 1664"/>
                  <a:gd name="T67" fmla="*/ 66 h 110"/>
                  <a:gd name="T68" fmla="*/ 1660 w 1664"/>
                  <a:gd name="T69" fmla="*/ 60 h 110"/>
                  <a:gd name="T70" fmla="*/ 1664 w 1664"/>
                  <a:gd name="T71" fmla="*/ 58 h 110"/>
                  <a:gd name="T72" fmla="*/ 1664 w 1664"/>
                  <a:gd name="T73" fmla="*/ 56 h 110"/>
                  <a:gd name="T74" fmla="*/ 1664 w 1664"/>
                  <a:gd name="T75" fmla="*/ 56 h 110"/>
                  <a:gd name="T76" fmla="*/ 1664 w 1664"/>
                  <a:gd name="T77" fmla="*/ 52 h 110"/>
                  <a:gd name="T78" fmla="*/ 1660 w 1664"/>
                  <a:gd name="T79" fmla="*/ 50 h 110"/>
                  <a:gd name="T80" fmla="*/ 1648 w 1664"/>
                  <a:gd name="T81" fmla="*/ 44 h 110"/>
                  <a:gd name="T82" fmla="*/ 1628 w 1664"/>
                  <a:gd name="T83" fmla="*/ 38 h 110"/>
                  <a:gd name="T84" fmla="*/ 1600 w 1664"/>
                  <a:gd name="T85" fmla="*/ 34 h 110"/>
                  <a:gd name="T86" fmla="*/ 1522 w 1664"/>
                  <a:gd name="T87" fmla="*/ 24 h 110"/>
                  <a:gd name="T88" fmla="*/ 1422 w 1664"/>
                  <a:gd name="T89" fmla="*/ 16 h 110"/>
                  <a:gd name="T90" fmla="*/ 1298 w 1664"/>
                  <a:gd name="T91" fmla="*/ 10 h 110"/>
                  <a:gd name="T92" fmla="*/ 1156 w 1664"/>
                  <a:gd name="T93" fmla="*/ 4 h 110"/>
                  <a:gd name="T94" fmla="*/ 998 w 1664"/>
                  <a:gd name="T95" fmla="*/ 2 h 110"/>
                  <a:gd name="T96" fmla="*/ 830 w 1664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4" h="110">
                    <a:moveTo>
                      <a:pt x="830" y="0"/>
                    </a:moveTo>
                    <a:lnTo>
                      <a:pt x="830" y="0"/>
                    </a:lnTo>
                    <a:lnTo>
                      <a:pt x="662" y="2"/>
                    </a:lnTo>
                    <a:lnTo>
                      <a:pt x="506" y="4"/>
                    </a:lnTo>
                    <a:lnTo>
                      <a:pt x="366" y="10"/>
                    </a:lnTo>
                    <a:lnTo>
                      <a:pt x="242" y="16"/>
                    </a:lnTo>
                    <a:lnTo>
                      <a:pt x="142" y="24"/>
                    </a:lnTo>
                    <a:lnTo>
                      <a:pt x="64" y="34"/>
                    </a:lnTo>
                    <a:lnTo>
                      <a:pt x="36" y="38"/>
                    </a:lnTo>
                    <a:lnTo>
                      <a:pt x="16" y="44"/>
                    </a:lnTo>
                    <a:lnTo>
                      <a:pt x="4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4" y="60"/>
                    </a:lnTo>
                    <a:lnTo>
                      <a:pt x="16" y="66"/>
                    </a:lnTo>
                    <a:lnTo>
                      <a:pt x="36" y="72"/>
                    </a:lnTo>
                    <a:lnTo>
                      <a:pt x="64" y="76"/>
                    </a:lnTo>
                    <a:lnTo>
                      <a:pt x="142" y="86"/>
                    </a:lnTo>
                    <a:lnTo>
                      <a:pt x="242" y="94"/>
                    </a:lnTo>
                    <a:lnTo>
                      <a:pt x="366" y="100"/>
                    </a:lnTo>
                    <a:lnTo>
                      <a:pt x="506" y="106"/>
                    </a:lnTo>
                    <a:lnTo>
                      <a:pt x="662" y="108"/>
                    </a:lnTo>
                    <a:lnTo>
                      <a:pt x="830" y="110"/>
                    </a:lnTo>
                    <a:lnTo>
                      <a:pt x="830" y="110"/>
                    </a:lnTo>
                    <a:lnTo>
                      <a:pt x="998" y="108"/>
                    </a:lnTo>
                    <a:lnTo>
                      <a:pt x="1156" y="106"/>
                    </a:lnTo>
                    <a:lnTo>
                      <a:pt x="1298" y="100"/>
                    </a:lnTo>
                    <a:lnTo>
                      <a:pt x="1422" y="94"/>
                    </a:lnTo>
                    <a:lnTo>
                      <a:pt x="1522" y="86"/>
                    </a:lnTo>
                    <a:lnTo>
                      <a:pt x="1600" y="76"/>
                    </a:lnTo>
                    <a:lnTo>
                      <a:pt x="1628" y="72"/>
                    </a:lnTo>
                    <a:lnTo>
                      <a:pt x="1648" y="66"/>
                    </a:lnTo>
                    <a:lnTo>
                      <a:pt x="1660" y="60"/>
                    </a:lnTo>
                    <a:lnTo>
                      <a:pt x="1664" y="58"/>
                    </a:lnTo>
                    <a:lnTo>
                      <a:pt x="1664" y="56"/>
                    </a:lnTo>
                    <a:lnTo>
                      <a:pt x="1664" y="56"/>
                    </a:lnTo>
                    <a:lnTo>
                      <a:pt x="1664" y="52"/>
                    </a:lnTo>
                    <a:lnTo>
                      <a:pt x="1660" y="50"/>
                    </a:lnTo>
                    <a:lnTo>
                      <a:pt x="1648" y="44"/>
                    </a:lnTo>
                    <a:lnTo>
                      <a:pt x="1628" y="38"/>
                    </a:lnTo>
                    <a:lnTo>
                      <a:pt x="1600" y="34"/>
                    </a:lnTo>
                    <a:lnTo>
                      <a:pt x="1522" y="24"/>
                    </a:lnTo>
                    <a:lnTo>
                      <a:pt x="1422" y="16"/>
                    </a:lnTo>
                    <a:lnTo>
                      <a:pt x="1298" y="10"/>
                    </a:lnTo>
                    <a:lnTo>
                      <a:pt x="1156" y="4"/>
                    </a:lnTo>
                    <a:lnTo>
                      <a:pt x="998" y="2"/>
                    </a:lnTo>
                    <a:lnTo>
                      <a:pt x="8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372"/>
              <p:cNvSpPr>
                <a:spLocks noEditPoints="1"/>
              </p:cNvSpPr>
              <p:nvPr/>
            </p:nvSpPr>
            <p:spPr bwMode="auto">
              <a:xfrm>
                <a:off x="3022" y="4170"/>
                <a:ext cx="1656" cy="110"/>
              </a:xfrm>
              <a:custGeom>
                <a:avLst/>
                <a:gdLst>
                  <a:gd name="T0" fmla="*/ 826 w 1656"/>
                  <a:gd name="T1" fmla="*/ 110 h 110"/>
                  <a:gd name="T2" fmla="*/ 506 w 1656"/>
                  <a:gd name="T3" fmla="*/ 104 h 110"/>
                  <a:gd name="T4" fmla="*/ 246 w 1656"/>
                  <a:gd name="T5" fmla="*/ 94 h 110"/>
                  <a:gd name="T6" fmla="*/ 70 w 1656"/>
                  <a:gd name="T7" fmla="*/ 76 h 110"/>
                  <a:gd name="T8" fmla="*/ 22 w 1656"/>
                  <a:gd name="T9" fmla="*/ 66 h 110"/>
                  <a:gd name="T10" fmla="*/ 6 w 1656"/>
                  <a:gd name="T11" fmla="*/ 58 h 110"/>
                  <a:gd name="T12" fmla="*/ 6 w 1656"/>
                  <a:gd name="T13" fmla="*/ 56 h 110"/>
                  <a:gd name="T14" fmla="*/ 10 w 1656"/>
                  <a:gd name="T15" fmla="*/ 50 h 110"/>
                  <a:gd name="T16" fmla="*/ 42 w 1656"/>
                  <a:gd name="T17" fmla="*/ 40 h 110"/>
                  <a:gd name="T18" fmla="*/ 146 w 1656"/>
                  <a:gd name="T19" fmla="*/ 24 h 110"/>
                  <a:gd name="T20" fmla="*/ 368 w 1656"/>
                  <a:gd name="T21" fmla="*/ 10 h 110"/>
                  <a:gd name="T22" fmla="*/ 660 w 1656"/>
                  <a:gd name="T23" fmla="*/ 2 h 110"/>
                  <a:gd name="T24" fmla="*/ 826 w 1656"/>
                  <a:gd name="T25" fmla="*/ 0 h 110"/>
                  <a:gd name="T26" fmla="*/ 1148 w 1656"/>
                  <a:gd name="T27" fmla="*/ 6 h 110"/>
                  <a:gd name="T28" fmla="*/ 1410 w 1656"/>
                  <a:gd name="T29" fmla="*/ 16 h 110"/>
                  <a:gd name="T30" fmla="*/ 1586 w 1656"/>
                  <a:gd name="T31" fmla="*/ 34 h 110"/>
                  <a:gd name="T32" fmla="*/ 1634 w 1656"/>
                  <a:gd name="T33" fmla="*/ 44 h 110"/>
                  <a:gd name="T34" fmla="*/ 1650 w 1656"/>
                  <a:gd name="T35" fmla="*/ 52 h 110"/>
                  <a:gd name="T36" fmla="*/ 1650 w 1656"/>
                  <a:gd name="T37" fmla="*/ 56 h 110"/>
                  <a:gd name="T38" fmla="*/ 1646 w 1656"/>
                  <a:gd name="T39" fmla="*/ 60 h 110"/>
                  <a:gd name="T40" fmla="*/ 1614 w 1656"/>
                  <a:gd name="T41" fmla="*/ 72 h 110"/>
                  <a:gd name="T42" fmla="*/ 1510 w 1656"/>
                  <a:gd name="T43" fmla="*/ 86 h 110"/>
                  <a:gd name="T44" fmla="*/ 1288 w 1656"/>
                  <a:gd name="T45" fmla="*/ 100 h 110"/>
                  <a:gd name="T46" fmla="*/ 992 w 1656"/>
                  <a:gd name="T47" fmla="*/ 108 h 110"/>
                  <a:gd name="T48" fmla="*/ 826 w 1656"/>
                  <a:gd name="T49" fmla="*/ 0 h 110"/>
                  <a:gd name="T50" fmla="*/ 660 w 1656"/>
                  <a:gd name="T51" fmla="*/ 2 h 110"/>
                  <a:gd name="T52" fmla="*/ 364 w 1656"/>
                  <a:gd name="T53" fmla="*/ 10 h 110"/>
                  <a:gd name="T54" fmla="*/ 142 w 1656"/>
                  <a:gd name="T55" fmla="*/ 24 h 110"/>
                  <a:gd name="T56" fmla="*/ 38 w 1656"/>
                  <a:gd name="T57" fmla="*/ 38 h 110"/>
                  <a:gd name="T58" fmla="*/ 4 w 1656"/>
                  <a:gd name="T59" fmla="*/ 50 h 110"/>
                  <a:gd name="T60" fmla="*/ 0 w 1656"/>
                  <a:gd name="T61" fmla="*/ 56 h 110"/>
                  <a:gd name="T62" fmla="*/ 2 w 1656"/>
                  <a:gd name="T63" fmla="*/ 58 h 110"/>
                  <a:gd name="T64" fmla="*/ 18 w 1656"/>
                  <a:gd name="T65" fmla="*/ 66 h 110"/>
                  <a:gd name="T66" fmla="*/ 66 w 1656"/>
                  <a:gd name="T67" fmla="*/ 76 h 110"/>
                  <a:gd name="T68" fmla="*/ 242 w 1656"/>
                  <a:gd name="T69" fmla="*/ 94 h 110"/>
                  <a:gd name="T70" fmla="*/ 504 w 1656"/>
                  <a:gd name="T71" fmla="*/ 106 h 110"/>
                  <a:gd name="T72" fmla="*/ 826 w 1656"/>
                  <a:gd name="T73" fmla="*/ 110 h 110"/>
                  <a:gd name="T74" fmla="*/ 994 w 1656"/>
                  <a:gd name="T75" fmla="*/ 108 h 110"/>
                  <a:gd name="T76" fmla="*/ 1292 w 1656"/>
                  <a:gd name="T77" fmla="*/ 100 h 110"/>
                  <a:gd name="T78" fmla="*/ 1514 w 1656"/>
                  <a:gd name="T79" fmla="*/ 86 h 110"/>
                  <a:gd name="T80" fmla="*/ 1618 w 1656"/>
                  <a:gd name="T81" fmla="*/ 72 h 110"/>
                  <a:gd name="T82" fmla="*/ 1652 w 1656"/>
                  <a:gd name="T83" fmla="*/ 60 h 110"/>
                  <a:gd name="T84" fmla="*/ 1656 w 1656"/>
                  <a:gd name="T85" fmla="*/ 56 h 110"/>
                  <a:gd name="T86" fmla="*/ 1654 w 1656"/>
                  <a:gd name="T87" fmla="*/ 52 h 110"/>
                  <a:gd name="T88" fmla="*/ 1638 w 1656"/>
                  <a:gd name="T89" fmla="*/ 44 h 110"/>
                  <a:gd name="T90" fmla="*/ 1590 w 1656"/>
                  <a:gd name="T91" fmla="*/ 34 h 110"/>
                  <a:gd name="T92" fmla="*/ 1414 w 1656"/>
                  <a:gd name="T93" fmla="*/ 16 h 110"/>
                  <a:gd name="T94" fmla="*/ 1150 w 1656"/>
                  <a:gd name="T95" fmla="*/ 4 h 110"/>
                  <a:gd name="T96" fmla="*/ 826 w 1656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56" h="110">
                    <a:moveTo>
                      <a:pt x="826" y="110"/>
                    </a:moveTo>
                    <a:lnTo>
                      <a:pt x="826" y="110"/>
                    </a:lnTo>
                    <a:lnTo>
                      <a:pt x="660" y="108"/>
                    </a:lnTo>
                    <a:lnTo>
                      <a:pt x="506" y="104"/>
                    </a:lnTo>
                    <a:lnTo>
                      <a:pt x="368" y="100"/>
                    </a:lnTo>
                    <a:lnTo>
                      <a:pt x="246" y="94"/>
                    </a:lnTo>
                    <a:lnTo>
                      <a:pt x="146" y="86"/>
                    </a:lnTo>
                    <a:lnTo>
                      <a:pt x="70" y="76"/>
                    </a:lnTo>
                    <a:lnTo>
                      <a:pt x="42" y="72"/>
                    </a:lnTo>
                    <a:lnTo>
                      <a:pt x="22" y="66"/>
                    </a:lnTo>
                    <a:lnTo>
                      <a:pt x="10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10" y="50"/>
                    </a:lnTo>
                    <a:lnTo>
                      <a:pt x="22" y="44"/>
                    </a:lnTo>
                    <a:lnTo>
                      <a:pt x="42" y="40"/>
                    </a:lnTo>
                    <a:lnTo>
                      <a:pt x="70" y="34"/>
                    </a:lnTo>
                    <a:lnTo>
                      <a:pt x="146" y="24"/>
                    </a:lnTo>
                    <a:lnTo>
                      <a:pt x="246" y="16"/>
                    </a:lnTo>
                    <a:lnTo>
                      <a:pt x="368" y="10"/>
                    </a:lnTo>
                    <a:lnTo>
                      <a:pt x="506" y="6"/>
                    </a:lnTo>
                    <a:lnTo>
                      <a:pt x="660" y="2"/>
                    </a:lnTo>
                    <a:lnTo>
                      <a:pt x="826" y="0"/>
                    </a:lnTo>
                    <a:lnTo>
                      <a:pt x="826" y="0"/>
                    </a:lnTo>
                    <a:lnTo>
                      <a:pt x="992" y="2"/>
                    </a:lnTo>
                    <a:lnTo>
                      <a:pt x="1148" y="6"/>
                    </a:lnTo>
                    <a:lnTo>
                      <a:pt x="1288" y="10"/>
                    </a:lnTo>
                    <a:lnTo>
                      <a:pt x="1410" y="16"/>
                    </a:lnTo>
                    <a:lnTo>
                      <a:pt x="1510" y="24"/>
                    </a:lnTo>
                    <a:lnTo>
                      <a:pt x="1586" y="34"/>
                    </a:lnTo>
                    <a:lnTo>
                      <a:pt x="1614" y="40"/>
                    </a:lnTo>
                    <a:lnTo>
                      <a:pt x="1634" y="44"/>
                    </a:lnTo>
                    <a:lnTo>
                      <a:pt x="1646" y="50"/>
                    </a:lnTo>
                    <a:lnTo>
                      <a:pt x="1650" y="52"/>
                    </a:lnTo>
                    <a:lnTo>
                      <a:pt x="1650" y="56"/>
                    </a:lnTo>
                    <a:lnTo>
                      <a:pt x="1650" y="56"/>
                    </a:lnTo>
                    <a:lnTo>
                      <a:pt x="1650" y="58"/>
                    </a:lnTo>
                    <a:lnTo>
                      <a:pt x="1646" y="60"/>
                    </a:lnTo>
                    <a:lnTo>
                      <a:pt x="1634" y="66"/>
                    </a:lnTo>
                    <a:lnTo>
                      <a:pt x="1614" y="72"/>
                    </a:lnTo>
                    <a:lnTo>
                      <a:pt x="1586" y="76"/>
                    </a:lnTo>
                    <a:lnTo>
                      <a:pt x="1510" y="86"/>
                    </a:lnTo>
                    <a:lnTo>
                      <a:pt x="1410" y="94"/>
                    </a:lnTo>
                    <a:lnTo>
                      <a:pt x="1288" y="100"/>
                    </a:lnTo>
                    <a:lnTo>
                      <a:pt x="1148" y="104"/>
                    </a:lnTo>
                    <a:lnTo>
                      <a:pt x="992" y="108"/>
                    </a:lnTo>
                    <a:lnTo>
                      <a:pt x="826" y="110"/>
                    </a:lnTo>
                    <a:close/>
                    <a:moveTo>
                      <a:pt x="826" y="0"/>
                    </a:moveTo>
                    <a:lnTo>
                      <a:pt x="826" y="0"/>
                    </a:lnTo>
                    <a:lnTo>
                      <a:pt x="660" y="2"/>
                    </a:lnTo>
                    <a:lnTo>
                      <a:pt x="504" y="4"/>
                    </a:lnTo>
                    <a:lnTo>
                      <a:pt x="364" y="10"/>
                    </a:lnTo>
                    <a:lnTo>
                      <a:pt x="242" y="16"/>
                    </a:lnTo>
                    <a:lnTo>
                      <a:pt x="142" y="24"/>
                    </a:lnTo>
                    <a:lnTo>
                      <a:pt x="66" y="34"/>
                    </a:lnTo>
                    <a:lnTo>
                      <a:pt x="38" y="38"/>
                    </a:lnTo>
                    <a:lnTo>
                      <a:pt x="18" y="44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18" y="66"/>
                    </a:lnTo>
                    <a:lnTo>
                      <a:pt x="38" y="72"/>
                    </a:lnTo>
                    <a:lnTo>
                      <a:pt x="66" y="76"/>
                    </a:lnTo>
                    <a:lnTo>
                      <a:pt x="142" y="86"/>
                    </a:lnTo>
                    <a:lnTo>
                      <a:pt x="242" y="94"/>
                    </a:lnTo>
                    <a:lnTo>
                      <a:pt x="364" y="100"/>
                    </a:lnTo>
                    <a:lnTo>
                      <a:pt x="504" y="106"/>
                    </a:lnTo>
                    <a:lnTo>
                      <a:pt x="660" y="108"/>
                    </a:lnTo>
                    <a:lnTo>
                      <a:pt x="826" y="110"/>
                    </a:lnTo>
                    <a:lnTo>
                      <a:pt x="826" y="110"/>
                    </a:lnTo>
                    <a:lnTo>
                      <a:pt x="994" y="108"/>
                    </a:lnTo>
                    <a:lnTo>
                      <a:pt x="1150" y="106"/>
                    </a:lnTo>
                    <a:lnTo>
                      <a:pt x="1292" y="100"/>
                    </a:lnTo>
                    <a:lnTo>
                      <a:pt x="1414" y="94"/>
                    </a:lnTo>
                    <a:lnTo>
                      <a:pt x="1514" y="86"/>
                    </a:lnTo>
                    <a:lnTo>
                      <a:pt x="1590" y="76"/>
                    </a:lnTo>
                    <a:lnTo>
                      <a:pt x="1618" y="72"/>
                    </a:lnTo>
                    <a:lnTo>
                      <a:pt x="1638" y="66"/>
                    </a:lnTo>
                    <a:lnTo>
                      <a:pt x="1652" y="60"/>
                    </a:lnTo>
                    <a:lnTo>
                      <a:pt x="1654" y="58"/>
                    </a:lnTo>
                    <a:lnTo>
                      <a:pt x="1656" y="56"/>
                    </a:lnTo>
                    <a:lnTo>
                      <a:pt x="1656" y="56"/>
                    </a:lnTo>
                    <a:lnTo>
                      <a:pt x="1654" y="52"/>
                    </a:lnTo>
                    <a:lnTo>
                      <a:pt x="1652" y="50"/>
                    </a:lnTo>
                    <a:lnTo>
                      <a:pt x="1638" y="44"/>
                    </a:lnTo>
                    <a:lnTo>
                      <a:pt x="1618" y="38"/>
                    </a:lnTo>
                    <a:lnTo>
                      <a:pt x="1590" y="34"/>
                    </a:lnTo>
                    <a:lnTo>
                      <a:pt x="1514" y="24"/>
                    </a:lnTo>
                    <a:lnTo>
                      <a:pt x="1414" y="16"/>
                    </a:lnTo>
                    <a:lnTo>
                      <a:pt x="1292" y="10"/>
                    </a:lnTo>
                    <a:lnTo>
                      <a:pt x="1150" y="4"/>
                    </a:lnTo>
                    <a:lnTo>
                      <a:pt x="994" y="2"/>
                    </a:lnTo>
                    <a:lnTo>
                      <a:pt x="826" y="0"/>
                    </a:lnTo>
                    <a:close/>
                  </a:path>
                </a:pathLst>
              </a:custGeom>
              <a:solidFill>
                <a:srgbClr val="D4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373"/>
              <p:cNvSpPr>
                <a:spLocks/>
              </p:cNvSpPr>
              <p:nvPr/>
            </p:nvSpPr>
            <p:spPr bwMode="auto">
              <a:xfrm>
                <a:off x="3028" y="4170"/>
                <a:ext cx="1644" cy="110"/>
              </a:xfrm>
              <a:custGeom>
                <a:avLst/>
                <a:gdLst>
                  <a:gd name="T0" fmla="*/ 820 w 1644"/>
                  <a:gd name="T1" fmla="*/ 110 h 110"/>
                  <a:gd name="T2" fmla="*/ 820 w 1644"/>
                  <a:gd name="T3" fmla="*/ 110 h 110"/>
                  <a:gd name="T4" fmla="*/ 654 w 1644"/>
                  <a:gd name="T5" fmla="*/ 108 h 110"/>
                  <a:gd name="T6" fmla="*/ 500 w 1644"/>
                  <a:gd name="T7" fmla="*/ 104 h 110"/>
                  <a:gd name="T8" fmla="*/ 362 w 1644"/>
                  <a:gd name="T9" fmla="*/ 100 h 110"/>
                  <a:gd name="T10" fmla="*/ 240 w 1644"/>
                  <a:gd name="T11" fmla="*/ 94 h 110"/>
                  <a:gd name="T12" fmla="*/ 140 w 1644"/>
                  <a:gd name="T13" fmla="*/ 86 h 110"/>
                  <a:gd name="T14" fmla="*/ 64 w 1644"/>
                  <a:gd name="T15" fmla="*/ 76 h 110"/>
                  <a:gd name="T16" fmla="*/ 36 w 1644"/>
                  <a:gd name="T17" fmla="*/ 72 h 110"/>
                  <a:gd name="T18" fmla="*/ 16 w 1644"/>
                  <a:gd name="T19" fmla="*/ 66 h 110"/>
                  <a:gd name="T20" fmla="*/ 4 w 1644"/>
                  <a:gd name="T21" fmla="*/ 60 h 110"/>
                  <a:gd name="T22" fmla="*/ 0 w 1644"/>
                  <a:gd name="T23" fmla="*/ 58 h 110"/>
                  <a:gd name="T24" fmla="*/ 0 w 1644"/>
                  <a:gd name="T25" fmla="*/ 56 h 110"/>
                  <a:gd name="T26" fmla="*/ 0 w 1644"/>
                  <a:gd name="T27" fmla="*/ 56 h 110"/>
                  <a:gd name="T28" fmla="*/ 0 w 1644"/>
                  <a:gd name="T29" fmla="*/ 52 h 110"/>
                  <a:gd name="T30" fmla="*/ 4 w 1644"/>
                  <a:gd name="T31" fmla="*/ 50 h 110"/>
                  <a:gd name="T32" fmla="*/ 16 w 1644"/>
                  <a:gd name="T33" fmla="*/ 44 h 110"/>
                  <a:gd name="T34" fmla="*/ 36 w 1644"/>
                  <a:gd name="T35" fmla="*/ 40 h 110"/>
                  <a:gd name="T36" fmla="*/ 64 w 1644"/>
                  <a:gd name="T37" fmla="*/ 34 h 110"/>
                  <a:gd name="T38" fmla="*/ 140 w 1644"/>
                  <a:gd name="T39" fmla="*/ 24 h 110"/>
                  <a:gd name="T40" fmla="*/ 240 w 1644"/>
                  <a:gd name="T41" fmla="*/ 16 h 110"/>
                  <a:gd name="T42" fmla="*/ 362 w 1644"/>
                  <a:gd name="T43" fmla="*/ 10 h 110"/>
                  <a:gd name="T44" fmla="*/ 500 w 1644"/>
                  <a:gd name="T45" fmla="*/ 6 h 110"/>
                  <a:gd name="T46" fmla="*/ 654 w 1644"/>
                  <a:gd name="T47" fmla="*/ 2 h 110"/>
                  <a:gd name="T48" fmla="*/ 820 w 1644"/>
                  <a:gd name="T49" fmla="*/ 0 h 110"/>
                  <a:gd name="T50" fmla="*/ 820 w 1644"/>
                  <a:gd name="T51" fmla="*/ 0 h 110"/>
                  <a:gd name="T52" fmla="*/ 986 w 1644"/>
                  <a:gd name="T53" fmla="*/ 2 h 110"/>
                  <a:gd name="T54" fmla="*/ 1142 w 1644"/>
                  <a:gd name="T55" fmla="*/ 6 h 110"/>
                  <a:gd name="T56" fmla="*/ 1282 w 1644"/>
                  <a:gd name="T57" fmla="*/ 10 h 110"/>
                  <a:gd name="T58" fmla="*/ 1404 w 1644"/>
                  <a:gd name="T59" fmla="*/ 16 h 110"/>
                  <a:gd name="T60" fmla="*/ 1504 w 1644"/>
                  <a:gd name="T61" fmla="*/ 24 h 110"/>
                  <a:gd name="T62" fmla="*/ 1580 w 1644"/>
                  <a:gd name="T63" fmla="*/ 34 h 110"/>
                  <a:gd name="T64" fmla="*/ 1608 w 1644"/>
                  <a:gd name="T65" fmla="*/ 40 h 110"/>
                  <a:gd name="T66" fmla="*/ 1628 w 1644"/>
                  <a:gd name="T67" fmla="*/ 44 h 110"/>
                  <a:gd name="T68" fmla="*/ 1640 w 1644"/>
                  <a:gd name="T69" fmla="*/ 50 h 110"/>
                  <a:gd name="T70" fmla="*/ 1644 w 1644"/>
                  <a:gd name="T71" fmla="*/ 52 h 110"/>
                  <a:gd name="T72" fmla="*/ 1644 w 1644"/>
                  <a:gd name="T73" fmla="*/ 56 h 110"/>
                  <a:gd name="T74" fmla="*/ 1644 w 1644"/>
                  <a:gd name="T75" fmla="*/ 56 h 110"/>
                  <a:gd name="T76" fmla="*/ 1644 w 1644"/>
                  <a:gd name="T77" fmla="*/ 58 h 110"/>
                  <a:gd name="T78" fmla="*/ 1640 w 1644"/>
                  <a:gd name="T79" fmla="*/ 60 h 110"/>
                  <a:gd name="T80" fmla="*/ 1628 w 1644"/>
                  <a:gd name="T81" fmla="*/ 66 h 110"/>
                  <a:gd name="T82" fmla="*/ 1608 w 1644"/>
                  <a:gd name="T83" fmla="*/ 72 h 110"/>
                  <a:gd name="T84" fmla="*/ 1580 w 1644"/>
                  <a:gd name="T85" fmla="*/ 76 h 110"/>
                  <a:gd name="T86" fmla="*/ 1504 w 1644"/>
                  <a:gd name="T87" fmla="*/ 86 h 110"/>
                  <a:gd name="T88" fmla="*/ 1404 w 1644"/>
                  <a:gd name="T89" fmla="*/ 94 h 110"/>
                  <a:gd name="T90" fmla="*/ 1282 w 1644"/>
                  <a:gd name="T91" fmla="*/ 100 h 110"/>
                  <a:gd name="T92" fmla="*/ 1142 w 1644"/>
                  <a:gd name="T93" fmla="*/ 104 h 110"/>
                  <a:gd name="T94" fmla="*/ 986 w 1644"/>
                  <a:gd name="T95" fmla="*/ 108 h 110"/>
                  <a:gd name="T96" fmla="*/ 820 w 1644"/>
                  <a:gd name="T9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4" h="110">
                    <a:moveTo>
                      <a:pt x="820" y="110"/>
                    </a:moveTo>
                    <a:lnTo>
                      <a:pt x="820" y="110"/>
                    </a:lnTo>
                    <a:lnTo>
                      <a:pt x="654" y="108"/>
                    </a:lnTo>
                    <a:lnTo>
                      <a:pt x="500" y="104"/>
                    </a:lnTo>
                    <a:lnTo>
                      <a:pt x="362" y="100"/>
                    </a:lnTo>
                    <a:lnTo>
                      <a:pt x="240" y="94"/>
                    </a:lnTo>
                    <a:lnTo>
                      <a:pt x="140" y="86"/>
                    </a:lnTo>
                    <a:lnTo>
                      <a:pt x="64" y="76"/>
                    </a:lnTo>
                    <a:lnTo>
                      <a:pt x="36" y="72"/>
                    </a:lnTo>
                    <a:lnTo>
                      <a:pt x="16" y="66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4" y="50"/>
                    </a:lnTo>
                    <a:lnTo>
                      <a:pt x="16" y="44"/>
                    </a:lnTo>
                    <a:lnTo>
                      <a:pt x="36" y="40"/>
                    </a:lnTo>
                    <a:lnTo>
                      <a:pt x="64" y="34"/>
                    </a:lnTo>
                    <a:lnTo>
                      <a:pt x="140" y="24"/>
                    </a:lnTo>
                    <a:lnTo>
                      <a:pt x="240" y="16"/>
                    </a:lnTo>
                    <a:lnTo>
                      <a:pt x="362" y="10"/>
                    </a:lnTo>
                    <a:lnTo>
                      <a:pt x="500" y="6"/>
                    </a:lnTo>
                    <a:lnTo>
                      <a:pt x="654" y="2"/>
                    </a:lnTo>
                    <a:lnTo>
                      <a:pt x="820" y="0"/>
                    </a:lnTo>
                    <a:lnTo>
                      <a:pt x="820" y="0"/>
                    </a:lnTo>
                    <a:lnTo>
                      <a:pt x="986" y="2"/>
                    </a:lnTo>
                    <a:lnTo>
                      <a:pt x="1142" y="6"/>
                    </a:lnTo>
                    <a:lnTo>
                      <a:pt x="1282" y="10"/>
                    </a:lnTo>
                    <a:lnTo>
                      <a:pt x="1404" y="16"/>
                    </a:lnTo>
                    <a:lnTo>
                      <a:pt x="1504" y="24"/>
                    </a:lnTo>
                    <a:lnTo>
                      <a:pt x="1580" y="34"/>
                    </a:lnTo>
                    <a:lnTo>
                      <a:pt x="1608" y="40"/>
                    </a:lnTo>
                    <a:lnTo>
                      <a:pt x="1628" y="44"/>
                    </a:lnTo>
                    <a:lnTo>
                      <a:pt x="1640" y="50"/>
                    </a:lnTo>
                    <a:lnTo>
                      <a:pt x="1644" y="52"/>
                    </a:lnTo>
                    <a:lnTo>
                      <a:pt x="1644" y="56"/>
                    </a:lnTo>
                    <a:lnTo>
                      <a:pt x="1644" y="56"/>
                    </a:lnTo>
                    <a:lnTo>
                      <a:pt x="1644" y="58"/>
                    </a:lnTo>
                    <a:lnTo>
                      <a:pt x="1640" y="60"/>
                    </a:lnTo>
                    <a:lnTo>
                      <a:pt x="1628" y="66"/>
                    </a:lnTo>
                    <a:lnTo>
                      <a:pt x="1608" y="72"/>
                    </a:lnTo>
                    <a:lnTo>
                      <a:pt x="1580" y="76"/>
                    </a:lnTo>
                    <a:lnTo>
                      <a:pt x="1504" y="86"/>
                    </a:lnTo>
                    <a:lnTo>
                      <a:pt x="1404" y="94"/>
                    </a:lnTo>
                    <a:lnTo>
                      <a:pt x="1282" y="100"/>
                    </a:lnTo>
                    <a:lnTo>
                      <a:pt x="1142" y="104"/>
                    </a:lnTo>
                    <a:lnTo>
                      <a:pt x="986" y="108"/>
                    </a:lnTo>
                    <a:lnTo>
                      <a:pt x="820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374"/>
              <p:cNvSpPr>
                <a:spLocks/>
              </p:cNvSpPr>
              <p:nvPr/>
            </p:nvSpPr>
            <p:spPr bwMode="auto">
              <a:xfrm>
                <a:off x="3022" y="4170"/>
                <a:ext cx="1656" cy="110"/>
              </a:xfrm>
              <a:custGeom>
                <a:avLst/>
                <a:gdLst>
                  <a:gd name="T0" fmla="*/ 826 w 1656"/>
                  <a:gd name="T1" fmla="*/ 0 h 110"/>
                  <a:gd name="T2" fmla="*/ 826 w 1656"/>
                  <a:gd name="T3" fmla="*/ 0 h 110"/>
                  <a:gd name="T4" fmla="*/ 660 w 1656"/>
                  <a:gd name="T5" fmla="*/ 2 h 110"/>
                  <a:gd name="T6" fmla="*/ 504 w 1656"/>
                  <a:gd name="T7" fmla="*/ 4 h 110"/>
                  <a:gd name="T8" fmla="*/ 364 w 1656"/>
                  <a:gd name="T9" fmla="*/ 10 h 110"/>
                  <a:gd name="T10" fmla="*/ 242 w 1656"/>
                  <a:gd name="T11" fmla="*/ 16 h 110"/>
                  <a:gd name="T12" fmla="*/ 142 w 1656"/>
                  <a:gd name="T13" fmla="*/ 24 h 110"/>
                  <a:gd name="T14" fmla="*/ 66 w 1656"/>
                  <a:gd name="T15" fmla="*/ 34 h 110"/>
                  <a:gd name="T16" fmla="*/ 38 w 1656"/>
                  <a:gd name="T17" fmla="*/ 38 h 110"/>
                  <a:gd name="T18" fmla="*/ 18 w 1656"/>
                  <a:gd name="T19" fmla="*/ 44 h 110"/>
                  <a:gd name="T20" fmla="*/ 4 w 1656"/>
                  <a:gd name="T21" fmla="*/ 50 h 110"/>
                  <a:gd name="T22" fmla="*/ 2 w 1656"/>
                  <a:gd name="T23" fmla="*/ 52 h 110"/>
                  <a:gd name="T24" fmla="*/ 0 w 1656"/>
                  <a:gd name="T25" fmla="*/ 56 h 110"/>
                  <a:gd name="T26" fmla="*/ 0 w 1656"/>
                  <a:gd name="T27" fmla="*/ 56 h 110"/>
                  <a:gd name="T28" fmla="*/ 2 w 1656"/>
                  <a:gd name="T29" fmla="*/ 58 h 110"/>
                  <a:gd name="T30" fmla="*/ 4 w 1656"/>
                  <a:gd name="T31" fmla="*/ 60 h 110"/>
                  <a:gd name="T32" fmla="*/ 18 w 1656"/>
                  <a:gd name="T33" fmla="*/ 66 h 110"/>
                  <a:gd name="T34" fmla="*/ 38 w 1656"/>
                  <a:gd name="T35" fmla="*/ 72 h 110"/>
                  <a:gd name="T36" fmla="*/ 66 w 1656"/>
                  <a:gd name="T37" fmla="*/ 76 h 110"/>
                  <a:gd name="T38" fmla="*/ 142 w 1656"/>
                  <a:gd name="T39" fmla="*/ 86 h 110"/>
                  <a:gd name="T40" fmla="*/ 242 w 1656"/>
                  <a:gd name="T41" fmla="*/ 94 h 110"/>
                  <a:gd name="T42" fmla="*/ 364 w 1656"/>
                  <a:gd name="T43" fmla="*/ 100 h 110"/>
                  <a:gd name="T44" fmla="*/ 504 w 1656"/>
                  <a:gd name="T45" fmla="*/ 106 h 110"/>
                  <a:gd name="T46" fmla="*/ 660 w 1656"/>
                  <a:gd name="T47" fmla="*/ 108 h 110"/>
                  <a:gd name="T48" fmla="*/ 826 w 1656"/>
                  <a:gd name="T49" fmla="*/ 110 h 110"/>
                  <a:gd name="T50" fmla="*/ 826 w 1656"/>
                  <a:gd name="T51" fmla="*/ 110 h 110"/>
                  <a:gd name="T52" fmla="*/ 994 w 1656"/>
                  <a:gd name="T53" fmla="*/ 108 h 110"/>
                  <a:gd name="T54" fmla="*/ 1150 w 1656"/>
                  <a:gd name="T55" fmla="*/ 106 h 110"/>
                  <a:gd name="T56" fmla="*/ 1292 w 1656"/>
                  <a:gd name="T57" fmla="*/ 100 h 110"/>
                  <a:gd name="T58" fmla="*/ 1414 w 1656"/>
                  <a:gd name="T59" fmla="*/ 94 h 110"/>
                  <a:gd name="T60" fmla="*/ 1514 w 1656"/>
                  <a:gd name="T61" fmla="*/ 86 h 110"/>
                  <a:gd name="T62" fmla="*/ 1590 w 1656"/>
                  <a:gd name="T63" fmla="*/ 76 h 110"/>
                  <a:gd name="T64" fmla="*/ 1618 w 1656"/>
                  <a:gd name="T65" fmla="*/ 72 h 110"/>
                  <a:gd name="T66" fmla="*/ 1638 w 1656"/>
                  <a:gd name="T67" fmla="*/ 66 h 110"/>
                  <a:gd name="T68" fmla="*/ 1652 w 1656"/>
                  <a:gd name="T69" fmla="*/ 60 h 110"/>
                  <a:gd name="T70" fmla="*/ 1654 w 1656"/>
                  <a:gd name="T71" fmla="*/ 58 h 110"/>
                  <a:gd name="T72" fmla="*/ 1656 w 1656"/>
                  <a:gd name="T73" fmla="*/ 56 h 110"/>
                  <a:gd name="T74" fmla="*/ 1656 w 1656"/>
                  <a:gd name="T75" fmla="*/ 56 h 110"/>
                  <a:gd name="T76" fmla="*/ 1654 w 1656"/>
                  <a:gd name="T77" fmla="*/ 52 h 110"/>
                  <a:gd name="T78" fmla="*/ 1652 w 1656"/>
                  <a:gd name="T79" fmla="*/ 50 h 110"/>
                  <a:gd name="T80" fmla="*/ 1638 w 1656"/>
                  <a:gd name="T81" fmla="*/ 44 h 110"/>
                  <a:gd name="T82" fmla="*/ 1618 w 1656"/>
                  <a:gd name="T83" fmla="*/ 38 h 110"/>
                  <a:gd name="T84" fmla="*/ 1590 w 1656"/>
                  <a:gd name="T85" fmla="*/ 34 h 110"/>
                  <a:gd name="T86" fmla="*/ 1514 w 1656"/>
                  <a:gd name="T87" fmla="*/ 24 h 110"/>
                  <a:gd name="T88" fmla="*/ 1414 w 1656"/>
                  <a:gd name="T89" fmla="*/ 16 h 110"/>
                  <a:gd name="T90" fmla="*/ 1292 w 1656"/>
                  <a:gd name="T91" fmla="*/ 10 h 110"/>
                  <a:gd name="T92" fmla="*/ 1150 w 1656"/>
                  <a:gd name="T93" fmla="*/ 4 h 110"/>
                  <a:gd name="T94" fmla="*/ 994 w 1656"/>
                  <a:gd name="T95" fmla="*/ 2 h 110"/>
                  <a:gd name="T96" fmla="*/ 826 w 1656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56" h="110">
                    <a:moveTo>
                      <a:pt x="826" y="0"/>
                    </a:moveTo>
                    <a:lnTo>
                      <a:pt x="826" y="0"/>
                    </a:lnTo>
                    <a:lnTo>
                      <a:pt x="660" y="2"/>
                    </a:lnTo>
                    <a:lnTo>
                      <a:pt x="504" y="4"/>
                    </a:lnTo>
                    <a:lnTo>
                      <a:pt x="364" y="10"/>
                    </a:lnTo>
                    <a:lnTo>
                      <a:pt x="242" y="16"/>
                    </a:lnTo>
                    <a:lnTo>
                      <a:pt x="142" y="24"/>
                    </a:lnTo>
                    <a:lnTo>
                      <a:pt x="66" y="34"/>
                    </a:lnTo>
                    <a:lnTo>
                      <a:pt x="38" y="38"/>
                    </a:lnTo>
                    <a:lnTo>
                      <a:pt x="18" y="44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18" y="66"/>
                    </a:lnTo>
                    <a:lnTo>
                      <a:pt x="38" y="72"/>
                    </a:lnTo>
                    <a:lnTo>
                      <a:pt x="66" y="76"/>
                    </a:lnTo>
                    <a:lnTo>
                      <a:pt x="142" y="86"/>
                    </a:lnTo>
                    <a:lnTo>
                      <a:pt x="242" y="94"/>
                    </a:lnTo>
                    <a:lnTo>
                      <a:pt x="364" y="100"/>
                    </a:lnTo>
                    <a:lnTo>
                      <a:pt x="504" y="106"/>
                    </a:lnTo>
                    <a:lnTo>
                      <a:pt x="660" y="108"/>
                    </a:lnTo>
                    <a:lnTo>
                      <a:pt x="826" y="110"/>
                    </a:lnTo>
                    <a:lnTo>
                      <a:pt x="826" y="110"/>
                    </a:lnTo>
                    <a:lnTo>
                      <a:pt x="994" y="108"/>
                    </a:lnTo>
                    <a:lnTo>
                      <a:pt x="1150" y="106"/>
                    </a:lnTo>
                    <a:lnTo>
                      <a:pt x="1292" y="100"/>
                    </a:lnTo>
                    <a:lnTo>
                      <a:pt x="1414" y="94"/>
                    </a:lnTo>
                    <a:lnTo>
                      <a:pt x="1514" y="86"/>
                    </a:lnTo>
                    <a:lnTo>
                      <a:pt x="1590" y="76"/>
                    </a:lnTo>
                    <a:lnTo>
                      <a:pt x="1618" y="72"/>
                    </a:lnTo>
                    <a:lnTo>
                      <a:pt x="1638" y="66"/>
                    </a:lnTo>
                    <a:lnTo>
                      <a:pt x="1652" y="60"/>
                    </a:lnTo>
                    <a:lnTo>
                      <a:pt x="1654" y="58"/>
                    </a:lnTo>
                    <a:lnTo>
                      <a:pt x="1656" y="56"/>
                    </a:lnTo>
                    <a:lnTo>
                      <a:pt x="1656" y="56"/>
                    </a:lnTo>
                    <a:lnTo>
                      <a:pt x="1654" y="52"/>
                    </a:lnTo>
                    <a:lnTo>
                      <a:pt x="1652" y="50"/>
                    </a:lnTo>
                    <a:lnTo>
                      <a:pt x="1638" y="44"/>
                    </a:lnTo>
                    <a:lnTo>
                      <a:pt x="1618" y="38"/>
                    </a:lnTo>
                    <a:lnTo>
                      <a:pt x="1590" y="34"/>
                    </a:lnTo>
                    <a:lnTo>
                      <a:pt x="1514" y="24"/>
                    </a:lnTo>
                    <a:lnTo>
                      <a:pt x="1414" y="16"/>
                    </a:lnTo>
                    <a:lnTo>
                      <a:pt x="1292" y="10"/>
                    </a:lnTo>
                    <a:lnTo>
                      <a:pt x="1150" y="4"/>
                    </a:lnTo>
                    <a:lnTo>
                      <a:pt x="994" y="2"/>
                    </a:lnTo>
                    <a:lnTo>
                      <a:pt x="8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375"/>
              <p:cNvSpPr>
                <a:spLocks noEditPoints="1"/>
              </p:cNvSpPr>
              <p:nvPr/>
            </p:nvSpPr>
            <p:spPr bwMode="auto">
              <a:xfrm>
                <a:off x="3028" y="4170"/>
                <a:ext cx="1644" cy="110"/>
              </a:xfrm>
              <a:custGeom>
                <a:avLst/>
                <a:gdLst>
                  <a:gd name="T0" fmla="*/ 820 w 1644"/>
                  <a:gd name="T1" fmla="*/ 108 h 110"/>
                  <a:gd name="T2" fmla="*/ 502 w 1644"/>
                  <a:gd name="T3" fmla="*/ 104 h 110"/>
                  <a:gd name="T4" fmla="*/ 244 w 1644"/>
                  <a:gd name="T5" fmla="*/ 92 h 110"/>
                  <a:gd name="T6" fmla="*/ 68 w 1644"/>
                  <a:gd name="T7" fmla="*/ 76 h 110"/>
                  <a:gd name="T8" fmla="*/ 22 w 1644"/>
                  <a:gd name="T9" fmla="*/ 66 h 110"/>
                  <a:gd name="T10" fmla="*/ 6 w 1644"/>
                  <a:gd name="T11" fmla="*/ 58 h 110"/>
                  <a:gd name="T12" fmla="*/ 4 w 1644"/>
                  <a:gd name="T13" fmla="*/ 56 h 110"/>
                  <a:gd name="T14" fmla="*/ 8 w 1644"/>
                  <a:gd name="T15" fmla="*/ 50 h 110"/>
                  <a:gd name="T16" fmla="*/ 42 w 1644"/>
                  <a:gd name="T17" fmla="*/ 40 h 110"/>
                  <a:gd name="T18" fmla="*/ 144 w 1644"/>
                  <a:gd name="T19" fmla="*/ 24 h 110"/>
                  <a:gd name="T20" fmla="*/ 364 w 1644"/>
                  <a:gd name="T21" fmla="*/ 10 h 110"/>
                  <a:gd name="T22" fmla="*/ 656 w 1644"/>
                  <a:gd name="T23" fmla="*/ 2 h 110"/>
                  <a:gd name="T24" fmla="*/ 820 w 1644"/>
                  <a:gd name="T25" fmla="*/ 2 h 110"/>
                  <a:gd name="T26" fmla="*/ 1140 w 1644"/>
                  <a:gd name="T27" fmla="*/ 6 h 110"/>
                  <a:gd name="T28" fmla="*/ 1400 w 1644"/>
                  <a:gd name="T29" fmla="*/ 16 h 110"/>
                  <a:gd name="T30" fmla="*/ 1576 w 1644"/>
                  <a:gd name="T31" fmla="*/ 34 h 110"/>
                  <a:gd name="T32" fmla="*/ 1622 w 1644"/>
                  <a:gd name="T33" fmla="*/ 44 h 110"/>
                  <a:gd name="T34" fmla="*/ 1638 w 1644"/>
                  <a:gd name="T35" fmla="*/ 52 h 110"/>
                  <a:gd name="T36" fmla="*/ 1640 w 1644"/>
                  <a:gd name="T37" fmla="*/ 56 h 110"/>
                  <a:gd name="T38" fmla="*/ 1634 w 1644"/>
                  <a:gd name="T39" fmla="*/ 60 h 110"/>
                  <a:gd name="T40" fmla="*/ 1602 w 1644"/>
                  <a:gd name="T41" fmla="*/ 72 h 110"/>
                  <a:gd name="T42" fmla="*/ 1500 w 1644"/>
                  <a:gd name="T43" fmla="*/ 84 h 110"/>
                  <a:gd name="T44" fmla="*/ 1280 w 1644"/>
                  <a:gd name="T45" fmla="*/ 100 h 110"/>
                  <a:gd name="T46" fmla="*/ 986 w 1644"/>
                  <a:gd name="T47" fmla="*/ 108 h 110"/>
                  <a:gd name="T48" fmla="*/ 820 w 1644"/>
                  <a:gd name="T49" fmla="*/ 0 h 110"/>
                  <a:gd name="T50" fmla="*/ 654 w 1644"/>
                  <a:gd name="T51" fmla="*/ 2 h 110"/>
                  <a:gd name="T52" fmla="*/ 362 w 1644"/>
                  <a:gd name="T53" fmla="*/ 10 h 110"/>
                  <a:gd name="T54" fmla="*/ 140 w 1644"/>
                  <a:gd name="T55" fmla="*/ 24 h 110"/>
                  <a:gd name="T56" fmla="*/ 36 w 1644"/>
                  <a:gd name="T57" fmla="*/ 40 h 110"/>
                  <a:gd name="T58" fmla="*/ 4 w 1644"/>
                  <a:gd name="T59" fmla="*/ 50 h 110"/>
                  <a:gd name="T60" fmla="*/ 0 w 1644"/>
                  <a:gd name="T61" fmla="*/ 56 h 110"/>
                  <a:gd name="T62" fmla="*/ 0 w 1644"/>
                  <a:gd name="T63" fmla="*/ 58 h 110"/>
                  <a:gd name="T64" fmla="*/ 16 w 1644"/>
                  <a:gd name="T65" fmla="*/ 66 h 110"/>
                  <a:gd name="T66" fmla="*/ 64 w 1644"/>
                  <a:gd name="T67" fmla="*/ 76 h 110"/>
                  <a:gd name="T68" fmla="*/ 240 w 1644"/>
                  <a:gd name="T69" fmla="*/ 94 h 110"/>
                  <a:gd name="T70" fmla="*/ 500 w 1644"/>
                  <a:gd name="T71" fmla="*/ 104 h 110"/>
                  <a:gd name="T72" fmla="*/ 820 w 1644"/>
                  <a:gd name="T73" fmla="*/ 110 h 110"/>
                  <a:gd name="T74" fmla="*/ 986 w 1644"/>
                  <a:gd name="T75" fmla="*/ 108 h 110"/>
                  <a:gd name="T76" fmla="*/ 1282 w 1644"/>
                  <a:gd name="T77" fmla="*/ 100 h 110"/>
                  <a:gd name="T78" fmla="*/ 1504 w 1644"/>
                  <a:gd name="T79" fmla="*/ 86 h 110"/>
                  <a:gd name="T80" fmla="*/ 1608 w 1644"/>
                  <a:gd name="T81" fmla="*/ 72 h 110"/>
                  <a:gd name="T82" fmla="*/ 1640 w 1644"/>
                  <a:gd name="T83" fmla="*/ 60 h 110"/>
                  <a:gd name="T84" fmla="*/ 1644 w 1644"/>
                  <a:gd name="T85" fmla="*/ 56 h 110"/>
                  <a:gd name="T86" fmla="*/ 1644 w 1644"/>
                  <a:gd name="T87" fmla="*/ 52 h 110"/>
                  <a:gd name="T88" fmla="*/ 1628 w 1644"/>
                  <a:gd name="T89" fmla="*/ 44 h 110"/>
                  <a:gd name="T90" fmla="*/ 1580 w 1644"/>
                  <a:gd name="T91" fmla="*/ 34 h 110"/>
                  <a:gd name="T92" fmla="*/ 1404 w 1644"/>
                  <a:gd name="T93" fmla="*/ 16 h 110"/>
                  <a:gd name="T94" fmla="*/ 1142 w 1644"/>
                  <a:gd name="T95" fmla="*/ 6 h 110"/>
                  <a:gd name="T96" fmla="*/ 820 w 1644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4" h="110">
                    <a:moveTo>
                      <a:pt x="820" y="108"/>
                    </a:moveTo>
                    <a:lnTo>
                      <a:pt x="820" y="108"/>
                    </a:lnTo>
                    <a:lnTo>
                      <a:pt x="656" y="108"/>
                    </a:lnTo>
                    <a:lnTo>
                      <a:pt x="502" y="104"/>
                    </a:lnTo>
                    <a:lnTo>
                      <a:pt x="364" y="100"/>
                    </a:lnTo>
                    <a:lnTo>
                      <a:pt x="244" y="92"/>
                    </a:lnTo>
                    <a:lnTo>
                      <a:pt x="144" y="84"/>
                    </a:lnTo>
                    <a:lnTo>
                      <a:pt x="68" y="76"/>
                    </a:lnTo>
                    <a:lnTo>
                      <a:pt x="42" y="72"/>
                    </a:lnTo>
                    <a:lnTo>
                      <a:pt x="22" y="66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22" y="44"/>
                    </a:lnTo>
                    <a:lnTo>
                      <a:pt x="42" y="40"/>
                    </a:lnTo>
                    <a:lnTo>
                      <a:pt x="68" y="34"/>
                    </a:lnTo>
                    <a:lnTo>
                      <a:pt x="144" y="24"/>
                    </a:lnTo>
                    <a:lnTo>
                      <a:pt x="244" y="16"/>
                    </a:lnTo>
                    <a:lnTo>
                      <a:pt x="364" y="10"/>
                    </a:lnTo>
                    <a:lnTo>
                      <a:pt x="502" y="6"/>
                    </a:lnTo>
                    <a:lnTo>
                      <a:pt x="656" y="2"/>
                    </a:lnTo>
                    <a:lnTo>
                      <a:pt x="820" y="2"/>
                    </a:lnTo>
                    <a:lnTo>
                      <a:pt x="820" y="2"/>
                    </a:lnTo>
                    <a:lnTo>
                      <a:pt x="986" y="2"/>
                    </a:lnTo>
                    <a:lnTo>
                      <a:pt x="1140" y="6"/>
                    </a:lnTo>
                    <a:lnTo>
                      <a:pt x="1280" y="10"/>
                    </a:lnTo>
                    <a:lnTo>
                      <a:pt x="1400" y="16"/>
                    </a:lnTo>
                    <a:lnTo>
                      <a:pt x="1500" y="24"/>
                    </a:lnTo>
                    <a:lnTo>
                      <a:pt x="1576" y="34"/>
                    </a:lnTo>
                    <a:lnTo>
                      <a:pt x="1602" y="40"/>
                    </a:lnTo>
                    <a:lnTo>
                      <a:pt x="1622" y="44"/>
                    </a:lnTo>
                    <a:lnTo>
                      <a:pt x="1634" y="50"/>
                    </a:lnTo>
                    <a:lnTo>
                      <a:pt x="1638" y="52"/>
                    </a:lnTo>
                    <a:lnTo>
                      <a:pt x="1640" y="56"/>
                    </a:lnTo>
                    <a:lnTo>
                      <a:pt x="1640" y="56"/>
                    </a:lnTo>
                    <a:lnTo>
                      <a:pt x="1638" y="58"/>
                    </a:lnTo>
                    <a:lnTo>
                      <a:pt x="1634" y="60"/>
                    </a:lnTo>
                    <a:lnTo>
                      <a:pt x="1622" y="66"/>
                    </a:lnTo>
                    <a:lnTo>
                      <a:pt x="1602" y="72"/>
                    </a:lnTo>
                    <a:lnTo>
                      <a:pt x="1576" y="76"/>
                    </a:lnTo>
                    <a:lnTo>
                      <a:pt x="1500" y="84"/>
                    </a:lnTo>
                    <a:lnTo>
                      <a:pt x="1400" y="92"/>
                    </a:lnTo>
                    <a:lnTo>
                      <a:pt x="1280" y="100"/>
                    </a:lnTo>
                    <a:lnTo>
                      <a:pt x="1140" y="104"/>
                    </a:lnTo>
                    <a:lnTo>
                      <a:pt x="986" y="108"/>
                    </a:lnTo>
                    <a:lnTo>
                      <a:pt x="820" y="108"/>
                    </a:lnTo>
                    <a:close/>
                    <a:moveTo>
                      <a:pt x="820" y="0"/>
                    </a:moveTo>
                    <a:lnTo>
                      <a:pt x="820" y="0"/>
                    </a:lnTo>
                    <a:lnTo>
                      <a:pt x="654" y="2"/>
                    </a:lnTo>
                    <a:lnTo>
                      <a:pt x="500" y="6"/>
                    </a:lnTo>
                    <a:lnTo>
                      <a:pt x="362" y="10"/>
                    </a:lnTo>
                    <a:lnTo>
                      <a:pt x="240" y="16"/>
                    </a:lnTo>
                    <a:lnTo>
                      <a:pt x="140" y="24"/>
                    </a:lnTo>
                    <a:lnTo>
                      <a:pt x="64" y="34"/>
                    </a:lnTo>
                    <a:lnTo>
                      <a:pt x="36" y="40"/>
                    </a:lnTo>
                    <a:lnTo>
                      <a:pt x="16" y="44"/>
                    </a:lnTo>
                    <a:lnTo>
                      <a:pt x="4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4" y="60"/>
                    </a:lnTo>
                    <a:lnTo>
                      <a:pt x="16" y="66"/>
                    </a:lnTo>
                    <a:lnTo>
                      <a:pt x="36" y="72"/>
                    </a:lnTo>
                    <a:lnTo>
                      <a:pt x="64" y="76"/>
                    </a:lnTo>
                    <a:lnTo>
                      <a:pt x="140" y="86"/>
                    </a:lnTo>
                    <a:lnTo>
                      <a:pt x="240" y="94"/>
                    </a:lnTo>
                    <a:lnTo>
                      <a:pt x="362" y="100"/>
                    </a:lnTo>
                    <a:lnTo>
                      <a:pt x="500" y="104"/>
                    </a:lnTo>
                    <a:lnTo>
                      <a:pt x="654" y="108"/>
                    </a:lnTo>
                    <a:lnTo>
                      <a:pt x="820" y="110"/>
                    </a:lnTo>
                    <a:lnTo>
                      <a:pt x="820" y="110"/>
                    </a:lnTo>
                    <a:lnTo>
                      <a:pt x="986" y="108"/>
                    </a:lnTo>
                    <a:lnTo>
                      <a:pt x="1142" y="104"/>
                    </a:lnTo>
                    <a:lnTo>
                      <a:pt x="1282" y="100"/>
                    </a:lnTo>
                    <a:lnTo>
                      <a:pt x="1404" y="94"/>
                    </a:lnTo>
                    <a:lnTo>
                      <a:pt x="1504" y="86"/>
                    </a:lnTo>
                    <a:lnTo>
                      <a:pt x="1580" y="76"/>
                    </a:lnTo>
                    <a:lnTo>
                      <a:pt x="1608" y="72"/>
                    </a:lnTo>
                    <a:lnTo>
                      <a:pt x="1628" y="66"/>
                    </a:lnTo>
                    <a:lnTo>
                      <a:pt x="1640" y="60"/>
                    </a:lnTo>
                    <a:lnTo>
                      <a:pt x="1644" y="58"/>
                    </a:lnTo>
                    <a:lnTo>
                      <a:pt x="1644" y="56"/>
                    </a:lnTo>
                    <a:lnTo>
                      <a:pt x="1644" y="56"/>
                    </a:lnTo>
                    <a:lnTo>
                      <a:pt x="1644" y="52"/>
                    </a:lnTo>
                    <a:lnTo>
                      <a:pt x="1640" y="50"/>
                    </a:lnTo>
                    <a:lnTo>
                      <a:pt x="1628" y="44"/>
                    </a:lnTo>
                    <a:lnTo>
                      <a:pt x="1608" y="40"/>
                    </a:lnTo>
                    <a:lnTo>
                      <a:pt x="1580" y="34"/>
                    </a:lnTo>
                    <a:lnTo>
                      <a:pt x="1504" y="24"/>
                    </a:lnTo>
                    <a:lnTo>
                      <a:pt x="1404" y="16"/>
                    </a:lnTo>
                    <a:lnTo>
                      <a:pt x="1282" y="10"/>
                    </a:lnTo>
                    <a:lnTo>
                      <a:pt x="1142" y="6"/>
                    </a:lnTo>
                    <a:lnTo>
                      <a:pt x="986" y="2"/>
                    </a:lnTo>
                    <a:lnTo>
                      <a:pt x="820" y="0"/>
                    </a:lnTo>
                    <a:close/>
                  </a:path>
                </a:pathLst>
              </a:custGeom>
              <a:solidFill>
                <a:srgbClr val="D3C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376"/>
              <p:cNvSpPr>
                <a:spLocks/>
              </p:cNvSpPr>
              <p:nvPr/>
            </p:nvSpPr>
            <p:spPr bwMode="auto">
              <a:xfrm>
                <a:off x="3032" y="4172"/>
                <a:ext cx="1636" cy="106"/>
              </a:xfrm>
              <a:custGeom>
                <a:avLst/>
                <a:gdLst>
                  <a:gd name="T0" fmla="*/ 816 w 1636"/>
                  <a:gd name="T1" fmla="*/ 106 h 106"/>
                  <a:gd name="T2" fmla="*/ 816 w 1636"/>
                  <a:gd name="T3" fmla="*/ 106 h 106"/>
                  <a:gd name="T4" fmla="*/ 652 w 1636"/>
                  <a:gd name="T5" fmla="*/ 106 h 106"/>
                  <a:gd name="T6" fmla="*/ 498 w 1636"/>
                  <a:gd name="T7" fmla="*/ 102 h 106"/>
                  <a:gd name="T8" fmla="*/ 360 w 1636"/>
                  <a:gd name="T9" fmla="*/ 98 h 106"/>
                  <a:gd name="T10" fmla="*/ 240 w 1636"/>
                  <a:gd name="T11" fmla="*/ 90 h 106"/>
                  <a:gd name="T12" fmla="*/ 140 w 1636"/>
                  <a:gd name="T13" fmla="*/ 82 h 106"/>
                  <a:gd name="T14" fmla="*/ 64 w 1636"/>
                  <a:gd name="T15" fmla="*/ 74 h 106"/>
                  <a:gd name="T16" fmla="*/ 38 w 1636"/>
                  <a:gd name="T17" fmla="*/ 70 h 106"/>
                  <a:gd name="T18" fmla="*/ 18 w 1636"/>
                  <a:gd name="T19" fmla="*/ 64 h 106"/>
                  <a:gd name="T20" fmla="*/ 4 w 1636"/>
                  <a:gd name="T21" fmla="*/ 58 h 106"/>
                  <a:gd name="T22" fmla="*/ 2 w 1636"/>
                  <a:gd name="T23" fmla="*/ 56 h 106"/>
                  <a:gd name="T24" fmla="*/ 0 w 1636"/>
                  <a:gd name="T25" fmla="*/ 54 h 106"/>
                  <a:gd name="T26" fmla="*/ 0 w 1636"/>
                  <a:gd name="T27" fmla="*/ 54 h 106"/>
                  <a:gd name="T28" fmla="*/ 2 w 1636"/>
                  <a:gd name="T29" fmla="*/ 50 h 106"/>
                  <a:gd name="T30" fmla="*/ 4 w 1636"/>
                  <a:gd name="T31" fmla="*/ 48 h 106"/>
                  <a:gd name="T32" fmla="*/ 18 w 1636"/>
                  <a:gd name="T33" fmla="*/ 42 h 106"/>
                  <a:gd name="T34" fmla="*/ 38 w 1636"/>
                  <a:gd name="T35" fmla="*/ 38 h 106"/>
                  <a:gd name="T36" fmla="*/ 64 w 1636"/>
                  <a:gd name="T37" fmla="*/ 32 h 106"/>
                  <a:gd name="T38" fmla="*/ 140 w 1636"/>
                  <a:gd name="T39" fmla="*/ 22 h 106"/>
                  <a:gd name="T40" fmla="*/ 240 w 1636"/>
                  <a:gd name="T41" fmla="*/ 14 h 106"/>
                  <a:gd name="T42" fmla="*/ 360 w 1636"/>
                  <a:gd name="T43" fmla="*/ 8 h 106"/>
                  <a:gd name="T44" fmla="*/ 498 w 1636"/>
                  <a:gd name="T45" fmla="*/ 4 h 106"/>
                  <a:gd name="T46" fmla="*/ 652 w 1636"/>
                  <a:gd name="T47" fmla="*/ 0 h 106"/>
                  <a:gd name="T48" fmla="*/ 816 w 1636"/>
                  <a:gd name="T49" fmla="*/ 0 h 106"/>
                  <a:gd name="T50" fmla="*/ 816 w 1636"/>
                  <a:gd name="T51" fmla="*/ 0 h 106"/>
                  <a:gd name="T52" fmla="*/ 982 w 1636"/>
                  <a:gd name="T53" fmla="*/ 0 h 106"/>
                  <a:gd name="T54" fmla="*/ 1136 w 1636"/>
                  <a:gd name="T55" fmla="*/ 4 h 106"/>
                  <a:gd name="T56" fmla="*/ 1276 w 1636"/>
                  <a:gd name="T57" fmla="*/ 8 h 106"/>
                  <a:gd name="T58" fmla="*/ 1396 w 1636"/>
                  <a:gd name="T59" fmla="*/ 14 h 106"/>
                  <a:gd name="T60" fmla="*/ 1496 w 1636"/>
                  <a:gd name="T61" fmla="*/ 22 h 106"/>
                  <a:gd name="T62" fmla="*/ 1572 w 1636"/>
                  <a:gd name="T63" fmla="*/ 32 h 106"/>
                  <a:gd name="T64" fmla="*/ 1598 w 1636"/>
                  <a:gd name="T65" fmla="*/ 38 h 106"/>
                  <a:gd name="T66" fmla="*/ 1618 w 1636"/>
                  <a:gd name="T67" fmla="*/ 42 h 106"/>
                  <a:gd name="T68" fmla="*/ 1630 w 1636"/>
                  <a:gd name="T69" fmla="*/ 48 h 106"/>
                  <a:gd name="T70" fmla="*/ 1634 w 1636"/>
                  <a:gd name="T71" fmla="*/ 50 h 106"/>
                  <a:gd name="T72" fmla="*/ 1636 w 1636"/>
                  <a:gd name="T73" fmla="*/ 54 h 106"/>
                  <a:gd name="T74" fmla="*/ 1636 w 1636"/>
                  <a:gd name="T75" fmla="*/ 54 h 106"/>
                  <a:gd name="T76" fmla="*/ 1634 w 1636"/>
                  <a:gd name="T77" fmla="*/ 56 h 106"/>
                  <a:gd name="T78" fmla="*/ 1630 w 1636"/>
                  <a:gd name="T79" fmla="*/ 58 h 106"/>
                  <a:gd name="T80" fmla="*/ 1618 w 1636"/>
                  <a:gd name="T81" fmla="*/ 64 h 106"/>
                  <a:gd name="T82" fmla="*/ 1598 w 1636"/>
                  <a:gd name="T83" fmla="*/ 70 h 106"/>
                  <a:gd name="T84" fmla="*/ 1572 w 1636"/>
                  <a:gd name="T85" fmla="*/ 74 h 106"/>
                  <a:gd name="T86" fmla="*/ 1496 w 1636"/>
                  <a:gd name="T87" fmla="*/ 82 h 106"/>
                  <a:gd name="T88" fmla="*/ 1396 w 1636"/>
                  <a:gd name="T89" fmla="*/ 90 h 106"/>
                  <a:gd name="T90" fmla="*/ 1276 w 1636"/>
                  <a:gd name="T91" fmla="*/ 98 h 106"/>
                  <a:gd name="T92" fmla="*/ 1136 w 1636"/>
                  <a:gd name="T93" fmla="*/ 102 h 106"/>
                  <a:gd name="T94" fmla="*/ 982 w 1636"/>
                  <a:gd name="T95" fmla="*/ 106 h 106"/>
                  <a:gd name="T96" fmla="*/ 816 w 1636"/>
                  <a:gd name="T9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6" h="106">
                    <a:moveTo>
                      <a:pt x="816" y="106"/>
                    </a:moveTo>
                    <a:lnTo>
                      <a:pt x="816" y="106"/>
                    </a:lnTo>
                    <a:lnTo>
                      <a:pt x="652" y="106"/>
                    </a:lnTo>
                    <a:lnTo>
                      <a:pt x="498" y="102"/>
                    </a:lnTo>
                    <a:lnTo>
                      <a:pt x="360" y="98"/>
                    </a:lnTo>
                    <a:lnTo>
                      <a:pt x="240" y="90"/>
                    </a:lnTo>
                    <a:lnTo>
                      <a:pt x="140" y="82"/>
                    </a:lnTo>
                    <a:lnTo>
                      <a:pt x="64" y="74"/>
                    </a:lnTo>
                    <a:lnTo>
                      <a:pt x="38" y="70"/>
                    </a:lnTo>
                    <a:lnTo>
                      <a:pt x="18" y="64"/>
                    </a:lnTo>
                    <a:lnTo>
                      <a:pt x="4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8" y="42"/>
                    </a:lnTo>
                    <a:lnTo>
                      <a:pt x="38" y="38"/>
                    </a:lnTo>
                    <a:lnTo>
                      <a:pt x="64" y="32"/>
                    </a:lnTo>
                    <a:lnTo>
                      <a:pt x="140" y="22"/>
                    </a:lnTo>
                    <a:lnTo>
                      <a:pt x="240" y="14"/>
                    </a:lnTo>
                    <a:lnTo>
                      <a:pt x="360" y="8"/>
                    </a:lnTo>
                    <a:lnTo>
                      <a:pt x="498" y="4"/>
                    </a:lnTo>
                    <a:lnTo>
                      <a:pt x="652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982" y="0"/>
                    </a:lnTo>
                    <a:lnTo>
                      <a:pt x="1136" y="4"/>
                    </a:lnTo>
                    <a:lnTo>
                      <a:pt x="1276" y="8"/>
                    </a:lnTo>
                    <a:lnTo>
                      <a:pt x="1396" y="14"/>
                    </a:lnTo>
                    <a:lnTo>
                      <a:pt x="1496" y="22"/>
                    </a:lnTo>
                    <a:lnTo>
                      <a:pt x="1572" y="32"/>
                    </a:lnTo>
                    <a:lnTo>
                      <a:pt x="1598" y="38"/>
                    </a:lnTo>
                    <a:lnTo>
                      <a:pt x="1618" y="42"/>
                    </a:lnTo>
                    <a:lnTo>
                      <a:pt x="1630" y="48"/>
                    </a:lnTo>
                    <a:lnTo>
                      <a:pt x="1634" y="50"/>
                    </a:lnTo>
                    <a:lnTo>
                      <a:pt x="1636" y="54"/>
                    </a:lnTo>
                    <a:lnTo>
                      <a:pt x="1636" y="54"/>
                    </a:lnTo>
                    <a:lnTo>
                      <a:pt x="1634" y="56"/>
                    </a:lnTo>
                    <a:lnTo>
                      <a:pt x="1630" y="58"/>
                    </a:lnTo>
                    <a:lnTo>
                      <a:pt x="1618" y="64"/>
                    </a:lnTo>
                    <a:lnTo>
                      <a:pt x="1598" y="70"/>
                    </a:lnTo>
                    <a:lnTo>
                      <a:pt x="1572" y="74"/>
                    </a:lnTo>
                    <a:lnTo>
                      <a:pt x="1496" y="82"/>
                    </a:lnTo>
                    <a:lnTo>
                      <a:pt x="1396" y="90"/>
                    </a:lnTo>
                    <a:lnTo>
                      <a:pt x="1276" y="98"/>
                    </a:lnTo>
                    <a:lnTo>
                      <a:pt x="1136" y="102"/>
                    </a:lnTo>
                    <a:lnTo>
                      <a:pt x="982" y="106"/>
                    </a:lnTo>
                    <a:lnTo>
                      <a:pt x="816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377"/>
              <p:cNvSpPr>
                <a:spLocks/>
              </p:cNvSpPr>
              <p:nvPr/>
            </p:nvSpPr>
            <p:spPr bwMode="auto">
              <a:xfrm>
                <a:off x="3028" y="4170"/>
                <a:ext cx="1644" cy="110"/>
              </a:xfrm>
              <a:custGeom>
                <a:avLst/>
                <a:gdLst>
                  <a:gd name="T0" fmla="*/ 820 w 1644"/>
                  <a:gd name="T1" fmla="*/ 0 h 110"/>
                  <a:gd name="T2" fmla="*/ 820 w 1644"/>
                  <a:gd name="T3" fmla="*/ 0 h 110"/>
                  <a:gd name="T4" fmla="*/ 654 w 1644"/>
                  <a:gd name="T5" fmla="*/ 2 h 110"/>
                  <a:gd name="T6" fmla="*/ 500 w 1644"/>
                  <a:gd name="T7" fmla="*/ 6 h 110"/>
                  <a:gd name="T8" fmla="*/ 362 w 1644"/>
                  <a:gd name="T9" fmla="*/ 10 h 110"/>
                  <a:gd name="T10" fmla="*/ 240 w 1644"/>
                  <a:gd name="T11" fmla="*/ 16 h 110"/>
                  <a:gd name="T12" fmla="*/ 140 w 1644"/>
                  <a:gd name="T13" fmla="*/ 24 h 110"/>
                  <a:gd name="T14" fmla="*/ 64 w 1644"/>
                  <a:gd name="T15" fmla="*/ 34 h 110"/>
                  <a:gd name="T16" fmla="*/ 36 w 1644"/>
                  <a:gd name="T17" fmla="*/ 40 h 110"/>
                  <a:gd name="T18" fmla="*/ 16 w 1644"/>
                  <a:gd name="T19" fmla="*/ 44 h 110"/>
                  <a:gd name="T20" fmla="*/ 4 w 1644"/>
                  <a:gd name="T21" fmla="*/ 50 h 110"/>
                  <a:gd name="T22" fmla="*/ 0 w 1644"/>
                  <a:gd name="T23" fmla="*/ 52 h 110"/>
                  <a:gd name="T24" fmla="*/ 0 w 1644"/>
                  <a:gd name="T25" fmla="*/ 56 h 110"/>
                  <a:gd name="T26" fmla="*/ 0 w 1644"/>
                  <a:gd name="T27" fmla="*/ 56 h 110"/>
                  <a:gd name="T28" fmla="*/ 0 w 1644"/>
                  <a:gd name="T29" fmla="*/ 58 h 110"/>
                  <a:gd name="T30" fmla="*/ 4 w 1644"/>
                  <a:gd name="T31" fmla="*/ 60 h 110"/>
                  <a:gd name="T32" fmla="*/ 16 w 1644"/>
                  <a:gd name="T33" fmla="*/ 66 h 110"/>
                  <a:gd name="T34" fmla="*/ 36 w 1644"/>
                  <a:gd name="T35" fmla="*/ 72 h 110"/>
                  <a:gd name="T36" fmla="*/ 64 w 1644"/>
                  <a:gd name="T37" fmla="*/ 76 h 110"/>
                  <a:gd name="T38" fmla="*/ 140 w 1644"/>
                  <a:gd name="T39" fmla="*/ 86 h 110"/>
                  <a:gd name="T40" fmla="*/ 240 w 1644"/>
                  <a:gd name="T41" fmla="*/ 94 h 110"/>
                  <a:gd name="T42" fmla="*/ 362 w 1644"/>
                  <a:gd name="T43" fmla="*/ 100 h 110"/>
                  <a:gd name="T44" fmla="*/ 500 w 1644"/>
                  <a:gd name="T45" fmla="*/ 104 h 110"/>
                  <a:gd name="T46" fmla="*/ 654 w 1644"/>
                  <a:gd name="T47" fmla="*/ 108 h 110"/>
                  <a:gd name="T48" fmla="*/ 820 w 1644"/>
                  <a:gd name="T49" fmla="*/ 110 h 110"/>
                  <a:gd name="T50" fmla="*/ 820 w 1644"/>
                  <a:gd name="T51" fmla="*/ 110 h 110"/>
                  <a:gd name="T52" fmla="*/ 986 w 1644"/>
                  <a:gd name="T53" fmla="*/ 108 h 110"/>
                  <a:gd name="T54" fmla="*/ 1142 w 1644"/>
                  <a:gd name="T55" fmla="*/ 104 h 110"/>
                  <a:gd name="T56" fmla="*/ 1282 w 1644"/>
                  <a:gd name="T57" fmla="*/ 100 h 110"/>
                  <a:gd name="T58" fmla="*/ 1404 w 1644"/>
                  <a:gd name="T59" fmla="*/ 94 h 110"/>
                  <a:gd name="T60" fmla="*/ 1504 w 1644"/>
                  <a:gd name="T61" fmla="*/ 86 h 110"/>
                  <a:gd name="T62" fmla="*/ 1580 w 1644"/>
                  <a:gd name="T63" fmla="*/ 76 h 110"/>
                  <a:gd name="T64" fmla="*/ 1608 w 1644"/>
                  <a:gd name="T65" fmla="*/ 72 h 110"/>
                  <a:gd name="T66" fmla="*/ 1628 w 1644"/>
                  <a:gd name="T67" fmla="*/ 66 h 110"/>
                  <a:gd name="T68" fmla="*/ 1640 w 1644"/>
                  <a:gd name="T69" fmla="*/ 60 h 110"/>
                  <a:gd name="T70" fmla="*/ 1644 w 1644"/>
                  <a:gd name="T71" fmla="*/ 58 h 110"/>
                  <a:gd name="T72" fmla="*/ 1644 w 1644"/>
                  <a:gd name="T73" fmla="*/ 56 h 110"/>
                  <a:gd name="T74" fmla="*/ 1644 w 1644"/>
                  <a:gd name="T75" fmla="*/ 56 h 110"/>
                  <a:gd name="T76" fmla="*/ 1644 w 1644"/>
                  <a:gd name="T77" fmla="*/ 52 h 110"/>
                  <a:gd name="T78" fmla="*/ 1640 w 1644"/>
                  <a:gd name="T79" fmla="*/ 50 h 110"/>
                  <a:gd name="T80" fmla="*/ 1628 w 1644"/>
                  <a:gd name="T81" fmla="*/ 44 h 110"/>
                  <a:gd name="T82" fmla="*/ 1608 w 1644"/>
                  <a:gd name="T83" fmla="*/ 40 h 110"/>
                  <a:gd name="T84" fmla="*/ 1580 w 1644"/>
                  <a:gd name="T85" fmla="*/ 34 h 110"/>
                  <a:gd name="T86" fmla="*/ 1504 w 1644"/>
                  <a:gd name="T87" fmla="*/ 24 h 110"/>
                  <a:gd name="T88" fmla="*/ 1404 w 1644"/>
                  <a:gd name="T89" fmla="*/ 16 h 110"/>
                  <a:gd name="T90" fmla="*/ 1282 w 1644"/>
                  <a:gd name="T91" fmla="*/ 10 h 110"/>
                  <a:gd name="T92" fmla="*/ 1142 w 1644"/>
                  <a:gd name="T93" fmla="*/ 6 h 110"/>
                  <a:gd name="T94" fmla="*/ 986 w 1644"/>
                  <a:gd name="T95" fmla="*/ 2 h 110"/>
                  <a:gd name="T96" fmla="*/ 820 w 1644"/>
                  <a:gd name="T9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4" h="110">
                    <a:moveTo>
                      <a:pt x="820" y="0"/>
                    </a:moveTo>
                    <a:lnTo>
                      <a:pt x="820" y="0"/>
                    </a:lnTo>
                    <a:lnTo>
                      <a:pt x="654" y="2"/>
                    </a:lnTo>
                    <a:lnTo>
                      <a:pt x="500" y="6"/>
                    </a:lnTo>
                    <a:lnTo>
                      <a:pt x="362" y="10"/>
                    </a:lnTo>
                    <a:lnTo>
                      <a:pt x="240" y="16"/>
                    </a:lnTo>
                    <a:lnTo>
                      <a:pt x="140" y="24"/>
                    </a:lnTo>
                    <a:lnTo>
                      <a:pt x="64" y="34"/>
                    </a:lnTo>
                    <a:lnTo>
                      <a:pt x="36" y="40"/>
                    </a:lnTo>
                    <a:lnTo>
                      <a:pt x="16" y="44"/>
                    </a:lnTo>
                    <a:lnTo>
                      <a:pt x="4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4" y="60"/>
                    </a:lnTo>
                    <a:lnTo>
                      <a:pt x="16" y="66"/>
                    </a:lnTo>
                    <a:lnTo>
                      <a:pt x="36" y="72"/>
                    </a:lnTo>
                    <a:lnTo>
                      <a:pt x="64" y="76"/>
                    </a:lnTo>
                    <a:lnTo>
                      <a:pt x="140" y="86"/>
                    </a:lnTo>
                    <a:lnTo>
                      <a:pt x="240" y="94"/>
                    </a:lnTo>
                    <a:lnTo>
                      <a:pt x="362" y="100"/>
                    </a:lnTo>
                    <a:lnTo>
                      <a:pt x="500" y="104"/>
                    </a:lnTo>
                    <a:lnTo>
                      <a:pt x="654" y="108"/>
                    </a:lnTo>
                    <a:lnTo>
                      <a:pt x="820" y="110"/>
                    </a:lnTo>
                    <a:lnTo>
                      <a:pt x="820" y="110"/>
                    </a:lnTo>
                    <a:lnTo>
                      <a:pt x="986" y="108"/>
                    </a:lnTo>
                    <a:lnTo>
                      <a:pt x="1142" y="104"/>
                    </a:lnTo>
                    <a:lnTo>
                      <a:pt x="1282" y="100"/>
                    </a:lnTo>
                    <a:lnTo>
                      <a:pt x="1404" y="94"/>
                    </a:lnTo>
                    <a:lnTo>
                      <a:pt x="1504" y="86"/>
                    </a:lnTo>
                    <a:lnTo>
                      <a:pt x="1580" y="76"/>
                    </a:lnTo>
                    <a:lnTo>
                      <a:pt x="1608" y="72"/>
                    </a:lnTo>
                    <a:lnTo>
                      <a:pt x="1628" y="66"/>
                    </a:lnTo>
                    <a:lnTo>
                      <a:pt x="1640" y="60"/>
                    </a:lnTo>
                    <a:lnTo>
                      <a:pt x="1644" y="58"/>
                    </a:lnTo>
                    <a:lnTo>
                      <a:pt x="1644" y="56"/>
                    </a:lnTo>
                    <a:lnTo>
                      <a:pt x="1644" y="56"/>
                    </a:lnTo>
                    <a:lnTo>
                      <a:pt x="1644" y="52"/>
                    </a:lnTo>
                    <a:lnTo>
                      <a:pt x="1640" y="50"/>
                    </a:lnTo>
                    <a:lnTo>
                      <a:pt x="1628" y="44"/>
                    </a:lnTo>
                    <a:lnTo>
                      <a:pt x="1608" y="40"/>
                    </a:lnTo>
                    <a:lnTo>
                      <a:pt x="1580" y="34"/>
                    </a:lnTo>
                    <a:lnTo>
                      <a:pt x="1504" y="24"/>
                    </a:lnTo>
                    <a:lnTo>
                      <a:pt x="1404" y="16"/>
                    </a:lnTo>
                    <a:lnTo>
                      <a:pt x="1282" y="10"/>
                    </a:lnTo>
                    <a:lnTo>
                      <a:pt x="1142" y="6"/>
                    </a:lnTo>
                    <a:lnTo>
                      <a:pt x="986" y="2"/>
                    </a:lnTo>
                    <a:lnTo>
                      <a:pt x="8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378"/>
              <p:cNvSpPr>
                <a:spLocks noEditPoints="1"/>
              </p:cNvSpPr>
              <p:nvPr/>
            </p:nvSpPr>
            <p:spPr bwMode="auto">
              <a:xfrm>
                <a:off x="3032" y="4172"/>
                <a:ext cx="1636" cy="106"/>
              </a:xfrm>
              <a:custGeom>
                <a:avLst/>
                <a:gdLst>
                  <a:gd name="T0" fmla="*/ 816 w 1636"/>
                  <a:gd name="T1" fmla="*/ 106 h 106"/>
                  <a:gd name="T2" fmla="*/ 500 w 1636"/>
                  <a:gd name="T3" fmla="*/ 102 h 106"/>
                  <a:gd name="T4" fmla="*/ 242 w 1636"/>
                  <a:gd name="T5" fmla="*/ 90 h 106"/>
                  <a:gd name="T6" fmla="*/ 70 w 1636"/>
                  <a:gd name="T7" fmla="*/ 74 h 106"/>
                  <a:gd name="T8" fmla="*/ 22 w 1636"/>
                  <a:gd name="T9" fmla="*/ 64 h 106"/>
                  <a:gd name="T10" fmla="*/ 6 w 1636"/>
                  <a:gd name="T11" fmla="*/ 56 h 106"/>
                  <a:gd name="T12" fmla="*/ 6 w 1636"/>
                  <a:gd name="T13" fmla="*/ 54 h 106"/>
                  <a:gd name="T14" fmla="*/ 10 w 1636"/>
                  <a:gd name="T15" fmla="*/ 48 h 106"/>
                  <a:gd name="T16" fmla="*/ 42 w 1636"/>
                  <a:gd name="T17" fmla="*/ 38 h 106"/>
                  <a:gd name="T18" fmla="*/ 144 w 1636"/>
                  <a:gd name="T19" fmla="*/ 24 h 106"/>
                  <a:gd name="T20" fmla="*/ 362 w 1636"/>
                  <a:gd name="T21" fmla="*/ 8 h 106"/>
                  <a:gd name="T22" fmla="*/ 652 w 1636"/>
                  <a:gd name="T23" fmla="*/ 0 h 106"/>
                  <a:gd name="T24" fmla="*/ 816 w 1636"/>
                  <a:gd name="T25" fmla="*/ 0 h 106"/>
                  <a:gd name="T26" fmla="*/ 1134 w 1636"/>
                  <a:gd name="T27" fmla="*/ 4 h 106"/>
                  <a:gd name="T28" fmla="*/ 1392 w 1636"/>
                  <a:gd name="T29" fmla="*/ 16 h 106"/>
                  <a:gd name="T30" fmla="*/ 1566 w 1636"/>
                  <a:gd name="T31" fmla="*/ 32 h 106"/>
                  <a:gd name="T32" fmla="*/ 1614 w 1636"/>
                  <a:gd name="T33" fmla="*/ 42 h 106"/>
                  <a:gd name="T34" fmla="*/ 1628 w 1636"/>
                  <a:gd name="T35" fmla="*/ 50 h 106"/>
                  <a:gd name="T36" fmla="*/ 1630 w 1636"/>
                  <a:gd name="T37" fmla="*/ 54 h 106"/>
                  <a:gd name="T38" fmla="*/ 1626 w 1636"/>
                  <a:gd name="T39" fmla="*/ 58 h 106"/>
                  <a:gd name="T40" fmla="*/ 1594 w 1636"/>
                  <a:gd name="T41" fmla="*/ 68 h 106"/>
                  <a:gd name="T42" fmla="*/ 1492 w 1636"/>
                  <a:gd name="T43" fmla="*/ 82 h 106"/>
                  <a:gd name="T44" fmla="*/ 1272 w 1636"/>
                  <a:gd name="T45" fmla="*/ 98 h 106"/>
                  <a:gd name="T46" fmla="*/ 980 w 1636"/>
                  <a:gd name="T47" fmla="*/ 106 h 106"/>
                  <a:gd name="T48" fmla="*/ 816 w 1636"/>
                  <a:gd name="T49" fmla="*/ 0 h 106"/>
                  <a:gd name="T50" fmla="*/ 652 w 1636"/>
                  <a:gd name="T51" fmla="*/ 0 h 106"/>
                  <a:gd name="T52" fmla="*/ 360 w 1636"/>
                  <a:gd name="T53" fmla="*/ 8 h 106"/>
                  <a:gd name="T54" fmla="*/ 140 w 1636"/>
                  <a:gd name="T55" fmla="*/ 22 h 106"/>
                  <a:gd name="T56" fmla="*/ 38 w 1636"/>
                  <a:gd name="T57" fmla="*/ 38 h 106"/>
                  <a:gd name="T58" fmla="*/ 4 w 1636"/>
                  <a:gd name="T59" fmla="*/ 48 h 106"/>
                  <a:gd name="T60" fmla="*/ 0 w 1636"/>
                  <a:gd name="T61" fmla="*/ 54 h 106"/>
                  <a:gd name="T62" fmla="*/ 2 w 1636"/>
                  <a:gd name="T63" fmla="*/ 56 h 106"/>
                  <a:gd name="T64" fmla="*/ 18 w 1636"/>
                  <a:gd name="T65" fmla="*/ 64 h 106"/>
                  <a:gd name="T66" fmla="*/ 64 w 1636"/>
                  <a:gd name="T67" fmla="*/ 74 h 106"/>
                  <a:gd name="T68" fmla="*/ 240 w 1636"/>
                  <a:gd name="T69" fmla="*/ 90 h 106"/>
                  <a:gd name="T70" fmla="*/ 498 w 1636"/>
                  <a:gd name="T71" fmla="*/ 102 h 106"/>
                  <a:gd name="T72" fmla="*/ 816 w 1636"/>
                  <a:gd name="T73" fmla="*/ 106 h 106"/>
                  <a:gd name="T74" fmla="*/ 982 w 1636"/>
                  <a:gd name="T75" fmla="*/ 106 h 106"/>
                  <a:gd name="T76" fmla="*/ 1276 w 1636"/>
                  <a:gd name="T77" fmla="*/ 98 h 106"/>
                  <a:gd name="T78" fmla="*/ 1496 w 1636"/>
                  <a:gd name="T79" fmla="*/ 82 h 106"/>
                  <a:gd name="T80" fmla="*/ 1598 w 1636"/>
                  <a:gd name="T81" fmla="*/ 70 h 106"/>
                  <a:gd name="T82" fmla="*/ 1630 w 1636"/>
                  <a:gd name="T83" fmla="*/ 58 h 106"/>
                  <a:gd name="T84" fmla="*/ 1636 w 1636"/>
                  <a:gd name="T85" fmla="*/ 54 h 106"/>
                  <a:gd name="T86" fmla="*/ 1634 w 1636"/>
                  <a:gd name="T87" fmla="*/ 50 h 106"/>
                  <a:gd name="T88" fmla="*/ 1618 w 1636"/>
                  <a:gd name="T89" fmla="*/ 42 h 106"/>
                  <a:gd name="T90" fmla="*/ 1572 w 1636"/>
                  <a:gd name="T91" fmla="*/ 32 h 106"/>
                  <a:gd name="T92" fmla="*/ 1396 w 1636"/>
                  <a:gd name="T93" fmla="*/ 14 h 106"/>
                  <a:gd name="T94" fmla="*/ 1136 w 1636"/>
                  <a:gd name="T95" fmla="*/ 4 h 106"/>
                  <a:gd name="T96" fmla="*/ 816 w 1636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6" h="106">
                    <a:moveTo>
                      <a:pt x="816" y="106"/>
                    </a:moveTo>
                    <a:lnTo>
                      <a:pt x="816" y="106"/>
                    </a:lnTo>
                    <a:lnTo>
                      <a:pt x="652" y="106"/>
                    </a:lnTo>
                    <a:lnTo>
                      <a:pt x="500" y="102"/>
                    </a:lnTo>
                    <a:lnTo>
                      <a:pt x="362" y="98"/>
                    </a:lnTo>
                    <a:lnTo>
                      <a:pt x="242" y="90"/>
                    </a:lnTo>
                    <a:lnTo>
                      <a:pt x="144" y="82"/>
                    </a:lnTo>
                    <a:lnTo>
                      <a:pt x="70" y="74"/>
                    </a:lnTo>
                    <a:lnTo>
                      <a:pt x="42" y="68"/>
                    </a:lnTo>
                    <a:lnTo>
                      <a:pt x="22" y="64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10" y="48"/>
                    </a:lnTo>
                    <a:lnTo>
                      <a:pt x="22" y="42"/>
                    </a:lnTo>
                    <a:lnTo>
                      <a:pt x="42" y="38"/>
                    </a:lnTo>
                    <a:lnTo>
                      <a:pt x="70" y="32"/>
                    </a:lnTo>
                    <a:lnTo>
                      <a:pt x="144" y="24"/>
                    </a:lnTo>
                    <a:lnTo>
                      <a:pt x="242" y="16"/>
                    </a:lnTo>
                    <a:lnTo>
                      <a:pt x="362" y="8"/>
                    </a:lnTo>
                    <a:lnTo>
                      <a:pt x="500" y="4"/>
                    </a:lnTo>
                    <a:lnTo>
                      <a:pt x="652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980" y="0"/>
                    </a:lnTo>
                    <a:lnTo>
                      <a:pt x="1134" y="4"/>
                    </a:lnTo>
                    <a:lnTo>
                      <a:pt x="1272" y="8"/>
                    </a:lnTo>
                    <a:lnTo>
                      <a:pt x="1392" y="16"/>
                    </a:lnTo>
                    <a:lnTo>
                      <a:pt x="1492" y="24"/>
                    </a:lnTo>
                    <a:lnTo>
                      <a:pt x="1566" y="32"/>
                    </a:lnTo>
                    <a:lnTo>
                      <a:pt x="1594" y="38"/>
                    </a:lnTo>
                    <a:lnTo>
                      <a:pt x="1614" y="42"/>
                    </a:lnTo>
                    <a:lnTo>
                      <a:pt x="1626" y="48"/>
                    </a:lnTo>
                    <a:lnTo>
                      <a:pt x="1628" y="50"/>
                    </a:lnTo>
                    <a:lnTo>
                      <a:pt x="1630" y="54"/>
                    </a:lnTo>
                    <a:lnTo>
                      <a:pt x="1630" y="54"/>
                    </a:lnTo>
                    <a:lnTo>
                      <a:pt x="1628" y="56"/>
                    </a:lnTo>
                    <a:lnTo>
                      <a:pt x="1626" y="58"/>
                    </a:lnTo>
                    <a:lnTo>
                      <a:pt x="1614" y="64"/>
                    </a:lnTo>
                    <a:lnTo>
                      <a:pt x="1594" y="68"/>
                    </a:lnTo>
                    <a:lnTo>
                      <a:pt x="1566" y="74"/>
                    </a:lnTo>
                    <a:lnTo>
                      <a:pt x="1492" y="82"/>
                    </a:lnTo>
                    <a:lnTo>
                      <a:pt x="1392" y="90"/>
                    </a:lnTo>
                    <a:lnTo>
                      <a:pt x="1272" y="98"/>
                    </a:lnTo>
                    <a:lnTo>
                      <a:pt x="1134" y="102"/>
                    </a:lnTo>
                    <a:lnTo>
                      <a:pt x="980" y="106"/>
                    </a:lnTo>
                    <a:lnTo>
                      <a:pt x="816" y="106"/>
                    </a:lnTo>
                    <a:close/>
                    <a:moveTo>
                      <a:pt x="816" y="0"/>
                    </a:moveTo>
                    <a:lnTo>
                      <a:pt x="816" y="0"/>
                    </a:lnTo>
                    <a:lnTo>
                      <a:pt x="652" y="0"/>
                    </a:lnTo>
                    <a:lnTo>
                      <a:pt x="498" y="4"/>
                    </a:lnTo>
                    <a:lnTo>
                      <a:pt x="360" y="8"/>
                    </a:lnTo>
                    <a:lnTo>
                      <a:pt x="240" y="14"/>
                    </a:lnTo>
                    <a:lnTo>
                      <a:pt x="140" y="22"/>
                    </a:lnTo>
                    <a:lnTo>
                      <a:pt x="64" y="32"/>
                    </a:lnTo>
                    <a:lnTo>
                      <a:pt x="38" y="38"/>
                    </a:lnTo>
                    <a:lnTo>
                      <a:pt x="18" y="42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18" y="64"/>
                    </a:lnTo>
                    <a:lnTo>
                      <a:pt x="38" y="70"/>
                    </a:lnTo>
                    <a:lnTo>
                      <a:pt x="64" y="74"/>
                    </a:lnTo>
                    <a:lnTo>
                      <a:pt x="140" y="82"/>
                    </a:lnTo>
                    <a:lnTo>
                      <a:pt x="240" y="90"/>
                    </a:lnTo>
                    <a:lnTo>
                      <a:pt x="360" y="98"/>
                    </a:lnTo>
                    <a:lnTo>
                      <a:pt x="498" y="102"/>
                    </a:lnTo>
                    <a:lnTo>
                      <a:pt x="652" y="106"/>
                    </a:lnTo>
                    <a:lnTo>
                      <a:pt x="816" y="106"/>
                    </a:lnTo>
                    <a:lnTo>
                      <a:pt x="816" y="106"/>
                    </a:lnTo>
                    <a:lnTo>
                      <a:pt x="982" y="106"/>
                    </a:lnTo>
                    <a:lnTo>
                      <a:pt x="1136" y="102"/>
                    </a:lnTo>
                    <a:lnTo>
                      <a:pt x="1276" y="98"/>
                    </a:lnTo>
                    <a:lnTo>
                      <a:pt x="1396" y="90"/>
                    </a:lnTo>
                    <a:lnTo>
                      <a:pt x="1496" y="82"/>
                    </a:lnTo>
                    <a:lnTo>
                      <a:pt x="1572" y="74"/>
                    </a:lnTo>
                    <a:lnTo>
                      <a:pt x="1598" y="70"/>
                    </a:lnTo>
                    <a:lnTo>
                      <a:pt x="1618" y="64"/>
                    </a:lnTo>
                    <a:lnTo>
                      <a:pt x="1630" y="58"/>
                    </a:lnTo>
                    <a:lnTo>
                      <a:pt x="1634" y="56"/>
                    </a:lnTo>
                    <a:lnTo>
                      <a:pt x="1636" y="54"/>
                    </a:lnTo>
                    <a:lnTo>
                      <a:pt x="1636" y="54"/>
                    </a:lnTo>
                    <a:lnTo>
                      <a:pt x="1634" y="50"/>
                    </a:lnTo>
                    <a:lnTo>
                      <a:pt x="1630" y="48"/>
                    </a:lnTo>
                    <a:lnTo>
                      <a:pt x="1618" y="42"/>
                    </a:lnTo>
                    <a:lnTo>
                      <a:pt x="1598" y="38"/>
                    </a:lnTo>
                    <a:lnTo>
                      <a:pt x="1572" y="32"/>
                    </a:lnTo>
                    <a:lnTo>
                      <a:pt x="1496" y="22"/>
                    </a:lnTo>
                    <a:lnTo>
                      <a:pt x="1396" y="14"/>
                    </a:lnTo>
                    <a:lnTo>
                      <a:pt x="1276" y="8"/>
                    </a:lnTo>
                    <a:lnTo>
                      <a:pt x="1136" y="4"/>
                    </a:lnTo>
                    <a:lnTo>
                      <a:pt x="982" y="0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rgbClr val="D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379"/>
              <p:cNvSpPr>
                <a:spLocks/>
              </p:cNvSpPr>
              <p:nvPr/>
            </p:nvSpPr>
            <p:spPr bwMode="auto">
              <a:xfrm>
                <a:off x="3038" y="4172"/>
                <a:ext cx="1624" cy="106"/>
              </a:xfrm>
              <a:custGeom>
                <a:avLst/>
                <a:gdLst>
                  <a:gd name="T0" fmla="*/ 810 w 1624"/>
                  <a:gd name="T1" fmla="*/ 106 h 106"/>
                  <a:gd name="T2" fmla="*/ 810 w 1624"/>
                  <a:gd name="T3" fmla="*/ 106 h 106"/>
                  <a:gd name="T4" fmla="*/ 646 w 1624"/>
                  <a:gd name="T5" fmla="*/ 106 h 106"/>
                  <a:gd name="T6" fmla="*/ 494 w 1624"/>
                  <a:gd name="T7" fmla="*/ 102 h 106"/>
                  <a:gd name="T8" fmla="*/ 356 w 1624"/>
                  <a:gd name="T9" fmla="*/ 98 h 106"/>
                  <a:gd name="T10" fmla="*/ 236 w 1624"/>
                  <a:gd name="T11" fmla="*/ 90 h 106"/>
                  <a:gd name="T12" fmla="*/ 138 w 1624"/>
                  <a:gd name="T13" fmla="*/ 82 h 106"/>
                  <a:gd name="T14" fmla="*/ 64 w 1624"/>
                  <a:gd name="T15" fmla="*/ 74 h 106"/>
                  <a:gd name="T16" fmla="*/ 36 w 1624"/>
                  <a:gd name="T17" fmla="*/ 68 h 106"/>
                  <a:gd name="T18" fmla="*/ 16 w 1624"/>
                  <a:gd name="T19" fmla="*/ 64 h 106"/>
                  <a:gd name="T20" fmla="*/ 4 w 1624"/>
                  <a:gd name="T21" fmla="*/ 58 h 106"/>
                  <a:gd name="T22" fmla="*/ 0 w 1624"/>
                  <a:gd name="T23" fmla="*/ 56 h 106"/>
                  <a:gd name="T24" fmla="*/ 0 w 1624"/>
                  <a:gd name="T25" fmla="*/ 54 h 106"/>
                  <a:gd name="T26" fmla="*/ 0 w 1624"/>
                  <a:gd name="T27" fmla="*/ 54 h 106"/>
                  <a:gd name="T28" fmla="*/ 0 w 1624"/>
                  <a:gd name="T29" fmla="*/ 50 h 106"/>
                  <a:gd name="T30" fmla="*/ 4 w 1624"/>
                  <a:gd name="T31" fmla="*/ 48 h 106"/>
                  <a:gd name="T32" fmla="*/ 16 w 1624"/>
                  <a:gd name="T33" fmla="*/ 42 h 106"/>
                  <a:gd name="T34" fmla="*/ 36 w 1624"/>
                  <a:gd name="T35" fmla="*/ 38 h 106"/>
                  <a:gd name="T36" fmla="*/ 64 w 1624"/>
                  <a:gd name="T37" fmla="*/ 32 h 106"/>
                  <a:gd name="T38" fmla="*/ 138 w 1624"/>
                  <a:gd name="T39" fmla="*/ 24 h 106"/>
                  <a:gd name="T40" fmla="*/ 236 w 1624"/>
                  <a:gd name="T41" fmla="*/ 16 h 106"/>
                  <a:gd name="T42" fmla="*/ 356 w 1624"/>
                  <a:gd name="T43" fmla="*/ 8 h 106"/>
                  <a:gd name="T44" fmla="*/ 494 w 1624"/>
                  <a:gd name="T45" fmla="*/ 4 h 106"/>
                  <a:gd name="T46" fmla="*/ 646 w 1624"/>
                  <a:gd name="T47" fmla="*/ 0 h 106"/>
                  <a:gd name="T48" fmla="*/ 810 w 1624"/>
                  <a:gd name="T49" fmla="*/ 0 h 106"/>
                  <a:gd name="T50" fmla="*/ 810 w 1624"/>
                  <a:gd name="T51" fmla="*/ 0 h 106"/>
                  <a:gd name="T52" fmla="*/ 974 w 1624"/>
                  <a:gd name="T53" fmla="*/ 0 h 106"/>
                  <a:gd name="T54" fmla="*/ 1128 w 1624"/>
                  <a:gd name="T55" fmla="*/ 4 h 106"/>
                  <a:gd name="T56" fmla="*/ 1266 w 1624"/>
                  <a:gd name="T57" fmla="*/ 8 h 106"/>
                  <a:gd name="T58" fmla="*/ 1386 w 1624"/>
                  <a:gd name="T59" fmla="*/ 16 h 106"/>
                  <a:gd name="T60" fmla="*/ 1486 w 1624"/>
                  <a:gd name="T61" fmla="*/ 24 h 106"/>
                  <a:gd name="T62" fmla="*/ 1560 w 1624"/>
                  <a:gd name="T63" fmla="*/ 32 h 106"/>
                  <a:gd name="T64" fmla="*/ 1588 w 1624"/>
                  <a:gd name="T65" fmla="*/ 38 h 106"/>
                  <a:gd name="T66" fmla="*/ 1608 w 1624"/>
                  <a:gd name="T67" fmla="*/ 42 h 106"/>
                  <a:gd name="T68" fmla="*/ 1620 w 1624"/>
                  <a:gd name="T69" fmla="*/ 48 h 106"/>
                  <a:gd name="T70" fmla="*/ 1622 w 1624"/>
                  <a:gd name="T71" fmla="*/ 50 h 106"/>
                  <a:gd name="T72" fmla="*/ 1624 w 1624"/>
                  <a:gd name="T73" fmla="*/ 54 h 106"/>
                  <a:gd name="T74" fmla="*/ 1624 w 1624"/>
                  <a:gd name="T75" fmla="*/ 54 h 106"/>
                  <a:gd name="T76" fmla="*/ 1622 w 1624"/>
                  <a:gd name="T77" fmla="*/ 56 h 106"/>
                  <a:gd name="T78" fmla="*/ 1620 w 1624"/>
                  <a:gd name="T79" fmla="*/ 58 h 106"/>
                  <a:gd name="T80" fmla="*/ 1608 w 1624"/>
                  <a:gd name="T81" fmla="*/ 64 h 106"/>
                  <a:gd name="T82" fmla="*/ 1588 w 1624"/>
                  <a:gd name="T83" fmla="*/ 68 h 106"/>
                  <a:gd name="T84" fmla="*/ 1560 w 1624"/>
                  <a:gd name="T85" fmla="*/ 74 h 106"/>
                  <a:gd name="T86" fmla="*/ 1486 w 1624"/>
                  <a:gd name="T87" fmla="*/ 82 h 106"/>
                  <a:gd name="T88" fmla="*/ 1386 w 1624"/>
                  <a:gd name="T89" fmla="*/ 90 h 106"/>
                  <a:gd name="T90" fmla="*/ 1266 w 1624"/>
                  <a:gd name="T91" fmla="*/ 98 h 106"/>
                  <a:gd name="T92" fmla="*/ 1128 w 1624"/>
                  <a:gd name="T93" fmla="*/ 102 h 106"/>
                  <a:gd name="T94" fmla="*/ 974 w 1624"/>
                  <a:gd name="T95" fmla="*/ 106 h 106"/>
                  <a:gd name="T96" fmla="*/ 810 w 1624"/>
                  <a:gd name="T9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4" h="106">
                    <a:moveTo>
                      <a:pt x="810" y="106"/>
                    </a:moveTo>
                    <a:lnTo>
                      <a:pt x="810" y="106"/>
                    </a:lnTo>
                    <a:lnTo>
                      <a:pt x="646" y="106"/>
                    </a:lnTo>
                    <a:lnTo>
                      <a:pt x="494" y="102"/>
                    </a:lnTo>
                    <a:lnTo>
                      <a:pt x="356" y="98"/>
                    </a:lnTo>
                    <a:lnTo>
                      <a:pt x="236" y="90"/>
                    </a:lnTo>
                    <a:lnTo>
                      <a:pt x="138" y="82"/>
                    </a:lnTo>
                    <a:lnTo>
                      <a:pt x="64" y="74"/>
                    </a:lnTo>
                    <a:lnTo>
                      <a:pt x="36" y="68"/>
                    </a:lnTo>
                    <a:lnTo>
                      <a:pt x="16" y="64"/>
                    </a:lnTo>
                    <a:lnTo>
                      <a:pt x="4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8"/>
                    </a:lnTo>
                    <a:lnTo>
                      <a:pt x="16" y="42"/>
                    </a:lnTo>
                    <a:lnTo>
                      <a:pt x="36" y="38"/>
                    </a:lnTo>
                    <a:lnTo>
                      <a:pt x="64" y="32"/>
                    </a:lnTo>
                    <a:lnTo>
                      <a:pt x="138" y="24"/>
                    </a:lnTo>
                    <a:lnTo>
                      <a:pt x="236" y="16"/>
                    </a:lnTo>
                    <a:lnTo>
                      <a:pt x="356" y="8"/>
                    </a:lnTo>
                    <a:lnTo>
                      <a:pt x="494" y="4"/>
                    </a:lnTo>
                    <a:lnTo>
                      <a:pt x="646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974" y="0"/>
                    </a:lnTo>
                    <a:lnTo>
                      <a:pt x="1128" y="4"/>
                    </a:lnTo>
                    <a:lnTo>
                      <a:pt x="1266" y="8"/>
                    </a:lnTo>
                    <a:lnTo>
                      <a:pt x="1386" y="16"/>
                    </a:lnTo>
                    <a:lnTo>
                      <a:pt x="1486" y="24"/>
                    </a:lnTo>
                    <a:lnTo>
                      <a:pt x="1560" y="32"/>
                    </a:lnTo>
                    <a:lnTo>
                      <a:pt x="1588" y="38"/>
                    </a:lnTo>
                    <a:lnTo>
                      <a:pt x="1608" y="42"/>
                    </a:lnTo>
                    <a:lnTo>
                      <a:pt x="1620" y="48"/>
                    </a:lnTo>
                    <a:lnTo>
                      <a:pt x="1622" y="50"/>
                    </a:lnTo>
                    <a:lnTo>
                      <a:pt x="1624" y="54"/>
                    </a:lnTo>
                    <a:lnTo>
                      <a:pt x="1624" y="54"/>
                    </a:lnTo>
                    <a:lnTo>
                      <a:pt x="1622" y="56"/>
                    </a:lnTo>
                    <a:lnTo>
                      <a:pt x="1620" y="58"/>
                    </a:lnTo>
                    <a:lnTo>
                      <a:pt x="1608" y="64"/>
                    </a:lnTo>
                    <a:lnTo>
                      <a:pt x="1588" y="68"/>
                    </a:lnTo>
                    <a:lnTo>
                      <a:pt x="1560" y="74"/>
                    </a:lnTo>
                    <a:lnTo>
                      <a:pt x="1486" y="82"/>
                    </a:lnTo>
                    <a:lnTo>
                      <a:pt x="1386" y="90"/>
                    </a:lnTo>
                    <a:lnTo>
                      <a:pt x="1266" y="98"/>
                    </a:lnTo>
                    <a:lnTo>
                      <a:pt x="1128" y="102"/>
                    </a:lnTo>
                    <a:lnTo>
                      <a:pt x="974" y="106"/>
                    </a:lnTo>
                    <a:lnTo>
                      <a:pt x="810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380"/>
              <p:cNvSpPr>
                <a:spLocks/>
              </p:cNvSpPr>
              <p:nvPr/>
            </p:nvSpPr>
            <p:spPr bwMode="auto">
              <a:xfrm>
                <a:off x="3032" y="4172"/>
                <a:ext cx="1636" cy="106"/>
              </a:xfrm>
              <a:custGeom>
                <a:avLst/>
                <a:gdLst>
                  <a:gd name="T0" fmla="*/ 816 w 1636"/>
                  <a:gd name="T1" fmla="*/ 0 h 106"/>
                  <a:gd name="T2" fmla="*/ 816 w 1636"/>
                  <a:gd name="T3" fmla="*/ 0 h 106"/>
                  <a:gd name="T4" fmla="*/ 652 w 1636"/>
                  <a:gd name="T5" fmla="*/ 0 h 106"/>
                  <a:gd name="T6" fmla="*/ 498 w 1636"/>
                  <a:gd name="T7" fmla="*/ 4 h 106"/>
                  <a:gd name="T8" fmla="*/ 360 w 1636"/>
                  <a:gd name="T9" fmla="*/ 8 h 106"/>
                  <a:gd name="T10" fmla="*/ 240 w 1636"/>
                  <a:gd name="T11" fmla="*/ 14 h 106"/>
                  <a:gd name="T12" fmla="*/ 140 w 1636"/>
                  <a:gd name="T13" fmla="*/ 22 h 106"/>
                  <a:gd name="T14" fmla="*/ 64 w 1636"/>
                  <a:gd name="T15" fmla="*/ 32 h 106"/>
                  <a:gd name="T16" fmla="*/ 38 w 1636"/>
                  <a:gd name="T17" fmla="*/ 38 h 106"/>
                  <a:gd name="T18" fmla="*/ 18 w 1636"/>
                  <a:gd name="T19" fmla="*/ 42 h 106"/>
                  <a:gd name="T20" fmla="*/ 4 w 1636"/>
                  <a:gd name="T21" fmla="*/ 48 h 106"/>
                  <a:gd name="T22" fmla="*/ 2 w 1636"/>
                  <a:gd name="T23" fmla="*/ 50 h 106"/>
                  <a:gd name="T24" fmla="*/ 0 w 1636"/>
                  <a:gd name="T25" fmla="*/ 54 h 106"/>
                  <a:gd name="T26" fmla="*/ 0 w 1636"/>
                  <a:gd name="T27" fmla="*/ 54 h 106"/>
                  <a:gd name="T28" fmla="*/ 2 w 1636"/>
                  <a:gd name="T29" fmla="*/ 56 h 106"/>
                  <a:gd name="T30" fmla="*/ 4 w 1636"/>
                  <a:gd name="T31" fmla="*/ 58 h 106"/>
                  <a:gd name="T32" fmla="*/ 18 w 1636"/>
                  <a:gd name="T33" fmla="*/ 64 h 106"/>
                  <a:gd name="T34" fmla="*/ 38 w 1636"/>
                  <a:gd name="T35" fmla="*/ 70 h 106"/>
                  <a:gd name="T36" fmla="*/ 64 w 1636"/>
                  <a:gd name="T37" fmla="*/ 74 h 106"/>
                  <a:gd name="T38" fmla="*/ 140 w 1636"/>
                  <a:gd name="T39" fmla="*/ 82 h 106"/>
                  <a:gd name="T40" fmla="*/ 240 w 1636"/>
                  <a:gd name="T41" fmla="*/ 90 h 106"/>
                  <a:gd name="T42" fmla="*/ 360 w 1636"/>
                  <a:gd name="T43" fmla="*/ 98 h 106"/>
                  <a:gd name="T44" fmla="*/ 498 w 1636"/>
                  <a:gd name="T45" fmla="*/ 102 h 106"/>
                  <a:gd name="T46" fmla="*/ 652 w 1636"/>
                  <a:gd name="T47" fmla="*/ 106 h 106"/>
                  <a:gd name="T48" fmla="*/ 816 w 1636"/>
                  <a:gd name="T49" fmla="*/ 106 h 106"/>
                  <a:gd name="T50" fmla="*/ 816 w 1636"/>
                  <a:gd name="T51" fmla="*/ 106 h 106"/>
                  <a:gd name="T52" fmla="*/ 982 w 1636"/>
                  <a:gd name="T53" fmla="*/ 106 h 106"/>
                  <a:gd name="T54" fmla="*/ 1136 w 1636"/>
                  <a:gd name="T55" fmla="*/ 102 h 106"/>
                  <a:gd name="T56" fmla="*/ 1276 w 1636"/>
                  <a:gd name="T57" fmla="*/ 98 h 106"/>
                  <a:gd name="T58" fmla="*/ 1396 w 1636"/>
                  <a:gd name="T59" fmla="*/ 90 h 106"/>
                  <a:gd name="T60" fmla="*/ 1496 w 1636"/>
                  <a:gd name="T61" fmla="*/ 82 h 106"/>
                  <a:gd name="T62" fmla="*/ 1572 w 1636"/>
                  <a:gd name="T63" fmla="*/ 74 h 106"/>
                  <a:gd name="T64" fmla="*/ 1598 w 1636"/>
                  <a:gd name="T65" fmla="*/ 70 h 106"/>
                  <a:gd name="T66" fmla="*/ 1618 w 1636"/>
                  <a:gd name="T67" fmla="*/ 64 h 106"/>
                  <a:gd name="T68" fmla="*/ 1630 w 1636"/>
                  <a:gd name="T69" fmla="*/ 58 h 106"/>
                  <a:gd name="T70" fmla="*/ 1634 w 1636"/>
                  <a:gd name="T71" fmla="*/ 56 h 106"/>
                  <a:gd name="T72" fmla="*/ 1636 w 1636"/>
                  <a:gd name="T73" fmla="*/ 54 h 106"/>
                  <a:gd name="T74" fmla="*/ 1636 w 1636"/>
                  <a:gd name="T75" fmla="*/ 54 h 106"/>
                  <a:gd name="T76" fmla="*/ 1634 w 1636"/>
                  <a:gd name="T77" fmla="*/ 50 h 106"/>
                  <a:gd name="T78" fmla="*/ 1630 w 1636"/>
                  <a:gd name="T79" fmla="*/ 48 h 106"/>
                  <a:gd name="T80" fmla="*/ 1618 w 1636"/>
                  <a:gd name="T81" fmla="*/ 42 h 106"/>
                  <a:gd name="T82" fmla="*/ 1598 w 1636"/>
                  <a:gd name="T83" fmla="*/ 38 h 106"/>
                  <a:gd name="T84" fmla="*/ 1572 w 1636"/>
                  <a:gd name="T85" fmla="*/ 32 h 106"/>
                  <a:gd name="T86" fmla="*/ 1496 w 1636"/>
                  <a:gd name="T87" fmla="*/ 22 h 106"/>
                  <a:gd name="T88" fmla="*/ 1396 w 1636"/>
                  <a:gd name="T89" fmla="*/ 14 h 106"/>
                  <a:gd name="T90" fmla="*/ 1276 w 1636"/>
                  <a:gd name="T91" fmla="*/ 8 h 106"/>
                  <a:gd name="T92" fmla="*/ 1136 w 1636"/>
                  <a:gd name="T93" fmla="*/ 4 h 106"/>
                  <a:gd name="T94" fmla="*/ 982 w 1636"/>
                  <a:gd name="T95" fmla="*/ 0 h 106"/>
                  <a:gd name="T96" fmla="*/ 816 w 1636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6" h="106">
                    <a:moveTo>
                      <a:pt x="816" y="0"/>
                    </a:moveTo>
                    <a:lnTo>
                      <a:pt x="816" y="0"/>
                    </a:lnTo>
                    <a:lnTo>
                      <a:pt x="652" y="0"/>
                    </a:lnTo>
                    <a:lnTo>
                      <a:pt x="498" y="4"/>
                    </a:lnTo>
                    <a:lnTo>
                      <a:pt x="360" y="8"/>
                    </a:lnTo>
                    <a:lnTo>
                      <a:pt x="240" y="14"/>
                    </a:lnTo>
                    <a:lnTo>
                      <a:pt x="140" y="22"/>
                    </a:lnTo>
                    <a:lnTo>
                      <a:pt x="64" y="32"/>
                    </a:lnTo>
                    <a:lnTo>
                      <a:pt x="38" y="38"/>
                    </a:lnTo>
                    <a:lnTo>
                      <a:pt x="18" y="42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18" y="64"/>
                    </a:lnTo>
                    <a:lnTo>
                      <a:pt x="38" y="70"/>
                    </a:lnTo>
                    <a:lnTo>
                      <a:pt x="64" y="74"/>
                    </a:lnTo>
                    <a:lnTo>
                      <a:pt x="140" y="82"/>
                    </a:lnTo>
                    <a:lnTo>
                      <a:pt x="240" y="90"/>
                    </a:lnTo>
                    <a:lnTo>
                      <a:pt x="360" y="98"/>
                    </a:lnTo>
                    <a:lnTo>
                      <a:pt x="498" y="102"/>
                    </a:lnTo>
                    <a:lnTo>
                      <a:pt x="652" y="106"/>
                    </a:lnTo>
                    <a:lnTo>
                      <a:pt x="816" y="106"/>
                    </a:lnTo>
                    <a:lnTo>
                      <a:pt x="816" y="106"/>
                    </a:lnTo>
                    <a:lnTo>
                      <a:pt x="982" y="106"/>
                    </a:lnTo>
                    <a:lnTo>
                      <a:pt x="1136" y="102"/>
                    </a:lnTo>
                    <a:lnTo>
                      <a:pt x="1276" y="98"/>
                    </a:lnTo>
                    <a:lnTo>
                      <a:pt x="1396" y="90"/>
                    </a:lnTo>
                    <a:lnTo>
                      <a:pt x="1496" y="82"/>
                    </a:lnTo>
                    <a:lnTo>
                      <a:pt x="1572" y="74"/>
                    </a:lnTo>
                    <a:lnTo>
                      <a:pt x="1598" y="70"/>
                    </a:lnTo>
                    <a:lnTo>
                      <a:pt x="1618" y="64"/>
                    </a:lnTo>
                    <a:lnTo>
                      <a:pt x="1630" y="58"/>
                    </a:lnTo>
                    <a:lnTo>
                      <a:pt x="1634" y="56"/>
                    </a:lnTo>
                    <a:lnTo>
                      <a:pt x="1636" y="54"/>
                    </a:lnTo>
                    <a:lnTo>
                      <a:pt x="1636" y="54"/>
                    </a:lnTo>
                    <a:lnTo>
                      <a:pt x="1634" y="50"/>
                    </a:lnTo>
                    <a:lnTo>
                      <a:pt x="1630" y="48"/>
                    </a:lnTo>
                    <a:lnTo>
                      <a:pt x="1618" y="42"/>
                    </a:lnTo>
                    <a:lnTo>
                      <a:pt x="1598" y="38"/>
                    </a:lnTo>
                    <a:lnTo>
                      <a:pt x="1572" y="32"/>
                    </a:lnTo>
                    <a:lnTo>
                      <a:pt x="1496" y="22"/>
                    </a:lnTo>
                    <a:lnTo>
                      <a:pt x="1396" y="14"/>
                    </a:lnTo>
                    <a:lnTo>
                      <a:pt x="1276" y="8"/>
                    </a:lnTo>
                    <a:lnTo>
                      <a:pt x="1136" y="4"/>
                    </a:lnTo>
                    <a:lnTo>
                      <a:pt x="982" y="0"/>
                    </a:lnTo>
                    <a:lnTo>
                      <a:pt x="8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381"/>
              <p:cNvSpPr>
                <a:spLocks noEditPoints="1"/>
              </p:cNvSpPr>
              <p:nvPr/>
            </p:nvSpPr>
            <p:spPr bwMode="auto">
              <a:xfrm>
                <a:off x="3038" y="4172"/>
                <a:ext cx="1624" cy="106"/>
              </a:xfrm>
              <a:custGeom>
                <a:avLst/>
                <a:gdLst>
                  <a:gd name="T0" fmla="*/ 810 w 1624"/>
                  <a:gd name="T1" fmla="*/ 106 h 106"/>
                  <a:gd name="T2" fmla="*/ 496 w 1624"/>
                  <a:gd name="T3" fmla="*/ 102 h 106"/>
                  <a:gd name="T4" fmla="*/ 240 w 1624"/>
                  <a:gd name="T5" fmla="*/ 90 h 106"/>
                  <a:gd name="T6" fmla="*/ 68 w 1624"/>
                  <a:gd name="T7" fmla="*/ 74 h 106"/>
                  <a:gd name="T8" fmla="*/ 22 w 1624"/>
                  <a:gd name="T9" fmla="*/ 64 h 106"/>
                  <a:gd name="T10" fmla="*/ 6 w 1624"/>
                  <a:gd name="T11" fmla="*/ 56 h 106"/>
                  <a:gd name="T12" fmla="*/ 4 w 1624"/>
                  <a:gd name="T13" fmla="*/ 54 h 106"/>
                  <a:gd name="T14" fmla="*/ 10 w 1624"/>
                  <a:gd name="T15" fmla="*/ 48 h 106"/>
                  <a:gd name="T16" fmla="*/ 42 w 1624"/>
                  <a:gd name="T17" fmla="*/ 38 h 106"/>
                  <a:gd name="T18" fmla="*/ 142 w 1624"/>
                  <a:gd name="T19" fmla="*/ 24 h 106"/>
                  <a:gd name="T20" fmla="*/ 360 w 1624"/>
                  <a:gd name="T21" fmla="*/ 8 h 106"/>
                  <a:gd name="T22" fmla="*/ 648 w 1624"/>
                  <a:gd name="T23" fmla="*/ 0 h 106"/>
                  <a:gd name="T24" fmla="*/ 810 w 1624"/>
                  <a:gd name="T25" fmla="*/ 0 h 106"/>
                  <a:gd name="T26" fmla="*/ 1126 w 1624"/>
                  <a:gd name="T27" fmla="*/ 4 h 106"/>
                  <a:gd name="T28" fmla="*/ 1384 w 1624"/>
                  <a:gd name="T29" fmla="*/ 16 h 106"/>
                  <a:gd name="T30" fmla="*/ 1556 w 1624"/>
                  <a:gd name="T31" fmla="*/ 32 h 106"/>
                  <a:gd name="T32" fmla="*/ 1602 w 1624"/>
                  <a:gd name="T33" fmla="*/ 42 h 106"/>
                  <a:gd name="T34" fmla="*/ 1618 w 1624"/>
                  <a:gd name="T35" fmla="*/ 50 h 106"/>
                  <a:gd name="T36" fmla="*/ 1618 w 1624"/>
                  <a:gd name="T37" fmla="*/ 54 h 106"/>
                  <a:gd name="T38" fmla="*/ 1614 w 1624"/>
                  <a:gd name="T39" fmla="*/ 58 h 106"/>
                  <a:gd name="T40" fmla="*/ 1582 w 1624"/>
                  <a:gd name="T41" fmla="*/ 68 h 106"/>
                  <a:gd name="T42" fmla="*/ 1482 w 1624"/>
                  <a:gd name="T43" fmla="*/ 82 h 106"/>
                  <a:gd name="T44" fmla="*/ 1264 w 1624"/>
                  <a:gd name="T45" fmla="*/ 98 h 106"/>
                  <a:gd name="T46" fmla="*/ 974 w 1624"/>
                  <a:gd name="T47" fmla="*/ 106 h 106"/>
                  <a:gd name="T48" fmla="*/ 810 w 1624"/>
                  <a:gd name="T49" fmla="*/ 0 h 106"/>
                  <a:gd name="T50" fmla="*/ 646 w 1624"/>
                  <a:gd name="T51" fmla="*/ 0 h 106"/>
                  <a:gd name="T52" fmla="*/ 356 w 1624"/>
                  <a:gd name="T53" fmla="*/ 8 h 106"/>
                  <a:gd name="T54" fmla="*/ 138 w 1624"/>
                  <a:gd name="T55" fmla="*/ 24 h 106"/>
                  <a:gd name="T56" fmla="*/ 36 w 1624"/>
                  <a:gd name="T57" fmla="*/ 38 h 106"/>
                  <a:gd name="T58" fmla="*/ 4 w 1624"/>
                  <a:gd name="T59" fmla="*/ 48 h 106"/>
                  <a:gd name="T60" fmla="*/ 0 w 1624"/>
                  <a:gd name="T61" fmla="*/ 54 h 106"/>
                  <a:gd name="T62" fmla="*/ 0 w 1624"/>
                  <a:gd name="T63" fmla="*/ 56 h 106"/>
                  <a:gd name="T64" fmla="*/ 16 w 1624"/>
                  <a:gd name="T65" fmla="*/ 64 h 106"/>
                  <a:gd name="T66" fmla="*/ 64 w 1624"/>
                  <a:gd name="T67" fmla="*/ 74 h 106"/>
                  <a:gd name="T68" fmla="*/ 236 w 1624"/>
                  <a:gd name="T69" fmla="*/ 90 h 106"/>
                  <a:gd name="T70" fmla="*/ 494 w 1624"/>
                  <a:gd name="T71" fmla="*/ 102 h 106"/>
                  <a:gd name="T72" fmla="*/ 810 w 1624"/>
                  <a:gd name="T73" fmla="*/ 106 h 106"/>
                  <a:gd name="T74" fmla="*/ 974 w 1624"/>
                  <a:gd name="T75" fmla="*/ 106 h 106"/>
                  <a:gd name="T76" fmla="*/ 1266 w 1624"/>
                  <a:gd name="T77" fmla="*/ 98 h 106"/>
                  <a:gd name="T78" fmla="*/ 1486 w 1624"/>
                  <a:gd name="T79" fmla="*/ 82 h 106"/>
                  <a:gd name="T80" fmla="*/ 1588 w 1624"/>
                  <a:gd name="T81" fmla="*/ 68 h 106"/>
                  <a:gd name="T82" fmla="*/ 1620 w 1624"/>
                  <a:gd name="T83" fmla="*/ 58 h 106"/>
                  <a:gd name="T84" fmla="*/ 1624 w 1624"/>
                  <a:gd name="T85" fmla="*/ 54 h 106"/>
                  <a:gd name="T86" fmla="*/ 1622 w 1624"/>
                  <a:gd name="T87" fmla="*/ 50 h 106"/>
                  <a:gd name="T88" fmla="*/ 1608 w 1624"/>
                  <a:gd name="T89" fmla="*/ 42 h 106"/>
                  <a:gd name="T90" fmla="*/ 1560 w 1624"/>
                  <a:gd name="T91" fmla="*/ 32 h 106"/>
                  <a:gd name="T92" fmla="*/ 1386 w 1624"/>
                  <a:gd name="T93" fmla="*/ 16 h 106"/>
                  <a:gd name="T94" fmla="*/ 1128 w 1624"/>
                  <a:gd name="T95" fmla="*/ 4 h 106"/>
                  <a:gd name="T96" fmla="*/ 810 w 162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4" h="106">
                    <a:moveTo>
                      <a:pt x="810" y="106"/>
                    </a:moveTo>
                    <a:lnTo>
                      <a:pt x="810" y="106"/>
                    </a:lnTo>
                    <a:lnTo>
                      <a:pt x="648" y="106"/>
                    </a:lnTo>
                    <a:lnTo>
                      <a:pt x="496" y="102"/>
                    </a:lnTo>
                    <a:lnTo>
                      <a:pt x="360" y="98"/>
                    </a:lnTo>
                    <a:lnTo>
                      <a:pt x="240" y="90"/>
                    </a:lnTo>
                    <a:lnTo>
                      <a:pt x="142" y="82"/>
                    </a:lnTo>
                    <a:lnTo>
                      <a:pt x="68" y="74"/>
                    </a:lnTo>
                    <a:lnTo>
                      <a:pt x="42" y="68"/>
                    </a:lnTo>
                    <a:lnTo>
                      <a:pt x="22" y="64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6" y="50"/>
                    </a:lnTo>
                    <a:lnTo>
                      <a:pt x="10" y="48"/>
                    </a:lnTo>
                    <a:lnTo>
                      <a:pt x="22" y="42"/>
                    </a:lnTo>
                    <a:lnTo>
                      <a:pt x="42" y="38"/>
                    </a:lnTo>
                    <a:lnTo>
                      <a:pt x="68" y="32"/>
                    </a:lnTo>
                    <a:lnTo>
                      <a:pt x="142" y="24"/>
                    </a:lnTo>
                    <a:lnTo>
                      <a:pt x="240" y="16"/>
                    </a:lnTo>
                    <a:lnTo>
                      <a:pt x="360" y="8"/>
                    </a:lnTo>
                    <a:lnTo>
                      <a:pt x="496" y="4"/>
                    </a:lnTo>
                    <a:lnTo>
                      <a:pt x="648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974" y="0"/>
                    </a:lnTo>
                    <a:lnTo>
                      <a:pt x="1126" y="4"/>
                    </a:lnTo>
                    <a:lnTo>
                      <a:pt x="1264" y="8"/>
                    </a:lnTo>
                    <a:lnTo>
                      <a:pt x="1384" y="16"/>
                    </a:lnTo>
                    <a:lnTo>
                      <a:pt x="1482" y="24"/>
                    </a:lnTo>
                    <a:lnTo>
                      <a:pt x="1556" y="32"/>
                    </a:lnTo>
                    <a:lnTo>
                      <a:pt x="1582" y="38"/>
                    </a:lnTo>
                    <a:lnTo>
                      <a:pt x="1602" y="42"/>
                    </a:lnTo>
                    <a:lnTo>
                      <a:pt x="1614" y="48"/>
                    </a:lnTo>
                    <a:lnTo>
                      <a:pt x="1618" y="50"/>
                    </a:lnTo>
                    <a:lnTo>
                      <a:pt x="1618" y="54"/>
                    </a:lnTo>
                    <a:lnTo>
                      <a:pt x="1618" y="54"/>
                    </a:lnTo>
                    <a:lnTo>
                      <a:pt x="1618" y="56"/>
                    </a:lnTo>
                    <a:lnTo>
                      <a:pt x="1614" y="58"/>
                    </a:lnTo>
                    <a:lnTo>
                      <a:pt x="1602" y="64"/>
                    </a:lnTo>
                    <a:lnTo>
                      <a:pt x="1582" y="68"/>
                    </a:lnTo>
                    <a:lnTo>
                      <a:pt x="1556" y="74"/>
                    </a:lnTo>
                    <a:lnTo>
                      <a:pt x="1482" y="82"/>
                    </a:lnTo>
                    <a:lnTo>
                      <a:pt x="1384" y="90"/>
                    </a:lnTo>
                    <a:lnTo>
                      <a:pt x="1264" y="98"/>
                    </a:lnTo>
                    <a:lnTo>
                      <a:pt x="1126" y="102"/>
                    </a:lnTo>
                    <a:lnTo>
                      <a:pt x="974" y="106"/>
                    </a:lnTo>
                    <a:lnTo>
                      <a:pt x="810" y="106"/>
                    </a:lnTo>
                    <a:close/>
                    <a:moveTo>
                      <a:pt x="810" y="0"/>
                    </a:moveTo>
                    <a:lnTo>
                      <a:pt x="810" y="0"/>
                    </a:lnTo>
                    <a:lnTo>
                      <a:pt x="646" y="0"/>
                    </a:lnTo>
                    <a:lnTo>
                      <a:pt x="494" y="4"/>
                    </a:lnTo>
                    <a:lnTo>
                      <a:pt x="356" y="8"/>
                    </a:lnTo>
                    <a:lnTo>
                      <a:pt x="236" y="16"/>
                    </a:lnTo>
                    <a:lnTo>
                      <a:pt x="138" y="24"/>
                    </a:lnTo>
                    <a:lnTo>
                      <a:pt x="64" y="32"/>
                    </a:lnTo>
                    <a:lnTo>
                      <a:pt x="36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6" y="68"/>
                    </a:lnTo>
                    <a:lnTo>
                      <a:pt x="64" y="74"/>
                    </a:lnTo>
                    <a:lnTo>
                      <a:pt x="138" y="82"/>
                    </a:lnTo>
                    <a:lnTo>
                      <a:pt x="236" y="90"/>
                    </a:lnTo>
                    <a:lnTo>
                      <a:pt x="356" y="98"/>
                    </a:lnTo>
                    <a:lnTo>
                      <a:pt x="494" y="102"/>
                    </a:lnTo>
                    <a:lnTo>
                      <a:pt x="646" y="106"/>
                    </a:lnTo>
                    <a:lnTo>
                      <a:pt x="810" y="106"/>
                    </a:lnTo>
                    <a:lnTo>
                      <a:pt x="810" y="106"/>
                    </a:lnTo>
                    <a:lnTo>
                      <a:pt x="974" y="106"/>
                    </a:lnTo>
                    <a:lnTo>
                      <a:pt x="1128" y="102"/>
                    </a:lnTo>
                    <a:lnTo>
                      <a:pt x="1266" y="98"/>
                    </a:lnTo>
                    <a:lnTo>
                      <a:pt x="1386" y="90"/>
                    </a:lnTo>
                    <a:lnTo>
                      <a:pt x="1486" y="82"/>
                    </a:lnTo>
                    <a:lnTo>
                      <a:pt x="1560" y="74"/>
                    </a:lnTo>
                    <a:lnTo>
                      <a:pt x="1588" y="68"/>
                    </a:lnTo>
                    <a:lnTo>
                      <a:pt x="1608" y="64"/>
                    </a:lnTo>
                    <a:lnTo>
                      <a:pt x="1620" y="58"/>
                    </a:lnTo>
                    <a:lnTo>
                      <a:pt x="1622" y="56"/>
                    </a:lnTo>
                    <a:lnTo>
                      <a:pt x="1624" y="54"/>
                    </a:lnTo>
                    <a:lnTo>
                      <a:pt x="1624" y="54"/>
                    </a:lnTo>
                    <a:lnTo>
                      <a:pt x="1622" y="50"/>
                    </a:lnTo>
                    <a:lnTo>
                      <a:pt x="1620" y="48"/>
                    </a:lnTo>
                    <a:lnTo>
                      <a:pt x="1608" y="42"/>
                    </a:lnTo>
                    <a:lnTo>
                      <a:pt x="1588" y="38"/>
                    </a:lnTo>
                    <a:lnTo>
                      <a:pt x="1560" y="32"/>
                    </a:lnTo>
                    <a:lnTo>
                      <a:pt x="1486" y="24"/>
                    </a:lnTo>
                    <a:lnTo>
                      <a:pt x="1386" y="16"/>
                    </a:lnTo>
                    <a:lnTo>
                      <a:pt x="1266" y="8"/>
                    </a:lnTo>
                    <a:lnTo>
                      <a:pt x="1128" y="4"/>
                    </a:lnTo>
                    <a:lnTo>
                      <a:pt x="974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D2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382"/>
              <p:cNvSpPr>
                <a:spLocks/>
              </p:cNvSpPr>
              <p:nvPr/>
            </p:nvSpPr>
            <p:spPr bwMode="auto">
              <a:xfrm>
                <a:off x="3042" y="4172"/>
                <a:ext cx="1614" cy="106"/>
              </a:xfrm>
              <a:custGeom>
                <a:avLst/>
                <a:gdLst>
                  <a:gd name="T0" fmla="*/ 806 w 1614"/>
                  <a:gd name="T1" fmla="*/ 106 h 106"/>
                  <a:gd name="T2" fmla="*/ 806 w 1614"/>
                  <a:gd name="T3" fmla="*/ 106 h 106"/>
                  <a:gd name="T4" fmla="*/ 644 w 1614"/>
                  <a:gd name="T5" fmla="*/ 106 h 106"/>
                  <a:gd name="T6" fmla="*/ 492 w 1614"/>
                  <a:gd name="T7" fmla="*/ 102 h 106"/>
                  <a:gd name="T8" fmla="*/ 356 w 1614"/>
                  <a:gd name="T9" fmla="*/ 98 h 106"/>
                  <a:gd name="T10" fmla="*/ 236 w 1614"/>
                  <a:gd name="T11" fmla="*/ 90 h 106"/>
                  <a:gd name="T12" fmla="*/ 138 w 1614"/>
                  <a:gd name="T13" fmla="*/ 82 h 106"/>
                  <a:gd name="T14" fmla="*/ 64 w 1614"/>
                  <a:gd name="T15" fmla="*/ 74 h 106"/>
                  <a:gd name="T16" fmla="*/ 38 w 1614"/>
                  <a:gd name="T17" fmla="*/ 68 h 106"/>
                  <a:gd name="T18" fmla="*/ 18 w 1614"/>
                  <a:gd name="T19" fmla="*/ 64 h 106"/>
                  <a:gd name="T20" fmla="*/ 6 w 1614"/>
                  <a:gd name="T21" fmla="*/ 58 h 106"/>
                  <a:gd name="T22" fmla="*/ 2 w 1614"/>
                  <a:gd name="T23" fmla="*/ 56 h 106"/>
                  <a:gd name="T24" fmla="*/ 0 w 1614"/>
                  <a:gd name="T25" fmla="*/ 54 h 106"/>
                  <a:gd name="T26" fmla="*/ 0 w 1614"/>
                  <a:gd name="T27" fmla="*/ 54 h 106"/>
                  <a:gd name="T28" fmla="*/ 2 w 1614"/>
                  <a:gd name="T29" fmla="*/ 50 h 106"/>
                  <a:gd name="T30" fmla="*/ 6 w 1614"/>
                  <a:gd name="T31" fmla="*/ 48 h 106"/>
                  <a:gd name="T32" fmla="*/ 18 w 1614"/>
                  <a:gd name="T33" fmla="*/ 42 h 106"/>
                  <a:gd name="T34" fmla="*/ 38 w 1614"/>
                  <a:gd name="T35" fmla="*/ 38 h 106"/>
                  <a:gd name="T36" fmla="*/ 64 w 1614"/>
                  <a:gd name="T37" fmla="*/ 32 h 106"/>
                  <a:gd name="T38" fmla="*/ 138 w 1614"/>
                  <a:gd name="T39" fmla="*/ 24 h 106"/>
                  <a:gd name="T40" fmla="*/ 236 w 1614"/>
                  <a:gd name="T41" fmla="*/ 16 h 106"/>
                  <a:gd name="T42" fmla="*/ 356 w 1614"/>
                  <a:gd name="T43" fmla="*/ 8 h 106"/>
                  <a:gd name="T44" fmla="*/ 492 w 1614"/>
                  <a:gd name="T45" fmla="*/ 4 h 106"/>
                  <a:gd name="T46" fmla="*/ 644 w 1614"/>
                  <a:gd name="T47" fmla="*/ 0 h 106"/>
                  <a:gd name="T48" fmla="*/ 806 w 1614"/>
                  <a:gd name="T49" fmla="*/ 0 h 106"/>
                  <a:gd name="T50" fmla="*/ 806 w 1614"/>
                  <a:gd name="T51" fmla="*/ 0 h 106"/>
                  <a:gd name="T52" fmla="*/ 970 w 1614"/>
                  <a:gd name="T53" fmla="*/ 0 h 106"/>
                  <a:gd name="T54" fmla="*/ 1122 w 1614"/>
                  <a:gd name="T55" fmla="*/ 4 h 106"/>
                  <a:gd name="T56" fmla="*/ 1260 w 1614"/>
                  <a:gd name="T57" fmla="*/ 8 h 106"/>
                  <a:gd name="T58" fmla="*/ 1380 w 1614"/>
                  <a:gd name="T59" fmla="*/ 16 h 106"/>
                  <a:gd name="T60" fmla="*/ 1478 w 1614"/>
                  <a:gd name="T61" fmla="*/ 24 h 106"/>
                  <a:gd name="T62" fmla="*/ 1552 w 1614"/>
                  <a:gd name="T63" fmla="*/ 32 h 106"/>
                  <a:gd name="T64" fmla="*/ 1578 w 1614"/>
                  <a:gd name="T65" fmla="*/ 38 h 106"/>
                  <a:gd name="T66" fmla="*/ 1598 w 1614"/>
                  <a:gd name="T67" fmla="*/ 42 h 106"/>
                  <a:gd name="T68" fmla="*/ 1610 w 1614"/>
                  <a:gd name="T69" fmla="*/ 48 h 106"/>
                  <a:gd name="T70" fmla="*/ 1614 w 1614"/>
                  <a:gd name="T71" fmla="*/ 50 h 106"/>
                  <a:gd name="T72" fmla="*/ 1614 w 1614"/>
                  <a:gd name="T73" fmla="*/ 54 h 106"/>
                  <a:gd name="T74" fmla="*/ 1614 w 1614"/>
                  <a:gd name="T75" fmla="*/ 54 h 106"/>
                  <a:gd name="T76" fmla="*/ 1614 w 1614"/>
                  <a:gd name="T77" fmla="*/ 56 h 106"/>
                  <a:gd name="T78" fmla="*/ 1610 w 1614"/>
                  <a:gd name="T79" fmla="*/ 58 h 106"/>
                  <a:gd name="T80" fmla="*/ 1598 w 1614"/>
                  <a:gd name="T81" fmla="*/ 64 h 106"/>
                  <a:gd name="T82" fmla="*/ 1578 w 1614"/>
                  <a:gd name="T83" fmla="*/ 68 h 106"/>
                  <a:gd name="T84" fmla="*/ 1552 w 1614"/>
                  <a:gd name="T85" fmla="*/ 74 h 106"/>
                  <a:gd name="T86" fmla="*/ 1478 w 1614"/>
                  <a:gd name="T87" fmla="*/ 82 h 106"/>
                  <a:gd name="T88" fmla="*/ 1380 w 1614"/>
                  <a:gd name="T89" fmla="*/ 90 h 106"/>
                  <a:gd name="T90" fmla="*/ 1260 w 1614"/>
                  <a:gd name="T91" fmla="*/ 98 h 106"/>
                  <a:gd name="T92" fmla="*/ 1122 w 1614"/>
                  <a:gd name="T93" fmla="*/ 102 h 106"/>
                  <a:gd name="T94" fmla="*/ 970 w 1614"/>
                  <a:gd name="T95" fmla="*/ 106 h 106"/>
                  <a:gd name="T96" fmla="*/ 806 w 1614"/>
                  <a:gd name="T9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14" h="106">
                    <a:moveTo>
                      <a:pt x="806" y="106"/>
                    </a:moveTo>
                    <a:lnTo>
                      <a:pt x="806" y="106"/>
                    </a:lnTo>
                    <a:lnTo>
                      <a:pt x="644" y="106"/>
                    </a:lnTo>
                    <a:lnTo>
                      <a:pt x="492" y="102"/>
                    </a:lnTo>
                    <a:lnTo>
                      <a:pt x="356" y="98"/>
                    </a:lnTo>
                    <a:lnTo>
                      <a:pt x="236" y="90"/>
                    </a:lnTo>
                    <a:lnTo>
                      <a:pt x="138" y="82"/>
                    </a:lnTo>
                    <a:lnTo>
                      <a:pt x="64" y="74"/>
                    </a:lnTo>
                    <a:lnTo>
                      <a:pt x="38" y="68"/>
                    </a:lnTo>
                    <a:lnTo>
                      <a:pt x="18" y="64"/>
                    </a:lnTo>
                    <a:lnTo>
                      <a:pt x="6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6" y="48"/>
                    </a:lnTo>
                    <a:lnTo>
                      <a:pt x="18" y="42"/>
                    </a:lnTo>
                    <a:lnTo>
                      <a:pt x="38" y="38"/>
                    </a:lnTo>
                    <a:lnTo>
                      <a:pt x="64" y="32"/>
                    </a:lnTo>
                    <a:lnTo>
                      <a:pt x="138" y="24"/>
                    </a:lnTo>
                    <a:lnTo>
                      <a:pt x="236" y="16"/>
                    </a:lnTo>
                    <a:lnTo>
                      <a:pt x="356" y="8"/>
                    </a:lnTo>
                    <a:lnTo>
                      <a:pt x="492" y="4"/>
                    </a:lnTo>
                    <a:lnTo>
                      <a:pt x="644" y="0"/>
                    </a:lnTo>
                    <a:lnTo>
                      <a:pt x="806" y="0"/>
                    </a:lnTo>
                    <a:lnTo>
                      <a:pt x="806" y="0"/>
                    </a:lnTo>
                    <a:lnTo>
                      <a:pt x="970" y="0"/>
                    </a:lnTo>
                    <a:lnTo>
                      <a:pt x="1122" y="4"/>
                    </a:lnTo>
                    <a:lnTo>
                      <a:pt x="1260" y="8"/>
                    </a:lnTo>
                    <a:lnTo>
                      <a:pt x="1380" y="16"/>
                    </a:lnTo>
                    <a:lnTo>
                      <a:pt x="1478" y="24"/>
                    </a:lnTo>
                    <a:lnTo>
                      <a:pt x="1552" y="32"/>
                    </a:lnTo>
                    <a:lnTo>
                      <a:pt x="1578" y="38"/>
                    </a:lnTo>
                    <a:lnTo>
                      <a:pt x="1598" y="42"/>
                    </a:lnTo>
                    <a:lnTo>
                      <a:pt x="1610" y="48"/>
                    </a:lnTo>
                    <a:lnTo>
                      <a:pt x="1614" y="50"/>
                    </a:lnTo>
                    <a:lnTo>
                      <a:pt x="1614" y="54"/>
                    </a:lnTo>
                    <a:lnTo>
                      <a:pt x="1614" y="54"/>
                    </a:lnTo>
                    <a:lnTo>
                      <a:pt x="1614" y="56"/>
                    </a:lnTo>
                    <a:lnTo>
                      <a:pt x="1610" y="58"/>
                    </a:lnTo>
                    <a:lnTo>
                      <a:pt x="1598" y="64"/>
                    </a:lnTo>
                    <a:lnTo>
                      <a:pt x="1578" y="68"/>
                    </a:lnTo>
                    <a:lnTo>
                      <a:pt x="1552" y="74"/>
                    </a:lnTo>
                    <a:lnTo>
                      <a:pt x="1478" y="82"/>
                    </a:lnTo>
                    <a:lnTo>
                      <a:pt x="1380" y="90"/>
                    </a:lnTo>
                    <a:lnTo>
                      <a:pt x="1260" y="98"/>
                    </a:lnTo>
                    <a:lnTo>
                      <a:pt x="1122" y="102"/>
                    </a:lnTo>
                    <a:lnTo>
                      <a:pt x="970" y="106"/>
                    </a:lnTo>
                    <a:lnTo>
                      <a:pt x="806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383"/>
              <p:cNvSpPr>
                <a:spLocks/>
              </p:cNvSpPr>
              <p:nvPr/>
            </p:nvSpPr>
            <p:spPr bwMode="auto">
              <a:xfrm>
                <a:off x="3038" y="4172"/>
                <a:ext cx="1624" cy="106"/>
              </a:xfrm>
              <a:custGeom>
                <a:avLst/>
                <a:gdLst>
                  <a:gd name="T0" fmla="*/ 810 w 1624"/>
                  <a:gd name="T1" fmla="*/ 0 h 106"/>
                  <a:gd name="T2" fmla="*/ 810 w 1624"/>
                  <a:gd name="T3" fmla="*/ 0 h 106"/>
                  <a:gd name="T4" fmla="*/ 646 w 1624"/>
                  <a:gd name="T5" fmla="*/ 0 h 106"/>
                  <a:gd name="T6" fmla="*/ 494 w 1624"/>
                  <a:gd name="T7" fmla="*/ 4 h 106"/>
                  <a:gd name="T8" fmla="*/ 356 w 1624"/>
                  <a:gd name="T9" fmla="*/ 8 h 106"/>
                  <a:gd name="T10" fmla="*/ 236 w 1624"/>
                  <a:gd name="T11" fmla="*/ 16 h 106"/>
                  <a:gd name="T12" fmla="*/ 138 w 1624"/>
                  <a:gd name="T13" fmla="*/ 24 h 106"/>
                  <a:gd name="T14" fmla="*/ 64 w 1624"/>
                  <a:gd name="T15" fmla="*/ 32 h 106"/>
                  <a:gd name="T16" fmla="*/ 36 w 1624"/>
                  <a:gd name="T17" fmla="*/ 38 h 106"/>
                  <a:gd name="T18" fmla="*/ 16 w 1624"/>
                  <a:gd name="T19" fmla="*/ 42 h 106"/>
                  <a:gd name="T20" fmla="*/ 4 w 1624"/>
                  <a:gd name="T21" fmla="*/ 48 h 106"/>
                  <a:gd name="T22" fmla="*/ 0 w 1624"/>
                  <a:gd name="T23" fmla="*/ 50 h 106"/>
                  <a:gd name="T24" fmla="*/ 0 w 1624"/>
                  <a:gd name="T25" fmla="*/ 54 h 106"/>
                  <a:gd name="T26" fmla="*/ 0 w 1624"/>
                  <a:gd name="T27" fmla="*/ 54 h 106"/>
                  <a:gd name="T28" fmla="*/ 0 w 1624"/>
                  <a:gd name="T29" fmla="*/ 56 h 106"/>
                  <a:gd name="T30" fmla="*/ 4 w 1624"/>
                  <a:gd name="T31" fmla="*/ 58 h 106"/>
                  <a:gd name="T32" fmla="*/ 16 w 1624"/>
                  <a:gd name="T33" fmla="*/ 64 h 106"/>
                  <a:gd name="T34" fmla="*/ 36 w 1624"/>
                  <a:gd name="T35" fmla="*/ 68 h 106"/>
                  <a:gd name="T36" fmla="*/ 64 w 1624"/>
                  <a:gd name="T37" fmla="*/ 74 h 106"/>
                  <a:gd name="T38" fmla="*/ 138 w 1624"/>
                  <a:gd name="T39" fmla="*/ 82 h 106"/>
                  <a:gd name="T40" fmla="*/ 236 w 1624"/>
                  <a:gd name="T41" fmla="*/ 90 h 106"/>
                  <a:gd name="T42" fmla="*/ 356 w 1624"/>
                  <a:gd name="T43" fmla="*/ 98 h 106"/>
                  <a:gd name="T44" fmla="*/ 494 w 1624"/>
                  <a:gd name="T45" fmla="*/ 102 h 106"/>
                  <a:gd name="T46" fmla="*/ 646 w 1624"/>
                  <a:gd name="T47" fmla="*/ 106 h 106"/>
                  <a:gd name="T48" fmla="*/ 810 w 1624"/>
                  <a:gd name="T49" fmla="*/ 106 h 106"/>
                  <a:gd name="T50" fmla="*/ 810 w 1624"/>
                  <a:gd name="T51" fmla="*/ 106 h 106"/>
                  <a:gd name="T52" fmla="*/ 974 w 1624"/>
                  <a:gd name="T53" fmla="*/ 106 h 106"/>
                  <a:gd name="T54" fmla="*/ 1128 w 1624"/>
                  <a:gd name="T55" fmla="*/ 102 h 106"/>
                  <a:gd name="T56" fmla="*/ 1266 w 1624"/>
                  <a:gd name="T57" fmla="*/ 98 h 106"/>
                  <a:gd name="T58" fmla="*/ 1386 w 1624"/>
                  <a:gd name="T59" fmla="*/ 90 h 106"/>
                  <a:gd name="T60" fmla="*/ 1486 w 1624"/>
                  <a:gd name="T61" fmla="*/ 82 h 106"/>
                  <a:gd name="T62" fmla="*/ 1560 w 1624"/>
                  <a:gd name="T63" fmla="*/ 74 h 106"/>
                  <a:gd name="T64" fmla="*/ 1588 w 1624"/>
                  <a:gd name="T65" fmla="*/ 68 h 106"/>
                  <a:gd name="T66" fmla="*/ 1608 w 1624"/>
                  <a:gd name="T67" fmla="*/ 64 h 106"/>
                  <a:gd name="T68" fmla="*/ 1620 w 1624"/>
                  <a:gd name="T69" fmla="*/ 58 h 106"/>
                  <a:gd name="T70" fmla="*/ 1622 w 1624"/>
                  <a:gd name="T71" fmla="*/ 56 h 106"/>
                  <a:gd name="T72" fmla="*/ 1624 w 1624"/>
                  <a:gd name="T73" fmla="*/ 54 h 106"/>
                  <a:gd name="T74" fmla="*/ 1624 w 1624"/>
                  <a:gd name="T75" fmla="*/ 54 h 106"/>
                  <a:gd name="T76" fmla="*/ 1622 w 1624"/>
                  <a:gd name="T77" fmla="*/ 50 h 106"/>
                  <a:gd name="T78" fmla="*/ 1620 w 1624"/>
                  <a:gd name="T79" fmla="*/ 48 h 106"/>
                  <a:gd name="T80" fmla="*/ 1608 w 1624"/>
                  <a:gd name="T81" fmla="*/ 42 h 106"/>
                  <a:gd name="T82" fmla="*/ 1588 w 1624"/>
                  <a:gd name="T83" fmla="*/ 38 h 106"/>
                  <a:gd name="T84" fmla="*/ 1560 w 1624"/>
                  <a:gd name="T85" fmla="*/ 32 h 106"/>
                  <a:gd name="T86" fmla="*/ 1486 w 1624"/>
                  <a:gd name="T87" fmla="*/ 24 h 106"/>
                  <a:gd name="T88" fmla="*/ 1386 w 1624"/>
                  <a:gd name="T89" fmla="*/ 16 h 106"/>
                  <a:gd name="T90" fmla="*/ 1266 w 1624"/>
                  <a:gd name="T91" fmla="*/ 8 h 106"/>
                  <a:gd name="T92" fmla="*/ 1128 w 1624"/>
                  <a:gd name="T93" fmla="*/ 4 h 106"/>
                  <a:gd name="T94" fmla="*/ 974 w 1624"/>
                  <a:gd name="T95" fmla="*/ 0 h 106"/>
                  <a:gd name="T96" fmla="*/ 810 w 162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4" h="106">
                    <a:moveTo>
                      <a:pt x="810" y="0"/>
                    </a:moveTo>
                    <a:lnTo>
                      <a:pt x="810" y="0"/>
                    </a:lnTo>
                    <a:lnTo>
                      <a:pt x="646" y="0"/>
                    </a:lnTo>
                    <a:lnTo>
                      <a:pt x="494" y="4"/>
                    </a:lnTo>
                    <a:lnTo>
                      <a:pt x="356" y="8"/>
                    </a:lnTo>
                    <a:lnTo>
                      <a:pt x="236" y="16"/>
                    </a:lnTo>
                    <a:lnTo>
                      <a:pt x="138" y="24"/>
                    </a:lnTo>
                    <a:lnTo>
                      <a:pt x="64" y="32"/>
                    </a:lnTo>
                    <a:lnTo>
                      <a:pt x="36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6" y="68"/>
                    </a:lnTo>
                    <a:lnTo>
                      <a:pt x="64" y="74"/>
                    </a:lnTo>
                    <a:lnTo>
                      <a:pt x="138" y="82"/>
                    </a:lnTo>
                    <a:lnTo>
                      <a:pt x="236" y="90"/>
                    </a:lnTo>
                    <a:lnTo>
                      <a:pt x="356" y="98"/>
                    </a:lnTo>
                    <a:lnTo>
                      <a:pt x="494" y="102"/>
                    </a:lnTo>
                    <a:lnTo>
                      <a:pt x="646" y="106"/>
                    </a:lnTo>
                    <a:lnTo>
                      <a:pt x="810" y="106"/>
                    </a:lnTo>
                    <a:lnTo>
                      <a:pt x="810" y="106"/>
                    </a:lnTo>
                    <a:lnTo>
                      <a:pt x="974" y="106"/>
                    </a:lnTo>
                    <a:lnTo>
                      <a:pt x="1128" y="102"/>
                    </a:lnTo>
                    <a:lnTo>
                      <a:pt x="1266" y="98"/>
                    </a:lnTo>
                    <a:lnTo>
                      <a:pt x="1386" y="90"/>
                    </a:lnTo>
                    <a:lnTo>
                      <a:pt x="1486" y="82"/>
                    </a:lnTo>
                    <a:lnTo>
                      <a:pt x="1560" y="74"/>
                    </a:lnTo>
                    <a:lnTo>
                      <a:pt x="1588" y="68"/>
                    </a:lnTo>
                    <a:lnTo>
                      <a:pt x="1608" y="64"/>
                    </a:lnTo>
                    <a:lnTo>
                      <a:pt x="1620" y="58"/>
                    </a:lnTo>
                    <a:lnTo>
                      <a:pt x="1622" y="56"/>
                    </a:lnTo>
                    <a:lnTo>
                      <a:pt x="1624" y="54"/>
                    </a:lnTo>
                    <a:lnTo>
                      <a:pt x="1624" y="54"/>
                    </a:lnTo>
                    <a:lnTo>
                      <a:pt x="1622" y="50"/>
                    </a:lnTo>
                    <a:lnTo>
                      <a:pt x="1620" y="48"/>
                    </a:lnTo>
                    <a:lnTo>
                      <a:pt x="1608" y="42"/>
                    </a:lnTo>
                    <a:lnTo>
                      <a:pt x="1588" y="38"/>
                    </a:lnTo>
                    <a:lnTo>
                      <a:pt x="1560" y="32"/>
                    </a:lnTo>
                    <a:lnTo>
                      <a:pt x="1486" y="24"/>
                    </a:lnTo>
                    <a:lnTo>
                      <a:pt x="1386" y="16"/>
                    </a:lnTo>
                    <a:lnTo>
                      <a:pt x="1266" y="8"/>
                    </a:lnTo>
                    <a:lnTo>
                      <a:pt x="1128" y="4"/>
                    </a:lnTo>
                    <a:lnTo>
                      <a:pt x="974" y="0"/>
                    </a:lnTo>
                    <a:lnTo>
                      <a:pt x="8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384"/>
              <p:cNvSpPr>
                <a:spLocks noEditPoints="1"/>
              </p:cNvSpPr>
              <p:nvPr/>
            </p:nvSpPr>
            <p:spPr bwMode="auto">
              <a:xfrm>
                <a:off x="3042" y="4172"/>
                <a:ext cx="1614" cy="106"/>
              </a:xfrm>
              <a:custGeom>
                <a:avLst/>
                <a:gdLst>
                  <a:gd name="T0" fmla="*/ 806 w 1614"/>
                  <a:gd name="T1" fmla="*/ 106 h 106"/>
                  <a:gd name="T2" fmla="*/ 494 w 1614"/>
                  <a:gd name="T3" fmla="*/ 102 h 106"/>
                  <a:gd name="T4" fmla="*/ 240 w 1614"/>
                  <a:gd name="T5" fmla="*/ 90 h 106"/>
                  <a:gd name="T6" fmla="*/ 68 w 1614"/>
                  <a:gd name="T7" fmla="*/ 74 h 106"/>
                  <a:gd name="T8" fmla="*/ 22 w 1614"/>
                  <a:gd name="T9" fmla="*/ 64 h 106"/>
                  <a:gd name="T10" fmla="*/ 8 w 1614"/>
                  <a:gd name="T11" fmla="*/ 56 h 106"/>
                  <a:gd name="T12" fmla="*/ 6 w 1614"/>
                  <a:gd name="T13" fmla="*/ 54 h 106"/>
                  <a:gd name="T14" fmla="*/ 10 w 1614"/>
                  <a:gd name="T15" fmla="*/ 48 h 106"/>
                  <a:gd name="T16" fmla="*/ 42 w 1614"/>
                  <a:gd name="T17" fmla="*/ 38 h 106"/>
                  <a:gd name="T18" fmla="*/ 142 w 1614"/>
                  <a:gd name="T19" fmla="*/ 24 h 106"/>
                  <a:gd name="T20" fmla="*/ 358 w 1614"/>
                  <a:gd name="T21" fmla="*/ 10 h 106"/>
                  <a:gd name="T22" fmla="*/ 644 w 1614"/>
                  <a:gd name="T23" fmla="*/ 2 h 106"/>
                  <a:gd name="T24" fmla="*/ 806 w 1614"/>
                  <a:gd name="T25" fmla="*/ 0 h 106"/>
                  <a:gd name="T26" fmla="*/ 1120 w 1614"/>
                  <a:gd name="T27" fmla="*/ 4 h 106"/>
                  <a:gd name="T28" fmla="*/ 1376 w 1614"/>
                  <a:gd name="T29" fmla="*/ 16 h 106"/>
                  <a:gd name="T30" fmla="*/ 1548 w 1614"/>
                  <a:gd name="T31" fmla="*/ 32 h 106"/>
                  <a:gd name="T32" fmla="*/ 1594 w 1614"/>
                  <a:gd name="T33" fmla="*/ 42 h 106"/>
                  <a:gd name="T34" fmla="*/ 1608 w 1614"/>
                  <a:gd name="T35" fmla="*/ 50 h 106"/>
                  <a:gd name="T36" fmla="*/ 1610 w 1614"/>
                  <a:gd name="T37" fmla="*/ 54 h 106"/>
                  <a:gd name="T38" fmla="*/ 1606 w 1614"/>
                  <a:gd name="T39" fmla="*/ 58 h 106"/>
                  <a:gd name="T40" fmla="*/ 1574 w 1614"/>
                  <a:gd name="T41" fmla="*/ 68 h 106"/>
                  <a:gd name="T42" fmla="*/ 1474 w 1614"/>
                  <a:gd name="T43" fmla="*/ 82 h 106"/>
                  <a:gd name="T44" fmla="*/ 1256 w 1614"/>
                  <a:gd name="T45" fmla="*/ 96 h 106"/>
                  <a:gd name="T46" fmla="*/ 968 w 1614"/>
                  <a:gd name="T47" fmla="*/ 104 h 106"/>
                  <a:gd name="T48" fmla="*/ 806 w 1614"/>
                  <a:gd name="T49" fmla="*/ 0 h 106"/>
                  <a:gd name="T50" fmla="*/ 644 w 1614"/>
                  <a:gd name="T51" fmla="*/ 0 h 106"/>
                  <a:gd name="T52" fmla="*/ 356 w 1614"/>
                  <a:gd name="T53" fmla="*/ 8 h 106"/>
                  <a:gd name="T54" fmla="*/ 138 w 1614"/>
                  <a:gd name="T55" fmla="*/ 24 h 106"/>
                  <a:gd name="T56" fmla="*/ 38 w 1614"/>
                  <a:gd name="T57" fmla="*/ 38 h 106"/>
                  <a:gd name="T58" fmla="*/ 6 w 1614"/>
                  <a:gd name="T59" fmla="*/ 48 h 106"/>
                  <a:gd name="T60" fmla="*/ 0 w 1614"/>
                  <a:gd name="T61" fmla="*/ 54 h 106"/>
                  <a:gd name="T62" fmla="*/ 2 w 1614"/>
                  <a:gd name="T63" fmla="*/ 56 h 106"/>
                  <a:gd name="T64" fmla="*/ 18 w 1614"/>
                  <a:gd name="T65" fmla="*/ 64 h 106"/>
                  <a:gd name="T66" fmla="*/ 64 w 1614"/>
                  <a:gd name="T67" fmla="*/ 74 h 106"/>
                  <a:gd name="T68" fmla="*/ 236 w 1614"/>
                  <a:gd name="T69" fmla="*/ 90 h 106"/>
                  <a:gd name="T70" fmla="*/ 492 w 1614"/>
                  <a:gd name="T71" fmla="*/ 102 h 106"/>
                  <a:gd name="T72" fmla="*/ 806 w 1614"/>
                  <a:gd name="T73" fmla="*/ 106 h 106"/>
                  <a:gd name="T74" fmla="*/ 970 w 1614"/>
                  <a:gd name="T75" fmla="*/ 106 h 106"/>
                  <a:gd name="T76" fmla="*/ 1260 w 1614"/>
                  <a:gd name="T77" fmla="*/ 98 h 106"/>
                  <a:gd name="T78" fmla="*/ 1478 w 1614"/>
                  <a:gd name="T79" fmla="*/ 82 h 106"/>
                  <a:gd name="T80" fmla="*/ 1578 w 1614"/>
                  <a:gd name="T81" fmla="*/ 68 h 106"/>
                  <a:gd name="T82" fmla="*/ 1610 w 1614"/>
                  <a:gd name="T83" fmla="*/ 58 h 106"/>
                  <a:gd name="T84" fmla="*/ 1614 w 1614"/>
                  <a:gd name="T85" fmla="*/ 54 h 106"/>
                  <a:gd name="T86" fmla="*/ 1614 w 1614"/>
                  <a:gd name="T87" fmla="*/ 50 h 106"/>
                  <a:gd name="T88" fmla="*/ 1598 w 1614"/>
                  <a:gd name="T89" fmla="*/ 42 h 106"/>
                  <a:gd name="T90" fmla="*/ 1552 w 1614"/>
                  <a:gd name="T91" fmla="*/ 32 h 106"/>
                  <a:gd name="T92" fmla="*/ 1380 w 1614"/>
                  <a:gd name="T93" fmla="*/ 16 h 106"/>
                  <a:gd name="T94" fmla="*/ 1122 w 1614"/>
                  <a:gd name="T95" fmla="*/ 4 h 106"/>
                  <a:gd name="T96" fmla="*/ 806 w 161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14" h="106">
                    <a:moveTo>
                      <a:pt x="806" y="106"/>
                    </a:moveTo>
                    <a:lnTo>
                      <a:pt x="806" y="106"/>
                    </a:lnTo>
                    <a:lnTo>
                      <a:pt x="644" y="104"/>
                    </a:lnTo>
                    <a:lnTo>
                      <a:pt x="494" y="102"/>
                    </a:lnTo>
                    <a:lnTo>
                      <a:pt x="358" y="96"/>
                    </a:lnTo>
                    <a:lnTo>
                      <a:pt x="240" y="90"/>
                    </a:lnTo>
                    <a:lnTo>
                      <a:pt x="142" y="82"/>
                    </a:lnTo>
                    <a:lnTo>
                      <a:pt x="68" y="74"/>
                    </a:lnTo>
                    <a:lnTo>
                      <a:pt x="42" y="68"/>
                    </a:lnTo>
                    <a:lnTo>
                      <a:pt x="22" y="64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8" y="50"/>
                    </a:lnTo>
                    <a:lnTo>
                      <a:pt x="10" y="48"/>
                    </a:lnTo>
                    <a:lnTo>
                      <a:pt x="22" y="42"/>
                    </a:lnTo>
                    <a:lnTo>
                      <a:pt x="42" y="38"/>
                    </a:lnTo>
                    <a:lnTo>
                      <a:pt x="68" y="32"/>
                    </a:lnTo>
                    <a:lnTo>
                      <a:pt x="142" y="24"/>
                    </a:lnTo>
                    <a:lnTo>
                      <a:pt x="240" y="16"/>
                    </a:lnTo>
                    <a:lnTo>
                      <a:pt x="358" y="10"/>
                    </a:lnTo>
                    <a:lnTo>
                      <a:pt x="494" y="4"/>
                    </a:lnTo>
                    <a:lnTo>
                      <a:pt x="644" y="2"/>
                    </a:lnTo>
                    <a:lnTo>
                      <a:pt x="806" y="0"/>
                    </a:lnTo>
                    <a:lnTo>
                      <a:pt x="806" y="0"/>
                    </a:lnTo>
                    <a:lnTo>
                      <a:pt x="968" y="2"/>
                    </a:lnTo>
                    <a:lnTo>
                      <a:pt x="1120" y="4"/>
                    </a:lnTo>
                    <a:lnTo>
                      <a:pt x="1256" y="10"/>
                    </a:lnTo>
                    <a:lnTo>
                      <a:pt x="1376" y="16"/>
                    </a:lnTo>
                    <a:lnTo>
                      <a:pt x="1474" y="24"/>
                    </a:lnTo>
                    <a:lnTo>
                      <a:pt x="1548" y="32"/>
                    </a:lnTo>
                    <a:lnTo>
                      <a:pt x="1574" y="38"/>
                    </a:lnTo>
                    <a:lnTo>
                      <a:pt x="1594" y="42"/>
                    </a:lnTo>
                    <a:lnTo>
                      <a:pt x="1606" y="48"/>
                    </a:lnTo>
                    <a:lnTo>
                      <a:pt x="1608" y="50"/>
                    </a:lnTo>
                    <a:lnTo>
                      <a:pt x="1610" y="54"/>
                    </a:lnTo>
                    <a:lnTo>
                      <a:pt x="1610" y="54"/>
                    </a:lnTo>
                    <a:lnTo>
                      <a:pt x="1608" y="56"/>
                    </a:lnTo>
                    <a:lnTo>
                      <a:pt x="1606" y="58"/>
                    </a:lnTo>
                    <a:lnTo>
                      <a:pt x="1594" y="64"/>
                    </a:lnTo>
                    <a:lnTo>
                      <a:pt x="1574" y="68"/>
                    </a:lnTo>
                    <a:lnTo>
                      <a:pt x="1548" y="74"/>
                    </a:lnTo>
                    <a:lnTo>
                      <a:pt x="1474" y="82"/>
                    </a:lnTo>
                    <a:lnTo>
                      <a:pt x="1376" y="90"/>
                    </a:lnTo>
                    <a:lnTo>
                      <a:pt x="1256" y="96"/>
                    </a:lnTo>
                    <a:lnTo>
                      <a:pt x="1120" y="102"/>
                    </a:lnTo>
                    <a:lnTo>
                      <a:pt x="968" y="104"/>
                    </a:lnTo>
                    <a:lnTo>
                      <a:pt x="806" y="106"/>
                    </a:lnTo>
                    <a:close/>
                    <a:moveTo>
                      <a:pt x="806" y="0"/>
                    </a:moveTo>
                    <a:lnTo>
                      <a:pt x="806" y="0"/>
                    </a:lnTo>
                    <a:lnTo>
                      <a:pt x="644" y="0"/>
                    </a:lnTo>
                    <a:lnTo>
                      <a:pt x="492" y="4"/>
                    </a:lnTo>
                    <a:lnTo>
                      <a:pt x="356" y="8"/>
                    </a:lnTo>
                    <a:lnTo>
                      <a:pt x="236" y="16"/>
                    </a:lnTo>
                    <a:lnTo>
                      <a:pt x="138" y="24"/>
                    </a:lnTo>
                    <a:lnTo>
                      <a:pt x="64" y="32"/>
                    </a:lnTo>
                    <a:lnTo>
                      <a:pt x="38" y="38"/>
                    </a:lnTo>
                    <a:lnTo>
                      <a:pt x="18" y="42"/>
                    </a:lnTo>
                    <a:lnTo>
                      <a:pt x="6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8" y="64"/>
                    </a:lnTo>
                    <a:lnTo>
                      <a:pt x="38" y="68"/>
                    </a:lnTo>
                    <a:lnTo>
                      <a:pt x="64" y="74"/>
                    </a:lnTo>
                    <a:lnTo>
                      <a:pt x="138" y="82"/>
                    </a:lnTo>
                    <a:lnTo>
                      <a:pt x="236" y="90"/>
                    </a:lnTo>
                    <a:lnTo>
                      <a:pt x="356" y="98"/>
                    </a:lnTo>
                    <a:lnTo>
                      <a:pt x="492" y="102"/>
                    </a:lnTo>
                    <a:lnTo>
                      <a:pt x="644" y="106"/>
                    </a:lnTo>
                    <a:lnTo>
                      <a:pt x="806" y="106"/>
                    </a:lnTo>
                    <a:lnTo>
                      <a:pt x="806" y="106"/>
                    </a:lnTo>
                    <a:lnTo>
                      <a:pt x="970" y="106"/>
                    </a:lnTo>
                    <a:lnTo>
                      <a:pt x="1122" y="102"/>
                    </a:lnTo>
                    <a:lnTo>
                      <a:pt x="1260" y="98"/>
                    </a:lnTo>
                    <a:lnTo>
                      <a:pt x="1380" y="90"/>
                    </a:lnTo>
                    <a:lnTo>
                      <a:pt x="1478" y="82"/>
                    </a:lnTo>
                    <a:lnTo>
                      <a:pt x="1552" y="74"/>
                    </a:lnTo>
                    <a:lnTo>
                      <a:pt x="1578" y="68"/>
                    </a:lnTo>
                    <a:lnTo>
                      <a:pt x="1598" y="64"/>
                    </a:lnTo>
                    <a:lnTo>
                      <a:pt x="1610" y="58"/>
                    </a:lnTo>
                    <a:lnTo>
                      <a:pt x="1614" y="56"/>
                    </a:lnTo>
                    <a:lnTo>
                      <a:pt x="1614" y="54"/>
                    </a:lnTo>
                    <a:lnTo>
                      <a:pt x="1614" y="54"/>
                    </a:lnTo>
                    <a:lnTo>
                      <a:pt x="1614" y="50"/>
                    </a:lnTo>
                    <a:lnTo>
                      <a:pt x="1610" y="48"/>
                    </a:lnTo>
                    <a:lnTo>
                      <a:pt x="1598" y="42"/>
                    </a:lnTo>
                    <a:lnTo>
                      <a:pt x="1578" y="38"/>
                    </a:lnTo>
                    <a:lnTo>
                      <a:pt x="1552" y="32"/>
                    </a:lnTo>
                    <a:lnTo>
                      <a:pt x="1478" y="24"/>
                    </a:lnTo>
                    <a:lnTo>
                      <a:pt x="1380" y="16"/>
                    </a:lnTo>
                    <a:lnTo>
                      <a:pt x="1260" y="8"/>
                    </a:lnTo>
                    <a:lnTo>
                      <a:pt x="1122" y="4"/>
                    </a:lnTo>
                    <a:lnTo>
                      <a:pt x="970" y="0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D2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385"/>
              <p:cNvSpPr>
                <a:spLocks/>
              </p:cNvSpPr>
              <p:nvPr/>
            </p:nvSpPr>
            <p:spPr bwMode="auto">
              <a:xfrm>
                <a:off x="3048" y="4172"/>
                <a:ext cx="1604" cy="106"/>
              </a:xfrm>
              <a:custGeom>
                <a:avLst/>
                <a:gdLst>
                  <a:gd name="T0" fmla="*/ 800 w 1604"/>
                  <a:gd name="T1" fmla="*/ 106 h 106"/>
                  <a:gd name="T2" fmla="*/ 800 w 1604"/>
                  <a:gd name="T3" fmla="*/ 106 h 106"/>
                  <a:gd name="T4" fmla="*/ 638 w 1604"/>
                  <a:gd name="T5" fmla="*/ 104 h 106"/>
                  <a:gd name="T6" fmla="*/ 488 w 1604"/>
                  <a:gd name="T7" fmla="*/ 102 h 106"/>
                  <a:gd name="T8" fmla="*/ 352 w 1604"/>
                  <a:gd name="T9" fmla="*/ 96 h 106"/>
                  <a:gd name="T10" fmla="*/ 234 w 1604"/>
                  <a:gd name="T11" fmla="*/ 90 h 106"/>
                  <a:gd name="T12" fmla="*/ 136 w 1604"/>
                  <a:gd name="T13" fmla="*/ 82 h 106"/>
                  <a:gd name="T14" fmla="*/ 62 w 1604"/>
                  <a:gd name="T15" fmla="*/ 74 h 106"/>
                  <a:gd name="T16" fmla="*/ 36 w 1604"/>
                  <a:gd name="T17" fmla="*/ 68 h 106"/>
                  <a:gd name="T18" fmla="*/ 16 w 1604"/>
                  <a:gd name="T19" fmla="*/ 64 h 106"/>
                  <a:gd name="T20" fmla="*/ 4 w 1604"/>
                  <a:gd name="T21" fmla="*/ 58 h 106"/>
                  <a:gd name="T22" fmla="*/ 2 w 1604"/>
                  <a:gd name="T23" fmla="*/ 56 h 106"/>
                  <a:gd name="T24" fmla="*/ 0 w 1604"/>
                  <a:gd name="T25" fmla="*/ 54 h 106"/>
                  <a:gd name="T26" fmla="*/ 0 w 1604"/>
                  <a:gd name="T27" fmla="*/ 54 h 106"/>
                  <a:gd name="T28" fmla="*/ 2 w 1604"/>
                  <a:gd name="T29" fmla="*/ 50 h 106"/>
                  <a:gd name="T30" fmla="*/ 4 w 1604"/>
                  <a:gd name="T31" fmla="*/ 48 h 106"/>
                  <a:gd name="T32" fmla="*/ 16 w 1604"/>
                  <a:gd name="T33" fmla="*/ 42 h 106"/>
                  <a:gd name="T34" fmla="*/ 36 w 1604"/>
                  <a:gd name="T35" fmla="*/ 38 h 106"/>
                  <a:gd name="T36" fmla="*/ 62 w 1604"/>
                  <a:gd name="T37" fmla="*/ 32 h 106"/>
                  <a:gd name="T38" fmla="*/ 136 w 1604"/>
                  <a:gd name="T39" fmla="*/ 24 h 106"/>
                  <a:gd name="T40" fmla="*/ 234 w 1604"/>
                  <a:gd name="T41" fmla="*/ 16 h 106"/>
                  <a:gd name="T42" fmla="*/ 352 w 1604"/>
                  <a:gd name="T43" fmla="*/ 10 h 106"/>
                  <a:gd name="T44" fmla="*/ 488 w 1604"/>
                  <a:gd name="T45" fmla="*/ 4 h 106"/>
                  <a:gd name="T46" fmla="*/ 638 w 1604"/>
                  <a:gd name="T47" fmla="*/ 2 h 106"/>
                  <a:gd name="T48" fmla="*/ 800 w 1604"/>
                  <a:gd name="T49" fmla="*/ 0 h 106"/>
                  <a:gd name="T50" fmla="*/ 800 w 1604"/>
                  <a:gd name="T51" fmla="*/ 0 h 106"/>
                  <a:gd name="T52" fmla="*/ 962 w 1604"/>
                  <a:gd name="T53" fmla="*/ 2 h 106"/>
                  <a:gd name="T54" fmla="*/ 1114 w 1604"/>
                  <a:gd name="T55" fmla="*/ 4 h 106"/>
                  <a:gd name="T56" fmla="*/ 1250 w 1604"/>
                  <a:gd name="T57" fmla="*/ 10 h 106"/>
                  <a:gd name="T58" fmla="*/ 1370 w 1604"/>
                  <a:gd name="T59" fmla="*/ 16 h 106"/>
                  <a:gd name="T60" fmla="*/ 1468 w 1604"/>
                  <a:gd name="T61" fmla="*/ 24 h 106"/>
                  <a:gd name="T62" fmla="*/ 1542 w 1604"/>
                  <a:gd name="T63" fmla="*/ 32 h 106"/>
                  <a:gd name="T64" fmla="*/ 1568 w 1604"/>
                  <a:gd name="T65" fmla="*/ 38 h 106"/>
                  <a:gd name="T66" fmla="*/ 1588 w 1604"/>
                  <a:gd name="T67" fmla="*/ 42 h 106"/>
                  <a:gd name="T68" fmla="*/ 1600 w 1604"/>
                  <a:gd name="T69" fmla="*/ 48 h 106"/>
                  <a:gd name="T70" fmla="*/ 1602 w 1604"/>
                  <a:gd name="T71" fmla="*/ 50 h 106"/>
                  <a:gd name="T72" fmla="*/ 1604 w 1604"/>
                  <a:gd name="T73" fmla="*/ 54 h 106"/>
                  <a:gd name="T74" fmla="*/ 1604 w 1604"/>
                  <a:gd name="T75" fmla="*/ 54 h 106"/>
                  <a:gd name="T76" fmla="*/ 1602 w 1604"/>
                  <a:gd name="T77" fmla="*/ 56 h 106"/>
                  <a:gd name="T78" fmla="*/ 1600 w 1604"/>
                  <a:gd name="T79" fmla="*/ 58 h 106"/>
                  <a:gd name="T80" fmla="*/ 1588 w 1604"/>
                  <a:gd name="T81" fmla="*/ 64 h 106"/>
                  <a:gd name="T82" fmla="*/ 1568 w 1604"/>
                  <a:gd name="T83" fmla="*/ 68 h 106"/>
                  <a:gd name="T84" fmla="*/ 1542 w 1604"/>
                  <a:gd name="T85" fmla="*/ 74 h 106"/>
                  <a:gd name="T86" fmla="*/ 1468 w 1604"/>
                  <a:gd name="T87" fmla="*/ 82 h 106"/>
                  <a:gd name="T88" fmla="*/ 1370 w 1604"/>
                  <a:gd name="T89" fmla="*/ 90 h 106"/>
                  <a:gd name="T90" fmla="*/ 1250 w 1604"/>
                  <a:gd name="T91" fmla="*/ 96 h 106"/>
                  <a:gd name="T92" fmla="*/ 1114 w 1604"/>
                  <a:gd name="T93" fmla="*/ 102 h 106"/>
                  <a:gd name="T94" fmla="*/ 962 w 1604"/>
                  <a:gd name="T95" fmla="*/ 104 h 106"/>
                  <a:gd name="T96" fmla="*/ 800 w 1604"/>
                  <a:gd name="T9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4" h="106">
                    <a:moveTo>
                      <a:pt x="800" y="106"/>
                    </a:moveTo>
                    <a:lnTo>
                      <a:pt x="800" y="106"/>
                    </a:lnTo>
                    <a:lnTo>
                      <a:pt x="638" y="104"/>
                    </a:lnTo>
                    <a:lnTo>
                      <a:pt x="488" y="102"/>
                    </a:lnTo>
                    <a:lnTo>
                      <a:pt x="352" y="96"/>
                    </a:lnTo>
                    <a:lnTo>
                      <a:pt x="234" y="90"/>
                    </a:lnTo>
                    <a:lnTo>
                      <a:pt x="136" y="82"/>
                    </a:lnTo>
                    <a:lnTo>
                      <a:pt x="62" y="74"/>
                    </a:lnTo>
                    <a:lnTo>
                      <a:pt x="36" y="68"/>
                    </a:lnTo>
                    <a:lnTo>
                      <a:pt x="16" y="64"/>
                    </a:lnTo>
                    <a:lnTo>
                      <a:pt x="4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6" y="42"/>
                    </a:lnTo>
                    <a:lnTo>
                      <a:pt x="36" y="38"/>
                    </a:lnTo>
                    <a:lnTo>
                      <a:pt x="62" y="32"/>
                    </a:lnTo>
                    <a:lnTo>
                      <a:pt x="136" y="24"/>
                    </a:lnTo>
                    <a:lnTo>
                      <a:pt x="234" y="16"/>
                    </a:lnTo>
                    <a:lnTo>
                      <a:pt x="352" y="10"/>
                    </a:lnTo>
                    <a:lnTo>
                      <a:pt x="488" y="4"/>
                    </a:lnTo>
                    <a:lnTo>
                      <a:pt x="638" y="2"/>
                    </a:lnTo>
                    <a:lnTo>
                      <a:pt x="800" y="0"/>
                    </a:lnTo>
                    <a:lnTo>
                      <a:pt x="800" y="0"/>
                    </a:lnTo>
                    <a:lnTo>
                      <a:pt x="962" y="2"/>
                    </a:lnTo>
                    <a:lnTo>
                      <a:pt x="1114" y="4"/>
                    </a:lnTo>
                    <a:lnTo>
                      <a:pt x="1250" y="10"/>
                    </a:lnTo>
                    <a:lnTo>
                      <a:pt x="1370" y="16"/>
                    </a:lnTo>
                    <a:lnTo>
                      <a:pt x="1468" y="24"/>
                    </a:lnTo>
                    <a:lnTo>
                      <a:pt x="1542" y="32"/>
                    </a:lnTo>
                    <a:lnTo>
                      <a:pt x="1568" y="38"/>
                    </a:lnTo>
                    <a:lnTo>
                      <a:pt x="1588" y="42"/>
                    </a:lnTo>
                    <a:lnTo>
                      <a:pt x="1600" y="48"/>
                    </a:lnTo>
                    <a:lnTo>
                      <a:pt x="1602" y="50"/>
                    </a:lnTo>
                    <a:lnTo>
                      <a:pt x="1604" y="54"/>
                    </a:lnTo>
                    <a:lnTo>
                      <a:pt x="1604" y="54"/>
                    </a:lnTo>
                    <a:lnTo>
                      <a:pt x="1602" y="56"/>
                    </a:lnTo>
                    <a:lnTo>
                      <a:pt x="1600" y="58"/>
                    </a:lnTo>
                    <a:lnTo>
                      <a:pt x="1588" y="64"/>
                    </a:lnTo>
                    <a:lnTo>
                      <a:pt x="1568" y="68"/>
                    </a:lnTo>
                    <a:lnTo>
                      <a:pt x="1542" y="74"/>
                    </a:lnTo>
                    <a:lnTo>
                      <a:pt x="1468" y="82"/>
                    </a:lnTo>
                    <a:lnTo>
                      <a:pt x="1370" y="90"/>
                    </a:lnTo>
                    <a:lnTo>
                      <a:pt x="1250" y="96"/>
                    </a:lnTo>
                    <a:lnTo>
                      <a:pt x="1114" y="102"/>
                    </a:lnTo>
                    <a:lnTo>
                      <a:pt x="962" y="104"/>
                    </a:lnTo>
                    <a:lnTo>
                      <a:pt x="800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386"/>
              <p:cNvSpPr>
                <a:spLocks/>
              </p:cNvSpPr>
              <p:nvPr/>
            </p:nvSpPr>
            <p:spPr bwMode="auto">
              <a:xfrm>
                <a:off x="3042" y="4172"/>
                <a:ext cx="1614" cy="106"/>
              </a:xfrm>
              <a:custGeom>
                <a:avLst/>
                <a:gdLst>
                  <a:gd name="T0" fmla="*/ 806 w 1614"/>
                  <a:gd name="T1" fmla="*/ 0 h 106"/>
                  <a:gd name="T2" fmla="*/ 806 w 1614"/>
                  <a:gd name="T3" fmla="*/ 0 h 106"/>
                  <a:gd name="T4" fmla="*/ 644 w 1614"/>
                  <a:gd name="T5" fmla="*/ 0 h 106"/>
                  <a:gd name="T6" fmla="*/ 492 w 1614"/>
                  <a:gd name="T7" fmla="*/ 4 h 106"/>
                  <a:gd name="T8" fmla="*/ 356 w 1614"/>
                  <a:gd name="T9" fmla="*/ 8 h 106"/>
                  <a:gd name="T10" fmla="*/ 236 w 1614"/>
                  <a:gd name="T11" fmla="*/ 16 h 106"/>
                  <a:gd name="T12" fmla="*/ 138 w 1614"/>
                  <a:gd name="T13" fmla="*/ 24 h 106"/>
                  <a:gd name="T14" fmla="*/ 64 w 1614"/>
                  <a:gd name="T15" fmla="*/ 32 h 106"/>
                  <a:gd name="T16" fmla="*/ 38 w 1614"/>
                  <a:gd name="T17" fmla="*/ 38 h 106"/>
                  <a:gd name="T18" fmla="*/ 18 w 1614"/>
                  <a:gd name="T19" fmla="*/ 42 h 106"/>
                  <a:gd name="T20" fmla="*/ 6 w 1614"/>
                  <a:gd name="T21" fmla="*/ 48 h 106"/>
                  <a:gd name="T22" fmla="*/ 2 w 1614"/>
                  <a:gd name="T23" fmla="*/ 50 h 106"/>
                  <a:gd name="T24" fmla="*/ 0 w 1614"/>
                  <a:gd name="T25" fmla="*/ 54 h 106"/>
                  <a:gd name="T26" fmla="*/ 0 w 1614"/>
                  <a:gd name="T27" fmla="*/ 54 h 106"/>
                  <a:gd name="T28" fmla="*/ 2 w 1614"/>
                  <a:gd name="T29" fmla="*/ 56 h 106"/>
                  <a:gd name="T30" fmla="*/ 6 w 1614"/>
                  <a:gd name="T31" fmla="*/ 58 h 106"/>
                  <a:gd name="T32" fmla="*/ 18 w 1614"/>
                  <a:gd name="T33" fmla="*/ 64 h 106"/>
                  <a:gd name="T34" fmla="*/ 38 w 1614"/>
                  <a:gd name="T35" fmla="*/ 68 h 106"/>
                  <a:gd name="T36" fmla="*/ 64 w 1614"/>
                  <a:gd name="T37" fmla="*/ 74 h 106"/>
                  <a:gd name="T38" fmla="*/ 138 w 1614"/>
                  <a:gd name="T39" fmla="*/ 82 h 106"/>
                  <a:gd name="T40" fmla="*/ 236 w 1614"/>
                  <a:gd name="T41" fmla="*/ 90 h 106"/>
                  <a:gd name="T42" fmla="*/ 356 w 1614"/>
                  <a:gd name="T43" fmla="*/ 98 h 106"/>
                  <a:gd name="T44" fmla="*/ 492 w 1614"/>
                  <a:gd name="T45" fmla="*/ 102 h 106"/>
                  <a:gd name="T46" fmla="*/ 644 w 1614"/>
                  <a:gd name="T47" fmla="*/ 106 h 106"/>
                  <a:gd name="T48" fmla="*/ 806 w 1614"/>
                  <a:gd name="T49" fmla="*/ 106 h 106"/>
                  <a:gd name="T50" fmla="*/ 806 w 1614"/>
                  <a:gd name="T51" fmla="*/ 106 h 106"/>
                  <a:gd name="T52" fmla="*/ 970 w 1614"/>
                  <a:gd name="T53" fmla="*/ 106 h 106"/>
                  <a:gd name="T54" fmla="*/ 1122 w 1614"/>
                  <a:gd name="T55" fmla="*/ 102 h 106"/>
                  <a:gd name="T56" fmla="*/ 1260 w 1614"/>
                  <a:gd name="T57" fmla="*/ 98 h 106"/>
                  <a:gd name="T58" fmla="*/ 1380 w 1614"/>
                  <a:gd name="T59" fmla="*/ 90 h 106"/>
                  <a:gd name="T60" fmla="*/ 1478 w 1614"/>
                  <a:gd name="T61" fmla="*/ 82 h 106"/>
                  <a:gd name="T62" fmla="*/ 1552 w 1614"/>
                  <a:gd name="T63" fmla="*/ 74 h 106"/>
                  <a:gd name="T64" fmla="*/ 1578 w 1614"/>
                  <a:gd name="T65" fmla="*/ 68 h 106"/>
                  <a:gd name="T66" fmla="*/ 1598 w 1614"/>
                  <a:gd name="T67" fmla="*/ 64 h 106"/>
                  <a:gd name="T68" fmla="*/ 1610 w 1614"/>
                  <a:gd name="T69" fmla="*/ 58 h 106"/>
                  <a:gd name="T70" fmla="*/ 1614 w 1614"/>
                  <a:gd name="T71" fmla="*/ 56 h 106"/>
                  <a:gd name="T72" fmla="*/ 1614 w 1614"/>
                  <a:gd name="T73" fmla="*/ 54 h 106"/>
                  <a:gd name="T74" fmla="*/ 1614 w 1614"/>
                  <a:gd name="T75" fmla="*/ 54 h 106"/>
                  <a:gd name="T76" fmla="*/ 1614 w 1614"/>
                  <a:gd name="T77" fmla="*/ 50 h 106"/>
                  <a:gd name="T78" fmla="*/ 1610 w 1614"/>
                  <a:gd name="T79" fmla="*/ 48 h 106"/>
                  <a:gd name="T80" fmla="*/ 1598 w 1614"/>
                  <a:gd name="T81" fmla="*/ 42 h 106"/>
                  <a:gd name="T82" fmla="*/ 1578 w 1614"/>
                  <a:gd name="T83" fmla="*/ 38 h 106"/>
                  <a:gd name="T84" fmla="*/ 1552 w 1614"/>
                  <a:gd name="T85" fmla="*/ 32 h 106"/>
                  <a:gd name="T86" fmla="*/ 1478 w 1614"/>
                  <a:gd name="T87" fmla="*/ 24 h 106"/>
                  <a:gd name="T88" fmla="*/ 1380 w 1614"/>
                  <a:gd name="T89" fmla="*/ 16 h 106"/>
                  <a:gd name="T90" fmla="*/ 1260 w 1614"/>
                  <a:gd name="T91" fmla="*/ 8 h 106"/>
                  <a:gd name="T92" fmla="*/ 1122 w 1614"/>
                  <a:gd name="T93" fmla="*/ 4 h 106"/>
                  <a:gd name="T94" fmla="*/ 970 w 1614"/>
                  <a:gd name="T95" fmla="*/ 0 h 106"/>
                  <a:gd name="T96" fmla="*/ 806 w 161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14" h="106">
                    <a:moveTo>
                      <a:pt x="806" y="0"/>
                    </a:moveTo>
                    <a:lnTo>
                      <a:pt x="806" y="0"/>
                    </a:lnTo>
                    <a:lnTo>
                      <a:pt x="644" y="0"/>
                    </a:lnTo>
                    <a:lnTo>
                      <a:pt x="492" y="4"/>
                    </a:lnTo>
                    <a:lnTo>
                      <a:pt x="356" y="8"/>
                    </a:lnTo>
                    <a:lnTo>
                      <a:pt x="236" y="16"/>
                    </a:lnTo>
                    <a:lnTo>
                      <a:pt x="138" y="24"/>
                    </a:lnTo>
                    <a:lnTo>
                      <a:pt x="64" y="32"/>
                    </a:lnTo>
                    <a:lnTo>
                      <a:pt x="38" y="38"/>
                    </a:lnTo>
                    <a:lnTo>
                      <a:pt x="18" y="42"/>
                    </a:lnTo>
                    <a:lnTo>
                      <a:pt x="6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8" y="64"/>
                    </a:lnTo>
                    <a:lnTo>
                      <a:pt x="38" y="68"/>
                    </a:lnTo>
                    <a:lnTo>
                      <a:pt x="64" y="74"/>
                    </a:lnTo>
                    <a:lnTo>
                      <a:pt x="138" y="82"/>
                    </a:lnTo>
                    <a:lnTo>
                      <a:pt x="236" y="90"/>
                    </a:lnTo>
                    <a:lnTo>
                      <a:pt x="356" y="98"/>
                    </a:lnTo>
                    <a:lnTo>
                      <a:pt x="492" y="102"/>
                    </a:lnTo>
                    <a:lnTo>
                      <a:pt x="644" y="106"/>
                    </a:lnTo>
                    <a:lnTo>
                      <a:pt x="806" y="106"/>
                    </a:lnTo>
                    <a:lnTo>
                      <a:pt x="806" y="106"/>
                    </a:lnTo>
                    <a:lnTo>
                      <a:pt x="970" y="106"/>
                    </a:lnTo>
                    <a:lnTo>
                      <a:pt x="1122" y="102"/>
                    </a:lnTo>
                    <a:lnTo>
                      <a:pt x="1260" y="98"/>
                    </a:lnTo>
                    <a:lnTo>
                      <a:pt x="1380" y="90"/>
                    </a:lnTo>
                    <a:lnTo>
                      <a:pt x="1478" y="82"/>
                    </a:lnTo>
                    <a:lnTo>
                      <a:pt x="1552" y="74"/>
                    </a:lnTo>
                    <a:lnTo>
                      <a:pt x="1578" y="68"/>
                    </a:lnTo>
                    <a:lnTo>
                      <a:pt x="1598" y="64"/>
                    </a:lnTo>
                    <a:lnTo>
                      <a:pt x="1610" y="58"/>
                    </a:lnTo>
                    <a:lnTo>
                      <a:pt x="1614" y="56"/>
                    </a:lnTo>
                    <a:lnTo>
                      <a:pt x="1614" y="54"/>
                    </a:lnTo>
                    <a:lnTo>
                      <a:pt x="1614" y="54"/>
                    </a:lnTo>
                    <a:lnTo>
                      <a:pt x="1614" y="50"/>
                    </a:lnTo>
                    <a:lnTo>
                      <a:pt x="1610" y="48"/>
                    </a:lnTo>
                    <a:lnTo>
                      <a:pt x="1598" y="42"/>
                    </a:lnTo>
                    <a:lnTo>
                      <a:pt x="1578" y="38"/>
                    </a:lnTo>
                    <a:lnTo>
                      <a:pt x="1552" y="32"/>
                    </a:lnTo>
                    <a:lnTo>
                      <a:pt x="1478" y="24"/>
                    </a:lnTo>
                    <a:lnTo>
                      <a:pt x="1380" y="16"/>
                    </a:lnTo>
                    <a:lnTo>
                      <a:pt x="1260" y="8"/>
                    </a:lnTo>
                    <a:lnTo>
                      <a:pt x="1122" y="4"/>
                    </a:lnTo>
                    <a:lnTo>
                      <a:pt x="970" y="0"/>
                    </a:lnTo>
                    <a:lnTo>
                      <a:pt x="8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387"/>
              <p:cNvSpPr>
                <a:spLocks noEditPoints="1"/>
              </p:cNvSpPr>
              <p:nvPr/>
            </p:nvSpPr>
            <p:spPr bwMode="auto">
              <a:xfrm>
                <a:off x="3048" y="4172"/>
                <a:ext cx="1604" cy="106"/>
              </a:xfrm>
              <a:custGeom>
                <a:avLst/>
                <a:gdLst>
                  <a:gd name="T0" fmla="*/ 800 w 1604"/>
                  <a:gd name="T1" fmla="*/ 106 h 106"/>
                  <a:gd name="T2" fmla="*/ 490 w 1604"/>
                  <a:gd name="T3" fmla="*/ 102 h 106"/>
                  <a:gd name="T4" fmla="*/ 238 w 1604"/>
                  <a:gd name="T5" fmla="*/ 90 h 106"/>
                  <a:gd name="T6" fmla="*/ 68 w 1604"/>
                  <a:gd name="T7" fmla="*/ 74 h 106"/>
                  <a:gd name="T8" fmla="*/ 22 w 1604"/>
                  <a:gd name="T9" fmla="*/ 64 h 106"/>
                  <a:gd name="T10" fmla="*/ 6 w 1604"/>
                  <a:gd name="T11" fmla="*/ 56 h 106"/>
                  <a:gd name="T12" fmla="*/ 6 w 1604"/>
                  <a:gd name="T13" fmla="*/ 54 h 106"/>
                  <a:gd name="T14" fmla="*/ 10 w 1604"/>
                  <a:gd name="T15" fmla="*/ 48 h 106"/>
                  <a:gd name="T16" fmla="*/ 40 w 1604"/>
                  <a:gd name="T17" fmla="*/ 38 h 106"/>
                  <a:gd name="T18" fmla="*/ 140 w 1604"/>
                  <a:gd name="T19" fmla="*/ 24 h 106"/>
                  <a:gd name="T20" fmla="*/ 356 w 1604"/>
                  <a:gd name="T21" fmla="*/ 10 h 106"/>
                  <a:gd name="T22" fmla="*/ 640 w 1604"/>
                  <a:gd name="T23" fmla="*/ 2 h 106"/>
                  <a:gd name="T24" fmla="*/ 800 w 1604"/>
                  <a:gd name="T25" fmla="*/ 0 h 106"/>
                  <a:gd name="T26" fmla="*/ 1112 w 1604"/>
                  <a:gd name="T27" fmla="*/ 4 h 106"/>
                  <a:gd name="T28" fmla="*/ 1366 w 1604"/>
                  <a:gd name="T29" fmla="*/ 16 h 106"/>
                  <a:gd name="T30" fmla="*/ 1536 w 1604"/>
                  <a:gd name="T31" fmla="*/ 32 h 106"/>
                  <a:gd name="T32" fmla="*/ 1582 w 1604"/>
                  <a:gd name="T33" fmla="*/ 42 h 106"/>
                  <a:gd name="T34" fmla="*/ 1598 w 1604"/>
                  <a:gd name="T35" fmla="*/ 50 h 106"/>
                  <a:gd name="T36" fmla="*/ 1598 w 1604"/>
                  <a:gd name="T37" fmla="*/ 54 h 106"/>
                  <a:gd name="T38" fmla="*/ 1594 w 1604"/>
                  <a:gd name="T39" fmla="*/ 58 h 106"/>
                  <a:gd name="T40" fmla="*/ 1564 w 1604"/>
                  <a:gd name="T41" fmla="*/ 68 h 106"/>
                  <a:gd name="T42" fmla="*/ 1464 w 1604"/>
                  <a:gd name="T43" fmla="*/ 82 h 106"/>
                  <a:gd name="T44" fmla="*/ 1248 w 1604"/>
                  <a:gd name="T45" fmla="*/ 96 h 106"/>
                  <a:gd name="T46" fmla="*/ 962 w 1604"/>
                  <a:gd name="T47" fmla="*/ 104 h 106"/>
                  <a:gd name="T48" fmla="*/ 800 w 1604"/>
                  <a:gd name="T49" fmla="*/ 0 h 106"/>
                  <a:gd name="T50" fmla="*/ 638 w 1604"/>
                  <a:gd name="T51" fmla="*/ 2 h 106"/>
                  <a:gd name="T52" fmla="*/ 352 w 1604"/>
                  <a:gd name="T53" fmla="*/ 10 h 106"/>
                  <a:gd name="T54" fmla="*/ 136 w 1604"/>
                  <a:gd name="T55" fmla="*/ 24 h 106"/>
                  <a:gd name="T56" fmla="*/ 36 w 1604"/>
                  <a:gd name="T57" fmla="*/ 38 h 106"/>
                  <a:gd name="T58" fmla="*/ 4 w 1604"/>
                  <a:gd name="T59" fmla="*/ 48 h 106"/>
                  <a:gd name="T60" fmla="*/ 0 w 1604"/>
                  <a:gd name="T61" fmla="*/ 54 h 106"/>
                  <a:gd name="T62" fmla="*/ 2 w 1604"/>
                  <a:gd name="T63" fmla="*/ 56 h 106"/>
                  <a:gd name="T64" fmla="*/ 16 w 1604"/>
                  <a:gd name="T65" fmla="*/ 64 h 106"/>
                  <a:gd name="T66" fmla="*/ 62 w 1604"/>
                  <a:gd name="T67" fmla="*/ 74 h 106"/>
                  <a:gd name="T68" fmla="*/ 234 w 1604"/>
                  <a:gd name="T69" fmla="*/ 90 h 106"/>
                  <a:gd name="T70" fmla="*/ 488 w 1604"/>
                  <a:gd name="T71" fmla="*/ 102 h 106"/>
                  <a:gd name="T72" fmla="*/ 800 w 1604"/>
                  <a:gd name="T73" fmla="*/ 106 h 106"/>
                  <a:gd name="T74" fmla="*/ 962 w 1604"/>
                  <a:gd name="T75" fmla="*/ 104 h 106"/>
                  <a:gd name="T76" fmla="*/ 1250 w 1604"/>
                  <a:gd name="T77" fmla="*/ 96 h 106"/>
                  <a:gd name="T78" fmla="*/ 1468 w 1604"/>
                  <a:gd name="T79" fmla="*/ 82 h 106"/>
                  <a:gd name="T80" fmla="*/ 1568 w 1604"/>
                  <a:gd name="T81" fmla="*/ 68 h 106"/>
                  <a:gd name="T82" fmla="*/ 1600 w 1604"/>
                  <a:gd name="T83" fmla="*/ 58 h 106"/>
                  <a:gd name="T84" fmla="*/ 1604 w 1604"/>
                  <a:gd name="T85" fmla="*/ 54 h 106"/>
                  <a:gd name="T86" fmla="*/ 1602 w 1604"/>
                  <a:gd name="T87" fmla="*/ 50 h 106"/>
                  <a:gd name="T88" fmla="*/ 1588 w 1604"/>
                  <a:gd name="T89" fmla="*/ 42 h 106"/>
                  <a:gd name="T90" fmla="*/ 1542 w 1604"/>
                  <a:gd name="T91" fmla="*/ 32 h 106"/>
                  <a:gd name="T92" fmla="*/ 1370 w 1604"/>
                  <a:gd name="T93" fmla="*/ 16 h 106"/>
                  <a:gd name="T94" fmla="*/ 1114 w 1604"/>
                  <a:gd name="T95" fmla="*/ 4 h 106"/>
                  <a:gd name="T96" fmla="*/ 800 w 160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4" h="106">
                    <a:moveTo>
                      <a:pt x="800" y="106"/>
                    </a:moveTo>
                    <a:lnTo>
                      <a:pt x="800" y="106"/>
                    </a:lnTo>
                    <a:lnTo>
                      <a:pt x="640" y="104"/>
                    </a:lnTo>
                    <a:lnTo>
                      <a:pt x="490" y="102"/>
                    </a:lnTo>
                    <a:lnTo>
                      <a:pt x="356" y="96"/>
                    </a:lnTo>
                    <a:lnTo>
                      <a:pt x="238" y="90"/>
                    </a:lnTo>
                    <a:lnTo>
                      <a:pt x="140" y="82"/>
                    </a:lnTo>
                    <a:lnTo>
                      <a:pt x="68" y="74"/>
                    </a:lnTo>
                    <a:lnTo>
                      <a:pt x="40" y="68"/>
                    </a:lnTo>
                    <a:lnTo>
                      <a:pt x="22" y="64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10" y="48"/>
                    </a:lnTo>
                    <a:lnTo>
                      <a:pt x="22" y="42"/>
                    </a:lnTo>
                    <a:lnTo>
                      <a:pt x="40" y="38"/>
                    </a:lnTo>
                    <a:lnTo>
                      <a:pt x="68" y="32"/>
                    </a:lnTo>
                    <a:lnTo>
                      <a:pt x="140" y="24"/>
                    </a:lnTo>
                    <a:lnTo>
                      <a:pt x="238" y="16"/>
                    </a:lnTo>
                    <a:lnTo>
                      <a:pt x="356" y="10"/>
                    </a:lnTo>
                    <a:lnTo>
                      <a:pt x="490" y="4"/>
                    </a:lnTo>
                    <a:lnTo>
                      <a:pt x="640" y="2"/>
                    </a:lnTo>
                    <a:lnTo>
                      <a:pt x="800" y="0"/>
                    </a:lnTo>
                    <a:lnTo>
                      <a:pt x="800" y="0"/>
                    </a:lnTo>
                    <a:lnTo>
                      <a:pt x="962" y="2"/>
                    </a:lnTo>
                    <a:lnTo>
                      <a:pt x="1112" y="4"/>
                    </a:lnTo>
                    <a:lnTo>
                      <a:pt x="1248" y="10"/>
                    </a:lnTo>
                    <a:lnTo>
                      <a:pt x="1366" y="16"/>
                    </a:lnTo>
                    <a:lnTo>
                      <a:pt x="1464" y="24"/>
                    </a:lnTo>
                    <a:lnTo>
                      <a:pt x="1536" y="32"/>
                    </a:lnTo>
                    <a:lnTo>
                      <a:pt x="1564" y="38"/>
                    </a:lnTo>
                    <a:lnTo>
                      <a:pt x="1582" y="42"/>
                    </a:lnTo>
                    <a:lnTo>
                      <a:pt x="1594" y="48"/>
                    </a:lnTo>
                    <a:lnTo>
                      <a:pt x="1598" y="50"/>
                    </a:lnTo>
                    <a:lnTo>
                      <a:pt x="1598" y="54"/>
                    </a:lnTo>
                    <a:lnTo>
                      <a:pt x="1598" y="54"/>
                    </a:lnTo>
                    <a:lnTo>
                      <a:pt x="1598" y="56"/>
                    </a:lnTo>
                    <a:lnTo>
                      <a:pt x="1594" y="58"/>
                    </a:lnTo>
                    <a:lnTo>
                      <a:pt x="1582" y="64"/>
                    </a:lnTo>
                    <a:lnTo>
                      <a:pt x="1564" y="68"/>
                    </a:lnTo>
                    <a:lnTo>
                      <a:pt x="1536" y="74"/>
                    </a:lnTo>
                    <a:lnTo>
                      <a:pt x="1464" y="82"/>
                    </a:lnTo>
                    <a:lnTo>
                      <a:pt x="1366" y="90"/>
                    </a:lnTo>
                    <a:lnTo>
                      <a:pt x="1248" y="96"/>
                    </a:lnTo>
                    <a:lnTo>
                      <a:pt x="1112" y="102"/>
                    </a:lnTo>
                    <a:lnTo>
                      <a:pt x="962" y="104"/>
                    </a:lnTo>
                    <a:lnTo>
                      <a:pt x="800" y="106"/>
                    </a:lnTo>
                    <a:close/>
                    <a:moveTo>
                      <a:pt x="800" y="0"/>
                    </a:moveTo>
                    <a:lnTo>
                      <a:pt x="800" y="0"/>
                    </a:lnTo>
                    <a:lnTo>
                      <a:pt x="638" y="2"/>
                    </a:lnTo>
                    <a:lnTo>
                      <a:pt x="488" y="4"/>
                    </a:lnTo>
                    <a:lnTo>
                      <a:pt x="352" y="10"/>
                    </a:lnTo>
                    <a:lnTo>
                      <a:pt x="234" y="16"/>
                    </a:lnTo>
                    <a:lnTo>
                      <a:pt x="136" y="24"/>
                    </a:lnTo>
                    <a:lnTo>
                      <a:pt x="62" y="32"/>
                    </a:lnTo>
                    <a:lnTo>
                      <a:pt x="36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6" y="68"/>
                    </a:lnTo>
                    <a:lnTo>
                      <a:pt x="62" y="74"/>
                    </a:lnTo>
                    <a:lnTo>
                      <a:pt x="136" y="82"/>
                    </a:lnTo>
                    <a:lnTo>
                      <a:pt x="234" y="90"/>
                    </a:lnTo>
                    <a:lnTo>
                      <a:pt x="352" y="96"/>
                    </a:lnTo>
                    <a:lnTo>
                      <a:pt x="488" y="102"/>
                    </a:lnTo>
                    <a:lnTo>
                      <a:pt x="638" y="104"/>
                    </a:lnTo>
                    <a:lnTo>
                      <a:pt x="800" y="106"/>
                    </a:lnTo>
                    <a:lnTo>
                      <a:pt x="800" y="106"/>
                    </a:lnTo>
                    <a:lnTo>
                      <a:pt x="962" y="104"/>
                    </a:lnTo>
                    <a:lnTo>
                      <a:pt x="1114" y="102"/>
                    </a:lnTo>
                    <a:lnTo>
                      <a:pt x="1250" y="96"/>
                    </a:lnTo>
                    <a:lnTo>
                      <a:pt x="1370" y="90"/>
                    </a:lnTo>
                    <a:lnTo>
                      <a:pt x="1468" y="82"/>
                    </a:lnTo>
                    <a:lnTo>
                      <a:pt x="1542" y="74"/>
                    </a:lnTo>
                    <a:lnTo>
                      <a:pt x="1568" y="68"/>
                    </a:lnTo>
                    <a:lnTo>
                      <a:pt x="1588" y="64"/>
                    </a:lnTo>
                    <a:lnTo>
                      <a:pt x="1600" y="58"/>
                    </a:lnTo>
                    <a:lnTo>
                      <a:pt x="1602" y="56"/>
                    </a:lnTo>
                    <a:lnTo>
                      <a:pt x="1604" y="54"/>
                    </a:lnTo>
                    <a:lnTo>
                      <a:pt x="1604" y="54"/>
                    </a:lnTo>
                    <a:lnTo>
                      <a:pt x="1602" y="50"/>
                    </a:lnTo>
                    <a:lnTo>
                      <a:pt x="1600" y="48"/>
                    </a:lnTo>
                    <a:lnTo>
                      <a:pt x="1588" y="42"/>
                    </a:lnTo>
                    <a:lnTo>
                      <a:pt x="1568" y="38"/>
                    </a:lnTo>
                    <a:lnTo>
                      <a:pt x="1542" y="32"/>
                    </a:lnTo>
                    <a:lnTo>
                      <a:pt x="1468" y="24"/>
                    </a:lnTo>
                    <a:lnTo>
                      <a:pt x="1370" y="16"/>
                    </a:lnTo>
                    <a:lnTo>
                      <a:pt x="1250" y="10"/>
                    </a:lnTo>
                    <a:lnTo>
                      <a:pt x="1114" y="4"/>
                    </a:lnTo>
                    <a:lnTo>
                      <a:pt x="962" y="2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D1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388"/>
              <p:cNvSpPr>
                <a:spLocks/>
              </p:cNvSpPr>
              <p:nvPr/>
            </p:nvSpPr>
            <p:spPr bwMode="auto">
              <a:xfrm>
                <a:off x="3054" y="4172"/>
                <a:ext cx="1592" cy="106"/>
              </a:xfrm>
              <a:custGeom>
                <a:avLst/>
                <a:gdLst>
                  <a:gd name="T0" fmla="*/ 794 w 1592"/>
                  <a:gd name="T1" fmla="*/ 106 h 106"/>
                  <a:gd name="T2" fmla="*/ 794 w 1592"/>
                  <a:gd name="T3" fmla="*/ 106 h 106"/>
                  <a:gd name="T4" fmla="*/ 634 w 1592"/>
                  <a:gd name="T5" fmla="*/ 104 h 106"/>
                  <a:gd name="T6" fmla="*/ 484 w 1592"/>
                  <a:gd name="T7" fmla="*/ 102 h 106"/>
                  <a:gd name="T8" fmla="*/ 350 w 1592"/>
                  <a:gd name="T9" fmla="*/ 96 h 106"/>
                  <a:gd name="T10" fmla="*/ 232 w 1592"/>
                  <a:gd name="T11" fmla="*/ 90 h 106"/>
                  <a:gd name="T12" fmla="*/ 134 w 1592"/>
                  <a:gd name="T13" fmla="*/ 82 h 106"/>
                  <a:gd name="T14" fmla="*/ 62 w 1592"/>
                  <a:gd name="T15" fmla="*/ 74 h 106"/>
                  <a:gd name="T16" fmla="*/ 34 w 1592"/>
                  <a:gd name="T17" fmla="*/ 68 h 106"/>
                  <a:gd name="T18" fmla="*/ 16 w 1592"/>
                  <a:gd name="T19" fmla="*/ 64 h 106"/>
                  <a:gd name="T20" fmla="*/ 4 w 1592"/>
                  <a:gd name="T21" fmla="*/ 58 h 106"/>
                  <a:gd name="T22" fmla="*/ 0 w 1592"/>
                  <a:gd name="T23" fmla="*/ 56 h 106"/>
                  <a:gd name="T24" fmla="*/ 0 w 1592"/>
                  <a:gd name="T25" fmla="*/ 54 h 106"/>
                  <a:gd name="T26" fmla="*/ 0 w 1592"/>
                  <a:gd name="T27" fmla="*/ 54 h 106"/>
                  <a:gd name="T28" fmla="*/ 0 w 1592"/>
                  <a:gd name="T29" fmla="*/ 50 h 106"/>
                  <a:gd name="T30" fmla="*/ 4 w 1592"/>
                  <a:gd name="T31" fmla="*/ 48 h 106"/>
                  <a:gd name="T32" fmla="*/ 16 w 1592"/>
                  <a:gd name="T33" fmla="*/ 42 h 106"/>
                  <a:gd name="T34" fmla="*/ 34 w 1592"/>
                  <a:gd name="T35" fmla="*/ 38 h 106"/>
                  <a:gd name="T36" fmla="*/ 62 w 1592"/>
                  <a:gd name="T37" fmla="*/ 32 h 106"/>
                  <a:gd name="T38" fmla="*/ 134 w 1592"/>
                  <a:gd name="T39" fmla="*/ 24 h 106"/>
                  <a:gd name="T40" fmla="*/ 232 w 1592"/>
                  <a:gd name="T41" fmla="*/ 16 h 106"/>
                  <a:gd name="T42" fmla="*/ 350 w 1592"/>
                  <a:gd name="T43" fmla="*/ 10 h 106"/>
                  <a:gd name="T44" fmla="*/ 484 w 1592"/>
                  <a:gd name="T45" fmla="*/ 4 h 106"/>
                  <a:gd name="T46" fmla="*/ 634 w 1592"/>
                  <a:gd name="T47" fmla="*/ 2 h 106"/>
                  <a:gd name="T48" fmla="*/ 794 w 1592"/>
                  <a:gd name="T49" fmla="*/ 0 h 106"/>
                  <a:gd name="T50" fmla="*/ 794 w 1592"/>
                  <a:gd name="T51" fmla="*/ 0 h 106"/>
                  <a:gd name="T52" fmla="*/ 956 w 1592"/>
                  <a:gd name="T53" fmla="*/ 2 h 106"/>
                  <a:gd name="T54" fmla="*/ 1106 w 1592"/>
                  <a:gd name="T55" fmla="*/ 4 h 106"/>
                  <a:gd name="T56" fmla="*/ 1242 w 1592"/>
                  <a:gd name="T57" fmla="*/ 10 h 106"/>
                  <a:gd name="T58" fmla="*/ 1360 w 1592"/>
                  <a:gd name="T59" fmla="*/ 16 h 106"/>
                  <a:gd name="T60" fmla="*/ 1458 w 1592"/>
                  <a:gd name="T61" fmla="*/ 24 h 106"/>
                  <a:gd name="T62" fmla="*/ 1530 w 1592"/>
                  <a:gd name="T63" fmla="*/ 32 h 106"/>
                  <a:gd name="T64" fmla="*/ 1558 w 1592"/>
                  <a:gd name="T65" fmla="*/ 38 h 106"/>
                  <a:gd name="T66" fmla="*/ 1576 w 1592"/>
                  <a:gd name="T67" fmla="*/ 42 h 106"/>
                  <a:gd name="T68" fmla="*/ 1588 w 1592"/>
                  <a:gd name="T69" fmla="*/ 48 h 106"/>
                  <a:gd name="T70" fmla="*/ 1592 w 1592"/>
                  <a:gd name="T71" fmla="*/ 50 h 106"/>
                  <a:gd name="T72" fmla="*/ 1592 w 1592"/>
                  <a:gd name="T73" fmla="*/ 54 h 106"/>
                  <a:gd name="T74" fmla="*/ 1592 w 1592"/>
                  <a:gd name="T75" fmla="*/ 54 h 106"/>
                  <a:gd name="T76" fmla="*/ 1592 w 1592"/>
                  <a:gd name="T77" fmla="*/ 56 h 106"/>
                  <a:gd name="T78" fmla="*/ 1588 w 1592"/>
                  <a:gd name="T79" fmla="*/ 58 h 106"/>
                  <a:gd name="T80" fmla="*/ 1576 w 1592"/>
                  <a:gd name="T81" fmla="*/ 64 h 106"/>
                  <a:gd name="T82" fmla="*/ 1558 w 1592"/>
                  <a:gd name="T83" fmla="*/ 68 h 106"/>
                  <a:gd name="T84" fmla="*/ 1530 w 1592"/>
                  <a:gd name="T85" fmla="*/ 74 h 106"/>
                  <a:gd name="T86" fmla="*/ 1458 w 1592"/>
                  <a:gd name="T87" fmla="*/ 82 h 106"/>
                  <a:gd name="T88" fmla="*/ 1360 w 1592"/>
                  <a:gd name="T89" fmla="*/ 90 h 106"/>
                  <a:gd name="T90" fmla="*/ 1242 w 1592"/>
                  <a:gd name="T91" fmla="*/ 96 h 106"/>
                  <a:gd name="T92" fmla="*/ 1106 w 1592"/>
                  <a:gd name="T93" fmla="*/ 102 h 106"/>
                  <a:gd name="T94" fmla="*/ 956 w 1592"/>
                  <a:gd name="T95" fmla="*/ 104 h 106"/>
                  <a:gd name="T96" fmla="*/ 794 w 1592"/>
                  <a:gd name="T9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92" h="106">
                    <a:moveTo>
                      <a:pt x="794" y="106"/>
                    </a:moveTo>
                    <a:lnTo>
                      <a:pt x="794" y="106"/>
                    </a:lnTo>
                    <a:lnTo>
                      <a:pt x="634" y="104"/>
                    </a:lnTo>
                    <a:lnTo>
                      <a:pt x="484" y="102"/>
                    </a:lnTo>
                    <a:lnTo>
                      <a:pt x="350" y="96"/>
                    </a:lnTo>
                    <a:lnTo>
                      <a:pt x="232" y="90"/>
                    </a:lnTo>
                    <a:lnTo>
                      <a:pt x="134" y="82"/>
                    </a:lnTo>
                    <a:lnTo>
                      <a:pt x="62" y="74"/>
                    </a:lnTo>
                    <a:lnTo>
                      <a:pt x="34" y="68"/>
                    </a:lnTo>
                    <a:lnTo>
                      <a:pt x="16" y="64"/>
                    </a:lnTo>
                    <a:lnTo>
                      <a:pt x="4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8"/>
                    </a:lnTo>
                    <a:lnTo>
                      <a:pt x="16" y="42"/>
                    </a:lnTo>
                    <a:lnTo>
                      <a:pt x="34" y="38"/>
                    </a:lnTo>
                    <a:lnTo>
                      <a:pt x="62" y="32"/>
                    </a:lnTo>
                    <a:lnTo>
                      <a:pt x="134" y="24"/>
                    </a:lnTo>
                    <a:lnTo>
                      <a:pt x="232" y="16"/>
                    </a:lnTo>
                    <a:lnTo>
                      <a:pt x="350" y="10"/>
                    </a:lnTo>
                    <a:lnTo>
                      <a:pt x="484" y="4"/>
                    </a:lnTo>
                    <a:lnTo>
                      <a:pt x="634" y="2"/>
                    </a:lnTo>
                    <a:lnTo>
                      <a:pt x="794" y="0"/>
                    </a:lnTo>
                    <a:lnTo>
                      <a:pt x="794" y="0"/>
                    </a:lnTo>
                    <a:lnTo>
                      <a:pt x="956" y="2"/>
                    </a:lnTo>
                    <a:lnTo>
                      <a:pt x="1106" y="4"/>
                    </a:lnTo>
                    <a:lnTo>
                      <a:pt x="1242" y="10"/>
                    </a:lnTo>
                    <a:lnTo>
                      <a:pt x="1360" y="16"/>
                    </a:lnTo>
                    <a:lnTo>
                      <a:pt x="1458" y="24"/>
                    </a:lnTo>
                    <a:lnTo>
                      <a:pt x="1530" y="32"/>
                    </a:lnTo>
                    <a:lnTo>
                      <a:pt x="1558" y="38"/>
                    </a:lnTo>
                    <a:lnTo>
                      <a:pt x="1576" y="42"/>
                    </a:lnTo>
                    <a:lnTo>
                      <a:pt x="1588" y="48"/>
                    </a:lnTo>
                    <a:lnTo>
                      <a:pt x="1592" y="50"/>
                    </a:lnTo>
                    <a:lnTo>
                      <a:pt x="1592" y="54"/>
                    </a:lnTo>
                    <a:lnTo>
                      <a:pt x="1592" y="54"/>
                    </a:lnTo>
                    <a:lnTo>
                      <a:pt x="1592" y="56"/>
                    </a:lnTo>
                    <a:lnTo>
                      <a:pt x="1588" y="58"/>
                    </a:lnTo>
                    <a:lnTo>
                      <a:pt x="1576" y="64"/>
                    </a:lnTo>
                    <a:lnTo>
                      <a:pt x="1558" y="68"/>
                    </a:lnTo>
                    <a:lnTo>
                      <a:pt x="1530" y="74"/>
                    </a:lnTo>
                    <a:lnTo>
                      <a:pt x="1458" y="82"/>
                    </a:lnTo>
                    <a:lnTo>
                      <a:pt x="1360" y="90"/>
                    </a:lnTo>
                    <a:lnTo>
                      <a:pt x="1242" y="96"/>
                    </a:lnTo>
                    <a:lnTo>
                      <a:pt x="1106" y="102"/>
                    </a:lnTo>
                    <a:lnTo>
                      <a:pt x="956" y="104"/>
                    </a:lnTo>
                    <a:lnTo>
                      <a:pt x="794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389"/>
              <p:cNvSpPr>
                <a:spLocks/>
              </p:cNvSpPr>
              <p:nvPr/>
            </p:nvSpPr>
            <p:spPr bwMode="auto">
              <a:xfrm>
                <a:off x="3048" y="4172"/>
                <a:ext cx="1604" cy="106"/>
              </a:xfrm>
              <a:custGeom>
                <a:avLst/>
                <a:gdLst>
                  <a:gd name="T0" fmla="*/ 800 w 1604"/>
                  <a:gd name="T1" fmla="*/ 0 h 106"/>
                  <a:gd name="T2" fmla="*/ 800 w 1604"/>
                  <a:gd name="T3" fmla="*/ 0 h 106"/>
                  <a:gd name="T4" fmla="*/ 638 w 1604"/>
                  <a:gd name="T5" fmla="*/ 2 h 106"/>
                  <a:gd name="T6" fmla="*/ 488 w 1604"/>
                  <a:gd name="T7" fmla="*/ 4 h 106"/>
                  <a:gd name="T8" fmla="*/ 352 w 1604"/>
                  <a:gd name="T9" fmla="*/ 10 h 106"/>
                  <a:gd name="T10" fmla="*/ 234 w 1604"/>
                  <a:gd name="T11" fmla="*/ 16 h 106"/>
                  <a:gd name="T12" fmla="*/ 136 w 1604"/>
                  <a:gd name="T13" fmla="*/ 24 h 106"/>
                  <a:gd name="T14" fmla="*/ 62 w 1604"/>
                  <a:gd name="T15" fmla="*/ 32 h 106"/>
                  <a:gd name="T16" fmla="*/ 36 w 1604"/>
                  <a:gd name="T17" fmla="*/ 38 h 106"/>
                  <a:gd name="T18" fmla="*/ 16 w 1604"/>
                  <a:gd name="T19" fmla="*/ 42 h 106"/>
                  <a:gd name="T20" fmla="*/ 4 w 1604"/>
                  <a:gd name="T21" fmla="*/ 48 h 106"/>
                  <a:gd name="T22" fmla="*/ 2 w 1604"/>
                  <a:gd name="T23" fmla="*/ 50 h 106"/>
                  <a:gd name="T24" fmla="*/ 0 w 1604"/>
                  <a:gd name="T25" fmla="*/ 54 h 106"/>
                  <a:gd name="T26" fmla="*/ 0 w 1604"/>
                  <a:gd name="T27" fmla="*/ 54 h 106"/>
                  <a:gd name="T28" fmla="*/ 2 w 1604"/>
                  <a:gd name="T29" fmla="*/ 56 h 106"/>
                  <a:gd name="T30" fmla="*/ 4 w 1604"/>
                  <a:gd name="T31" fmla="*/ 58 h 106"/>
                  <a:gd name="T32" fmla="*/ 16 w 1604"/>
                  <a:gd name="T33" fmla="*/ 64 h 106"/>
                  <a:gd name="T34" fmla="*/ 36 w 1604"/>
                  <a:gd name="T35" fmla="*/ 68 h 106"/>
                  <a:gd name="T36" fmla="*/ 62 w 1604"/>
                  <a:gd name="T37" fmla="*/ 74 h 106"/>
                  <a:gd name="T38" fmla="*/ 136 w 1604"/>
                  <a:gd name="T39" fmla="*/ 82 h 106"/>
                  <a:gd name="T40" fmla="*/ 234 w 1604"/>
                  <a:gd name="T41" fmla="*/ 90 h 106"/>
                  <a:gd name="T42" fmla="*/ 352 w 1604"/>
                  <a:gd name="T43" fmla="*/ 96 h 106"/>
                  <a:gd name="T44" fmla="*/ 488 w 1604"/>
                  <a:gd name="T45" fmla="*/ 102 h 106"/>
                  <a:gd name="T46" fmla="*/ 638 w 1604"/>
                  <a:gd name="T47" fmla="*/ 104 h 106"/>
                  <a:gd name="T48" fmla="*/ 800 w 1604"/>
                  <a:gd name="T49" fmla="*/ 106 h 106"/>
                  <a:gd name="T50" fmla="*/ 800 w 1604"/>
                  <a:gd name="T51" fmla="*/ 106 h 106"/>
                  <a:gd name="T52" fmla="*/ 962 w 1604"/>
                  <a:gd name="T53" fmla="*/ 104 h 106"/>
                  <a:gd name="T54" fmla="*/ 1114 w 1604"/>
                  <a:gd name="T55" fmla="*/ 102 h 106"/>
                  <a:gd name="T56" fmla="*/ 1250 w 1604"/>
                  <a:gd name="T57" fmla="*/ 96 h 106"/>
                  <a:gd name="T58" fmla="*/ 1370 w 1604"/>
                  <a:gd name="T59" fmla="*/ 90 h 106"/>
                  <a:gd name="T60" fmla="*/ 1468 w 1604"/>
                  <a:gd name="T61" fmla="*/ 82 h 106"/>
                  <a:gd name="T62" fmla="*/ 1542 w 1604"/>
                  <a:gd name="T63" fmla="*/ 74 h 106"/>
                  <a:gd name="T64" fmla="*/ 1568 w 1604"/>
                  <a:gd name="T65" fmla="*/ 68 h 106"/>
                  <a:gd name="T66" fmla="*/ 1588 w 1604"/>
                  <a:gd name="T67" fmla="*/ 64 h 106"/>
                  <a:gd name="T68" fmla="*/ 1600 w 1604"/>
                  <a:gd name="T69" fmla="*/ 58 h 106"/>
                  <a:gd name="T70" fmla="*/ 1602 w 1604"/>
                  <a:gd name="T71" fmla="*/ 56 h 106"/>
                  <a:gd name="T72" fmla="*/ 1604 w 1604"/>
                  <a:gd name="T73" fmla="*/ 54 h 106"/>
                  <a:gd name="T74" fmla="*/ 1604 w 1604"/>
                  <a:gd name="T75" fmla="*/ 54 h 106"/>
                  <a:gd name="T76" fmla="*/ 1602 w 1604"/>
                  <a:gd name="T77" fmla="*/ 50 h 106"/>
                  <a:gd name="T78" fmla="*/ 1600 w 1604"/>
                  <a:gd name="T79" fmla="*/ 48 h 106"/>
                  <a:gd name="T80" fmla="*/ 1588 w 1604"/>
                  <a:gd name="T81" fmla="*/ 42 h 106"/>
                  <a:gd name="T82" fmla="*/ 1568 w 1604"/>
                  <a:gd name="T83" fmla="*/ 38 h 106"/>
                  <a:gd name="T84" fmla="*/ 1542 w 1604"/>
                  <a:gd name="T85" fmla="*/ 32 h 106"/>
                  <a:gd name="T86" fmla="*/ 1468 w 1604"/>
                  <a:gd name="T87" fmla="*/ 24 h 106"/>
                  <a:gd name="T88" fmla="*/ 1370 w 1604"/>
                  <a:gd name="T89" fmla="*/ 16 h 106"/>
                  <a:gd name="T90" fmla="*/ 1250 w 1604"/>
                  <a:gd name="T91" fmla="*/ 10 h 106"/>
                  <a:gd name="T92" fmla="*/ 1114 w 1604"/>
                  <a:gd name="T93" fmla="*/ 4 h 106"/>
                  <a:gd name="T94" fmla="*/ 962 w 1604"/>
                  <a:gd name="T95" fmla="*/ 2 h 106"/>
                  <a:gd name="T96" fmla="*/ 800 w 160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4" h="106">
                    <a:moveTo>
                      <a:pt x="800" y="0"/>
                    </a:moveTo>
                    <a:lnTo>
                      <a:pt x="800" y="0"/>
                    </a:lnTo>
                    <a:lnTo>
                      <a:pt x="638" y="2"/>
                    </a:lnTo>
                    <a:lnTo>
                      <a:pt x="488" y="4"/>
                    </a:lnTo>
                    <a:lnTo>
                      <a:pt x="352" y="10"/>
                    </a:lnTo>
                    <a:lnTo>
                      <a:pt x="234" y="16"/>
                    </a:lnTo>
                    <a:lnTo>
                      <a:pt x="136" y="24"/>
                    </a:lnTo>
                    <a:lnTo>
                      <a:pt x="62" y="32"/>
                    </a:lnTo>
                    <a:lnTo>
                      <a:pt x="36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6" y="68"/>
                    </a:lnTo>
                    <a:lnTo>
                      <a:pt x="62" y="74"/>
                    </a:lnTo>
                    <a:lnTo>
                      <a:pt x="136" y="82"/>
                    </a:lnTo>
                    <a:lnTo>
                      <a:pt x="234" y="90"/>
                    </a:lnTo>
                    <a:lnTo>
                      <a:pt x="352" y="96"/>
                    </a:lnTo>
                    <a:lnTo>
                      <a:pt x="488" y="102"/>
                    </a:lnTo>
                    <a:lnTo>
                      <a:pt x="638" y="104"/>
                    </a:lnTo>
                    <a:lnTo>
                      <a:pt x="800" y="106"/>
                    </a:lnTo>
                    <a:lnTo>
                      <a:pt x="800" y="106"/>
                    </a:lnTo>
                    <a:lnTo>
                      <a:pt x="962" y="104"/>
                    </a:lnTo>
                    <a:lnTo>
                      <a:pt x="1114" y="102"/>
                    </a:lnTo>
                    <a:lnTo>
                      <a:pt x="1250" y="96"/>
                    </a:lnTo>
                    <a:lnTo>
                      <a:pt x="1370" y="90"/>
                    </a:lnTo>
                    <a:lnTo>
                      <a:pt x="1468" y="82"/>
                    </a:lnTo>
                    <a:lnTo>
                      <a:pt x="1542" y="74"/>
                    </a:lnTo>
                    <a:lnTo>
                      <a:pt x="1568" y="68"/>
                    </a:lnTo>
                    <a:lnTo>
                      <a:pt x="1588" y="64"/>
                    </a:lnTo>
                    <a:lnTo>
                      <a:pt x="1600" y="58"/>
                    </a:lnTo>
                    <a:lnTo>
                      <a:pt x="1602" y="56"/>
                    </a:lnTo>
                    <a:lnTo>
                      <a:pt x="1604" y="54"/>
                    </a:lnTo>
                    <a:lnTo>
                      <a:pt x="1604" y="54"/>
                    </a:lnTo>
                    <a:lnTo>
                      <a:pt x="1602" y="50"/>
                    </a:lnTo>
                    <a:lnTo>
                      <a:pt x="1600" y="48"/>
                    </a:lnTo>
                    <a:lnTo>
                      <a:pt x="1588" y="42"/>
                    </a:lnTo>
                    <a:lnTo>
                      <a:pt x="1568" y="38"/>
                    </a:lnTo>
                    <a:lnTo>
                      <a:pt x="1542" y="32"/>
                    </a:lnTo>
                    <a:lnTo>
                      <a:pt x="1468" y="24"/>
                    </a:lnTo>
                    <a:lnTo>
                      <a:pt x="1370" y="16"/>
                    </a:lnTo>
                    <a:lnTo>
                      <a:pt x="1250" y="10"/>
                    </a:lnTo>
                    <a:lnTo>
                      <a:pt x="1114" y="4"/>
                    </a:lnTo>
                    <a:lnTo>
                      <a:pt x="962" y="2"/>
                    </a:lnTo>
                    <a:lnTo>
                      <a:pt x="8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390"/>
              <p:cNvSpPr>
                <a:spLocks noEditPoints="1"/>
              </p:cNvSpPr>
              <p:nvPr/>
            </p:nvSpPr>
            <p:spPr bwMode="auto">
              <a:xfrm>
                <a:off x="3054" y="4172"/>
                <a:ext cx="1592" cy="106"/>
              </a:xfrm>
              <a:custGeom>
                <a:avLst/>
                <a:gdLst>
                  <a:gd name="T0" fmla="*/ 794 w 1592"/>
                  <a:gd name="T1" fmla="*/ 106 h 106"/>
                  <a:gd name="T2" fmla="*/ 486 w 1592"/>
                  <a:gd name="T3" fmla="*/ 102 h 106"/>
                  <a:gd name="T4" fmla="*/ 236 w 1592"/>
                  <a:gd name="T5" fmla="*/ 90 h 106"/>
                  <a:gd name="T6" fmla="*/ 66 w 1592"/>
                  <a:gd name="T7" fmla="*/ 74 h 106"/>
                  <a:gd name="T8" fmla="*/ 20 w 1592"/>
                  <a:gd name="T9" fmla="*/ 64 h 106"/>
                  <a:gd name="T10" fmla="*/ 6 w 1592"/>
                  <a:gd name="T11" fmla="*/ 56 h 106"/>
                  <a:gd name="T12" fmla="*/ 4 w 1592"/>
                  <a:gd name="T13" fmla="*/ 54 h 106"/>
                  <a:gd name="T14" fmla="*/ 8 w 1592"/>
                  <a:gd name="T15" fmla="*/ 48 h 106"/>
                  <a:gd name="T16" fmla="*/ 40 w 1592"/>
                  <a:gd name="T17" fmla="*/ 38 h 106"/>
                  <a:gd name="T18" fmla="*/ 140 w 1592"/>
                  <a:gd name="T19" fmla="*/ 24 h 106"/>
                  <a:gd name="T20" fmla="*/ 352 w 1592"/>
                  <a:gd name="T21" fmla="*/ 10 h 106"/>
                  <a:gd name="T22" fmla="*/ 634 w 1592"/>
                  <a:gd name="T23" fmla="*/ 2 h 106"/>
                  <a:gd name="T24" fmla="*/ 794 w 1592"/>
                  <a:gd name="T25" fmla="*/ 0 h 106"/>
                  <a:gd name="T26" fmla="*/ 1104 w 1592"/>
                  <a:gd name="T27" fmla="*/ 4 h 106"/>
                  <a:gd name="T28" fmla="*/ 1356 w 1592"/>
                  <a:gd name="T29" fmla="*/ 16 h 106"/>
                  <a:gd name="T30" fmla="*/ 1526 w 1592"/>
                  <a:gd name="T31" fmla="*/ 32 h 106"/>
                  <a:gd name="T32" fmla="*/ 1572 w 1592"/>
                  <a:gd name="T33" fmla="*/ 42 h 106"/>
                  <a:gd name="T34" fmla="*/ 1586 w 1592"/>
                  <a:gd name="T35" fmla="*/ 50 h 106"/>
                  <a:gd name="T36" fmla="*/ 1588 w 1592"/>
                  <a:gd name="T37" fmla="*/ 54 h 106"/>
                  <a:gd name="T38" fmla="*/ 1584 w 1592"/>
                  <a:gd name="T39" fmla="*/ 58 h 106"/>
                  <a:gd name="T40" fmla="*/ 1552 w 1592"/>
                  <a:gd name="T41" fmla="*/ 68 h 106"/>
                  <a:gd name="T42" fmla="*/ 1452 w 1592"/>
                  <a:gd name="T43" fmla="*/ 82 h 106"/>
                  <a:gd name="T44" fmla="*/ 1240 w 1592"/>
                  <a:gd name="T45" fmla="*/ 96 h 106"/>
                  <a:gd name="T46" fmla="*/ 954 w 1592"/>
                  <a:gd name="T47" fmla="*/ 104 h 106"/>
                  <a:gd name="T48" fmla="*/ 794 w 1592"/>
                  <a:gd name="T49" fmla="*/ 0 h 106"/>
                  <a:gd name="T50" fmla="*/ 634 w 1592"/>
                  <a:gd name="T51" fmla="*/ 2 h 106"/>
                  <a:gd name="T52" fmla="*/ 350 w 1592"/>
                  <a:gd name="T53" fmla="*/ 10 h 106"/>
                  <a:gd name="T54" fmla="*/ 134 w 1592"/>
                  <a:gd name="T55" fmla="*/ 24 h 106"/>
                  <a:gd name="T56" fmla="*/ 34 w 1592"/>
                  <a:gd name="T57" fmla="*/ 38 h 106"/>
                  <a:gd name="T58" fmla="*/ 4 w 1592"/>
                  <a:gd name="T59" fmla="*/ 48 h 106"/>
                  <a:gd name="T60" fmla="*/ 0 w 1592"/>
                  <a:gd name="T61" fmla="*/ 54 h 106"/>
                  <a:gd name="T62" fmla="*/ 0 w 1592"/>
                  <a:gd name="T63" fmla="*/ 56 h 106"/>
                  <a:gd name="T64" fmla="*/ 16 w 1592"/>
                  <a:gd name="T65" fmla="*/ 64 h 106"/>
                  <a:gd name="T66" fmla="*/ 62 w 1592"/>
                  <a:gd name="T67" fmla="*/ 74 h 106"/>
                  <a:gd name="T68" fmla="*/ 232 w 1592"/>
                  <a:gd name="T69" fmla="*/ 90 h 106"/>
                  <a:gd name="T70" fmla="*/ 484 w 1592"/>
                  <a:gd name="T71" fmla="*/ 102 h 106"/>
                  <a:gd name="T72" fmla="*/ 794 w 1592"/>
                  <a:gd name="T73" fmla="*/ 106 h 106"/>
                  <a:gd name="T74" fmla="*/ 956 w 1592"/>
                  <a:gd name="T75" fmla="*/ 104 h 106"/>
                  <a:gd name="T76" fmla="*/ 1242 w 1592"/>
                  <a:gd name="T77" fmla="*/ 96 h 106"/>
                  <a:gd name="T78" fmla="*/ 1458 w 1592"/>
                  <a:gd name="T79" fmla="*/ 82 h 106"/>
                  <a:gd name="T80" fmla="*/ 1558 w 1592"/>
                  <a:gd name="T81" fmla="*/ 68 h 106"/>
                  <a:gd name="T82" fmla="*/ 1588 w 1592"/>
                  <a:gd name="T83" fmla="*/ 58 h 106"/>
                  <a:gd name="T84" fmla="*/ 1592 w 1592"/>
                  <a:gd name="T85" fmla="*/ 54 h 106"/>
                  <a:gd name="T86" fmla="*/ 1592 w 1592"/>
                  <a:gd name="T87" fmla="*/ 50 h 106"/>
                  <a:gd name="T88" fmla="*/ 1576 w 1592"/>
                  <a:gd name="T89" fmla="*/ 42 h 106"/>
                  <a:gd name="T90" fmla="*/ 1530 w 1592"/>
                  <a:gd name="T91" fmla="*/ 32 h 106"/>
                  <a:gd name="T92" fmla="*/ 1360 w 1592"/>
                  <a:gd name="T93" fmla="*/ 16 h 106"/>
                  <a:gd name="T94" fmla="*/ 1106 w 1592"/>
                  <a:gd name="T95" fmla="*/ 4 h 106"/>
                  <a:gd name="T96" fmla="*/ 794 w 1592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92" h="106">
                    <a:moveTo>
                      <a:pt x="794" y="106"/>
                    </a:moveTo>
                    <a:lnTo>
                      <a:pt x="794" y="106"/>
                    </a:lnTo>
                    <a:lnTo>
                      <a:pt x="634" y="104"/>
                    </a:lnTo>
                    <a:lnTo>
                      <a:pt x="486" y="102"/>
                    </a:lnTo>
                    <a:lnTo>
                      <a:pt x="352" y="96"/>
                    </a:lnTo>
                    <a:lnTo>
                      <a:pt x="236" y="90"/>
                    </a:lnTo>
                    <a:lnTo>
                      <a:pt x="140" y="82"/>
                    </a:lnTo>
                    <a:lnTo>
                      <a:pt x="66" y="74"/>
                    </a:lnTo>
                    <a:lnTo>
                      <a:pt x="40" y="68"/>
                    </a:lnTo>
                    <a:lnTo>
                      <a:pt x="20" y="64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20" y="42"/>
                    </a:lnTo>
                    <a:lnTo>
                      <a:pt x="40" y="38"/>
                    </a:lnTo>
                    <a:lnTo>
                      <a:pt x="66" y="32"/>
                    </a:lnTo>
                    <a:lnTo>
                      <a:pt x="140" y="24"/>
                    </a:lnTo>
                    <a:lnTo>
                      <a:pt x="236" y="16"/>
                    </a:lnTo>
                    <a:lnTo>
                      <a:pt x="352" y="10"/>
                    </a:lnTo>
                    <a:lnTo>
                      <a:pt x="486" y="4"/>
                    </a:lnTo>
                    <a:lnTo>
                      <a:pt x="634" y="2"/>
                    </a:lnTo>
                    <a:lnTo>
                      <a:pt x="794" y="0"/>
                    </a:lnTo>
                    <a:lnTo>
                      <a:pt x="794" y="0"/>
                    </a:lnTo>
                    <a:lnTo>
                      <a:pt x="954" y="2"/>
                    </a:lnTo>
                    <a:lnTo>
                      <a:pt x="1104" y="4"/>
                    </a:lnTo>
                    <a:lnTo>
                      <a:pt x="1240" y="10"/>
                    </a:lnTo>
                    <a:lnTo>
                      <a:pt x="1356" y="16"/>
                    </a:lnTo>
                    <a:lnTo>
                      <a:pt x="1452" y="24"/>
                    </a:lnTo>
                    <a:lnTo>
                      <a:pt x="1526" y="32"/>
                    </a:lnTo>
                    <a:lnTo>
                      <a:pt x="1552" y="38"/>
                    </a:lnTo>
                    <a:lnTo>
                      <a:pt x="1572" y="42"/>
                    </a:lnTo>
                    <a:lnTo>
                      <a:pt x="1584" y="48"/>
                    </a:lnTo>
                    <a:lnTo>
                      <a:pt x="1586" y="50"/>
                    </a:lnTo>
                    <a:lnTo>
                      <a:pt x="1588" y="54"/>
                    </a:lnTo>
                    <a:lnTo>
                      <a:pt x="1588" y="54"/>
                    </a:lnTo>
                    <a:lnTo>
                      <a:pt x="1586" y="56"/>
                    </a:lnTo>
                    <a:lnTo>
                      <a:pt x="1584" y="58"/>
                    </a:lnTo>
                    <a:lnTo>
                      <a:pt x="1572" y="64"/>
                    </a:lnTo>
                    <a:lnTo>
                      <a:pt x="1552" y="68"/>
                    </a:lnTo>
                    <a:lnTo>
                      <a:pt x="1526" y="74"/>
                    </a:lnTo>
                    <a:lnTo>
                      <a:pt x="1452" y="82"/>
                    </a:lnTo>
                    <a:lnTo>
                      <a:pt x="1356" y="90"/>
                    </a:lnTo>
                    <a:lnTo>
                      <a:pt x="1240" y="96"/>
                    </a:lnTo>
                    <a:lnTo>
                      <a:pt x="1104" y="102"/>
                    </a:lnTo>
                    <a:lnTo>
                      <a:pt x="954" y="104"/>
                    </a:lnTo>
                    <a:lnTo>
                      <a:pt x="794" y="106"/>
                    </a:lnTo>
                    <a:close/>
                    <a:moveTo>
                      <a:pt x="794" y="0"/>
                    </a:moveTo>
                    <a:lnTo>
                      <a:pt x="794" y="0"/>
                    </a:lnTo>
                    <a:lnTo>
                      <a:pt x="634" y="2"/>
                    </a:lnTo>
                    <a:lnTo>
                      <a:pt x="484" y="4"/>
                    </a:lnTo>
                    <a:lnTo>
                      <a:pt x="350" y="10"/>
                    </a:lnTo>
                    <a:lnTo>
                      <a:pt x="232" y="16"/>
                    </a:lnTo>
                    <a:lnTo>
                      <a:pt x="134" y="24"/>
                    </a:lnTo>
                    <a:lnTo>
                      <a:pt x="62" y="32"/>
                    </a:lnTo>
                    <a:lnTo>
                      <a:pt x="34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4" y="68"/>
                    </a:lnTo>
                    <a:lnTo>
                      <a:pt x="62" y="74"/>
                    </a:lnTo>
                    <a:lnTo>
                      <a:pt x="134" y="82"/>
                    </a:lnTo>
                    <a:lnTo>
                      <a:pt x="232" y="90"/>
                    </a:lnTo>
                    <a:lnTo>
                      <a:pt x="350" y="96"/>
                    </a:lnTo>
                    <a:lnTo>
                      <a:pt x="484" y="102"/>
                    </a:lnTo>
                    <a:lnTo>
                      <a:pt x="634" y="104"/>
                    </a:lnTo>
                    <a:lnTo>
                      <a:pt x="794" y="106"/>
                    </a:lnTo>
                    <a:lnTo>
                      <a:pt x="794" y="106"/>
                    </a:lnTo>
                    <a:lnTo>
                      <a:pt x="956" y="104"/>
                    </a:lnTo>
                    <a:lnTo>
                      <a:pt x="1106" y="102"/>
                    </a:lnTo>
                    <a:lnTo>
                      <a:pt x="1242" y="96"/>
                    </a:lnTo>
                    <a:lnTo>
                      <a:pt x="1360" y="90"/>
                    </a:lnTo>
                    <a:lnTo>
                      <a:pt x="1458" y="82"/>
                    </a:lnTo>
                    <a:lnTo>
                      <a:pt x="1530" y="74"/>
                    </a:lnTo>
                    <a:lnTo>
                      <a:pt x="1558" y="68"/>
                    </a:lnTo>
                    <a:lnTo>
                      <a:pt x="1576" y="64"/>
                    </a:lnTo>
                    <a:lnTo>
                      <a:pt x="1588" y="58"/>
                    </a:lnTo>
                    <a:lnTo>
                      <a:pt x="1592" y="56"/>
                    </a:lnTo>
                    <a:lnTo>
                      <a:pt x="1592" y="54"/>
                    </a:lnTo>
                    <a:lnTo>
                      <a:pt x="1592" y="54"/>
                    </a:lnTo>
                    <a:lnTo>
                      <a:pt x="1592" y="50"/>
                    </a:lnTo>
                    <a:lnTo>
                      <a:pt x="1588" y="48"/>
                    </a:lnTo>
                    <a:lnTo>
                      <a:pt x="1576" y="42"/>
                    </a:lnTo>
                    <a:lnTo>
                      <a:pt x="1558" y="38"/>
                    </a:lnTo>
                    <a:lnTo>
                      <a:pt x="1530" y="32"/>
                    </a:lnTo>
                    <a:lnTo>
                      <a:pt x="1458" y="24"/>
                    </a:lnTo>
                    <a:lnTo>
                      <a:pt x="1360" y="16"/>
                    </a:lnTo>
                    <a:lnTo>
                      <a:pt x="1242" y="10"/>
                    </a:lnTo>
                    <a:lnTo>
                      <a:pt x="1106" y="4"/>
                    </a:lnTo>
                    <a:lnTo>
                      <a:pt x="956" y="2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rgbClr val="D0C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391"/>
              <p:cNvSpPr>
                <a:spLocks/>
              </p:cNvSpPr>
              <p:nvPr/>
            </p:nvSpPr>
            <p:spPr bwMode="auto">
              <a:xfrm>
                <a:off x="3058" y="4172"/>
                <a:ext cx="1584" cy="106"/>
              </a:xfrm>
              <a:custGeom>
                <a:avLst/>
                <a:gdLst>
                  <a:gd name="T0" fmla="*/ 790 w 1584"/>
                  <a:gd name="T1" fmla="*/ 106 h 106"/>
                  <a:gd name="T2" fmla="*/ 790 w 1584"/>
                  <a:gd name="T3" fmla="*/ 106 h 106"/>
                  <a:gd name="T4" fmla="*/ 630 w 1584"/>
                  <a:gd name="T5" fmla="*/ 104 h 106"/>
                  <a:gd name="T6" fmla="*/ 482 w 1584"/>
                  <a:gd name="T7" fmla="*/ 102 h 106"/>
                  <a:gd name="T8" fmla="*/ 348 w 1584"/>
                  <a:gd name="T9" fmla="*/ 96 h 106"/>
                  <a:gd name="T10" fmla="*/ 232 w 1584"/>
                  <a:gd name="T11" fmla="*/ 90 h 106"/>
                  <a:gd name="T12" fmla="*/ 136 w 1584"/>
                  <a:gd name="T13" fmla="*/ 82 h 106"/>
                  <a:gd name="T14" fmla="*/ 62 w 1584"/>
                  <a:gd name="T15" fmla="*/ 74 h 106"/>
                  <a:gd name="T16" fmla="*/ 36 w 1584"/>
                  <a:gd name="T17" fmla="*/ 68 h 106"/>
                  <a:gd name="T18" fmla="*/ 16 w 1584"/>
                  <a:gd name="T19" fmla="*/ 64 h 106"/>
                  <a:gd name="T20" fmla="*/ 4 w 1584"/>
                  <a:gd name="T21" fmla="*/ 58 h 106"/>
                  <a:gd name="T22" fmla="*/ 2 w 1584"/>
                  <a:gd name="T23" fmla="*/ 56 h 106"/>
                  <a:gd name="T24" fmla="*/ 0 w 1584"/>
                  <a:gd name="T25" fmla="*/ 54 h 106"/>
                  <a:gd name="T26" fmla="*/ 0 w 1584"/>
                  <a:gd name="T27" fmla="*/ 54 h 106"/>
                  <a:gd name="T28" fmla="*/ 2 w 1584"/>
                  <a:gd name="T29" fmla="*/ 50 h 106"/>
                  <a:gd name="T30" fmla="*/ 4 w 1584"/>
                  <a:gd name="T31" fmla="*/ 48 h 106"/>
                  <a:gd name="T32" fmla="*/ 16 w 1584"/>
                  <a:gd name="T33" fmla="*/ 42 h 106"/>
                  <a:gd name="T34" fmla="*/ 36 w 1584"/>
                  <a:gd name="T35" fmla="*/ 38 h 106"/>
                  <a:gd name="T36" fmla="*/ 62 w 1584"/>
                  <a:gd name="T37" fmla="*/ 32 h 106"/>
                  <a:gd name="T38" fmla="*/ 136 w 1584"/>
                  <a:gd name="T39" fmla="*/ 24 h 106"/>
                  <a:gd name="T40" fmla="*/ 232 w 1584"/>
                  <a:gd name="T41" fmla="*/ 16 h 106"/>
                  <a:gd name="T42" fmla="*/ 348 w 1584"/>
                  <a:gd name="T43" fmla="*/ 10 h 106"/>
                  <a:gd name="T44" fmla="*/ 482 w 1584"/>
                  <a:gd name="T45" fmla="*/ 4 h 106"/>
                  <a:gd name="T46" fmla="*/ 630 w 1584"/>
                  <a:gd name="T47" fmla="*/ 2 h 106"/>
                  <a:gd name="T48" fmla="*/ 790 w 1584"/>
                  <a:gd name="T49" fmla="*/ 0 h 106"/>
                  <a:gd name="T50" fmla="*/ 790 w 1584"/>
                  <a:gd name="T51" fmla="*/ 0 h 106"/>
                  <a:gd name="T52" fmla="*/ 950 w 1584"/>
                  <a:gd name="T53" fmla="*/ 2 h 106"/>
                  <a:gd name="T54" fmla="*/ 1100 w 1584"/>
                  <a:gd name="T55" fmla="*/ 4 h 106"/>
                  <a:gd name="T56" fmla="*/ 1236 w 1584"/>
                  <a:gd name="T57" fmla="*/ 10 h 106"/>
                  <a:gd name="T58" fmla="*/ 1352 w 1584"/>
                  <a:gd name="T59" fmla="*/ 16 h 106"/>
                  <a:gd name="T60" fmla="*/ 1448 w 1584"/>
                  <a:gd name="T61" fmla="*/ 24 h 106"/>
                  <a:gd name="T62" fmla="*/ 1522 w 1584"/>
                  <a:gd name="T63" fmla="*/ 32 h 106"/>
                  <a:gd name="T64" fmla="*/ 1548 w 1584"/>
                  <a:gd name="T65" fmla="*/ 38 h 106"/>
                  <a:gd name="T66" fmla="*/ 1568 w 1584"/>
                  <a:gd name="T67" fmla="*/ 42 h 106"/>
                  <a:gd name="T68" fmla="*/ 1580 w 1584"/>
                  <a:gd name="T69" fmla="*/ 48 h 106"/>
                  <a:gd name="T70" fmla="*/ 1582 w 1584"/>
                  <a:gd name="T71" fmla="*/ 50 h 106"/>
                  <a:gd name="T72" fmla="*/ 1584 w 1584"/>
                  <a:gd name="T73" fmla="*/ 54 h 106"/>
                  <a:gd name="T74" fmla="*/ 1584 w 1584"/>
                  <a:gd name="T75" fmla="*/ 54 h 106"/>
                  <a:gd name="T76" fmla="*/ 1582 w 1584"/>
                  <a:gd name="T77" fmla="*/ 56 h 106"/>
                  <a:gd name="T78" fmla="*/ 1580 w 1584"/>
                  <a:gd name="T79" fmla="*/ 58 h 106"/>
                  <a:gd name="T80" fmla="*/ 1568 w 1584"/>
                  <a:gd name="T81" fmla="*/ 64 h 106"/>
                  <a:gd name="T82" fmla="*/ 1548 w 1584"/>
                  <a:gd name="T83" fmla="*/ 68 h 106"/>
                  <a:gd name="T84" fmla="*/ 1522 w 1584"/>
                  <a:gd name="T85" fmla="*/ 74 h 106"/>
                  <a:gd name="T86" fmla="*/ 1448 w 1584"/>
                  <a:gd name="T87" fmla="*/ 82 h 106"/>
                  <a:gd name="T88" fmla="*/ 1352 w 1584"/>
                  <a:gd name="T89" fmla="*/ 90 h 106"/>
                  <a:gd name="T90" fmla="*/ 1236 w 1584"/>
                  <a:gd name="T91" fmla="*/ 96 h 106"/>
                  <a:gd name="T92" fmla="*/ 1100 w 1584"/>
                  <a:gd name="T93" fmla="*/ 102 h 106"/>
                  <a:gd name="T94" fmla="*/ 950 w 1584"/>
                  <a:gd name="T95" fmla="*/ 104 h 106"/>
                  <a:gd name="T96" fmla="*/ 790 w 1584"/>
                  <a:gd name="T9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84" h="106">
                    <a:moveTo>
                      <a:pt x="790" y="106"/>
                    </a:moveTo>
                    <a:lnTo>
                      <a:pt x="790" y="106"/>
                    </a:lnTo>
                    <a:lnTo>
                      <a:pt x="630" y="104"/>
                    </a:lnTo>
                    <a:lnTo>
                      <a:pt x="482" y="102"/>
                    </a:lnTo>
                    <a:lnTo>
                      <a:pt x="348" y="96"/>
                    </a:lnTo>
                    <a:lnTo>
                      <a:pt x="232" y="90"/>
                    </a:lnTo>
                    <a:lnTo>
                      <a:pt x="136" y="82"/>
                    </a:lnTo>
                    <a:lnTo>
                      <a:pt x="62" y="74"/>
                    </a:lnTo>
                    <a:lnTo>
                      <a:pt x="36" y="68"/>
                    </a:lnTo>
                    <a:lnTo>
                      <a:pt x="16" y="64"/>
                    </a:lnTo>
                    <a:lnTo>
                      <a:pt x="4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6" y="42"/>
                    </a:lnTo>
                    <a:lnTo>
                      <a:pt x="36" y="38"/>
                    </a:lnTo>
                    <a:lnTo>
                      <a:pt x="62" y="32"/>
                    </a:lnTo>
                    <a:lnTo>
                      <a:pt x="136" y="24"/>
                    </a:lnTo>
                    <a:lnTo>
                      <a:pt x="232" y="16"/>
                    </a:lnTo>
                    <a:lnTo>
                      <a:pt x="348" y="10"/>
                    </a:lnTo>
                    <a:lnTo>
                      <a:pt x="482" y="4"/>
                    </a:lnTo>
                    <a:lnTo>
                      <a:pt x="630" y="2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950" y="2"/>
                    </a:lnTo>
                    <a:lnTo>
                      <a:pt x="1100" y="4"/>
                    </a:lnTo>
                    <a:lnTo>
                      <a:pt x="1236" y="10"/>
                    </a:lnTo>
                    <a:lnTo>
                      <a:pt x="1352" y="16"/>
                    </a:lnTo>
                    <a:lnTo>
                      <a:pt x="1448" y="24"/>
                    </a:lnTo>
                    <a:lnTo>
                      <a:pt x="1522" y="32"/>
                    </a:lnTo>
                    <a:lnTo>
                      <a:pt x="1548" y="38"/>
                    </a:lnTo>
                    <a:lnTo>
                      <a:pt x="1568" y="42"/>
                    </a:lnTo>
                    <a:lnTo>
                      <a:pt x="1580" y="48"/>
                    </a:lnTo>
                    <a:lnTo>
                      <a:pt x="1582" y="50"/>
                    </a:lnTo>
                    <a:lnTo>
                      <a:pt x="1584" y="54"/>
                    </a:lnTo>
                    <a:lnTo>
                      <a:pt x="1584" y="54"/>
                    </a:lnTo>
                    <a:lnTo>
                      <a:pt x="1582" y="56"/>
                    </a:lnTo>
                    <a:lnTo>
                      <a:pt x="1580" y="58"/>
                    </a:lnTo>
                    <a:lnTo>
                      <a:pt x="1568" y="64"/>
                    </a:lnTo>
                    <a:lnTo>
                      <a:pt x="1548" y="68"/>
                    </a:lnTo>
                    <a:lnTo>
                      <a:pt x="1522" y="74"/>
                    </a:lnTo>
                    <a:lnTo>
                      <a:pt x="1448" y="82"/>
                    </a:lnTo>
                    <a:lnTo>
                      <a:pt x="1352" y="90"/>
                    </a:lnTo>
                    <a:lnTo>
                      <a:pt x="1236" y="96"/>
                    </a:lnTo>
                    <a:lnTo>
                      <a:pt x="1100" y="102"/>
                    </a:lnTo>
                    <a:lnTo>
                      <a:pt x="950" y="104"/>
                    </a:lnTo>
                    <a:lnTo>
                      <a:pt x="790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392"/>
              <p:cNvSpPr>
                <a:spLocks/>
              </p:cNvSpPr>
              <p:nvPr/>
            </p:nvSpPr>
            <p:spPr bwMode="auto">
              <a:xfrm>
                <a:off x="3054" y="4172"/>
                <a:ext cx="1592" cy="106"/>
              </a:xfrm>
              <a:custGeom>
                <a:avLst/>
                <a:gdLst>
                  <a:gd name="T0" fmla="*/ 794 w 1592"/>
                  <a:gd name="T1" fmla="*/ 0 h 106"/>
                  <a:gd name="T2" fmla="*/ 794 w 1592"/>
                  <a:gd name="T3" fmla="*/ 0 h 106"/>
                  <a:gd name="T4" fmla="*/ 634 w 1592"/>
                  <a:gd name="T5" fmla="*/ 2 h 106"/>
                  <a:gd name="T6" fmla="*/ 484 w 1592"/>
                  <a:gd name="T7" fmla="*/ 4 h 106"/>
                  <a:gd name="T8" fmla="*/ 350 w 1592"/>
                  <a:gd name="T9" fmla="*/ 10 h 106"/>
                  <a:gd name="T10" fmla="*/ 232 w 1592"/>
                  <a:gd name="T11" fmla="*/ 16 h 106"/>
                  <a:gd name="T12" fmla="*/ 134 w 1592"/>
                  <a:gd name="T13" fmla="*/ 24 h 106"/>
                  <a:gd name="T14" fmla="*/ 62 w 1592"/>
                  <a:gd name="T15" fmla="*/ 32 h 106"/>
                  <a:gd name="T16" fmla="*/ 34 w 1592"/>
                  <a:gd name="T17" fmla="*/ 38 h 106"/>
                  <a:gd name="T18" fmla="*/ 16 w 1592"/>
                  <a:gd name="T19" fmla="*/ 42 h 106"/>
                  <a:gd name="T20" fmla="*/ 4 w 1592"/>
                  <a:gd name="T21" fmla="*/ 48 h 106"/>
                  <a:gd name="T22" fmla="*/ 0 w 1592"/>
                  <a:gd name="T23" fmla="*/ 50 h 106"/>
                  <a:gd name="T24" fmla="*/ 0 w 1592"/>
                  <a:gd name="T25" fmla="*/ 54 h 106"/>
                  <a:gd name="T26" fmla="*/ 0 w 1592"/>
                  <a:gd name="T27" fmla="*/ 54 h 106"/>
                  <a:gd name="T28" fmla="*/ 0 w 1592"/>
                  <a:gd name="T29" fmla="*/ 56 h 106"/>
                  <a:gd name="T30" fmla="*/ 4 w 1592"/>
                  <a:gd name="T31" fmla="*/ 58 h 106"/>
                  <a:gd name="T32" fmla="*/ 16 w 1592"/>
                  <a:gd name="T33" fmla="*/ 64 h 106"/>
                  <a:gd name="T34" fmla="*/ 34 w 1592"/>
                  <a:gd name="T35" fmla="*/ 68 h 106"/>
                  <a:gd name="T36" fmla="*/ 62 w 1592"/>
                  <a:gd name="T37" fmla="*/ 74 h 106"/>
                  <a:gd name="T38" fmla="*/ 134 w 1592"/>
                  <a:gd name="T39" fmla="*/ 82 h 106"/>
                  <a:gd name="T40" fmla="*/ 232 w 1592"/>
                  <a:gd name="T41" fmla="*/ 90 h 106"/>
                  <a:gd name="T42" fmla="*/ 350 w 1592"/>
                  <a:gd name="T43" fmla="*/ 96 h 106"/>
                  <a:gd name="T44" fmla="*/ 484 w 1592"/>
                  <a:gd name="T45" fmla="*/ 102 h 106"/>
                  <a:gd name="T46" fmla="*/ 634 w 1592"/>
                  <a:gd name="T47" fmla="*/ 104 h 106"/>
                  <a:gd name="T48" fmla="*/ 794 w 1592"/>
                  <a:gd name="T49" fmla="*/ 106 h 106"/>
                  <a:gd name="T50" fmla="*/ 794 w 1592"/>
                  <a:gd name="T51" fmla="*/ 106 h 106"/>
                  <a:gd name="T52" fmla="*/ 956 w 1592"/>
                  <a:gd name="T53" fmla="*/ 104 h 106"/>
                  <a:gd name="T54" fmla="*/ 1106 w 1592"/>
                  <a:gd name="T55" fmla="*/ 102 h 106"/>
                  <a:gd name="T56" fmla="*/ 1242 w 1592"/>
                  <a:gd name="T57" fmla="*/ 96 h 106"/>
                  <a:gd name="T58" fmla="*/ 1360 w 1592"/>
                  <a:gd name="T59" fmla="*/ 90 h 106"/>
                  <a:gd name="T60" fmla="*/ 1458 w 1592"/>
                  <a:gd name="T61" fmla="*/ 82 h 106"/>
                  <a:gd name="T62" fmla="*/ 1530 w 1592"/>
                  <a:gd name="T63" fmla="*/ 74 h 106"/>
                  <a:gd name="T64" fmla="*/ 1558 w 1592"/>
                  <a:gd name="T65" fmla="*/ 68 h 106"/>
                  <a:gd name="T66" fmla="*/ 1576 w 1592"/>
                  <a:gd name="T67" fmla="*/ 64 h 106"/>
                  <a:gd name="T68" fmla="*/ 1588 w 1592"/>
                  <a:gd name="T69" fmla="*/ 58 h 106"/>
                  <a:gd name="T70" fmla="*/ 1592 w 1592"/>
                  <a:gd name="T71" fmla="*/ 56 h 106"/>
                  <a:gd name="T72" fmla="*/ 1592 w 1592"/>
                  <a:gd name="T73" fmla="*/ 54 h 106"/>
                  <a:gd name="T74" fmla="*/ 1592 w 1592"/>
                  <a:gd name="T75" fmla="*/ 54 h 106"/>
                  <a:gd name="T76" fmla="*/ 1592 w 1592"/>
                  <a:gd name="T77" fmla="*/ 50 h 106"/>
                  <a:gd name="T78" fmla="*/ 1588 w 1592"/>
                  <a:gd name="T79" fmla="*/ 48 h 106"/>
                  <a:gd name="T80" fmla="*/ 1576 w 1592"/>
                  <a:gd name="T81" fmla="*/ 42 h 106"/>
                  <a:gd name="T82" fmla="*/ 1558 w 1592"/>
                  <a:gd name="T83" fmla="*/ 38 h 106"/>
                  <a:gd name="T84" fmla="*/ 1530 w 1592"/>
                  <a:gd name="T85" fmla="*/ 32 h 106"/>
                  <a:gd name="T86" fmla="*/ 1458 w 1592"/>
                  <a:gd name="T87" fmla="*/ 24 h 106"/>
                  <a:gd name="T88" fmla="*/ 1360 w 1592"/>
                  <a:gd name="T89" fmla="*/ 16 h 106"/>
                  <a:gd name="T90" fmla="*/ 1242 w 1592"/>
                  <a:gd name="T91" fmla="*/ 10 h 106"/>
                  <a:gd name="T92" fmla="*/ 1106 w 1592"/>
                  <a:gd name="T93" fmla="*/ 4 h 106"/>
                  <a:gd name="T94" fmla="*/ 956 w 1592"/>
                  <a:gd name="T95" fmla="*/ 2 h 106"/>
                  <a:gd name="T96" fmla="*/ 794 w 1592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92" h="106">
                    <a:moveTo>
                      <a:pt x="794" y="0"/>
                    </a:moveTo>
                    <a:lnTo>
                      <a:pt x="794" y="0"/>
                    </a:lnTo>
                    <a:lnTo>
                      <a:pt x="634" y="2"/>
                    </a:lnTo>
                    <a:lnTo>
                      <a:pt x="484" y="4"/>
                    </a:lnTo>
                    <a:lnTo>
                      <a:pt x="350" y="10"/>
                    </a:lnTo>
                    <a:lnTo>
                      <a:pt x="232" y="16"/>
                    </a:lnTo>
                    <a:lnTo>
                      <a:pt x="134" y="24"/>
                    </a:lnTo>
                    <a:lnTo>
                      <a:pt x="62" y="32"/>
                    </a:lnTo>
                    <a:lnTo>
                      <a:pt x="34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4" y="68"/>
                    </a:lnTo>
                    <a:lnTo>
                      <a:pt x="62" y="74"/>
                    </a:lnTo>
                    <a:lnTo>
                      <a:pt x="134" y="82"/>
                    </a:lnTo>
                    <a:lnTo>
                      <a:pt x="232" y="90"/>
                    </a:lnTo>
                    <a:lnTo>
                      <a:pt x="350" y="96"/>
                    </a:lnTo>
                    <a:lnTo>
                      <a:pt x="484" y="102"/>
                    </a:lnTo>
                    <a:lnTo>
                      <a:pt x="634" y="104"/>
                    </a:lnTo>
                    <a:lnTo>
                      <a:pt x="794" y="106"/>
                    </a:lnTo>
                    <a:lnTo>
                      <a:pt x="794" y="106"/>
                    </a:lnTo>
                    <a:lnTo>
                      <a:pt x="956" y="104"/>
                    </a:lnTo>
                    <a:lnTo>
                      <a:pt x="1106" y="102"/>
                    </a:lnTo>
                    <a:lnTo>
                      <a:pt x="1242" y="96"/>
                    </a:lnTo>
                    <a:lnTo>
                      <a:pt x="1360" y="90"/>
                    </a:lnTo>
                    <a:lnTo>
                      <a:pt x="1458" y="82"/>
                    </a:lnTo>
                    <a:lnTo>
                      <a:pt x="1530" y="74"/>
                    </a:lnTo>
                    <a:lnTo>
                      <a:pt x="1558" y="68"/>
                    </a:lnTo>
                    <a:lnTo>
                      <a:pt x="1576" y="64"/>
                    </a:lnTo>
                    <a:lnTo>
                      <a:pt x="1588" y="58"/>
                    </a:lnTo>
                    <a:lnTo>
                      <a:pt x="1592" y="56"/>
                    </a:lnTo>
                    <a:lnTo>
                      <a:pt x="1592" y="54"/>
                    </a:lnTo>
                    <a:lnTo>
                      <a:pt x="1592" y="54"/>
                    </a:lnTo>
                    <a:lnTo>
                      <a:pt x="1592" y="50"/>
                    </a:lnTo>
                    <a:lnTo>
                      <a:pt x="1588" y="48"/>
                    </a:lnTo>
                    <a:lnTo>
                      <a:pt x="1576" y="42"/>
                    </a:lnTo>
                    <a:lnTo>
                      <a:pt x="1558" y="38"/>
                    </a:lnTo>
                    <a:lnTo>
                      <a:pt x="1530" y="32"/>
                    </a:lnTo>
                    <a:lnTo>
                      <a:pt x="1458" y="24"/>
                    </a:lnTo>
                    <a:lnTo>
                      <a:pt x="1360" y="16"/>
                    </a:lnTo>
                    <a:lnTo>
                      <a:pt x="1242" y="10"/>
                    </a:lnTo>
                    <a:lnTo>
                      <a:pt x="1106" y="4"/>
                    </a:lnTo>
                    <a:lnTo>
                      <a:pt x="956" y="2"/>
                    </a:lnTo>
                    <a:lnTo>
                      <a:pt x="7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393"/>
              <p:cNvSpPr>
                <a:spLocks noEditPoints="1"/>
              </p:cNvSpPr>
              <p:nvPr/>
            </p:nvSpPr>
            <p:spPr bwMode="auto">
              <a:xfrm>
                <a:off x="3058" y="4172"/>
                <a:ext cx="1584" cy="106"/>
              </a:xfrm>
              <a:custGeom>
                <a:avLst/>
                <a:gdLst>
                  <a:gd name="T0" fmla="*/ 790 w 1584"/>
                  <a:gd name="T1" fmla="*/ 104 h 106"/>
                  <a:gd name="T2" fmla="*/ 484 w 1584"/>
                  <a:gd name="T3" fmla="*/ 100 h 106"/>
                  <a:gd name="T4" fmla="*/ 236 w 1584"/>
                  <a:gd name="T5" fmla="*/ 90 h 106"/>
                  <a:gd name="T6" fmla="*/ 66 w 1584"/>
                  <a:gd name="T7" fmla="*/ 74 h 106"/>
                  <a:gd name="T8" fmla="*/ 22 w 1584"/>
                  <a:gd name="T9" fmla="*/ 64 h 106"/>
                  <a:gd name="T10" fmla="*/ 6 w 1584"/>
                  <a:gd name="T11" fmla="*/ 56 h 106"/>
                  <a:gd name="T12" fmla="*/ 6 w 1584"/>
                  <a:gd name="T13" fmla="*/ 54 h 106"/>
                  <a:gd name="T14" fmla="*/ 10 w 1584"/>
                  <a:gd name="T15" fmla="*/ 48 h 106"/>
                  <a:gd name="T16" fmla="*/ 40 w 1584"/>
                  <a:gd name="T17" fmla="*/ 38 h 106"/>
                  <a:gd name="T18" fmla="*/ 140 w 1584"/>
                  <a:gd name="T19" fmla="*/ 24 h 106"/>
                  <a:gd name="T20" fmla="*/ 352 w 1584"/>
                  <a:gd name="T21" fmla="*/ 10 h 106"/>
                  <a:gd name="T22" fmla="*/ 632 w 1584"/>
                  <a:gd name="T23" fmla="*/ 2 h 106"/>
                  <a:gd name="T24" fmla="*/ 790 w 1584"/>
                  <a:gd name="T25" fmla="*/ 2 h 106"/>
                  <a:gd name="T26" fmla="*/ 1098 w 1584"/>
                  <a:gd name="T27" fmla="*/ 6 h 106"/>
                  <a:gd name="T28" fmla="*/ 1348 w 1584"/>
                  <a:gd name="T29" fmla="*/ 16 h 106"/>
                  <a:gd name="T30" fmla="*/ 1516 w 1584"/>
                  <a:gd name="T31" fmla="*/ 32 h 106"/>
                  <a:gd name="T32" fmla="*/ 1562 w 1584"/>
                  <a:gd name="T33" fmla="*/ 42 h 106"/>
                  <a:gd name="T34" fmla="*/ 1578 w 1584"/>
                  <a:gd name="T35" fmla="*/ 50 h 106"/>
                  <a:gd name="T36" fmla="*/ 1578 w 1584"/>
                  <a:gd name="T37" fmla="*/ 54 h 106"/>
                  <a:gd name="T38" fmla="*/ 1574 w 1584"/>
                  <a:gd name="T39" fmla="*/ 58 h 106"/>
                  <a:gd name="T40" fmla="*/ 1544 w 1584"/>
                  <a:gd name="T41" fmla="*/ 68 h 106"/>
                  <a:gd name="T42" fmla="*/ 1444 w 1584"/>
                  <a:gd name="T43" fmla="*/ 82 h 106"/>
                  <a:gd name="T44" fmla="*/ 1232 w 1584"/>
                  <a:gd name="T45" fmla="*/ 96 h 106"/>
                  <a:gd name="T46" fmla="*/ 950 w 1584"/>
                  <a:gd name="T47" fmla="*/ 104 h 106"/>
                  <a:gd name="T48" fmla="*/ 790 w 1584"/>
                  <a:gd name="T49" fmla="*/ 0 h 106"/>
                  <a:gd name="T50" fmla="*/ 630 w 1584"/>
                  <a:gd name="T51" fmla="*/ 2 h 106"/>
                  <a:gd name="T52" fmla="*/ 348 w 1584"/>
                  <a:gd name="T53" fmla="*/ 10 h 106"/>
                  <a:gd name="T54" fmla="*/ 136 w 1584"/>
                  <a:gd name="T55" fmla="*/ 24 h 106"/>
                  <a:gd name="T56" fmla="*/ 36 w 1584"/>
                  <a:gd name="T57" fmla="*/ 38 h 106"/>
                  <a:gd name="T58" fmla="*/ 4 w 1584"/>
                  <a:gd name="T59" fmla="*/ 48 h 106"/>
                  <a:gd name="T60" fmla="*/ 0 w 1584"/>
                  <a:gd name="T61" fmla="*/ 54 h 106"/>
                  <a:gd name="T62" fmla="*/ 2 w 1584"/>
                  <a:gd name="T63" fmla="*/ 56 h 106"/>
                  <a:gd name="T64" fmla="*/ 16 w 1584"/>
                  <a:gd name="T65" fmla="*/ 64 h 106"/>
                  <a:gd name="T66" fmla="*/ 62 w 1584"/>
                  <a:gd name="T67" fmla="*/ 74 h 106"/>
                  <a:gd name="T68" fmla="*/ 232 w 1584"/>
                  <a:gd name="T69" fmla="*/ 90 h 106"/>
                  <a:gd name="T70" fmla="*/ 482 w 1584"/>
                  <a:gd name="T71" fmla="*/ 102 h 106"/>
                  <a:gd name="T72" fmla="*/ 790 w 1584"/>
                  <a:gd name="T73" fmla="*/ 106 h 106"/>
                  <a:gd name="T74" fmla="*/ 950 w 1584"/>
                  <a:gd name="T75" fmla="*/ 104 h 106"/>
                  <a:gd name="T76" fmla="*/ 1236 w 1584"/>
                  <a:gd name="T77" fmla="*/ 96 h 106"/>
                  <a:gd name="T78" fmla="*/ 1448 w 1584"/>
                  <a:gd name="T79" fmla="*/ 82 h 106"/>
                  <a:gd name="T80" fmla="*/ 1548 w 1584"/>
                  <a:gd name="T81" fmla="*/ 68 h 106"/>
                  <a:gd name="T82" fmla="*/ 1580 w 1584"/>
                  <a:gd name="T83" fmla="*/ 58 h 106"/>
                  <a:gd name="T84" fmla="*/ 1584 w 1584"/>
                  <a:gd name="T85" fmla="*/ 54 h 106"/>
                  <a:gd name="T86" fmla="*/ 1582 w 1584"/>
                  <a:gd name="T87" fmla="*/ 50 h 106"/>
                  <a:gd name="T88" fmla="*/ 1568 w 1584"/>
                  <a:gd name="T89" fmla="*/ 42 h 106"/>
                  <a:gd name="T90" fmla="*/ 1522 w 1584"/>
                  <a:gd name="T91" fmla="*/ 32 h 106"/>
                  <a:gd name="T92" fmla="*/ 1352 w 1584"/>
                  <a:gd name="T93" fmla="*/ 16 h 106"/>
                  <a:gd name="T94" fmla="*/ 1100 w 1584"/>
                  <a:gd name="T95" fmla="*/ 4 h 106"/>
                  <a:gd name="T96" fmla="*/ 790 w 158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84" h="106">
                    <a:moveTo>
                      <a:pt x="790" y="104"/>
                    </a:moveTo>
                    <a:lnTo>
                      <a:pt x="790" y="104"/>
                    </a:lnTo>
                    <a:lnTo>
                      <a:pt x="632" y="104"/>
                    </a:lnTo>
                    <a:lnTo>
                      <a:pt x="484" y="100"/>
                    </a:lnTo>
                    <a:lnTo>
                      <a:pt x="352" y="96"/>
                    </a:lnTo>
                    <a:lnTo>
                      <a:pt x="236" y="90"/>
                    </a:lnTo>
                    <a:lnTo>
                      <a:pt x="140" y="82"/>
                    </a:lnTo>
                    <a:lnTo>
                      <a:pt x="66" y="74"/>
                    </a:lnTo>
                    <a:lnTo>
                      <a:pt x="40" y="68"/>
                    </a:lnTo>
                    <a:lnTo>
                      <a:pt x="22" y="64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10" y="48"/>
                    </a:lnTo>
                    <a:lnTo>
                      <a:pt x="22" y="42"/>
                    </a:lnTo>
                    <a:lnTo>
                      <a:pt x="40" y="38"/>
                    </a:lnTo>
                    <a:lnTo>
                      <a:pt x="66" y="32"/>
                    </a:lnTo>
                    <a:lnTo>
                      <a:pt x="140" y="24"/>
                    </a:lnTo>
                    <a:lnTo>
                      <a:pt x="236" y="16"/>
                    </a:lnTo>
                    <a:lnTo>
                      <a:pt x="352" y="10"/>
                    </a:lnTo>
                    <a:lnTo>
                      <a:pt x="484" y="6"/>
                    </a:lnTo>
                    <a:lnTo>
                      <a:pt x="632" y="2"/>
                    </a:lnTo>
                    <a:lnTo>
                      <a:pt x="790" y="2"/>
                    </a:lnTo>
                    <a:lnTo>
                      <a:pt x="790" y="2"/>
                    </a:lnTo>
                    <a:lnTo>
                      <a:pt x="950" y="2"/>
                    </a:lnTo>
                    <a:lnTo>
                      <a:pt x="1098" y="6"/>
                    </a:lnTo>
                    <a:lnTo>
                      <a:pt x="1232" y="10"/>
                    </a:lnTo>
                    <a:lnTo>
                      <a:pt x="1348" y="16"/>
                    </a:lnTo>
                    <a:lnTo>
                      <a:pt x="1444" y="24"/>
                    </a:lnTo>
                    <a:lnTo>
                      <a:pt x="1516" y="32"/>
                    </a:lnTo>
                    <a:lnTo>
                      <a:pt x="1544" y="38"/>
                    </a:lnTo>
                    <a:lnTo>
                      <a:pt x="1562" y="42"/>
                    </a:lnTo>
                    <a:lnTo>
                      <a:pt x="1574" y="48"/>
                    </a:lnTo>
                    <a:lnTo>
                      <a:pt x="1578" y="50"/>
                    </a:lnTo>
                    <a:lnTo>
                      <a:pt x="1578" y="54"/>
                    </a:lnTo>
                    <a:lnTo>
                      <a:pt x="1578" y="54"/>
                    </a:lnTo>
                    <a:lnTo>
                      <a:pt x="1578" y="56"/>
                    </a:lnTo>
                    <a:lnTo>
                      <a:pt x="1574" y="58"/>
                    </a:lnTo>
                    <a:lnTo>
                      <a:pt x="1562" y="64"/>
                    </a:lnTo>
                    <a:lnTo>
                      <a:pt x="1544" y="68"/>
                    </a:lnTo>
                    <a:lnTo>
                      <a:pt x="1516" y="74"/>
                    </a:lnTo>
                    <a:lnTo>
                      <a:pt x="1444" y="82"/>
                    </a:lnTo>
                    <a:lnTo>
                      <a:pt x="1348" y="90"/>
                    </a:lnTo>
                    <a:lnTo>
                      <a:pt x="1232" y="96"/>
                    </a:lnTo>
                    <a:lnTo>
                      <a:pt x="1098" y="100"/>
                    </a:lnTo>
                    <a:lnTo>
                      <a:pt x="950" y="104"/>
                    </a:lnTo>
                    <a:lnTo>
                      <a:pt x="790" y="104"/>
                    </a:lnTo>
                    <a:close/>
                    <a:moveTo>
                      <a:pt x="790" y="0"/>
                    </a:moveTo>
                    <a:lnTo>
                      <a:pt x="790" y="0"/>
                    </a:lnTo>
                    <a:lnTo>
                      <a:pt x="630" y="2"/>
                    </a:lnTo>
                    <a:lnTo>
                      <a:pt x="482" y="4"/>
                    </a:lnTo>
                    <a:lnTo>
                      <a:pt x="348" y="10"/>
                    </a:lnTo>
                    <a:lnTo>
                      <a:pt x="232" y="16"/>
                    </a:lnTo>
                    <a:lnTo>
                      <a:pt x="136" y="24"/>
                    </a:lnTo>
                    <a:lnTo>
                      <a:pt x="62" y="32"/>
                    </a:lnTo>
                    <a:lnTo>
                      <a:pt x="36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6" y="68"/>
                    </a:lnTo>
                    <a:lnTo>
                      <a:pt x="62" y="74"/>
                    </a:lnTo>
                    <a:lnTo>
                      <a:pt x="136" y="82"/>
                    </a:lnTo>
                    <a:lnTo>
                      <a:pt x="232" y="90"/>
                    </a:lnTo>
                    <a:lnTo>
                      <a:pt x="348" y="96"/>
                    </a:lnTo>
                    <a:lnTo>
                      <a:pt x="482" y="102"/>
                    </a:lnTo>
                    <a:lnTo>
                      <a:pt x="630" y="104"/>
                    </a:lnTo>
                    <a:lnTo>
                      <a:pt x="790" y="106"/>
                    </a:lnTo>
                    <a:lnTo>
                      <a:pt x="790" y="106"/>
                    </a:lnTo>
                    <a:lnTo>
                      <a:pt x="950" y="104"/>
                    </a:lnTo>
                    <a:lnTo>
                      <a:pt x="1100" y="102"/>
                    </a:lnTo>
                    <a:lnTo>
                      <a:pt x="1236" y="96"/>
                    </a:lnTo>
                    <a:lnTo>
                      <a:pt x="1352" y="90"/>
                    </a:lnTo>
                    <a:lnTo>
                      <a:pt x="1448" y="82"/>
                    </a:lnTo>
                    <a:lnTo>
                      <a:pt x="1522" y="74"/>
                    </a:lnTo>
                    <a:lnTo>
                      <a:pt x="1548" y="68"/>
                    </a:lnTo>
                    <a:lnTo>
                      <a:pt x="1568" y="64"/>
                    </a:lnTo>
                    <a:lnTo>
                      <a:pt x="1580" y="58"/>
                    </a:lnTo>
                    <a:lnTo>
                      <a:pt x="1582" y="56"/>
                    </a:lnTo>
                    <a:lnTo>
                      <a:pt x="1584" y="54"/>
                    </a:lnTo>
                    <a:lnTo>
                      <a:pt x="1584" y="54"/>
                    </a:lnTo>
                    <a:lnTo>
                      <a:pt x="1582" y="50"/>
                    </a:lnTo>
                    <a:lnTo>
                      <a:pt x="1580" y="48"/>
                    </a:lnTo>
                    <a:lnTo>
                      <a:pt x="1568" y="42"/>
                    </a:lnTo>
                    <a:lnTo>
                      <a:pt x="1548" y="38"/>
                    </a:lnTo>
                    <a:lnTo>
                      <a:pt x="1522" y="32"/>
                    </a:lnTo>
                    <a:lnTo>
                      <a:pt x="1448" y="24"/>
                    </a:lnTo>
                    <a:lnTo>
                      <a:pt x="1352" y="16"/>
                    </a:lnTo>
                    <a:lnTo>
                      <a:pt x="1236" y="10"/>
                    </a:lnTo>
                    <a:lnTo>
                      <a:pt x="1100" y="4"/>
                    </a:lnTo>
                    <a:lnTo>
                      <a:pt x="950" y="2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CF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394"/>
              <p:cNvSpPr>
                <a:spLocks/>
              </p:cNvSpPr>
              <p:nvPr/>
            </p:nvSpPr>
            <p:spPr bwMode="auto">
              <a:xfrm>
                <a:off x="3064" y="4174"/>
                <a:ext cx="1572" cy="102"/>
              </a:xfrm>
              <a:custGeom>
                <a:avLst/>
                <a:gdLst>
                  <a:gd name="T0" fmla="*/ 784 w 1572"/>
                  <a:gd name="T1" fmla="*/ 102 h 102"/>
                  <a:gd name="T2" fmla="*/ 784 w 1572"/>
                  <a:gd name="T3" fmla="*/ 102 h 102"/>
                  <a:gd name="T4" fmla="*/ 626 w 1572"/>
                  <a:gd name="T5" fmla="*/ 102 h 102"/>
                  <a:gd name="T6" fmla="*/ 478 w 1572"/>
                  <a:gd name="T7" fmla="*/ 98 h 102"/>
                  <a:gd name="T8" fmla="*/ 346 w 1572"/>
                  <a:gd name="T9" fmla="*/ 94 h 102"/>
                  <a:gd name="T10" fmla="*/ 230 w 1572"/>
                  <a:gd name="T11" fmla="*/ 88 h 102"/>
                  <a:gd name="T12" fmla="*/ 134 w 1572"/>
                  <a:gd name="T13" fmla="*/ 80 h 102"/>
                  <a:gd name="T14" fmla="*/ 60 w 1572"/>
                  <a:gd name="T15" fmla="*/ 72 h 102"/>
                  <a:gd name="T16" fmla="*/ 34 w 1572"/>
                  <a:gd name="T17" fmla="*/ 66 h 102"/>
                  <a:gd name="T18" fmla="*/ 16 w 1572"/>
                  <a:gd name="T19" fmla="*/ 62 h 102"/>
                  <a:gd name="T20" fmla="*/ 4 w 1572"/>
                  <a:gd name="T21" fmla="*/ 56 h 102"/>
                  <a:gd name="T22" fmla="*/ 0 w 1572"/>
                  <a:gd name="T23" fmla="*/ 54 h 102"/>
                  <a:gd name="T24" fmla="*/ 0 w 1572"/>
                  <a:gd name="T25" fmla="*/ 52 h 102"/>
                  <a:gd name="T26" fmla="*/ 0 w 1572"/>
                  <a:gd name="T27" fmla="*/ 52 h 102"/>
                  <a:gd name="T28" fmla="*/ 0 w 1572"/>
                  <a:gd name="T29" fmla="*/ 48 h 102"/>
                  <a:gd name="T30" fmla="*/ 4 w 1572"/>
                  <a:gd name="T31" fmla="*/ 46 h 102"/>
                  <a:gd name="T32" fmla="*/ 16 w 1572"/>
                  <a:gd name="T33" fmla="*/ 40 h 102"/>
                  <a:gd name="T34" fmla="*/ 34 w 1572"/>
                  <a:gd name="T35" fmla="*/ 36 h 102"/>
                  <a:gd name="T36" fmla="*/ 60 w 1572"/>
                  <a:gd name="T37" fmla="*/ 30 h 102"/>
                  <a:gd name="T38" fmla="*/ 134 w 1572"/>
                  <a:gd name="T39" fmla="*/ 22 h 102"/>
                  <a:gd name="T40" fmla="*/ 230 w 1572"/>
                  <a:gd name="T41" fmla="*/ 14 h 102"/>
                  <a:gd name="T42" fmla="*/ 346 w 1572"/>
                  <a:gd name="T43" fmla="*/ 8 h 102"/>
                  <a:gd name="T44" fmla="*/ 478 w 1572"/>
                  <a:gd name="T45" fmla="*/ 4 h 102"/>
                  <a:gd name="T46" fmla="*/ 626 w 1572"/>
                  <a:gd name="T47" fmla="*/ 0 h 102"/>
                  <a:gd name="T48" fmla="*/ 784 w 1572"/>
                  <a:gd name="T49" fmla="*/ 0 h 102"/>
                  <a:gd name="T50" fmla="*/ 784 w 1572"/>
                  <a:gd name="T51" fmla="*/ 0 h 102"/>
                  <a:gd name="T52" fmla="*/ 944 w 1572"/>
                  <a:gd name="T53" fmla="*/ 0 h 102"/>
                  <a:gd name="T54" fmla="*/ 1092 w 1572"/>
                  <a:gd name="T55" fmla="*/ 4 h 102"/>
                  <a:gd name="T56" fmla="*/ 1226 w 1572"/>
                  <a:gd name="T57" fmla="*/ 8 h 102"/>
                  <a:gd name="T58" fmla="*/ 1342 w 1572"/>
                  <a:gd name="T59" fmla="*/ 14 h 102"/>
                  <a:gd name="T60" fmla="*/ 1438 w 1572"/>
                  <a:gd name="T61" fmla="*/ 22 h 102"/>
                  <a:gd name="T62" fmla="*/ 1510 w 1572"/>
                  <a:gd name="T63" fmla="*/ 30 h 102"/>
                  <a:gd name="T64" fmla="*/ 1538 w 1572"/>
                  <a:gd name="T65" fmla="*/ 36 h 102"/>
                  <a:gd name="T66" fmla="*/ 1556 w 1572"/>
                  <a:gd name="T67" fmla="*/ 40 h 102"/>
                  <a:gd name="T68" fmla="*/ 1568 w 1572"/>
                  <a:gd name="T69" fmla="*/ 46 h 102"/>
                  <a:gd name="T70" fmla="*/ 1572 w 1572"/>
                  <a:gd name="T71" fmla="*/ 48 h 102"/>
                  <a:gd name="T72" fmla="*/ 1572 w 1572"/>
                  <a:gd name="T73" fmla="*/ 52 h 102"/>
                  <a:gd name="T74" fmla="*/ 1572 w 1572"/>
                  <a:gd name="T75" fmla="*/ 52 h 102"/>
                  <a:gd name="T76" fmla="*/ 1572 w 1572"/>
                  <a:gd name="T77" fmla="*/ 54 h 102"/>
                  <a:gd name="T78" fmla="*/ 1568 w 1572"/>
                  <a:gd name="T79" fmla="*/ 56 h 102"/>
                  <a:gd name="T80" fmla="*/ 1556 w 1572"/>
                  <a:gd name="T81" fmla="*/ 62 h 102"/>
                  <a:gd name="T82" fmla="*/ 1538 w 1572"/>
                  <a:gd name="T83" fmla="*/ 66 h 102"/>
                  <a:gd name="T84" fmla="*/ 1510 w 1572"/>
                  <a:gd name="T85" fmla="*/ 72 h 102"/>
                  <a:gd name="T86" fmla="*/ 1438 w 1572"/>
                  <a:gd name="T87" fmla="*/ 80 h 102"/>
                  <a:gd name="T88" fmla="*/ 1342 w 1572"/>
                  <a:gd name="T89" fmla="*/ 88 h 102"/>
                  <a:gd name="T90" fmla="*/ 1226 w 1572"/>
                  <a:gd name="T91" fmla="*/ 94 h 102"/>
                  <a:gd name="T92" fmla="*/ 1092 w 1572"/>
                  <a:gd name="T93" fmla="*/ 98 h 102"/>
                  <a:gd name="T94" fmla="*/ 944 w 1572"/>
                  <a:gd name="T95" fmla="*/ 102 h 102"/>
                  <a:gd name="T96" fmla="*/ 784 w 1572"/>
                  <a:gd name="T9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72" h="102">
                    <a:moveTo>
                      <a:pt x="784" y="102"/>
                    </a:moveTo>
                    <a:lnTo>
                      <a:pt x="784" y="102"/>
                    </a:lnTo>
                    <a:lnTo>
                      <a:pt x="626" y="102"/>
                    </a:lnTo>
                    <a:lnTo>
                      <a:pt x="478" y="98"/>
                    </a:lnTo>
                    <a:lnTo>
                      <a:pt x="346" y="94"/>
                    </a:lnTo>
                    <a:lnTo>
                      <a:pt x="230" y="88"/>
                    </a:lnTo>
                    <a:lnTo>
                      <a:pt x="134" y="80"/>
                    </a:lnTo>
                    <a:lnTo>
                      <a:pt x="60" y="72"/>
                    </a:lnTo>
                    <a:lnTo>
                      <a:pt x="34" y="66"/>
                    </a:lnTo>
                    <a:lnTo>
                      <a:pt x="16" y="62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16" y="40"/>
                    </a:lnTo>
                    <a:lnTo>
                      <a:pt x="34" y="36"/>
                    </a:lnTo>
                    <a:lnTo>
                      <a:pt x="60" y="30"/>
                    </a:lnTo>
                    <a:lnTo>
                      <a:pt x="134" y="22"/>
                    </a:lnTo>
                    <a:lnTo>
                      <a:pt x="230" y="14"/>
                    </a:lnTo>
                    <a:lnTo>
                      <a:pt x="346" y="8"/>
                    </a:lnTo>
                    <a:lnTo>
                      <a:pt x="478" y="4"/>
                    </a:lnTo>
                    <a:lnTo>
                      <a:pt x="626" y="0"/>
                    </a:lnTo>
                    <a:lnTo>
                      <a:pt x="784" y="0"/>
                    </a:lnTo>
                    <a:lnTo>
                      <a:pt x="784" y="0"/>
                    </a:lnTo>
                    <a:lnTo>
                      <a:pt x="944" y="0"/>
                    </a:lnTo>
                    <a:lnTo>
                      <a:pt x="1092" y="4"/>
                    </a:lnTo>
                    <a:lnTo>
                      <a:pt x="1226" y="8"/>
                    </a:lnTo>
                    <a:lnTo>
                      <a:pt x="1342" y="14"/>
                    </a:lnTo>
                    <a:lnTo>
                      <a:pt x="1438" y="22"/>
                    </a:lnTo>
                    <a:lnTo>
                      <a:pt x="1510" y="30"/>
                    </a:lnTo>
                    <a:lnTo>
                      <a:pt x="1538" y="36"/>
                    </a:lnTo>
                    <a:lnTo>
                      <a:pt x="1556" y="40"/>
                    </a:lnTo>
                    <a:lnTo>
                      <a:pt x="1568" y="46"/>
                    </a:lnTo>
                    <a:lnTo>
                      <a:pt x="1572" y="48"/>
                    </a:lnTo>
                    <a:lnTo>
                      <a:pt x="1572" y="52"/>
                    </a:lnTo>
                    <a:lnTo>
                      <a:pt x="1572" y="52"/>
                    </a:lnTo>
                    <a:lnTo>
                      <a:pt x="1572" y="54"/>
                    </a:lnTo>
                    <a:lnTo>
                      <a:pt x="1568" y="56"/>
                    </a:lnTo>
                    <a:lnTo>
                      <a:pt x="1556" y="62"/>
                    </a:lnTo>
                    <a:lnTo>
                      <a:pt x="1538" y="66"/>
                    </a:lnTo>
                    <a:lnTo>
                      <a:pt x="1510" y="72"/>
                    </a:lnTo>
                    <a:lnTo>
                      <a:pt x="1438" y="80"/>
                    </a:lnTo>
                    <a:lnTo>
                      <a:pt x="1342" y="88"/>
                    </a:lnTo>
                    <a:lnTo>
                      <a:pt x="1226" y="94"/>
                    </a:lnTo>
                    <a:lnTo>
                      <a:pt x="1092" y="98"/>
                    </a:lnTo>
                    <a:lnTo>
                      <a:pt x="944" y="102"/>
                    </a:lnTo>
                    <a:lnTo>
                      <a:pt x="784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395"/>
              <p:cNvSpPr>
                <a:spLocks/>
              </p:cNvSpPr>
              <p:nvPr/>
            </p:nvSpPr>
            <p:spPr bwMode="auto">
              <a:xfrm>
                <a:off x="3058" y="4172"/>
                <a:ext cx="1584" cy="106"/>
              </a:xfrm>
              <a:custGeom>
                <a:avLst/>
                <a:gdLst>
                  <a:gd name="T0" fmla="*/ 790 w 1584"/>
                  <a:gd name="T1" fmla="*/ 0 h 106"/>
                  <a:gd name="T2" fmla="*/ 790 w 1584"/>
                  <a:gd name="T3" fmla="*/ 0 h 106"/>
                  <a:gd name="T4" fmla="*/ 630 w 1584"/>
                  <a:gd name="T5" fmla="*/ 2 h 106"/>
                  <a:gd name="T6" fmla="*/ 482 w 1584"/>
                  <a:gd name="T7" fmla="*/ 4 h 106"/>
                  <a:gd name="T8" fmla="*/ 348 w 1584"/>
                  <a:gd name="T9" fmla="*/ 10 h 106"/>
                  <a:gd name="T10" fmla="*/ 232 w 1584"/>
                  <a:gd name="T11" fmla="*/ 16 h 106"/>
                  <a:gd name="T12" fmla="*/ 136 w 1584"/>
                  <a:gd name="T13" fmla="*/ 24 h 106"/>
                  <a:gd name="T14" fmla="*/ 62 w 1584"/>
                  <a:gd name="T15" fmla="*/ 32 h 106"/>
                  <a:gd name="T16" fmla="*/ 36 w 1584"/>
                  <a:gd name="T17" fmla="*/ 38 h 106"/>
                  <a:gd name="T18" fmla="*/ 16 w 1584"/>
                  <a:gd name="T19" fmla="*/ 42 h 106"/>
                  <a:gd name="T20" fmla="*/ 4 w 1584"/>
                  <a:gd name="T21" fmla="*/ 48 h 106"/>
                  <a:gd name="T22" fmla="*/ 2 w 1584"/>
                  <a:gd name="T23" fmla="*/ 50 h 106"/>
                  <a:gd name="T24" fmla="*/ 0 w 1584"/>
                  <a:gd name="T25" fmla="*/ 54 h 106"/>
                  <a:gd name="T26" fmla="*/ 0 w 1584"/>
                  <a:gd name="T27" fmla="*/ 54 h 106"/>
                  <a:gd name="T28" fmla="*/ 2 w 1584"/>
                  <a:gd name="T29" fmla="*/ 56 h 106"/>
                  <a:gd name="T30" fmla="*/ 4 w 1584"/>
                  <a:gd name="T31" fmla="*/ 58 h 106"/>
                  <a:gd name="T32" fmla="*/ 16 w 1584"/>
                  <a:gd name="T33" fmla="*/ 64 h 106"/>
                  <a:gd name="T34" fmla="*/ 36 w 1584"/>
                  <a:gd name="T35" fmla="*/ 68 h 106"/>
                  <a:gd name="T36" fmla="*/ 62 w 1584"/>
                  <a:gd name="T37" fmla="*/ 74 h 106"/>
                  <a:gd name="T38" fmla="*/ 136 w 1584"/>
                  <a:gd name="T39" fmla="*/ 82 h 106"/>
                  <a:gd name="T40" fmla="*/ 232 w 1584"/>
                  <a:gd name="T41" fmla="*/ 90 h 106"/>
                  <a:gd name="T42" fmla="*/ 348 w 1584"/>
                  <a:gd name="T43" fmla="*/ 96 h 106"/>
                  <a:gd name="T44" fmla="*/ 482 w 1584"/>
                  <a:gd name="T45" fmla="*/ 102 h 106"/>
                  <a:gd name="T46" fmla="*/ 630 w 1584"/>
                  <a:gd name="T47" fmla="*/ 104 h 106"/>
                  <a:gd name="T48" fmla="*/ 790 w 1584"/>
                  <a:gd name="T49" fmla="*/ 106 h 106"/>
                  <a:gd name="T50" fmla="*/ 790 w 1584"/>
                  <a:gd name="T51" fmla="*/ 106 h 106"/>
                  <a:gd name="T52" fmla="*/ 950 w 1584"/>
                  <a:gd name="T53" fmla="*/ 104 h 106"/>
                  <a:gd name="T54" fmla="*/ 1100 w 1584"/>
                  <a:gd name="T55" fmla="*/ 102 h 106"/>
                  <a:gd name="T56" fmla="*/ 1236 w 1584"/>
                  <a:gd name="T57" fmla="*/ 96 h 106"/>
                  <a:gd name="T58" fmla="*/ 1352 w 1584"/>
                  <a:gd name="T59" fmla="*/ 90 h 106"/>
                  <a:gd name="T60" fmla="*/ 1448 w 1584"/>
                  <a:gd name="T61" fmla="*/ 82 h 106"/>
                  <a:gd name="T62" fmla="*/ 1522 w 1584"/>
                  <a:gd name="T63" fmla="*/ 74 h 106"/>
                  <a:gd name="T64" fmla="*/ 1548 w 1584"/>
                  <a:gd name="T65" fmla="*/ 68 h 106"/>
                  <a:gd name="T66" fmla="*/ 1568 w 1584"/>
                  <a:gd name="T67" fmla="*/ 64 h 106"/>
                  <a:gd name="T68" fmla="*/ 1580 w 1584"/>
                  <a:gd name="T69" fmla="*/ 58 h 106"/>
                  <a:gd name="T70" fmla="*/ 1582 w 1584"/>
                  <a:gd name="T71" fmla="*/ 56 h 106"/>
                  <a:gd name="T72" fmla="*/ 1584 w 1584"/>
                  <a:gd name="T73" fmla="*/ 54 h 106"/>
                  <a:gd name="T74" fmla="*/ 1584 w 1584"/>
                  <a:gd name="T75" fmla="*/ 54 h 106"/>
                  <a:gd name="T76" fmla="*/ 1582 w 1584"/>
                  <a:gd name="T77" fmla="*/ 50 h 106"/>
                  <a:gd name="T78" fmla="*/ 1580 w 1584"/>
                  <a:gd name="T79" fmla="*/ 48 h 106"/>
                  <a:gd name="T80" fmla="*/ 1568 w 1584"/>
                  <a:gd name="T81" fmla="*/ 42 h 106"/>
                  <a:gd name="T82" fmla="*/ 1548 w 1584"/>
                  <a:gd name="T83" fmla="*/ 38 h 106"/>
                  <a:gd name="T84" fmla="*/ 1522 w 1584"/>
                  <a:gd name="T85" fmla="*/ 32 h 106"/>
                  <a:gd name="T86" fmla="*/ 1448 w 1584"/>
                  <a:gd name="T87" fmla="*/ 24 h 106"/>
                  <a:gd name="T88" fmla="*/ 1352 w 1584"/>
                  <a:gd name="T89" fmla="*/ 16 h 106"/>
                  <a:gd name="T90" fmla="*/ 1236 w 1584"/>
                  <a:gd name="T91" fmla="*/ 10 h 106"/>
                  <a:gd name="T92" fmla="*/ 1100 w 1584"/>
                  <a:gd name="T93" fmla="*/ 4 h 106"/>
                  <a:gd name="T94" fmla="*/ 950 w 1584"/>
                  <a:gd name="T95" fmla="*/ 2 h 106"/>
                  <a:gd name="T96" fmla="*/ 790 w 1584"/>
                  <a:gd name="T9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84" h="106">
                    <a:moveTo>
                      <a:pt x="790" y="0"/>
                    </a:moveTo>
                    <a:lnTo>
                      <a:pt x="790" y="0"/>
                    </a:lnTo>
                    <a:lnTo>
                      <a:pt x="630" y="2"/>
                    </a:lnTo>
                    <a:lnTo>
                      <a:pt x="482" y="4"/>
                    </a:lnTo>
                    <a:lnTo>
                      <a:pt x="348" y="10"/>
                    </a:lnTo>
                    <a:lnTo>
                      <a:pt x="232" y="16"/>
                    </a:lnTo>
                    <a:lnTo>
                      <a:pt x="136" y="24"/>
                    </a:lnTo>
                    <a:lnTo>
                      <a:pt x="62" y="32"/>
                    </a:lnTo>
                    <a:lnTo>
                      <a:pt x="36" y="38"/>
                    </a:lnTo>
                    <a:lnTo>
                      <a:pt x="16" y="42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16" y="64"/>
                    </a:lnTo>
                    <a:lnTo>
                      <a:pt x="36" y="68"/>
                    </a:lnTo>
                    <a:lnTo>
                      <a:pt x="62" y="74"/>
                    </a:lnTo>
                    <a:lnTo>
                      <a:pt x="136" y="82"/>
                    </a:lnTo>
                    <a:lnTo>
                      <a:pt x="232" y="90"/>
                    </a:lnTo>
                    <a:lnTo>
                      <a:pt x="348" y="96"/>
                    </a:lnTo>
                    <a:lnTo>
                      <a:pt x="482" y="102"/>
                    </a:lnTo>
                    <a:lnTo>
                      <a:pt x="630" y="104"/>
                    </a:lnTo>
                    <a:lnTo>
                      <a:pt x="790" y="106"/>
                    </a:lnTo>
                    <a:lnTo>
                      <a:pt x="790" y="106"/>
                    </a:lnTo>
                    <a:lnTo>
                      <a:pt x="950" y="104"/>
                    </a:lnTo>
                    <a:lnTo>
                      <a:pt x="1100" y="102"/>
                    </a:lnTo>
                    <a:lnTo>
                      <a:pt x="1236" y="96"/>
                    </a:lnTo>
                    <a:lnTo>
                      <a:pt x="1352" y="90"/>
                    </a:lnTo>
                    <a:lnTo>
                      <a:pt x="1448" y="82"/>
                    </a:lnTo>
                    <a:lnTo>
                      <a:pt x="1522" y="74"/>
                    </a:lnTo>
                    <a:lnTo>
                      <a:pt x="1548" y="68"/>
                    </a:lnTo>
                    <a:lnTo>
                      <a:pt x="1568" y="64"/>
                    </a:lnTo>
                    <a:lnTo>
                      <a:pt x="1580" y="58"/>
                    </a:lnTo>
                    <a:lnTo>
                      <a:pt x="1582" y="56"/>
                    </a:lnTo>
                    <a:lnTo>
                      <a:pt x="1584" y="54"/>
                    </a:lnTo>
                    <a:lnTo>
                      <a:pt x="1584" y="54"/>
                    </a:lnTo>
                    <a:lnTo>
                      <a:pt x="1582" y="50"/>
                    </a:lnTo>
                    <a:lnTo>
                      <a:pt x="1580" y="48"/>
                    </a:lnTo>
                    <a:lnTo>
                      <a:pt x="1568" y="42"/>
                    </a:lnTo>
                    <a:lnTo>
                      <a:pt x="1548" y="38"/>
                    </a:lnTo>
                    <a:lnTo>
                      <a:pt x="1522" y="32"/>
                    </a:lnTo>
                    <a:lnTo>
                      <a:pt x="1448" y="24"/>
                    </a:lnTo>
                    <a:lnTo>
                      <a:pt x="1352" y="16"/>
                    </a:lnTo>
                    <a:lnTo>
                      <a:pt x="1236" y="10"/>
                    </a:lnTo>
                    <a:lnTo>
                      <a:pt x="1100" y="4"/>
                    </a:lnTo>
                    <a:lnTo>
                      <a:pt x="950" y="2"/>
                    </a:lnTo>
                    <a:lnTo>
                      <a:pt x="7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396"/>
              <p:cNvSpPr>
                <a:spLocks noEditPoints="1"/>
              </p:cNvSpPr>
              <p:nvPr/>
            </p:nvSpPr>
            <p:spPr bwMode="auto">
              <a:xfrm>
                <a:off x="3064" y="4174"/>
                <a:ext cx="1572" cy="102"/>
              </a:xfrm>
              <a:custGeom>
                <a:avLst/>
                <a:gdLst>
                  <a:gd name="T0" fmla="*/ 784 w 1572"/>
                  <a:gd name="T1" fmla="*/ 102 h 102"/>
                  <a:gd name="T2" fmla="*/ 480 w 1572"/>
                  <a:gd name="T3" fmla="*/ 98 h 102"/>
                  <a:gd name="T4" fmla="*/ 232 w 1572"/>
                  <a:gd name="T5" fmla="*/ 88 h 102"/>
                  <a:gd name="T6" fmla="*/ 66 w 1572"/>
                  <a:gd name="T7" fmla="*/ 72 h 102"/>
                  <a:gd name="T8" fmla="*/ 20 w 1572"/>
                  <a:gd name="T9" fmla="*/ 62 h 102"/>
                  <a:gd name="T10" fmla="*/ 6 w 1572"/>
                  <a:gd name="T11" fmla="*/ 54 h 102"/>
                  <a:gd name="T12" fmla="*/ 4 w 1572"/>
                  <a:gd name="T13" fmla="*/ 52 h 102"/>
                  <a:gd name="T14" fmla="*/ 8 w 1572"/>
                  <a:gd name="T15" fmla="*/ 46 h 102"/>
                  <a:gd name="T16" fmla="*/ 40 w 1572"/>
                  <a:gd name="T17" fmla="*/ 36 h 102"/>
                  <a:gd name="T18" fmla="*/ 138 w 1572"/>
                  <a:gd name="T19" fmla="*/ 22 h 102"/>
                  <a:gd name="T20" fmla="*/ 348 w 1572"/>
                  <a:gd name="T21" fmla="*/ 8 h 102"/>
                  <a:gd name="T22" fmla="*/ 626 w 1572"/>
                  <a:gd name="T23" fmla="*/ 0 h 102"/>
                  <a:gd name="T24" fmla="*/ 784 w 1572"/>
                  <a:gd name="T25" fmla="*/ 0 h 102"/>
                  <a:gd name="T26" fmla="*/ 1090 w 1572"/>
                  <a:gd name="T27" fmla="*/ 4 h 102"/>
                  <a:gd name="T28" fmla="*/ 1340 w 1572"/>
                  <a:gd name="T29" fmla="*/ 14 h 102"/>
                  <a:gd name="T30" fmla="*/ 1506 w 1572"/>
                  <a:gd name="T31" fmla="*/ 32 h 102"/>
                  <a:gd name="T32" fmla="*/ 1552 w 1572"/>
                  <a:gd name="T33" fmla="*/ 40 h 102"/>
                  <a:gd name="T34" fmla="*/ 1566 w 1572"/>
                  <a:gd name="T35" fmla="*/ 48 h 102"/>
                  <a:gd name="T36" fmla="*/ 1568 w 1572"/>
                  <a:gd name="T37" fmla="*/ 52 h 102"/>
                  <a:gd name="T38" fmla="*/ 1564 w 1572"/>
                  <a:gd name="T39" fmla="*/ 56 h 102"/>
                  <a:gd name="T40" fmla="*/ 1532 w 1572"/>
                  <a:gd name="T41" fmla="*/ 66 h 102"/>
                  <a:gd name="T42" fmla="*/ 1434 w 1572"/>
                  <a:gd name="T43" fmla="*/ 80 h 102"/>
                  <a:gd name="T44" fmla="*/ 1224 w 1572"/>
                  <a:gd name="T45" fmla="*/ 94 h 102"/>
                  <a:gd name="T46" fmla="*/ 942 w 1572"/>
                  <a:gd name="T47" fmla="*/ 102 h 102"/>
                  <a:gd name="T48" fmla="*/ 784 w 1572"/>
                  <a:gd name="T49" fmla="*/ 0 h 102"/>
                  <a:gd name="T50" fmla="*/ 626 w 1572"/>
                  <a:gd name="T51" fmla="*/ 0 h 102"/>
                  <a:gd name="T52" fmla="*/ 346 w 1572"/>
                  <a:gd name="T53" fmla="*/ 8 h 102"/>
                  <a:gd name="T54" fmla="*/ 134 w 1572"/>
                  <a:gd name="T55" fmla="*/ 22 h 102"/>
                  <a:gd name="T56" fmla="*/ 34 w 1572"/>
                  <a:gd name="T57" fmla="*/ 36 h 102"/>
                  <a:gd name="T58" fmla="*/ 4 w 1572"/>
                  <a:gd name="T59" fmla="*/ 46 h 102"/>
                  <a:gd name="T60" fmla="*/ 0 w 1572"/>
                  <a:gd name="T61" fmla="*/ 52 h 102"/>
                  <a:gd name="T62" fmla="*/ 0 w 1572"/>
                  <a:gd name="T63" fmla="*/ 54 h 102"/>
                  <a:gd name="T64" fmla="*/ 16 w 1572"/>
                  <a:gd name="T65" fmla="*/ 62 h 102"/>
                  <a:gd name="T66" fmla="*/ 60 w 1572"/>
                  <a:gd name="T67" fmla="*/ 72 h 102"/>
                  <a:gd name="T68" fmla="*/ 230 w 1572"/>
                  <a:gd name="T69" fmla="*/ 88 h 102"/>
                  <a:gd name="T70" fmla="*/ 478 w 1572"/>
                  <a:gd name="T71" fmla="*/ 98 h 102"/>
                  <a:gd name="T72" fmla="*/ 784 w 1572"/>
                  <a:gd name="T73" fmla="*/ 102 h 102"/>
                  <a:gd name="T74" fmla="*/ 944 w 1572"/>
                  <a:gd name="T75" fmla="*/ 102 h 102"/>
                  <a:gd name="T76" fmla="*/ 1226 w 1572"/>
                  <a:gd name="T77" fmla="*/ 94 h 102"/>
                  <a:gd name="T78" fmla="*/ 1438 w 1572"/>
                  <a:gd name="T79" fmla="*/ 80 h 102"/>
                  <a:gd name="T80" fmla="*/ 1538 w 1572"/>
                  <a:gd name="T81" fmla="*/ 66 h 102"/>
                  <a:gd name="T82" fmla="*/ 1568 w 1572"/>
                  <a:gd name="T83" fmla="*/ 56 h 102"/>
                  <a:gd name="T84" fmla="*/ 1572 w 1572"/>
                  <a:gd name="T85" fmla="*/ 52 h 102"/>
                  <a:gd name="T86" fmla="*/ 1572 w 1572"/>
                  <a:gd name="T87" fmla="*/ 48 h 102"/>
                  <a:gd name="T88" fmla="*/ 1556 w 1572"/>
                  <a:gd name="T89" fmla="*/ 40 h 102"/>
                  <a:gd name="T90" fmla="*/ 1510 w 1572"/>
                  <a:gd name="T91" fmla="*/ 30 h 102"/>
                  <a:gd name="T92" fmla="*/ 1342 w 1572"/>
                  <a:gd name="T93" fmla="*/ 14 h 102"/>
                  <a:gd name="T94" fmla="*/ 1092 w 1572"/>
                  <a:gd name="T95" fmla="*/ 4 h 102"/>
                  <a:gd name="T96" fmla="*/ 784 w 157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72" h="102">
                    <a:moveTo>
                      <a:pt x="784" y="102"/>
                    </a:moveTo>
                    <a:lnTo>
                      <a:pt x="784" y="102"/>
                    </a:lnTo>
                    <a:lnTo>
                      <a:pt x="626" y="102"/>
                    </a:lnTo>
                    <a:lnTo>
                      <a:pt x="480" y="98"/>
                    </a:lnTo>
                    <a:lnTo>
                      <a:pt x="348" y="94"/>
                    </a:lnTo>
                    <a:lnTo>
                      <a:pt x="232" y="88"/>
                    </a:lnTo>
                    <a:lnTo>
                      <a:pt x="138" y="80"/>
                    </a:lnTo>
                    <a:lnTo>
                      <a:pt x="66" y="72"/>
                    </a:lnTo>
                    <a:lnTo>
                      <a:pt x="40" y="66"/>
                    </a:lnTo>
                    <a:lnTo>
                      <a:pt x="20" y="62"/>
                    </a:lnTo>
                    <a:lnTo>
                      <a:pt x="8" y="56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20" y="40"/>
                    </a:lnTo>
                    <a:lnTo>
                      <a:pt x="40" y="36"/>
                    </a:lnTo>
                    <a:lnTo>
                      <a:pt x="66" y="32"/>
                    </a:lnTo>
                    <a:lnTo>
                      <a:pt x="138" y="22"/>
                    </a:lnTo>
                    <a:lnTo>
                      <a:pt x="232" y="14"/>
                    </a:lnTo>
                    <a:lnTo>
                      <a:pt x="348" y="8"/>
                    </a:lnTo>
                    <a:lnTo>
                      <a:pt x="480" y="4"/>
                    </a:lnTo>
                    <a:lnTo>
                      <a:pt x="626" y="0"/>
                    </a:lnTo>
                    <a:lnTo>
                      <a:pt x="784" y="0"/>
                    </a:lnTo>
                    <a:lnTo>
                      <a:pt x="784" y="0"/>
                    </a:lnTo>
                    <a:lnTo>
                      <a:pt x="942" y="0"/>
                    </a:lnTo>
                    <a:lnTo>
                      <a:pt x="1090" y="4"/>
                    </a:lnTo>
                    <a:lnTo>
                      <a:pt x="1224" y="8"/>
                    </a:lnTo>
                    <a:lnTo>
                      <a:pt x="1340" y="14"/>
                    </a:lnTo>
                    <a:lnTo>
                      <a:pt x="1434" y="22"/>
                    </a:lnTo>
                    <a:lnTo>
                      <a:pt x="1506" y="32"/>
                    </a:lnTo>
                    <a:lnTo>
                      <a:pt x="1532" y="36"/>
                    </a:lnTo>
                    <a:lnTo>
                      <a:pt x="1552" y="40"/>
                    </a:lnTo>
                    <a:lnTo>
                      <a:pt x="1564" y="46"/>
                    </a:lnTo>
                    <a:lnTo>
                      <a:pt x="1566" y="48"/>
                    </a:lnTo>
                    <a:lnTo>
                      <a:pt x="1568" y="52"/>
                    </a:lnTo>
                    <a:lnTo>
                      <a:pt x="1568" y="52"/>
                    </a:lnTo>
                    <a:lnTo>
                      <a:pt x="1566" y="54"/>
                    </a:lnTo>
                    <a:lnTo>
                      <a:pt x="1564" y="56"/>
                    </a:lnTo>
                    <a:lnTo>
                      <a:pt x="1552" y="62"/>
                    </a:lnTo>
                    <a:lnTo>
                      <a:pt x="1532" y="66"/>
                    </a:lnTo>
                    <a:lnTo>
                      <a:pt x="1506" y="72"/>
                    </a:lnTo>
                    <a:lnTo>
                      <a:pt x="1434" y="80"/>
                    </a:lnTo>
                    <a:lnTo>
                      <a:pt x="1340" y="88"/>
                    </a:lnTo>
                    <a:lnTo>
                      <a:pt x="1224" y="94"/>
                    </a:lnTo>
                    <a:lnTo>
                      <a:pt x="1090" y="98"/>
                    </a:lnTo>
                    <a:lnTo>
                      <a:pt x="942" y="102"/>
                    </a:lnTo>
                    <a:lnTo>
                      <a:pt x="784" y="102"/>
                    </a:lnTo>
                    <a:close/>
                    <a:moveTo>
                      <a:pt x="784" y="0"/>
                    </a:moveTo>
                    <a:lnTo>
                      <a:pt x="784" y="0"/>
                    </a:lnTo>
                    <a:lnTo>
                      <a:pt x="626" y="0"/>
                    </a:lnTo>
                    <a:lnTo>
                      <a:pt x="478" y="4"/>
                    </a:lnTo>
                    <a:lnTo>
                      <a:pt x="346" y="8"/>
                    </a:lnTo>
                    <a:lnTo>
                      <a:pt x="230" y="14"/>
                    </a:lnTo>
                    <a:lnTo>
                      <a:pt x="134" y="22"/>
                    </a:lnTo>
                    <a:lnTo>
                      <a:pt x="60" y="30"/>
                    </a:lnTo>
                    <a:lnTo>
                      <a:pt x="34" y="36"/>
                    </a:lnTo>
                    <a:lnTo>
                      <a:pt x="16" y="40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4" y="66"/>
                    </a:lnTo>
                    <a:lnTo>
                      <a:pt x="60" y="72"/>
                    </a:lnTo>
                    <a:lnTo>
                      <a:pt x="134" y="80"/>
                    </a:lnTo>
                    <a:lnTo>
                      <a:pt x="230" y="88"/>
                    </a:lnTo>
                    <a:lnTo>
                      <a:pt x="346" y="94"/>
                    </a:lnTo>
                    <a:lnTo>
                      <a:pt x="478" y="98"/>
                    </a:lnTo>
                    <a:lnTo>
                      <a:pt x="626" y="102"/>
                    </a:lnTo>
                    <a:lnTo>
                      <a:pt x="784" y="102"/>
                    </a:lnTo>
                    <a:lnTo>
                      <a:pt x="784" y="102"/>
                    </a:lnTo>
                    <a:lnTo>
                      <a:pt x="944" y="102"/>
                    </a:lnTo>
                    <a:lnTo>
                      <a:pt x="1092" y="98"/>
                    </a:lnTo>
                    <a:lnTo>
                      <a:pt x="1226" y="94"/>
                    </a:lnTo>
                    <a:lnTo>
                      <a:pt x="1342" y="88"/>
                    </a:lnTo>
                    <a:lnTo>
                      <a:pt x="1438" y="80"/>
                    </a:lnTo>
                    <a:lnTo>
                      <a:pt x="1510" y="72"/>
                    </a:lnTo>
                    <a:lnTo>
                      <a:pt x="1538" y="66"/>
                    </a:lnTo>
                    <a:lnTo>
                      <a:pt x="1556" y="62"/>
                    </a:lnTo>
                    <a:lnTo>
                      <a:pt x="1568" y="56"/>
                    </a:lnTo>
                    <a:lnTo>
                      <a:pt x="1572" y="54"/>
                    </a:lnTo>
                    <a:lnTo>
                      <a:pt x="1572" y="52"/>
                    </a:lnTo>
                    <a:lnTo>
                      <a:pt x="1572" y="52"/>
                    </a:lnTo>
                    <a:lnTo>
                      <a:pt x="1572" y="48"/>
                    </a:lnTo>
                    <a:lnTo>
                      <a:pt x="1568" y="46"/>
                    </a:lnTo>
                    <a:lnTo>
                      <a:pt x="1556" y="40"/>
                    </a:lnTo>
                    <a:lnTo>
                      <a:pt x="1538" y="36"/>
                    </a:lnTo>
                    <a:lnTo>
                      <a:pt x="1510" y="30"/>
                    </a:lnTo>
                    <a:lnTo>
                      <a:pt x="1438" y="22"/>
                    </a:lnTo>
                    <a:lnTo>
                      <a:pt x="1342" y="14"/>
                    </a:lnTo>
                    <a:lnTo>
                      <a:pt x="1226" y="8"/>
                    </a:lnTo>
                    <a:lnTo>
                      <a:pt x="1092" y="4"/>
                    </a:lnTo>
                    <a:lnTo>
                      <a:pt x="944" y="0"/>
                    </a:lnTo>
                    <a:lnTo>
                      <a:pt x="784" y="0"/>
                    </a:lnTo>
                    <a:close/>
                  </a:path>
                </a:pathLst>
              </a:custGeom>
              <a:solidFill>
                <a:srgbClr val="CFCA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397"/>
              <p:cNvSpPr>
                <a:spLocks/>
              </p:cNvSpPr>
              <p:nvPr/>
            </p:nvSpPr>
            <p:spPr bwMode="auto">
              <a:xfrm>
                <a:off x="3068" y="4174"/>
                <a:ext cx="1564" cy="102"/>
              </a:xfrm>
              <a:custGeom>
                <a:avLst/>
                <a:gdLst>
                  <a:gd name="T0" fmla="*/ 780 w 1564"/>
                  <a:gd name="T1" fmla="*/ 102 h 102"/>
                  <a:gd name="T2" fmla="*/ 780 w 1564"/>
                  <a:gd name="T3" fmla="*/ 102 h 102"/>
                  <a:gd name="T4" fmla="*/ 622 w 1564"/>
                  <a:gd name="T5" fmla="*/ 102 h 102"/>
                  <a:gd name="T6" fmla="*/ 476 w 1564"/>
                  <a:gd name="T7" fmla="*/ 98 h 102"/>
                  <a:gd name="T8" fmla="*/ 344 w 1564"/>
                  <a:gd name="T9" fmla="*/ 94 h 102"/>
                  <a:gd name="T10" fmla="*/ 228 w 1564"/>
                  <a:gd name="T11" fmla="*/ 88 h 102"/>
                  <a:gd name="T12" fmla="*/ 134 w 1564"/>
                  <a:gd name="T13" fmla="*/ 80 h 102"/>
                  <a:gd name="T14" fmla="*/ 62 w 1564"/>
                  <a:gd name="T15" fmla="*/ 72 h 102"/>
                  <a:gd name="T16" fmla="*/ 36 w 1564"/>
                  <a:gd name="T17" fmla="*/ 66 h 102"/>
                  <a:gd name="T18" fmla="*/ 16 w 1564"/>
                  <a:gd name="T19" fmla="*/ 62 h 102"/>
                  <a:gd name="T20" fmla="*/ 4 w 1564"/>
                  <a:gd name="T21" fmla="*/ 56 h 102"/>
                  <a:gd name="T22" fmla="*/ 2 w 1564"/>
                  <a:gd name="T23" fmla="*/ 54 h 102"/>
                  <a:gd name="T24" fmla="*/ 0 w 1564"/>
                  <a:gd name="T25" fmla="*/ 52 h 102"/>
                  <a:gd name="T26" fmla="*/ 0 w 1564"/>
                  <a:gd name="T27" fmla="*/ 52 h 102"/>
                  <a:gd name="T28" fmla="*/ 2 w 1564"/>
                  <a:gd name="T29" fmla="*/ 48 h 102"/>
                  <a:gd name="T30" fmla="*/ 4 w 1564"/>
                  <a:gd name="T31" fmla="*/ 46 h 102"/>
                  <a:gd name="T32" fmla="*/ 16 w 1564"/>
                  <a:gd name="T33" fmla="*/ 40 h 102"/>
                  <a:gd name="T34" fmla="*/ 36 w 1564"/>
                  <a:gd name="T35" fmla="*/ 36 h 102"/>
                  <a:gd name="T36" fmla="*/ 62 w 1564"/>
                  <a:gd name="T37" fmla="*/ 32 h 102"/>
                  <a:gd name="T38" fmla="*/ 134 w 1564"/>
                  <a:gd name="T39" fmla="*/ 22 h 102"/>
                  <a:gd name="T40" fmla="*/ 228 w 1564"/>
                  <a:gd name="T41" fmla="*/ 14 h 102"/>
                  <a:gd name="T42" fmla="*/ 344 w 1564"/>
                  <a:gd name="T43" fmla="*/ 8 h 102"/>
                  <a:gd name="T44" fmla="*/ 476 w 1564"/>
                  <a:gd name="T45" fmla="*/ 4 h 102"/>
                  <a:gd name="T46" fmla="*/ 622 w 1564"/>
                  <a:gd name="T47" fmla="*/ 0 h 102"/>
                  <a:gd name="T48" fmla="*/ 780 w 1564"/>
                  <a:gd name="T49" fmla="*/ 0 h 102"/>
                  <a:gd name="T50" fmla="*/ 780 w 1564"/>
                  <a:gd name="T51" fmla="*/ 0 h 102"/>
                  <a:gd name="T52" fmla="*/ 938 w 1564"/>
                  <a:gd name="T53" fmla="*/ 0 h 102"/>
                  <a:gd name="T54" fmla="*/ 1086 w 1564"/>
                  <a:gd name="T55" fmla="*/ 4 h 102"/>
                  <a:gd name="T56" fmla="*/ 1220 w 1564"/>
                  <a:gd name="T57" fmla="*/ 8 h 102"/>
                  <a:gd name="T58" fmla="*/ 1336 w 1564"/>
                  <a:gd name="T59" fmla="*/ 14 h 102"/>
                  <a:gd name="T60" fmla="*/ 1430 w 1564"/>
                  <a:gd name="T61" fmla="*/ 22 h 102"/>
                  <a:gd name="T62" fmla="*/ 1502 w 1564"/>
                  <a:gd name="T63" fmla="*/ 32 h 102"/>
                  <a:gd name="T64" fmla="*/ 1528 w 1564"/>
                  <a:gd name="T65" fmla="*/ 36 h 102"/>
                  <a:gd name="T66" fmla="*/ 1548 w 1564"/>
                  <a:gd name="T67" fmla="*/ 40 h 102"/>
                  <a:gd name="T68" fmla="*/ 1560 w 1564"/>
                  <a:gd name="T69" fmla="*/ 46 h 102"/>
                  <a:gd name="T70" fmla="*/ 1562 w 1564"/>
                  <a:gd name="T71" fmla="*/ 48 h 102"/>
                  <a:gd name="T72" fmla="*/ 1564 w 1564"/>
                  <a:gd name="T73" fmla="*/ 52 h 102"/>
                  <a:gd name="T74" fmla="*/ 1564 w 1564"/>
                  <a:gd name="T75" fmla="*/ 52 h 102"/>
                  <a:gd name="T76" fmla="*/ 1562 w 1564"/>
                  <a:gd name="T77" fmla="*/ 54 h 102"/>
                  <a:gd name="T78" fmla="*/ 1560 w 1564"/>
                  <a:gd name="T79" fmla="*/ 56 h 102"/>
                  <a:gd name="T80" fmla="*/ 1548 w 1564"/>
                  <a:gd name="T81" fmla="*/ 62 h 102"/>
                  <a:gd name="T82" fmla="*/ 1528 w 1564"/>
                  <a:gd name="T83" fmla="*/ 66 h 102"/>
                  <a:gd name="T84" fmla="*/ 1502 w 1564"/>
                  <a:gd name="T85" fmla="*/ 72 h 102"/>
                  <a:gd name="T86" fmla="*/ 1430 w 1564"/>
                  <a:gd name="T87" fmla="*/ 80 h 102"/>
                  <a:gd name="T88" fmla="*/ 1336 w 1564"/>
                  <a:gd name="T89" fmla="*/ 88 h 102"/>
                  <a:gd name="T90" fmla="*/ 1220 w 1564"/>
                  <a:gd name="T91" fmla="*/ 94 h 102"/>
                  <a:gd name="T92" fmla="*/ 1086 w 1564"/>
                  <a:gd name="T93" fmla="*/ 98 h 102"/>
                  <a:gd name="T94" fmla="*/ 938 w 1564"/>
                  <a:gd name="T95" fmla="*/ 102 h 102"/>
                  <a:gd name="T96" fmla="*/ 780 w 1564"/>
                  <a:gd name="T9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4" h="102">
                    <a:moveTo>
                      <a:pt x="780" y="102"/>
                    </a:moveTo>
                    <a:lnTo>
                      <a:pt x="780" y="102"/>
                    </a:lnTo>
                    <a:lnTo>
                      <a:pt x="622" y="102"/>
                    </a:lnTo>
                    <a:lnTo>
                      <a:pt x="476" y="98"/>
                    </a:lnTo>
                    <a:lnTo>
                      <a:pt x="344" y="94"/>
                    </a:lnTo>
                    <a:lnTo>
                      <a:pt x="228" y="88"/>
                    </a:lnTo>
                    <a:lnTo>
                      <a:pt x="134" y="80"/>
                    </a:lnTo>
                    <a:lnTo>
                      <a:pt x="62" y="72"/>
                    </a:lnTo>
                    <a:lnTo>
                      <a:pt x="36" y="66"/>
                    </a:lnTo>
                    <a:lnTo>
                      <a:pt x="16" y="62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16" y="40"/>
                    </a:lnTo>
                    <a:lnTo>
                      <a:pt x="36" y="36"/>
                    </a:lnTo>
                    <a:lnTo>
                      <a:pt x="62" y="32"/>
                    </a:lnTo>
                    <a:lnTo>
                      <a:pt x="134" y="22"/>
                    </a:lnTo>
                    <a:lnTo>
                      <a:pt x="228" y="14"/>
                    </a:lnTo>
                    <a:lnTo>
                      <a:pt x="344" y="8"/>
                    </a:lnTo>
                    <a:lnTo>
                      <a:pt x="476" y="4"/>
                    </a:lnTo>
                    <a:lnTo>
                      <a:pt x="622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938" y="0"/>
                    </a:lnTo>
                    <a:lnTo>
                      <a:pt x="1086" y="4"/>
                    </a:lnTo>
                    <a:lnTo>
                      <a:pt x="1220" y="8"/>
                    </a:lnTo>
                    <a:lnTo>
                      <a:pt x="1336" y="14"/>
                    </a:lnTo>
                    <a:lnTo>
                      <a:pt x="1430" y="22"/>
                    </a:lnTo>
                    <a:lnTo>
                      <a:pt x="1502" y="32"/>
                    </a:lnTo>
                    <a:lnTo>
                      <a:pt x="1528" y="36"/>
                    </a:lnTo>
                    <a:lnTo>
                      <a:pt x="1548" y="40"/>
                    </a:lnTo>
                    <a:lnTo>
                      <a:pt x="1560" y="46"/>
                    </a:lnTo>
                    <a:lnTo>
                      <a:pt x="1562" y="48"/>
                    </a:lnTo>
                    <a:lnTo>
                      <a:pt x="1564" y="52"/>
                    </a:lnTo>
                    <a:lnTo>
                      <a:pt x="1564" y="52"/>
                    </a:lnTo>
                    <a:lnTo>
                      <a:pt x="1562" y="54"/>
                    </a:lnTo>
                    <a:lnTo>
                      <a:pt x="1560" y="56"/>
                    </a:lnTo>
                    <a:lnTo>
                      <a:pt x="1548" y="62"/>
                    </a:lnTo>
                    <a:lnTo>
                      <a:pt x="1528" y="66"/>
                    </a:lnTo>
                    <a:lnTo>
                      <a:pt x="1502" y="72"/>
                    </a:lnTo>
                    <a:lnTo>
                      <a:pt x="1430" y="80"/>
                    </a:lnTo>
                    <a:lnTo>
                      <a:pt x="1336" y="88"/>
                    </a:lnTo>
                    <a:lnTo>
                      <a:pt x="1220" y="94"/>
                    </a:lnTo>
                    <a:lnTo>
                      <a:pt x="1086" y="98"/>
                    </a:lnTo>
                    <a:lnTo>
                      <a:pt x="938" y="102"/>
                    </a:lnTo>
                    <a:lnTo>
                      <a:pt x="780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398"/>
              <p:cNvSpPr>
                <a:spLocks/>
              </p:cNvSpPr>
              <p:nvPr/>
            </p:nvSpPr>
            <p:spPr bwMode="auto">
              <a:xfrm>
                <a:off x="3064" y="4174"/>
                <a:ext cx="1572" cy="102"/>
              </a:xfrm>
              <a:custGeom>
                <a:avLst/>
                <a:gdLst>
                  <a:gd name="T0" fmla="*/ 784 w 1572"/>
                  <a:gd name="T1" fmla="*/ 0 h 102"/>
                  <a:gd name="T2" fmla="*/ 784 w 1572"/>
                  <a:gd name="T3" fmla="*/ 0 h 102"/>
                  <a:gd name="T4" fmla="*/ 626 w 1572"/>
                  <a:gd name="T5" fmla="*/ 0 h 102"/>
                  <a:gd name="T6" fmla="*/ 478 w 1572"/>
                  <a:gd name="T7" fmla="*/ 4 h 102"/>
                  <a:gd name="T8" fmla="*/ 346 w 1572"/>
                  <a:gd name="T9" fmla="*/ 8 h 102"/>
                  <a:gd name="T10" fmla="*/ 230 w 1572"/>
                  <a:gd name="T11" fmla="*/ 14 h 102"/>
                  <a:gd name="T12" fmla="*/ 134 w 1572"/>
                  <a:gd name="T13" fmla="*/ 22 h 102"/>
                  <a:gd name="T14" fmla="*/ 60 w 1572"/>
                  <a:gd name="T15" fmla="*/ 30 h 102"/>
                  <a:gd name="T16" fmla="*/ 34 w 1572"/>
                  <a:gd name="T17" fmla="*/ 36 h 102"/>
                  <a:gd name="T18" fmla="*/ 16 w 1572"/>
                  <a:gd name="T19" fmla="*/ 40 h 102"/>
                  <a:gd name="T20" fmla="*/ 4 w 1572"/>
                  <a:gd name="T21" fmla="*/ 46 h 102"/>
                  <a:gd name="T22" fmla="*/ 0 w 1572"/>
                  <a:gd name="T23" fmla="*/ 48 h 102"/>
                  <a:gd name="T24" fmla="*/ 0 w 1572"/>
                  <a:gd name="T25" fmla="*/ 52 h 102"/>
                  <a:gd name="T26" fmla="*/ 0 w 1572"/>
                  <a:gd name="T27" fmla="*/ 52 h 102"/>
                  <a:gd name="T28" fmla="*/ 0 w 1572"/>
                  <a:gd name="T29" fmla="*/ 54 h 102"/>
                  <a:gd name="T30" fmla="*/ 4 w 1572"/>
                  <a:gd name="T31" fmla="*/ 56 h 102"/>
                  <a:gd name="T32" fmla="*/ 16 w 1572"/>
                  <a:gd name="T33" fmla="*/ 62 h 102"/>
                  <a:gd name="T34" fmla="*/ 34 w 1572"/>
                  <a:gd name="T35" fmla="*/ 66 h 102"/>
                  <a:gd name="T36" fmla="*/ 60 w 1572"/>
                  <a:gd name="T37" fmla="*/ 72 h 102"/>
                  <a:gd name="T38" fmla="*/ 134 w 1572"/>
                  <a:gd name="T39" fmla="*/ 80 h 102"/>
                  <a:gd name="T40" fmla="*/ 230 w 1572"/>
                  <a:gd name="T41" fmla="*/ 88 h 102"/>
                  <a:gd name="T42" fmla="*/ 346 w 1572"/>
                  <a:gd name="T43" fmla="*/ 94 h 102"/>
                  <a:gd name="T44" fmla="*/ 478 w 1572"/>
                  <a:gd name="T45" fmla="*/ 98 h 102"/>
                  <a:gd name="T46" fmla="*/ 626 w 1572"/>
                  <a:gd name="T47" fmla="*/ 102 h 102"/>
                  <a:gd name="T48" fmla="*/ 784 w 1572"/>
                  <a:gd name="T49" fmla="*/ 102 h 102"/>
                  <a:gd name="T50" fmla="*/ 784 w 1572"/>
                  <a:gd name="T51" fmla="*/ 102 h 102"/>
                  <a:gd name="T52" fmla="*/ 944 w 1572"/>
                  <a:gd name="T53" fmla="*/ 102 h 102"/>
                  <a:gd name="T54" fmla="*/ 1092 w 1572"/>
                  <a:gd name="T55" fmla="*/ 98 h 102"/>
                  <a:gd name="T56" fmla="*/ 1226 w 1572"/>
                  <a:gd name="T57" fmla="*/ 94 h 102"/>
                  <a:gd name="T58" fmla="*/ 1342 w 1572"/>
                  <a:gd name="T59" fmla="*/ 88 h 102"/>
                  <a:gd name="T60" fmla="*/ 1438 w 1572"/>
                  <a:gd name="T61" fmla="*/ 80 h 102"/>
                  <a:gd name="T62" fmla="*/ 1510 w 1572"/>
                  <a:gd name="T63" fmla="*/ 72 h 102"/>
                  <a:gd name="T64" fmla="*/ 1538 w 1572"/>
                  <a:gd name="T65" fmla="*/ 66 h 102"/>
                  <a:gd name="T66" fmla="*/ 1556 w 1572"/>
                  <a:gd name="T67" fmla="*/ 62 h 102"/>
                  <a:gd name="T68" fmla="*/ 1568 w 1572"/>
                  <a:gd name="T69" fmla="*/ 56 h 102"/>
                  <a:gd name="T70" fmla="*/ 1572 w 1572"/>
                  <a:gd name="T71" fmla="*/ 54 h 102"/>
                  <a:gd name="T72" fmla="*/ 1572 w 1572"/>
                  <a:gd name="T73" fmla="*/ 52 h 102"/>
                  <a:gd name="T74" fmla="*/ 1572 w 1572"/>
                  <a:gd name="T75" fmla="*/ 52 h 102"/>
                  <a:gd name="T76" fmla="*/ 1572 w 1572"/>
                  <a:gd name="T77" fmla="*/ 48 h 102"/>
                  <a:gd name="T78" fmla="*/ 1568 w 1572"/>
                  <a:gd name="T79" fmla="*/ 46 h 102"/>
                  <a:gd name="T80" fmla="*/ 1556 w 1572"/>
                  <a:gd name="T81" fmla="*/ 40 h 102"/>
                  <a:gd name="T82" fmla="*/ 1538 w 1572"/>
                  <a:gd name="T83" fmla="*/ 36 h 102"/>
                  <a:gd name="T84" fmla="*/ 1510 w 1572"/>
                  <a:gd name="T85" fmla="*/ 30 h 102"/>
                  <a:gd name="T86" fmla="*/ 1438 w 1572"/>
                  <a:gd name="T87" fmla="*/ 22 h 102"/>
                  <a:gd name="T88" fmla="*/ 1342 w 1572"/>
                  <a:gd name="T89" fmla="*/ 14 h 102"/>
                  <a:gd name="T90" fmla="*/ 1226 w 1572"/>
                  <a:gd name="T91" fmla="*/ 8 h 102"/>
                  <a:gd name="T92" fmla="*/ 1092 w 1572"/>
                  <a:gd name="T93" fmla="*/ 4 h 102"/>
                  <a:gd name="T94" fmla="*/ 944 w 1572"/>
                  <a:gd name="T95" fmla="*/ 0 h 102"/>
                  <a:gd name="T96" fmla="*/ 784 w 157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72" h="102">
                    <a:moveTo>
                      <a:pt x="784" y="0"/>
                    </a:moveTo>
                    <a:lnTo>
                      <a:pt x="784" y="0"/>
                    </a:lnTo>
                    <a:lnTo>
                      <a:pt x="626" y="0"/>
                    </a:lnTo>
                    <a:lnTo>
                      <a:pt x="478" y="4"/>
                    </a:lnTo>
                    <a:lnTo>
                      <a:pt x="346" y="8"/>
                    </a:lnTo>
                    <a:lnTo>
                      <a:pt x="230" y="14"/>
                    </a:lnTo>
                    <a:lnTo>
                      <a:pt x="134" y="22"/>
                    </a:lnTo>
                    <a:lnTo>
                      <a:pt x="60" y="30"/>
                    </a:lnTo>
                    <a:lnTo>
                      <a:pt x="34" y="36"/>
                    </a:lnTo>
                    <a:lnTo>
                      <a:pt x="16" y="40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4" y="66"/>
                    </a:lnTo>
                    <a:lnTo>
                      <a:pt x="60" y="72"/>
                    </a:lnTo>
                    <a:lnTo>
                      <a:pt x="134" y="80"/>
                    </a:lnTo>
                    <a:lnTo>
                      <a:pt x="230" y="88"/>
                    </a:lnTo>
                    <a:lnTo>
                      <a:pt x="346" y="94"/>
                    </a:lnTo>
                    <a:lnTo>
                      <a:pt x="478" y="98"/>
                    </a:lnTo>
                    <a:lnTo>
                      <a:pt x="626" y="102"/>
                    </a:lnTo>
                    <a:lnTo>
                      <a:pt x="784" y="102"/>
                    </a:lnTo>
                    <a:lnTo>
                      <a:pt x="784" y="102"/>
                    </a:lnTo>
                    <a:lnTo>
                      <a:pt x="944" y="102"/>
                    </a:lnTo>
                    <a:lnTo>
                      <a:pt x="1092" y="98"/>
                    </a:lnTo>
                    <a:lnTo>
                      <a:pt x="1226" y="94"/>
                    </a:lnTo>
                    <a:lnTo>
                      <a:pt x="1342" y="88"/>
                    </a:lnTo>
                    <a:lnTo>
                      <a:pt x="1438" y="80"/>
                    </a:lnTo>
                    <a:lnTo>
                      <a:pt x="1510" y="72"/>
                    </a:lnTo>
                    <a:lnTo>
                      <a:pt x="1538" y="66"/>
                    </a:lnTo>
                    <a:lnTo>
                      <a:pt x="1556" y="62"/>
                    </a:lnTo>
                    <a:lnTo>
                      <a:pt x="1568" y="56"/>
                    </a:lnTo>
                    <a:lnTo>
                      <a:pt x="1572" y="54"/>
                    </a:lnTo>
                    <a:lnTo>
                      <a:pt x="1572" y="52"/>
                    </a:lnTo>
                    <a:lnTo>
                      <a:pt x="1572" y="52"/>
                    </a:lnTo>
                    <a:lnTo>
                      <a:pt x="1572" y="48"/>
                    </a:lnTo>
                    <a:lnTo>
                      <a:pt x="1568" y="46"/>
                    </a:lnTo>
                    <a:lnTo>
                      <a:pt x="1556" y="40"/>
                    </a:lnTo>
                    <a:lnTo>
                      <a:pt x="1538" y="36"/>
                    </a:lnTo>
                    <a:lnTo>
                      <a:pt x="1510" y="30"/>
                    </a:lnTo>
                    <a:lnTo>
                      <a:pt x="1438" y="22"/>
                    </a:lnTo>
                    <a:lnTo>
                      <a:pt x="1342" y="14"/>
                    </a:lnTo>
                    <a:lnTo>
                      <a:pt x="1226" y="8"/>
                    </a:lnTo>
                    <a:lnTo>
                      <a:pt x="1092" y="4"/>
                    </a:lnTo>
                    <a:lnTo>
                      <a:pt x="944" y="0"/>
                    </a:lnTo>
                    <a:lnTo>
                      <a:pt x="7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399"/>
              <p:cNvSpPr>
                <a:spLocks noEditPoints="1"/>
              </p:cNvSpPr>
              <p:nvPr/>
            </p:nvSpPr>
            <p:spPr bwMode="auto">
              <a:xfrm>
                <a:off x="3068" y="4174"/>
                <a:ext cx="1564" cy="102"/>
              </a:xfrm>
              <a:custGeom>
                <a:avLst/>
                <a:gdLst>
                  <a:gd name="T0" fmla="*/ 780 w 1564"/>
                  <a:gd name="T1" fmla="*/ 102 h 102"/>
                  <a:gd name="T2" fmla="*/ 478 w 1564"/>
                  <a:gd name="T3" fmla="*/ 98 h 102"/>
                  <a:gd name="T4" fmla="*/ 232 w 1564"/>
                  <a:gd name="T5" fmla="*/ 88 h 102"/>
                  <a:gd name="T6" fmla="*/ 66 w 1564"/>
                  <a:gd name="T7" fmla="*/ 70 h 102"/>
                  <a:gd name="T8" fmla="*/ 22 w 1564"/>
                  <a:gd name="T9" fmla="*/ 62 h 102"/>
                  <a:gd name="T10" fmla="*/ 6 w 1564"/>
                  <a:gd name="T11" fmla="*/ 54 h 102"/>
                  <a:gd name="T12" fmla="*/ 6 w 1564"/>
                  <a:gd name="T13" fmla="*/ 52 h 102"/>
                  <a:gd name="T14" fmla="*/ 10 w 1564"/>
                  <a:gd name="T15" fmla="*/ 46 h 102"/>
                  <a:gd name="T16" fmla="*/ 40 w 1564"/>
                  <a:gd name="T17" fmla="*/ 36 h 102"/>
                  <a:gd name="T18" fmla="*/ 138 w 1564"/>
                  <a:gd name="T19" fmla="*/ 22 h 102"/>
                  <a:gd name="T20" fmla="*/ 346 w 1564"/>
                  <a:gd name="T21" fmla="*/ 8 h 102"/>
                  <a:gd name="T22" fmla="*/ 624 w 1564"/>
                  <a:gd name="T23" fmla="*/ 0 h 102"/>
                  <a:gd name="T24" fmla="*/ 780 w 1564"/>
                  <a:gd name="T25" fmla="*/ 0 h 102"/>
                  <a:gd name="T26" fmla="*/ 1084 w 1564"/>
                  <a:gd name="T27" fmla="*/ 4 h 102"/>
                  <a:gd name="T28" fmla="*/ 1332 w 1564"/>
                  <a:gd name="T29" fmla="*/ 14 h 102"/>
                  <a:gd name="T30" fmla="*/ 1498 w 1564"/>
                  <a:gd name="T31" fmla="*/ 32 h 102"/>
                  <a:gd name="T32" fmla="*/ 1542 w 1564"/>
                  <a:gd name="T33" fmla="*/ 40 h 102"/>
                  <a:gd name="T34" fmla="*/ 1558 w 1564"/>
                  <a:gd name="T35" fmla="*/ 48 h 102"/>
                  <a:gd name="T36" fmla="*/ 1558 w 1564"/>
                  <a:gd name="T37" fmla="*/ 52 h 102"/>
                  <a:gd name="T38" fmla="*/ 1554 w 1564"/>
                  <a:gd name="T39" fmla="*/ 56 h 102"/>
                  <a:gd name="T40" fmla="*/ 1524 w 1564"/>
                  <a:gd name="T41" fmla="*/ 66 h 102"/>
                  <a:gd name="T42" fmla="*/ 1426 w 1564"/>
                  <a:gd name="T43" fmla="*/ 80 h 102"/>
                  <a:gd name="T44" fmla="*/ 1216 w 1564"/>
                  <a:gd name="T45" fmla="*/ 94 h 102"/>
                  <a:gd name="T46" fmla="*/ 938 w 1564"/>
                  <a:gd name="T47" fmla="*/ 102 h 102"/>
                  <a:gd name="T48" fmla="*/ 780 w 1564"/>
                  <a:gd name="T49" fmla="*/ 0 h 102"/>
                  <a:gd name="T50" fmla="*/ 622 w 1564"/>
                  <a:gd name="T51" fmla="*/ 0 h 102"/>
                  <a:gd name="T52" fmla="*/ 344 w 1564"/>
                  <a:gd name="T53" fmla="*/ 8 h 102"/>
                  <a:gd name="T54" fmla="*/ 134 w 1564"/>
                  <a:gd name="T55" fmla="*/ 22 h 102"/>
                  <a:gd name="T56" fmla="*/ 36 w 1564"/>
                  <a:gd name="T57" fmla="*/ 36 h 102"/>
                  <a:gd name="T58" fmla="*/ 4 w 1564"/>
                  <a:gd name="T59" fmla="*/ 46 h 102"/>
                  <a:gd name="T60" fmla="*/ 0 w 1564"/>
                  <a:gd name="T61" fmla="*/ 52 h 102"/>
                  <a:gd name="T62" fmla="*/ 2 w 1564"/>
                  <a:gd name="T63" fmla="*/ 54 h 102"/>
                  <a:gd name="T64" fmla="*/ 16 w 1564"/>
                  <a:gd name="T65" fmla="*/ 62 h 102"/>
                  <a:gd name="T66" fmla="*/ 62 w 1564"/>
                  <a:gd name="T67" fmla="*/ 72 h 102"/>
                  <a:gd name="T68" fmla="*/ 228 w 1564"/>
                  <a:gd name="T69" fmla="*/ 88 h 102"/>
                  <a:gd name="T70" fmla="*/ 476 w 1564"/>
                  <a:gd name="T71" fmla="*/ 98 h 102"/>
                  <a:gd name="T72" fmla="*/ 780 w 1564"/>
                  <a:gd name="T73" fmla="*/ 102 h 102"/>
                  <a:gd name="T74" fmla="*/ 938 w 1564"/>
                  <a:gd name="T75" fmla="*/ 102 h 102"/>
                  <a:gd name="T76" fmla="*/ 1220 w 1564"/>
                  <a:gd name="T77" fmla="*/ 94 h 102"/>
                  <a:gd name="T78" fmla="*/ 1430 w 1564"/>
                  <a:gd name="T79" fmla="*/ 80 h 102"/>
                  <a:gd name="T80" fmla="*/ 1528 w 1564"/>
                  <a:gd name="T81" fmla="*/ 66 h 102"/>
                  <a:gd name="T82" fmla="*/ 1560 w 1564"/>
                  <a:gd name="T83" fmla="*/ 56 h 102"/>
                  <a:gd name="T84" fmla="*/ 1564 w 1564"/>
                  <a:gd name="T85" fmla="*/ 52 h 102"/>
                  <a:gd name="T86" fmla="*/ 1562 w 1564"/>
                  <a:gd name="T87" fmla="*/ 48 h 102"/>
                  <a:gd name="T88" fmla="*/ 1548 w 1564"/>
                  <a:gd name="T89" fmla="*/ 40 h 102"/>
                  <a:gd name="T90" fmla="*/ 1502 w 1564"/>
                  <a:gd name="T91" fmla="*/ 32 h 102"/>
                  <a:gd name="T92" fmla="*/ 1336 w 1564"/>
                  <a:gd name="T93" fmla="*/ 14 h 102"/>
                  <a:gd name="T94" fmla="*/ 1086 w 1564"/>
                  <a:gd name="T95" fmla="*/ 4 h 102"/>
                  <a:gd name="T96" fmla="*/ 780 w 1564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4" h="102">
                    <a:moveTo>
                      <a:pt x="780" y="102"/>
                    </a:moveTo>
                    <a:lnTo>
                      <a:pt x="780" y="102"/>
                    </a:lnTo>
                    <a:lnTo>
                      <a:pt x="624" y="102"/>
                    </a:lnTo>
                    <a:lnTo>
                      <a:pt x="478" y="98"/>
                    </a:lnTo>
                    <a:lnTo>
                      <a:pt x="346" y="94"/>
                    </a:lnTo>
                    <a:lnTo>
                      <a:pt x="232" y="88"/>
                    </a:lnTo>
                    <a:lnTo>
                      <a:pt x="138" y="80"/>
                    </a:lnTo>
                    <a:lnTo>
                      <a:pt x="66" y="70"/>
                    </a:lnTo>
                    <a:lnTo>
                      <a:pt x="40" y="66"/>
                    </a:lnTo>
                    <a:lnTo>
                      <a:pt x="22" y="62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48"/>
                    </a:lnTo>
                    <a:lnTo>
                      <a:pt x="10" y="46"/>
                    </a:lnTo>
                    <a:lnTo>
                      <a:pt x="22" y="40"/>
                    </a:lnTo>
                    <a:lnTo>
                      <a:pt x="40" y="36"/>
                    </a:lnTo>
                    <a:lnTo>
                      <a:pt x="66" y="32"/>
                    </a:lnTo>
                    <a:lnTo>
                      <a:pt x="138" y="22"/>
                    </a:lnTo>
                    <a:lnTo>
                      <a:pt x="232" y="14"/>
                    </a:lnTo>
                    <a:lnTo>
                      <a:pt x="346" y="8"/>
                    </a:lnTo>
                    <a:lnTo>
                      <a:pt x="478" y="4"/>
                    </a:lnTo>
                    <a:lnTo>
                      <a:pt x="624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938" y="0"/>
                    </a:lnTo>
                    <a:lnTo>
                      <a:pt x="1084" y="4"/>
                    </a:lnTo>
                    <a:lnTo>
                      <a:pt x="1216" y="8"/>
                    </a:lnTo>
                    <a:lnTo>
                      <a:pt x="1332" y="14"/>
                    </a:lnTo>
                    <a:lnTo>
                      <a:pt x="1426" y="22"/>
                    </a:lnTo>
                    <a:lnTo>
                      <a:pt x="1498" y="32"/>
                    </a:lnTo>
                    <a:lnTo>
                      <a:pt x="1524" y="36"/>
                    </a:lnTo>
                    <a:lnTo>
                      <a:pt x="1542" y="40"/>
                    </a:lnTo>
                    <a:lnTo>
                      <a:pt x="1554" y="46"/>
                    </a:lnTo>
                    <a:lnTo>
                      <a:pt x="1558" y="48"/>
                    </a:lnTo>
                    <a:lnTo>
                      <a:pt x="1558" y="52"/>
                    </a:lnTo>
                    <a:lnTo>
                      <a:pt x="1558" y="52"/>
                    </a:lnTo>
                    <a:lnTo>
                      <a:pt x="1558" y="54"/>
                    </a:lnTo>
                    <a:lnTo>
                      <a:pt x="1554" y="56"/>
                    </a:lnTo>
                    <a:lnTo>
                      <a:pt x="1542" y="62"/>
                    </a:lnTo>
                    <a:lnTo>
                      <a:pt x="1524" y="66"/>
                    </a:lnTo>
                    <a:lnTo>
                      <a:pt x="1498" y="70"/>
                    </a:lnTo>
                    <a:lnTo>
                      <a:pt x="1426" y="80"/>
                    </a:lnTo>
                    <a:lnTo>
                      <a:pt x="1332" y="88"/>
                    </a:lnTo>
                    <a:lnTo>
                      <a:pt x="1216" y="94"/>
                    </a:lnTo>
                    <a:lnTo>
                      <a:pt x="1084" y="98"/>
                    </a:lnTo>
                    <a:lnTo>
                      <a:pt x="938" y="102"/>
                    </a:lnTo>
                    <a:lnTo>
                      <a:pt x="780" y="102"/>
                    </a:lnTo>
                    <a:close/>
                    <a:moveTo>
                      <a:pt x="780" y="0"/>
                    </a:moveTo>
                    <a:lnTo>
                      <a:pt x="780" y="0"/>
                    </a:lnTo>
                    <a:lnTo>
                      <a:pt x="622" y="0"/>
                    </a:lnTo>
                    <a:lnTo>
                      <a:pt x="476" y="4"/>
                    </a:lnTo>
                    <a:lnTo>
                      <a:pt x="344" y="8"/>
                    </a:lnTo>
                    <a:lnTo>
                      <a:pt x="228" y="14"/>
                    </a:lnTo>
                    <a:lnTo>
                      <a:pt x="134" y="22"/>
                    </a:lnTo>
                    <a:lnTo>
                      <a:pt x="62" y="32"/>
                    </a:lnTo>
                    <a:lnTo>
                      <a:pt x="36" y="36"/>
                    </a:lnTo>
                    <a:lnTo>
                      <a:pt x="16" y="40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6" y="66"/>
                    </a:lnTo>
                    <a:lnTo>
                      <a:pt x="62" y="72"/>
                    </a:lnTo>
                    <a:lnTo>
                      <a:pt x="134" y="80"/>
                    </a:lnTo>
                    <a:lnTo>
                      <a:pt x="228" y="88"/>
                    </a:lnTo>
                    <a:lnTo>
                      <a:pt x="344" y="94"/>
                    </a:lnTo>
                    <a:lnTo>
                      <a:pt x="476" y="98"/>
                    </a:lnTo>
                    <a:lnTo>
                      <a:pt x="622" y="102"/>
                    </a:lnTo>
                    <a:lnTo>
                      <a:pt x="780" y="102"/>
                    </a:lnTo>
                    <a:lnTo>
                      <a:pt x="780" y="102"/>
                    </a:lnTo>
                    <a:lnTo>
                      <a:pt x="938" y="102"/>
                    </a:lnTo>
                    <a:lnTo>
                      <a:pt x="1086" y="98"/>
                    </a:lnTo>
                    <a:lnTo>
                      <a:pt x="1220" y="94"/>
                    </a:lnTo>
                    <a:lnTo>
                      <a:pt x="1336" y="88"/>
                    </a:lnTo>
                    <a:lnTo>
                      <a:pt x="1430" y="80"/>
                    </a:lnTo>
                    <a:lnTo>
                      <a:pt x="1502" y="72"/>
                    </a:lnTo>
                    <a:lnTo>
                      <a:pt x="1528" y="66"/>
                    </a:lnTo>
                    <a:lnTo>
                      <a:pt x="1548" y="62"/>
                    </a:lnTo>
                    <a:lnTo>
                      <a:pt x="1560" y="56"/>
                    </a:lnTo>
                    <a:lnTo>
                      <a:pt x="1562" y="54"/>
                    </a:lnTo>
                    <a:lnTo>
                      <a:pt x="1564" y="52"/>
                    </a:lnTo>
                    <a:lnTo>
                      <a:pt x="1564" y="52"/>
                    </a:lnTo>
                    <a:lnTo>
                      <a:pt x="1562" y="48"/>
                    </a:lnTo>
                    <a:lnTo>
                      <a:pt x="1560" y="46"/>
                    </a:lnTo>
                    <a:lnTo>
                      <a:pt x="1548" y="40"/>
                    </a:lnTo>
                    <a:lnTo>
                      <a:pt x="1528" y="36"/>
                    </a:lnTo>
                    <a:lnTo>
                      <a:pt x="1502" y="32"/>
                    </a:lnTo>
                    <a:lnTo>
                      <a:pt x="1430" y="22"/>
                    </a:lnTo>
                    <a:lnTo>
                      <a:pt x="1336" y="14"/>
                    </a:lnTo>
                    <a:lnTo>
                      <a:pt x="1220" y="8"/>
                    </a:lnTo>
                    <a:lnTo>
                      <a:pt x="1086" y="4"/>
                    </a:lnTo>
                    <a:lnTo>
                      <a:pt x="938" y="0"/>
                    </a:lnTo>
                    <a:lnTo>
                      <a:pt x="780" y="0"/>
                    </a:lnTo>
                    <a:close/>
                  </a:path>
                </a:pathLst>
              </a:custGeom>
              <a:solidFill>
                <a:srgbClr val="CE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400"/>
              <p:cNvSpPr>
                <a:spLocks/>
              </p:cNvSpPr>
              <p:nvPr/>
            </p:nvSpPr>
            <p:spPr bwMode="auto">
              <a:xfrm>
                <a:off x="3074" y="4174"/>
                <a:ext cx="1552" cy="102"/>
              </a:xfrm>
              <a:custGeom>
                <a:avLst/>
                <a:gdLst>
                  <a:gd name="T0" fmla="*/ 774 w 1552"/>
                  <a:gd name="T1" fmla="*/ 102 h 102"/>
                  <a:gd name="T2" fmla="*/ 774 w 1552"/>
                  <a:gd name="T3" fmla="*/ 102 h 102"/>
                  <a:gd name="T4" fmla="*/ 618 w 1552"/>
                  <a:gd name="T5" fmla="*/ 102 h 102"/>
                  <a:gd name="T6" fmla="*/ 472 w 1552"/>
                  <a:gd name="T7" fmla="*/ 98 h 102"/>
                  <a:gd name="T8" fmla="*/ 340 w 1552"/>
                  <a:gd name="T9" fmla="*/ 94 h 102"/>
                  <a:gd name="T10" fmla="*/ 226 w 1552"/>
                  <a:gd name="T11" fmla="*/ 88 h 102"/>
                  <a:gd name="T12" fmla="*/ 132 w 1552"/>
                  <a:gd name="T13" fmla="*/ 80 h 102"/>
                  <a:gd name="T14" fmla="*/ 60 w 1552"/>
                  <a:gd name="T15" fmla="*/ 70 h 102"/>
                  <a:gd name="T16" fmla="*/ 34 w 1552"/>
                  <a:gd name="T17" fmla="*/ 66 h 102"/>
                  <a:gd name="T18" fmla="*/ 16 w 1552"/>
                  <a:gd name="T19" fmla="*/ 62 h 102"/>
                  <a:gd name="T20" fmla="*/ 4 w 1552"/>
                  <a:gd name="T21" fmla="*/ 56 h 102"/>
                  <a:gd name="T22" fmla="*/ 0 w 1552"/>
                  <a:gd name="T23" fmla="*/ 54 h 102"/>
                  <a:gd name="T24" fmla="*/ 0 w 1552"/>
                  <a:gd name="T25" fmla="*/ 52 h 102"/>
                  <a:gd name="T26" fmla="*/ 0 w 1552"/>
                  <a:gd name="T27" fmla="*/ 52 h 102"/>
                  <a:gd name="T28" fmla="*/ 0 w 1552"/>
                  <a:gd name="T29" fmla="*/ 48 h 102"/>
                  <a:gd name="T30" fmla="*/ 4 w 1552"/>
                  <a:gd name="T31" fmla="*/ 46 h 102"/>
                  <a:gd name="T32" fmla="*/ 16 w 1552"/>
                  <a:gd name="T33" fmla="*/ 40 h 102"/>
                  <a:gd name="T34" fmla="*/ 34 w 1552"/>
                  <a:gd name="T35" fmla="*/ 36 h 102"/>
                  <a:gd name="T36" fmla="*/ 60 w 1552"/>
                  <a:gd name="T37" fmla="*/ 32 h 102"/>
                  <a:gd name="T38" fmla="*/ 132 w 1552"/>
                  <a:gd name="T39" fmla="*/ 22 h 102"/>
                  <a:gd name="T40" fmla="*/ 226 w 1552"/>
                  <a:gd name="T41" fmla="*/ 14 h 102"/>
                  <a:gd name="T42" fmla="*/ 340 w 1552"/>
                  <a:gd name="T43" fmla="*/ 8 h 102"/>
                  <a:gd name="T44" fmla="*/ 472 w 1552"/>
                  <a:gd name="T45" fmla="*/ 4 h 102"/>
                  <a:gd name="T46" fmla="*/ 618 w 1552"/>
                  <a:gd name="T47" fmla="*/ 0 h 102"/>
                  <a:gd name="T48" fmla="*/ 774 w 1552"/>
                  <a:gd name="T49" fmla="*/ 0 h 102"/>
                  <a:gd name="T50" fmla="*/ 774 w 1552"/>
                  <a:gd name="T51" fmla="*/ 0 h 102"/>
                  <a:gd name="T52" fmla="*/ 932 w 1552"/>
                  <a:gd name="T53" fmla="*/ 0 h 102"/>
                  <a:gd name="T54" fmla="*/ 1078 w 1552"/>
                  <a:gd name="T55" fmla="*/ 4 h 102"/>
                  <a:gd name="T56" fmla="*/ 1210 w 1552"/>
                  <a:gd name="T57" fmla="*/ 8 h 102"/>
                  <a:gd name="T58" fmla="*/ 1326 w 1552"/>
                  <a:gd name="T59" fmla="*/ 14 h 102"/>
                  <a:gd name="T60" fmla="*/ 1420 w 1552"/>
                  <a:gd name="T61" fmla="*/ 22 h 102"/>
                  <a:gd name="T62" fmla="*/ 1492 w 1552"/>
                  <a:gd name="T63" fmla="*/ 32 h 102"/>
                  <a:gd name="T64" fmla="*/ 1518 w 1552"/>
                  <a:gd name="T65" fmla="*/ 36 h 102"/>
                  <a:gd name="T66" fmla="*/ 1536 w 1552"/>
                  <a:gd name="T67" fmla="*/ 40 h 102"/>
                  <a:gd name="T68" fmla="*/ 1548 w 1552"/>
                  <a:gd name="T69" fmla="*/ 46 h 102"/>
                  <a:gd name="T70" fmla="*/ 1552 w 1552"/>
                  <a:gd name="T71" fmla="*/ 48 h 102"/>
                  <a:gd name="T72" fmla="*/ 1552 w 1552"/>
                  <a:gd name="T73" fmla="*/ 52 h 102"/>
                  <a:gd name="T74" fmla="*/ 1552 w 1552"/>
                  <a:gd name="T75" fmla="*/ 52 h 102"/>
                  <a:gd name="T76" fmla="*/ 1552 w 1552"/>
                  <a:gd name="T77" fmla="*/ 54 h 102"/>
                  <a:gd name="T78" fmla="*/ 1548 w 1552"/>
                  <a:gd name="T79" fmla="*/ 56 h 102"/>
                  <a:gd name="T80" fmla="*/ 1536 w 1552"/>
                  <a:gd name="T81" fmla="*/ 62 h 102"/>
                  <a:gd name="T82" fmla="*/ 1518 w 1552"/>
                  <a:gd name="T83" fmla="*/ 66 h 102"/>
                  <a:gd name="T84" fmla="*/ 1492 w 1552"/>
                  <a:gd name="T85" fmla="*/ 70 h 102"/>
                  <a:gd name="T86" fmla="*/ 1420 w 1552"/>
                  <a:gd name="T87" fmla="*/ 80 h 102"/>
                  <a:gd name="T88" fmla="*/ 1326 w 1552"/>
                  <a:gd name="T89" fmla="*/ 88 h 102"/>
                  <a:gd name="T90" fmla="*/ 1210 w 1552"/>
                  <a:gd name="T91" fmla="*/ 94 h 102"/>
                  <a:gd name="T92" fmla="*/ 1078 w 1552"/>
                  <a:gd name="T93" fmla="*/ 98 h 102"/>
                  <a:gd name="T94" fmla="*/ 932 w 1552"/>
                  <a:gd name="T95" fmla="*/ 102 h 102"/>
                  <a:gd name="T96" fmla="*/ 774 w 1552"/>
                  <a:gd name="T9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2" h="102">
                    <a:moveTo>
                      <a:pt x="774" y="102"/>
                    </a:moveTo>
                    <a:lnTo>
                      <a:pt x="774" y="102"/>
                    </a:lnTo>
                    <a:lnTo>
                      <a:pt x="618" y="102"/>
                    </a:lnTo>
                    <a:lnTo>
                      <a:pt x="472" y="98"/>
                    </a:lnTo>
                    <a:lnTo>
                      <a:pt x="340" y="94"/>
                    </a:lnTo>
                    <a:lnTo>
                      <a:pt x="226" y="88"/>
                    </a:lnTo>
                    <a:lnTo>
                      <a:pt x="132" y="80"/>
                    </a:lnTo>
                    <a:lnTo>
                      <a:pt x="60" y="70"/>
                    </a:lnTo>
                    <a:lnTo>
                      <a:pt x="34" y="66"/>
                    </a:lnTo>
                    <a:lnTo>
                      <a:pt x="16" y="62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16" y="40"/>
                    </a:lnTo>
                    <a:lnTo>
                      <a:pt x="34" y="36"/>
                    </a:lnTo>
                    <a:lnTo>
                      <a:pt x="60" y="32"/>
                    </a:lnTo>
                    <a:lnTo>
                      <a:pt x="132" y="22"/>
                    </a:lnTo>
                    <a:lnTo>
                      <a:pt x="226" y="14"/>
                    </a:lnTo>
                    <a:lnTo>
                      <a:pt x="340" y="8"/>
                    </a:lnTo>
                    <a:lnTo>
                      <a:pt x="472" y="4"/>
                    </a:lnTo>
                    <a:lnTo>
                      <a:pt x="618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932" y="0"/>
                    </a:lnTo>
                    <a:lnTo>
                      <a:pt x="1078" y="4"/>
                    </a:lnTo>
                    <a:lnTo>
                      <a:pt x="1210" y="8"/>
                    </a:lnTo>
                    <a:lnTo>
                      <a:pt x="1326" y="14"/>
                    </a:lnTo>
                    <a:lnTo>
                      <a:pt x="1420" y="22"/>
                    </a:lnTo>
                    <a:lnTo>
                      <a:pt x="1492" y="32"/>
                    </a:lnTo>
                    <a:lnTo>
                      <a:pt x="1518" y="36"/>
                    </a:lnTo>
                    <a:lnTo>
                      <a:pt x="1536" y="40"/>
                    </a:lnTo>
                    <a:lnTo>
                      <a:pt x="1548" y="46"/>
                    </a:lnTo>
                    <a:lnTo>
                      <a:pt x="1552" y="48"/>
                    </a:lnTo>
                    <a:lnTo>
                      <a:pt x="1552" y="52"/>
                    </a:lnTo>
                    <a:lnTo>
                      <a:pt x="1552" y="52"/>
                    </a:lnTo>
                    <a:lnTo>
                      <a:pt x="1552" y="54"/>
                    </a:lnTo>
                    <a:lnTo>
                      <a:pt x="1548" y="56"/>
                    </a:lnTo>
                    <a:lnTo>
                      <a:pt x="1536" y="62"/>
                    </a:lnTo>
                    <a:lnTo>
                      <a:pt x="1518" y="66"/>
                    </a:lnTo>
                    <a:lnTo>
                      <a:pt x="1492" y="70"/>
                    </a:lnTo>
                    <a:lnTo>
                      <a:pt x="1420" y="80"/>
                    </a:lnTo>
                    <a:lnTo>
                      <a:pt x="1326" y="88"/>
                    </a:lnTo>
                    <a:lnTo>
                      <a:pt x="1210" y="94"/>
                    </a:lnTo>
                    <a:lnTo>
                      <a:pt x="1078" y="98"/>
                    </a:lnTo>
                    <a:lnTo>
                      <a:pt x="932" y="102"/>
                    </a:lnTo>
                    <a:lnTo>
                      <a:pt x="774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401"/>
              <p:cNvSpPr>
                <a:spLocks/>
              </p:cNvSpPr>
              <p:nvPr/>
            </p:nvSpPr>
            <p:spPr bwMode="auto">
              <a:xfrm>
                <a:off x="3068" y="4174"/>
                <a:ext cx="1564" cy="102"/>
              </a:xfrm>
              <a:custGeom>
                <a:avLst/>
                <a:gdLst>
                  <a:gd name="T0" fmla="*/ 780 w 1564"/>
                  <a:gd name="T1" fmla="*/ 0 h 102"/>
                  <a:gd name="T2" fmla="*/ 780 w 1564"/>
                  <a:gd name="T3" fmla="*/ 0 h 102"/>
                  <a:gd name="T4" fmla="*/ 622 w 1564"/>
                  <a:gd name="T5" fmla="*/ 0 h 102"/>
                  <a:gd name="T6" fmla="*/ 476 w 1564"/>
                  <a:gd name="T7" fmla="*/ 4 h 102"/>
                  <a:gd name="T8" fmla="*/ 344 w 1564"/>
                  <a:gd name="T9" fmla="*/ 8 h 102"/>
                  <a:gd name="T10" fmla="*/ 228 w 1564"/>
                  <a:gd name="T11" fmla="*/ 14 h 102"/>
                  <a:gd name="T12" fmla="*/ 134 w 1564"/>
                  <a:gd name="T13" fmla="*/ 22 h 102"/>
                  <a:gd name="T14" fmla="*/ 62 w 1564"/>
                  <a:gd name="T15" fmla="*/ 32 h 102"/>
                  <a:gd name="T16" fmla="*/ 36 w 1564"/>
                  <a:gd name="T17" fmla="*/ 36 h 102"/>
                  <a:gd name="T18" fmla="*/ 16 w 1564"/>
                  <a:gd name="T19" fmla="*/ 40 h 102"/>
                  <a:gd name="T20" fmla="*/ 4 w 1564"/>
                  <a:gd name="T21" fmla="*/ 46 h 102"/>
                  <a:gd name="T22" fmla="*/ 2 w 1564"/>
                  <a:gd name="T23" fmla="*/ 48 h 102"/>
                  <a:gd name="T24" fmla="*/ 0 w 1564"/>
                  <a:gd name="T25" fmla="*/ 52 h 102"/>
                  <a:gd name="T26" fmla="*/ 0 w 1564"/>
                  <a:gd name="T27" fmla="*/ 52 h 102"/>
                  <a:gd name="T28" fmla="*/ 2 w 1564"/>
                  <a:gd name="T29" fmla="*/ 54 h 102"/>
                  <a:gd name="T30" fmla="*/ 4 w 1564"/>
                  <a:gd name="T31" fmla="*/ 56 h 102"/>
                  <a:gd name="T32" fmla="*/ 16 w 1564"/>
                  <a:gd name="T33" fmla="*/ 62 h 102"/>
                  <a:gd name="T34" fmla="*/ 36 w 1564"/>
                  <a:gd name="T35" fmla="*/ 66 h 102"/>
                  <a:gd name="T36" fmla="*/ 62 w 1564"/>
                  <a:gd name="T37" fmla="*/ 72 h 102"/>
                  <a:gd name="T38" fmla="*/ 134 w 1564"/>
                  <a:gd name="T39" fmla="*/ 80 h 102"/>
                  <a:gd name="T40" fmla="*/ 228 w 1564"/>
                  <a:gd name="T41" fmla="*/ 88 h 102"/>
                  <a:gd name="T42" fmla="*/ 344 w 1564"/>
                  <a:gd name="T43" fmla="*/ 94 h 102"/>
                  <a:gd name="T44" fmla="*/ 476 w 1564"/>
                  <a:gd name="T45" fmla="*/ 98 h 102"/>
                  <a:gd name="T46" fmla="*/ 622 w 1564"/>
                  <a:gd name="T47" fmla="*/ 102 h 102"/>
                  <a:gd name="T48" fmla="*/ 780 w 1564"/>
                  <a:gd name="T49" fmla="*/ 102 h 102"/>
                  <a:gd name="T50" fmla="*/ 780 w 1564"/>
                  <a:gd name="T51" fmla="*/ 102 h 102"/>
                  <a:gd name="T52" fmla="*/ 938 w 1564"/>
                  <a:gd name="T53" fmla="*/ 102 h 102"/>
                  <a:gd name="T54" fmla="*/ 1086 w 1564"/>
                  <a:gd name="T55" fmla="*/ 98 h 102"/>
                  <a:gd name="T56" fmla="*/ 1220 w 1564"/>
                  <a:gd name="T57" fmla="*/ 94 h 102"/>
                  <a:gd name="T58" fmla="*/ 1336 w 1564"/>
                  <a:gd name="T59" fmla="*/ 88 h 102"/>
                  <a:gd name="T60" fmla="*/ 1430 w 1564"/>
                  <a:gd name="T61" fmla="*/ 80 h 102"/>
                  <a:gd name="T62" fmla="*/ 1502 w 1564"/>
                  <a:gd name="T63" fmla="*/ 72 h 102"/>
                  <a:gd name="T64" fmla="*/ 1528 w 1564"/>
                  <a:gd name="T65" fmla="*/ 66 h 102"/>
                  <a:gd name="T66" fmla="*/ 1548 w 1564"/>
                  <a:gd name="T67" fmla="*/ 62 h 102"/>
                  <a:gd name="T68" fmla="*/ 1560 w 1564"/>
                  <a:gd name="T69" fmla="*/ 56 h 102"/>
                  <a:gd name="T70" fmla="*/ 1562 w 1564"/>
                  <a:gd name="T71" fmla="*/ 54 h 102"/>
                  <a:gd name="T72" fmla="*/ 1564 w 1564"/>
                  <a:gd name="T73" fmla="*/ 52 h 102"/>
                  <a:gd name="T74" fmla="*/ 1564 w 1564"/>
                  <a:gd name="T75" fmla="*/ 52 h 102"/>
                  <a:gd name="T76" fmla="*/ 1562 w 1564"/>
                  <a:gd name="T77" fmla="*/ 48 h 102"/>
                  <a:gd name="T78" fmla="*/ 1560 w 1564"/>
                  <a:gd name="T79" fmla="*/ 46 h 102"/>
                  <a:gd name="T80" fmla="*/ 1548 w 1564"/>
                  <a:gd name="T81" fmla="*/ 40 h 102"/>
                  <a:gd name="T82" fmla="*/ 1528 w 1564"/>
                  <a:gd name="T83" fmla="*/ 36 h 102"/>
                  <a:gd name="T84" fmla="*/ 1502 w 1564"/>
                  <a:gd name="T85" fmla="*/ 32 h 102"/>
                  <a:gd name="T86" fmla="*/ 1430 w 1564"/>
                  <a:gd name="T87" fmla="*/ 22 h 102"/>
                  <a:gd name="T88" fmla="*/ 1336 w 1564"/>
                  <a:gd name="T89" fmla="*/ 14 h 102"/>
                  <a:gd name="T90" fmla="*/ 1220 w 1564"/>
                  <a:gd name="T91" fmla="*/ 8 h 102"/>
                  <a:gd name="T92" fmla="*/ 1086 w 1564"/>
                  <a:gd name="T93" fmla="*/ 4 h 102"/>
                  <a:gd name="T94" fmla="*/ 938 w 1564"/>
                  <a:gd name="T95" fmla="*/ 0 h 102"/>
                  <a:gd name="T96" fmla="*/ 780 w 1564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4" h="102">
                    <a:moveTo>
                      <a:pt x="780" y="0"/>
                    </a:moveTo>
                    <a:lnTo>
                      <a:pt x="780" y="0"/>
                    </a:lnTo>
                    <a:lnTo>
                      <a:pt x="622" y="0"/>
                    </a:lnTo>
                    <a:lnTo>
                      <a:pt x="476" y="4"/>
                    </a:lnTo>
                    <a:lnTo>
                      <a:pt x="344" y="8"/>
                    </a:lnTo>
                    <a:lnTo>
                      <a:pt x="228" y="14"/>
                    </a:lnTo>
                    <a:lnTo>
                      <a:pt x="134" y="22"/>
                    </a:lnTo>
                    <a:lnTo>
                      <a:pt x="62" y="32"/>
                    </a:lnTo>
                    <a:lnTo>
                      <a:pt x="36" y="36"/>
                    </a:lnTo>
                    <a:lnTo>
                      <a:pt x="16" y="40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6" y="66"/>
                    </a:lnTo>
                    <a:lnTo>
                      <a:pt x="62" y="72"/>
                    </a:lnTo>
                    <a:lnTo>
                      <a:pt x="134" y="80"/>
                    </a:lnTo>
                    <a:lnTo>
                      <a:pt x="228" y="88"/>
                    </a:lnTo>
                    <a:lnTo>
                      <a:pt x="344" y="94"/>
                    </a:lnTo>
                    <a:lnTo>
                      <a:pt x="476" y="98"/>
                    </a:lnTo>
                    <a:lnTo>
                      <a:pt x="622" y="102"/>
                    </a:lnTo>
                    <a:lnTo>
                      <a:pt x="780" y="102"/>
                    </a:lnTo>
                    <a:lnTo>
                      <a:pt x="780" y="102"/>
                    </a:lnTo>
                    <a:lnTo>
                      <a:pt x="938" y="102"/>
                    </a:lnTo>
                    <a:lnTo>
                      <a:pt x="1086" y="98"/>
                    </a:lnTo>
                    <a:lnTo>
                      <a:pt x="1220" y="94"/>
                    </a:lnTo>
                    <a:lnTo>
                      <a:pt x="1336" y="88"/>
                    </a:lnTo>
                    <a:lnTo>
                      <a:pt x="1430" y="80"/>
                    </a:lnTo>
                    <a:lnTo>
                      <a:pt x="1502" y="72"/>
                    </a:lnTo>
                    <a:lnTo>
                      <a:pt x="1528" y="66"/>
                    </a:lnTo>
                    <a:lnTo>
                      <a:pt x="1548" y="62"/>
                    </a:lnTo>
                    <a:lnTo>
                      <a:pt x="1560" y="56"/>
                    </a:lnTo>
                    <a:lnTo>
                      <a:pt x="1562" y="54"/>
                    </a:lnTo>
                    <a:lnTo>
                      <a:pt x="1564" y="52"/>
                    </a:lnTo>
                    <a:lnTo>
                      <a:pt x="1564" y="52"/>
                    </a:lnTo>
                    <a:lnTo>
                      <a:pt x="1562" y="48"/>
                    </a:lnTo>
                    <a:lnTo>
                      <a:pt x="1560" y="46"/>
                    </a:lnTo>
                    <a:lnTo>
                      <a:pt x="1548" y="40"/>
                    </a:lnTo>
                    <a:lnTo>
                      <a:pt x="1528" y="36"/>
                    </a:lnTo>
                    <a:lnTo>
                      <a:pt x="1502" y="32"/>
                    </a:lnTo>
                    <a:lnTo>
                      <a:pt x="1430" y="22"/>
                    </a:lnTo>
                    <a:lnTo>
                      <a:pt x="1336" y="14"/>
                    </a:lnTo>
                    <a:lnTo>
                      <a:pt x="1220" y="8"/>
                    </a:lnTo>
                    <a:lnTo>
                      <a:pt x="1086" y="4"/>
                    </a:lnTo>
                    <a:lnTo>
                      <a:pt x="938" y="0"/>
                    </a:lnTo>
                    <a:lnTo>
                      <a:pt x="7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402"/>
              <p:cNvSpPr>
                <a:spLocks noEditPoints="1"/>
              </p:cNvSpPr>
              <p:nvPr/>
            </p:nvSpPr>
            <p:spPr bwMode="auto">
              <a:xfrm>
                <a:off x="3074" y="4174"/>
                <a:ext cx="1552" cy="102"/>
              </a:xfrm>
              <a:custGeom>
                <a:avLst/>
                <a:gdLst>
                  <a:gd name="T0" fmla="*/ 774 w 1552"/>
                  <a:gd name="T1" fmla="*/ 102 h 102"/>
                  <a:gd name="T2" fmla="*/ 474 w 1552"/>
                  <a:gd name="T3" fmla="*/ 98 h 102"/>
                  <a:gd name="T4" fmla="*/ 230 w 1552"/>
                  <a:gd name="T5" fmla="*/ 86 h 102"/>
                  <a:gd name="T6" fmla="*/ 66 w 1552"/>
                  <a:gd name="T7" fmla="*/ 70 h 102"/>
                  <a:gd name="T8" fmla="*/ 20 w 1552"/>
                  <a:gd name="T9" fmla="*/ 62 h 102"/>
                  <a:gd name="T10" fmla="*/ 6 w 1552"/>
                  <a:gd name="T11" fmla="*/ 54 h 102"/>
                  <a:gd name="T12" fmla="*/ 4 w 1552"/>
                  <a:gd name="T13" fmla="*/ 52 h 102"/>
                  <a:gd name="T14" fmla="*/ 8 w 1552"/>
                  <a:gd name="T15" fmla="*/ 46 h 102"/>
                  <a:gd name="T16" fmla="*/ 40 w 1552"/>
                  <a:gd name="T17" fmla="*/ 36 h 102"/>
                  <a:gd name="T18" fmla="*/ 136 w 1552"/>
                  <a:gd name="T19" fmla="*/ 22 h 102"/>
                  <a:gd name="T20" fmla="*/ 344 w 1552"/>
                  <a:gd name="T21" fmla="*/ 8 h 102"/>
                  <a:gd name="T22" fmla="*/ 618 w 1552"/>
                  <a:gd name="T23" fmla="*/ 2 h 102"/>
                  <a:gd name="T24" fmla="*/ 774 w 1552"/>
                  <a:gd name="T25" fmla="*/ 0 h 102"/>
                  <a:gd name="T26" fmla="*/ 1076 w 1552"/>
                  <a:gd name="T27" fmla="*/ 4 h 102"/>
                  <a:gd name="T28" fmla="*/ 1322 w 1552"/>
                  <a:gd name="T29" fmla="*/ 16 h 102"/>
                  <a:gd name="T30" fmla="*/ 1486 w 1552"/>
                  <a:gd name="T31" fmla="*/ 32 h 102"/>
                  <a:gd name="T32" fmla="*/ 1532 w 1552"/>
                  <a:gd name="T33" fmla="*/ 42 h 102"/>
                  <a:gd name="T34" fmla="*/ 1546 w 1552"/>
                  <a:gd name="T35" fmla="*/ 48 h 102"/>
                  <a:gd name="T36" fmla="*/ 1548 w 1552"/>
                  <a:gd name="T37" fmla="*/ 52 h 102"/>
                  <a:gd name="T38" fmla="*/ 1544 w 1552"/>
                  <a:gd name="T39" fmla="*/ 56 h 102"/>
                  <a:gd name="T40" fmla="*/ 1512 w 1552"/>
                  <a:gd name="T41" fmla="*/ 66 h 102"/>
                  <a:gd name="T42" fmla="*/ 1416 w 1552"/>
                  <a:gd name="T43" fmla="*/ 80 h 102"/>
                  <a:gd name="T44" fmla="*/ 1208 w 1552"/>
                  <a:gd name="T45" fmla="*/ 94 h 102"/>
                  <a:gd name="T46" fmla="*/ 930 w 1552"/>
                  <a:gd name="T47" fmla="*/ 100 h 102"/>
                  <a:gd name="T48" fmla="*/ 774 w 1552"/>
                  <a:gd name="T49" fmla="*/ 0 h 102"/>
                  <a:gd name="T50" fmla="*/ 618 w 1552"/>
                  <a:gd name="T51" fmla="*/ 0 h 102"/>
                  <a:gd name="T52" fmla="*/ 340 w 1552"/>
                  <a:gd name="T53" fmla="*/ 8 h 102"/>
                  <a:gd name="T54" fmla="*/ 132 w 1552"/>
                  <a:gd name="T55" fmla="*/ 22 h 102"/>
                  <a:gd name="T56" fmla="*/ 34 w 1552"/>
                  <a:gd name="T57" fmla="*/ 36 h 102"/>
                  <a:gd name="T58" fmla="*/ 4 w 1552"/>
                  <a:gd name="T59" fmla="*/ 46 h 102"/>
                  <a:gd name="T60" fmla="*/ 0 w 1552"/>
                  <a:gd name="T61" fmla="*/ 52 h 102"/>
                  <a:gd name="T62" fmla="*/ 0 w 1552"/>
                  <a:gd name="T63" fmla="*/ 54 h 102"/>
                  <a:gd name="T64" fmla="*/ 16 w 1552"/>
                  <a:gd name="T65" fmla="*/ 62 h 102"/>
                  <a:gd name="T66" fmla="*/ 60 w 1552"/>
                  <a:gd name="T67" fmla="*/ 70 h 102"/>
                  <a:gd name="T68" fmla="*/ 226 w 1552"/>
                  <a:gd name="T69" fmla="*/ 88 h 102"/>
                  <a:gd name="T70" fmla="*/ 472 w 1552"/>
                  <a:gd name="T71" fmla="*/ 98 h 102"/>
                  <a:gd name="T72" fmla="*/ 774 w 1552"/>
                  <a:gd name="T73" fmla="*/ 102 h 102"/>
                  <a:gd name="T74" fmla="*/ 932 w 1552"/>
                  <a:gd name="T75" fmla="*/ 102 h 102"/>
                  <a:gd name="T76" fmla="*/ 1210 w 1552"/>
                  <a:gd name="T77" fmla="*/ 94 h 102"/>
                  <a:gd name="T78" fmla="*/ 1420 w 1552"/>
                  <a:gd name="T79" fmla="*/ 80 h 102"/>
                  <a:gd name="T80" fmla="*/ 1518 w 1552"/>
                  <a:gd name="T81" fmla="*/ 66 h 102"/>
                  <a:gd name="T82" fmla="*/ 1548 w 1552"/>
                  <a:gd name="T83" fmla="*/ 56 h 102"/>
                  <a:gd name="T84" fmla="*/ 1552 w 1552"/>
                  <a:gd name="T85" fmla="*/ 52 h 102"/>
                  <a:gd name="T86" fmla="*/ 1552 w 1552"/>
                  <a:gd name="T87" fmla="*/ 48 h 102"/>
                  <a:gd name="T88" fmla="*/ 1536 w 1552"/>
                  <a:gd name="T89" fmla="*/ 40 h 102"/>
                  <a:gd name="T90" fmla="*/ 1492 w 1552"/>
                  <a:gd name="T91" fmla="*/ 32 h 102"/>
                  <a:gd name="T92" fmla="*/ 1326 w 1552"/>
                  <a:gd name="T93" fmla="*/ 14 h 102"/>
                  <a:gd name="T94" fmla="*/ 1078 w 1552"/>
                  <a:gd name="T95" fmla="*/ 4 h 102"/>
                  <a:gd name="T96" fmla="*/ 774 w 155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2" h="102">
                    <a:moveTo>
                      <a:pt x="774" y="102"/>
                    </a:moveTo>
                    <a:lnTo>
                      <a:pt x="774" y="102"/>
                    </a:lnTo>
                    <a:lnTo>
                      <a:pt x="618" y="100"/>
                    </a:lnTo>
                    <a:lnTo>
                      <a:pt x="474" y="98"/>
                    </a:lnTo>
                    <a:lnTo>
                      <a:pt x="344" y="94"/>
                    </a:lnTo>
                    <a:lnTo>
                      <a:pt x="230" y="86"/>
                    </a:lnTo>
                    <a:lnTo>
                      <a:pt x="136" y="80"/>
                    </a:lnTo>
                    <a:lnTo>
                      <a:pt x="66" y="70"/>
                    </a:lnTo>
                    <a:lnTo>
                      <a:pt x="40" y="66"/>
                    </a:lnTo>
                    <a:lnTo>
                      <a:pt x="20" y="62"/>
                    </a:lnTo>
                    <a:lnTo>
                      <a:pt x="8" y="56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20" y="42"/>
                    </a:lnTo>
                    <a:lnTo>
                      <a:pt x="40" y="36"/>
                    </a:lnTo>
                    <a:lnTo>
                      <a:pt x="66" y="32"/>
                    </a:lnTo>
                    <a:lnTo>
                      <a:pt x="136" y="22"/>
                    </a:lnTo>
                    <a:lnTo>
                      <a:pt x="230" y="16"/>
                    </a:lnTo>
                    <a:lnTo>
                      <a:pt x="344" y="8"/>
                    </a:lnTo>
                    <a:lnTo>
                      <a:pt x="474" y="4"/>
                    </a:lnTo>
                    <a:lnTo>
                      <a:pt x="618" y="2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930" y="2"/>
                    </a:lnTo>
                    <a:lnTo>
                      <a:pt x="1076" y="4"/>
                    </a:lnTo>
                    <a:lnTo>
                      <a:pt x="1208" y="8"/>
                    </a:lnTo>
                    <a:lnTo>
                      <a:pt x="1322" y="16"/>
                    </a:lnTo>
                    <a:lnTo>
                      <a:pt x="1416" y="22"/>
                    </a:lnTo>
                    <a:lnTo>
                      <a:pt x="1486" y="32"/>
                    </a:lnTo>
                    <a:lnTo>
                      <a:pt x="1512" y="36"/>
                    </a:lnTo>
                    <a:lnTo>
                      <a:pt x="1532" y="42"/>
                    </a:lnTo>
                    <a:lnTo>
                      <a:pt x="1544" y="46"/>
                    </a:lnTo>
                    <a:lnTo>
                      <a:pt x="1546" y="48"/>
                    </a:lnTo>
                    <a:lnTo>
                      <a:pt x="1548" y="52"/>
                    </a:lnTo>
                    <a:lnTo>
                      <a:pt x="1548" y="52"/>
                    </a:lnTo>
                    <a:lnTo>
                      <a:pt x="1546" y="54"/>
                    </a:lnTo>
                    <a:lnTo>
                      <a:pt x="1544" y="56"/>
                    </a:lnTo>
                    <a:lnTo>
                      <a:pt x="1532" y="62"/>
                    </a:lnTo>
                    <a:lnTo>
                      <a:pt x="1512" y="66"/>
                    </a:lnTo>
                    <a:lnTo>
                      <a:pt x="1486" y="70"/>
                    </a:lnTo>
                    <a:lnTo>
                      <a:pt x="1416" y="80"/>
                    </a:lnTo>
                    <a:lnTo>
                      <a:pt x="1322" y="86"/>
                    </a:lnTo>
                    <a:lnTo>
                      <a:pt x="1208" y="94"/>
                    </a:lnTo>
                    <a:lnTo>
                      <a:pt x="1076" y="98"/>
                    </a:lnTo>
                    <a:lnTo>
                      <a:pt x="930" y="100"/>
                    </a:lnTo>
                    <a:lnTo>
                      <a:pt x="774" y="102"/>
                    </a:lnTo>
                    <a:close/>
                    <a:moveTo>
                      <a:pt x="774" y="0"/>
                    </a:moveTo>
                    <a:lnTo>
                      <a:pt x="774" y="0"/>
                    </a:lnTo>
                    <a:lnTo>
                      <a:pt x="618" y="0"/>
                    </a:lnTo>
                    <a:lnTo>
                      <a:pt x="472" y="4"/>
                    </a:lnTo>
                    <a:lnTo>
                      <a:pt x="340" y="8"/>
                    </a:lnTo>
                    <a:lnTo>
                      <a:pt x="226" y="14"/>
                    </a:lnTo>
                    <a:lnTo>
                      <a:pt x="132" y="22"/>
                    </a:lnTo>
                    <a:lnTo>
                      <a:pt x="60" y="32"/>
                    </a:lnTo>
                    <a:lnTo>
                      <a:pt x="34" y="36"/>
                    </a:lnTo>
                    <a:lnTo>
                      <a:pt x="16" y="40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4" y="66"/>
                    </a:lnTo>
                    <a:lnTo>
                      <a:pt x="60" y="70"/>
                    </a:lnTo>
                    <a:lnTo>
                      <a:pt x="132" y="80"/>
                    </a:lnTo>
                    <a:lnTo>
                      <a:pt x="226" y="88"/>
                    </a:lnTo>
                    <a:lnTo>
                      <a:pt x="340" y="94"/>
                    </a:lnTo>
                    <a:lnTo>
                      <a:pt x="472" y="98"/>
                    </a:lnTo>
                    <a:lnTo>
                      <a:pt x="618" y="102"/>
                    </a:lnTo>
                    <a:lnTo>
                      <a:pt x="774" y="102"/>
                    </a:lnTo>
                    <a:lnTo>
                      <a:pt x="774" y="102"/>
                    </a:lnTo>
                    <a:lnTo>
                      <a:pt x="932" y="102"/>
                    </a:lnTo>
                    <a:lnTo>
                      <a:pt x="1078" y="98"/>
                    </a:lnTo>
                    <a:lnTo>
                      <a:pt x="1210" y="94"/>
                    </a:lnTo>
                    <a:lnTo>
                      <a:pt x="1326" y="88"/>
                    </a:lnTo>
                    <a:lnTo>
                      <a:pt x="1420" y="80"/>
                    </a:lnTo>
                    <a:lnTo>
                      <a:pt x="1492" y="70"/>
                    </a:lnTo>
                    <a:lnTo>
                      <a:pt x="1518" y="66"/>
                    </a:lnTo>
                    <a:lnTo>
                      <a:pt x="1536" y="62"/>
                    </a:lnTo>
                    <a:lnTo>
                      <a:pt x="1548" y="56"/>
                    </a:lnTo>
                    <a:lnTo>
                      <a:pt x="1552" y="54"/>
                    </a:lnTo>
                    <a:lnTo>
                      <a:pt x="1552" y="52"/>
                    </a:lnTo>
                    <a:lnTo>
                      <a:pt x="1552" y="52"/>
                    </a:lnTo>
                    <a:lnTo>
                      <a:pt x="1552" y="48"/>
                    </a:lnTo>
                    <a:lnTo>
                      <a:pt x="1548" y="46"/>
                    </a:lnTo>
                    <a:lnTo>
                      <a:pt x="1536" y="40"/>
                    </a:lnTo>
                    <a:lnTo>
                      <a:pt x="1518" y="36"/>
                    </a:lnTo>
                    <a:lnTo>
                      <a:pt x="1492" y="32"/>
                    </a:lnTo>
                    <a:lnTo>
                      <a:pt x="1420" y="22"/>
                    </a:lnTo>
                    <a:lnTo>
                      <a:pt x="1326" y="14"/>
                    </a:lnTo>
                    <a:lnTo>
                      <a:pt x="1210" y="8"/>
                    </a:lnTo>
                    <a:lnTo>
                      <a:pt x="1078" y="4"/>
                    </a:lnTo>
                    <a:lnTo>
                      <a:pt x="932" y="0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rgbClr val="CD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403"/>
              <p:cNvSpPr>
                <a:spLocks/>
              </p:cNvSpPr>
              <p:nvPr/>
            </p:nvSpPr>
            <p:spPr bwMode="auto">
              <a:xfrm>
                <a:off x="3078" y="4174"/>
                <a:ext cx="1544" cy="102"/>
              </a:xfrm>
              <a:custGeom>
                <a:avLst/>
                <a:gdLst>
                  <a:gd name="T0" fmla="*/ 770 w 1544"/>
                  <a:gd name="T1" fmla="*/ 102 h 102"/>
                  <a:gd name="T2" fmla="*/ 770 w 1544"/>
                  <a:gd name="T3" fmla="*/ 102 h 102"/>
                  <a:gd name="T4" fmla="*/ 614 w 1544"/>
                  <a:gd name="T5" fmla="*/ 100 h 102"/>
                  <a:gd name="T6" fmla="*/ 470 w 1544"/>
                  <a:gd name="T7" fmla="*/ 98 h 102"/>
                  <a:gd name="T8" fmla="*/ 340 w 1544"/>
                  <a:gd name="T9" fmla="*/ 94 h 102"/>
                  <a:gd name="T10" fmla="*/ 226 w 1544"/>
                  <a:gd name="T11" fmla="*/ 86 h 102"/>
                  <a:gd name="T12" fmla="*/ 132 w 1544"/>
                  <a:gd name="T13" fmla="*/ 80 h 102"/>
                  <a:gd name="T14" fmla="*/ 62 w 1544"/>
                  <a:gd name="T15" fmla="*/ 70 h 102"/>
                  <a:gd name="T16" fmla="*/ 36 w 1544"/>
                  <a:gd name="T17" fmla="*/ 66 h 102"/>
                  <a:gd name="T18" fmla="*/ 16 w 1544"/>
                  <a:gd name="T19" fmla="*/ 62 h 102"/>
                  <a:gd name="T20" fmla="*/ 4 w 1544"/>
                  <a:gd name="T21" fmla="*/ 56 h 102"/>
                  <a:gd name="T22" fmla="*/ 2 w 1544"/>
                  <a:gd name="T23" fmla="*/ 54 h 102"/>
                  <a:gd name="T24" fmla="*/ 0 w 1544"/>
                  <a:gd name="T25" fmla="*/ 52 h 102"/>
                  <a:gd name="T26" fmla="*/ 0 w 1544"/>
                  <a:gd name="T27" fmla="*/ 52 h 102"/>
                  <a:gd name="T28" fmla="*/ 2 w 1544"/>
                  <a:gd name="T29" fmla="*/ 48 h 102"/>
                  <a:gd name="T30" fmla="*/ 4 w 1544"/>
                  <a:gd name="T31" fmla="*/ 46 h 102"/>
                  <a:gd name="T32" fmla="*/ 16 w 1544"/>
                  <a:gd name="T33" fmla="*/ 42 h 102"/>
                  <a:gd name="T34" fmla="*/ 36 w 1544"/>
                  <a:gd name="T35" fmla="*/ 36 h 102"/>
                  <a:gd name="T36" fmla="*/ 62 w 1544"/>
                  <a:gd name="T37" fmla="*/ 32 h 102"/>
                  <a:gd name="T38" fmla="*/ 132 w 1544"/>
                  <a:gd name="T39" fmla="*/ 22 h 102"/>
                  <a:gd name="T40" fmla="*/ 226 w 1544"/>
                  <a:gd name="T41" fmla="*/ 16 h 102"/>
                  <a:gd name="T42" fmla="*/ 340 w 1544"/>
                  <a:gd name="T43" fmla="*/ 8 h 102"/>
                  <a:gd name="T44" fmla="*/ 470 w 1544"/>
                  <a:gd name="T45" fmla="*/ 4 h 102"/>
                  <a:gd name="T46" fmla="*/ 614 w 1544"/>
                  <a:gd name="T47" fmla="*/ 2 h 102"/>
                  <a:gd name="T48" fmla="*/ 770 w 1544"/>
                  <a:gd name="T49" fmla="*/ 0 h 102"/>
                  <a:gd name="T50" fmla="*/ 770 w 1544"/>
                  <a:gd name="T51" fmla="*/ 0 h 102"/>
                  <a:gd name="T52" fmla="*/ 926 w 1544"/>
                  <a:gd name="T53" fmla="*/ 2 h 102"/>
                  <a:gd name="T54" fmla="*/ 1072 w 1544"/>
                  <a:gd name="T55" fmla="*/ 4 h 102"/>
                  <a:gd name="T56" fmla="*/ 1204 w 1544"/>
                  <a:gd name="T57" fmla="*/ 8 h 102"/>
                  <a:gd name="T58" fmla="*/ 1318 w 1544"/>
                  <a:gd name="T59" fmla="*/ 16 h 102"/>
                  <a:gd name="T60" fmla="*/ 1412 w 1544"/>
                  <a:gd name="T61" fmla="*/ 22 h 102"/>
                  <a:gd name="T62" fmla="*/ 1482 w 1544"/>
                  <a:gd name="T63" fmla="*/ 32 h 102"/>
                  <a:gd name="T64" fmla="*/ 1508 w 1544"/>
                  <a:gd name="T65" fmla="*/ 36 h 102"/>
                  <a:gd name="T66" fmla="*/ 1528 w 1544"/>
                  <a:gd name="T67" fmla="*/ 42 h 102"/>
                  <a:gd name="T68" fmla="*/ 1540 w 1544"/>
                  <a:gd name="T69" fmla="*/ 46 h 102"/>
                  <a:gd name="T70" fmla="*/ 1542 w 1544"/>
                  <a:gd name="T71" fmla="*/ 48 h 102"/>
                  <a:gd name="T72" fmla="*/ 1544 w 1544"/>
                  <a:gd name="T73" fmla="*/ 52 h 102"/>
                  <a:gd name="T74" fmla="*/ 1544 w 1544"/>
                  <a:gd name="T75" fmla="*/ 52 h 102"/>
                  <a:gd name="T76" fmla="*/ 1542 w 1544"/>
                  <a:gd name="T77" fmla="*/ 54 h 102"/>
                  <a:gd name="T78" fmla="*/ 1540 w 1544"/>
                  <a:gd name="T79" fmla="*/ 56 h 102"/>
                  <a:gd name="T80" fmla="*/ 1528 w 1544"/>
                  <a:gd name="T81" fmla="*/ 62 h 102"/>
                  <a:gd name="T82" fmla="*/ 1508 w 1544"/>
                  <a:gd name="T83" fmla="*/ 66 h 102"/>
                  <a:gd name="T84" fmla="*/ 1482 w 1544"/>
                  <a:gd name="T85" fmla="*/ 70 h 102"/>
                  <a:gd name="T86" fmla="*/ 1412 w 1544"/>
                  <a:gd name="T87" fmla="*/ 80 h 102"/>
                  <a:gd name="T88" fmla="*/ 1318 w 1544"/>
                  <a:gd name="T89" fmla="*/ 86 h 102"/>
                  <a:gd name="T90" fmla="*/ 1204 w 1544"/>
                  <a:gd name="T91" fmla="*/ 94 h 102"/>
                  <a:gd name="T92" fmla="*/ 1072 w 1544"/>
                  <a:gd name="T93" fmla="*/ 98 h 102"/>
                  <a:gd name="T94" fmla="*/ 926 w 1544"/>
                  <a:gd name="T95" fmla="*/ 100 h 102"/>
                  <a:gd name="T96" fmla="*/ 770 w 1544"/>
                  <a:gd name="T9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4" h="102">
                    <a:moveTo>
                      <a:pt x="770" y="102"/>
                    </a:moveTo>
                    <a:lnTo>
                      <a:pt x="770" y="102"/>
                    </a:lnTo>
                    <a:lnTo>
                      <a:pt x="614" y="100"/>
                    </a:lnTo>
                    <a:lnTo>
                      <a:pt x="470" y="98"/>
                    </a:lnTo>
                    <a:lnTo>
                      <a:pt x="340" y="94"/>
                    </a:lnTo>
                    <a:lnTo>
                      <a:pt x="226" y="86"/>
                    </a:lnTo>
                    <a:lnTo>
                      <a:pt x="132" y="80"/>
                    </a:lnTo>
                    <a:lnTo>
                      <a:pt x="62" y="70"/>
                    </a:lnTo>
                    <a:lnTo>
                      <a:pt x="36" y="66"/>
                    </a:lnTo>
                    <a:lnTo>
                      <a:pt x="16" y="62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16" y="42"/>
                    </a:lnTo>
                    <a:lnTo>
                      <a:pt x="36" y="36"/>
                    </a:lnTo>
                    <a:lnTo>
                      <a:pt x="62" y="32"/>
                    </a:lnTo>
                    <a:lnTo>
                      <a:pt x="132" y="22"/>
                    </a:lnTo>
                    <a:lnTo>
                      <a:pt x="226" y="16"/>
                    </a:lnTo>
                    <a:lnTo>
                      <a:pt x="340" y="8"/>
                    </a:lnTo>
                    <a:lnTo>
                      <a:pt x="470" y="4"/>
                    </a:lnTo>
                    <a:lnTo>
                      <a:pt x="614" y="2"/>
                    </a:lnTo>
                    <a:lnTo>
                      <a:pt x="770" y="0"/>
                    </a:lnTo>
                    <a:lnTo>
                      <a:pt x="770" y="0"/>
                    </a:lnTo>
                    <a:lnTo>
                      <a:pt x="926" y="2"/>
                    </a:lnTo>
                    <a:lnTo>
                      <a:pt x="1072" y="4"/>
                    </a:lnTo>
                    <a:lnTo>
                      <a:pt x="1204" y="8"/>
                    </a:lnTo>
                    <a:lnTo>
                      <a:pt x="1318" y="16"/>
                    </a:lnTo>
                    <a:lnTo>
                      <a:pt x="1412" y="22"/>
                    </a:lnTo>
                    <a:lnTo>
                      <a:pt x="1482" y="32"/>
                    </a:lnTo>
                    <a:lnTo>
                      <a:pt x="1508" y="36"/>
                    </a:lnTo>
                    <a:lnTo>
                      <a:pt x="1528" y="42"/>
                    </a:lnTo>
                    <a:lnTo>
                      <a:pt x="1540" y="46"/>
                    </a:lnTo>
                    <a:lnTo>
                      <a:pt x="1542" y="48"/>
                    </a:lnTo>
                    <a:lnTo>
                      <a:pt x="1544" y="52"/>
                    </a:lnTo>
                    <a:lnTo>
                      <a:pt x="1544" y="52"/>
                    </a:lnTo>
                    <a:lnTo>
                      <a:pt x="1542" y="54"/>
                    </a:lnTo>
                    <a:lnTo>
                      <a:pt x="1540" y="56"/>
                    </a:lnTo>
                    <a:lnTo>
                      <a:pt x="1528" y="62"/>
                    </a:lnTo>
                    <a:lnTo>
                      <a:pt x="1508" y="66"/>
                    </a:lnTo>
                    <a:lnTo>
                      <a:pt x="1482" y="70"/>
                    </a:lnTo>
                    <a:lnTo>
                      <a:pt x="1412" y="80"/>
                    </a:lnTo>
                    <a:lnTo>
                      <a:pt x="1318" y="86"/>
                    </a:lnTo>
                    <a:lnTo>
                      <a:pt x="1204" y="94"/>
                    </a:lnTo>
                    <a:lnTo>
                      <a:pt x="1072" y="98"/>
                    </a:lnTo>
                    <a:lnTo>
                      <a:pt x="926" y="100"/>
                    </a:lnTo>
                    <a:lnTo>
                      <a:pt x="770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404"/>
              <p:cNvSpPr>
                <a:spLocks/>
              </p:cNvSpPr>
              <p:nvPr/>
            </p:nvSpPr>
            <p:spPr bwMode="auto">
              <a:xfrm>
                <a:off x="3074" y="4174"/>
                <a:ext cx="1552" cy="102"/>
              </a:xfrm>
              <a:custGeom>
                <a:avLst/>
                <a:gdLst>
                  <a:gd name="T0" fmla="*/ 774 w 1552"/>
                  <a:gd name="T1" fmla="*/ 0 h 102"/>
                  <a:gd name="T2" fmla="*/ 774 w 1552"/>
                  <a:gd name="T3" fmla="*/ 0 h 102"/>
                  <a:gd name="T4" fmla="*/ 618 w 1552"/>
                  <a:gd name="T5" fmla="*/ 0 h 102"/>
                  <a:gd name="T6" fmla="*/ 472 w 1552"/>
                  <a:gd name="T7" fmla="*/ 4 h 102"/>
                  <a:gd name="T8" fmla="*/ 340 w 1552"/>
                  <a:gd name="T9" fmla="*/ 8 h 102"/>
                  <a:gd name="T10" fmla="*/ 226 w 1552"/>
                  <a:gd name="T11" fmla="*/ 14 h 102"/>
                  <a:gd name="T12" fmla="*/ 132 w 1552"/>
                  <a:gd name="T13" fmla="*/ 22 h 102"/>
                  <a:gd name="T14" fmla="*/ 60 w 1552"/>
                  <a:gd name="T15" fmla="*/ 32 h 102"/>
                  <a:gd name="T16" fmla="*/ 34 w 1552"/>
                  <a:gd name="T17" fmla="*/ 36 h 102"/>
                  <a:gd name="T18" fmla="*/ 16 w 1552"/>
                  <a:gd name="T19" fmla="*/ 40 h 102"/>
                  <a:gd name="T20" fmla="*/ 4 w 1552"/>
                  <a:gd name="T21" fmla="*/ 46 h 102"/>
                  <a:gd name="T22" fmla="*/ 0 w 1552"/>
                  <a:gd name="T23" fmla="*/ 48 h 102"/>
                  <a:gd name="T24" fmla="*/ 0 w 1552"/>
                  <a:gd name="T25" fmla="*/ 52 h 102"/>
                  <a:gd name="T26" fmla="*/ 0 w 1552"/>
                  <a:gd name="T27" fmla="*/ 52 h 102"/>
                  <a:gd name="T28" fmla="*/ 0 w 1552"/>
                  <a:gd name="T29" fmla="*/ 54 h 102"/>
                  <a:gd name="T30" fmla="*/ 4 w 1552"/>
                  <a:gd name="T31" fmla="*/ 56 h 102"/>
                  <a:gd name="T32" fmla="*/ 16 w 1552"/>
                  <a:gd name="T33" fmla="*/ 62 h 102"/>
                  <a:gd name="T34" fmla="*/ 34 w 1552"/>
                  <a:gd name="T35" fmla="*/ 66 h 102"/>
                  <a:gd name="T36" fmla="*/ 60 w 1552"/>
                  <a:gd name="T37" fmla="*/ 70 h 102"/>
                  <a:gd name="T38" fmla="*/ 132 w 1552"/>
                  <a:gd name="T39" fmla="*/ 80 h 102"/>
                  <a:gd name="T40" fmla="*/ 226 w 1552"/>
                  <a:gd name="T41" fmla="*/ 88 h 102"/>
                  <a:gd name="T42" fmla="*/ 340 w 1552"/>
                  <a:gd name="T43" fmla="*/ 94 h 102"/>
                  <a:gd name="T44" fmla="*/ 472 w 1552"/>
                  <a:gd name="T45" fmla="*/ 98 h 102"/>
                  <a:gd name="T46" fmla="*/ 618 w 1552"/>
                  <a:gd name="T47" fmla="*/ 102 h 102"/>
                  <a:gd name="T48" fmla="*/ 774 w 1552"/>
                  <a:gd name="T49" fmla="*/ 102 h 102"/>
                  <a:gd name="T50" fmla="*/ 774 w 1552"/>
                  <a:gd name="T51" fmla="*/ 102 h 102"/>
                  <a:gd name="T52" fmla="*/ 932 w 1552"/>
                  <a:gd name="T53" fmla="*/ 102 h 102"/>
                  <a:gd name="T54" fmla="*/ 1078 w 1552"/>
                  <a:gd name="T55" fmla="*/ 98 h 102"/>
                  <a:gd name="T56" fmla="*/ 1210 w 1552"/>
                  <a:gd name="T57" fmla="*/ 94 h 102"/>
                  <a:gd name="T58" fmla="*/ 1326 w 1552"/>
                  <a:gd name="T59" fmla="*/ 88 h 102"/>
                  <a:gd name="T60" fmla="*/ 1420 w 1552"/>
                  <a:gd name="T61" fmla="*/ 80 h 102"/>
                  <a:gd name="T62" fmla="*/ 1492 w 1552"/>
                  <a:gd name="T63" fmla="*/ 70 h 102"/>
                  <a:gd name="T64" fmla="*/ 1518 w 1552"/>
                  <a:gd name="T65" fmla="*/ 66 h 102"/>
                  <a:gd name="T66" fmla="*/ 1536 w 1552"/>
                  <a:gd name="T67" fmla="*/ 62 h 102"/>
                  <a:gd name="T68" fmla="*/ 1548 w 1552"/>
                  <a:gd name="T69" fmla="*/ 56 h 102"/>
                  <a:gd name="T70" fmla="*/ 1552 w 1552"/>
                  <a:gd name="T71" fmla="*/ 54 h 102"/>
                  <a:gd name="T72" fmla="*/ 1552 w 1552"/>
                  <a:gd name="T73" fmla="*/ 52 h 102"/>
                  <a:gd name="T74" fmla="*/ 1552 w 1552"/>
                  <a:gd name="T75" fmla="*/ 52 h 102"/>
                  <a:gd name="T76" fmla="*/ 1552 w 1552"/>
                  <a:gd name="T77" fmla="*/ 48 h 102"/>
                  <a:gd name="T78" fmla="*/ 1548 w 1552"/>
                  <a:gd name="T79" fmla="*/ 46 h 102"/>
                  <a:gd name="T80" fmla="*/ 1536 w 1552"/>
                  <a:gd name="T81" fmla="*/ 40 h 102"/>
                  <a:gd name="T82" fmla="*/ 1518 w 1552"/>
                  <a:gd name="T83" fmla="*/ 36 h 102"/>
                  <a:gd name="T84" fmla="*/ 1492 w 1552"/>
                  <a:gd name="T85" fmla="*/ 32 h 102"/>
                  <a:gd name="T86" fmla="*/ 1420 w 1552"/>
                  <a:gd name="T87" fmla="*/ 22 h 102"/>
                  <a:gd name="T88" fmla="*/ 1326 w 1552"/>
                  <a:gd name="T89" fmla="*/ 14 h 102"/>
                  <a:gd name="T90" fmla="*/ 1210 w 1552"/>
                  <a:gd name="T91" fmla="*/ 8 h 102"/>
                  <a:gd name="T92" fmla="*/ 1078 w 1552"/>
                  <a:gd name="T93" fmla="*/ 4 h 102"/>
                  <a:gd name="T94" fmla="*/ 932 w 1552"/>
                  <a:gd name="T95" fmla="*/ 0 h 102"/>
                  <a:gd name="T96" fmla="*/ 774 w 155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2" h="102">
                    <a:moveTo>
                      <a:pt x="774" y="0"/>
                    </a:moveTo>
                    <a:lnTo>
                      <a:pt x="774" y="0"/>
                    </a:lnTo>
                    <a:lnTo>
                      <a:pt x="618" y="0"/>
                    </a:lnTo>
                    <a:lnTo>
                      <a:pt x="472" y="4"/>
                    </a:lnTo>
                    <a:lnTo>
                      <a:pt x="340" y="8"/>
                    </a:lnTo>
                    <a:lnTo>
                      <a:pt x="226" y="14"/>
                    </a:lnTo>
                    <a:lnTo>
                      <a:pt x="132" y="22"/>
                    </a:lnTo>
                    <a:lnTo>
                      <a:pt x="60" y="32"/>
                    </a:lnTo>
                    <a:lnTo>
                      <a:pt x="34" y="36"/>
                    </a:lnTo>
                    <a:lnTo>
                      <a:pt x="16" y="40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4" y="66"/>
                    </a:lnTo>
                    <a:lnTo>
                      <a:pt x="60" y="70"/>
                    </a:lnTo>
                    <a:lnTo>
                      <a:pt x="132" y="80"/>
                    </a:lnTo>
                    <a:lnTo>
                      <a:pt x="226" y="88"/>
                    </a:lnTo>
                    <a:lnTo>
                      <a:pt x="340" y="94"/>
                    </a:lnTo>
                    <a:lnTo>
                      <a:pt x="472" y="98"/>
                    </a:lnTo>
                    <a:lnTo>
                      <a:pt x="618" y="102"/>
                    </a:lnTo>
                    <a:lnTo>
                      <a:pt x="774" y="102"/>
                    </a:lnTo>
                    <a:lnTo>
                      <a:pt x="774" y="102"/>
                    </a:lnTo>
                    <a:lnTo>
                      <a:pt x="932" y="102"/>
                    </a:lnTo>
                    <a:lnTo>
                      <a:pt x="1078" y="98"/>
                    </a:lnTo>
                    <a:lnTo>
                      <a:pt x="1210" y="94"/>
                    </a:lnTo>
                    <a:lnTo>
                      <a:pt x="1326" y="88"/>
                    </a:lnTo>
                    <a:lnTo>
                      <a:pt x="1420" y="80"/>
                    </a:lnTo>
                    <a:lnTo>
                      <a:pt x="1492" y="70"/>
                    </a:lnTo>
                    <a:lnTo>
                      <a:pt x="1518" y="66"/>
                    </a:lnTo>
                    <a:lnTo>
                      <a:pt x="1536" y="62"/>
                    </a:lnTo>
                    <a:lnTo>
                      <a:pt x="1548" y="56"/>
                    </a:lnTo>
                    <a:lnTo>
                      <a:pt x="1552" y="54"/>
                    </a:lnTo>
                    <a:lnTo>
                      <a:pt x="1552" y="52"/>
                    </a:lnTo>
                    <a:lnTo>
                      <a:pt x="1552" y="52"/>
                    </a:lnTo>
                    <a:lnTo>
                      <a:pt x="1552" y="48"/>
                    </a:lnTo>
                    <a:lnTo>
                      <a:pt x="1548" y="46"/>
                    </a:lnTo>
                    <a:lnTo>
                      <a:pt x="1536" y="40"/>
                    </a:lnTo>
                    <a:lnTo>
                      <a:pt x="1518" y="36"/>
                    </a:lnTo>
                    <a:lnTo>
                      <a:pt x="1492" y="32"/>
                    </a:lnTo>
                    <a:lnTo>
                      <a:pt x="1420" y="22"/>
                    </a:lnTo>
                    <a:lnTo>
                      <a:pt x="1326" y="14"/>
                    </a:lnTo>
                    <a:lnTo>
                      <a:pt x="1210" y="8"/>
                    </a:lnTo>
                    <a:lnTo>
                      <a:pt x="1078" y="4"/>
                    </a:lnTo>
                    <a:lnTo>
                      <a:pt x="932" y="0"/>
                    </a:lnTo>
                    <a:lnTo>
                      <a:pt x="7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405"/>
              <p:cNvSpPr>
                <a:spLocks noEditPoints="1"/>
              </p:cNvSpPr>
              <p:nvPr/>
            </p:nvSpPr>
            <p:spPr bwMode="auto">
              <a:xfrm>
                <a:off x="3078" y="4174"/>
                <a:ext cx="1544" cy="102"/>
              </a:xfrm>
              <a:custGeom>
                <a:avLst/>
                <a:gdLst>
                  <a:gd name="T0" fmla="*/ 770 w 1544"/>
                  <a:gd name="T1" fmla="*/ 102 h 102"/>
                  <a:gd name="T2" fmla="*/ 472 w 1544"/>
                  <a:gd name="T3" fmla="*/ 98 h 102"/>
                  <a:gd name="T4" fmla="*/ 230 w 1544"/>
                  <a:gd name="T5" fmla="*/ 86 h 102"/>
                  <a:gd name="T6" fmla="*/ 66 w 1544"/>
                  <a:gd name="T7" fmla="*/ 70 h 102"/>
                  <a:gd name="T8" fmla="*/ 22 w 1544"/>
                  <a:gd name="T9" fmla="*/ 62 h 102"/>
                  <a:gd name="T10" fmla="*/ 6 w 1544"/>
                  <a:gd name="T11" fmla="*/ 54 h 102"/>
                  <a:gd name="T12" fmla="*/ 6 w 1544"/>
                  <a:gd name="T13" fmla="*/ 52 h 102"/>
                  <a:gd name="T14" fmla="*/ 10 w 1544"/>
                  <a:gd name="T15" fmla="*/ 46 h 102"/>
                  <a:gd name="T16" fmla="*/ 40 w 1544"/>
                  <a:gd name="T17" fmla="*/ 36 h 102"/>
                  <a:gd name="T18" fmla="*/ 136 w 1544"/>
                  <a:gd name="T19" fmla="*/ 22 h 102"/>
                  <a:gd name="T20" fmla="*/ 342 w 1544"/>
                  <a:gd name="T21" fmla="*/ 10 h 102"/>
                  <a:gd name="T22" fmla="*/ 616 w 1544"/>
                  <a:gd name="T23" fmla="*/ 2 h 102"/>
                  <a:gd name="T24" fmla="*/ 770 w 1544"/>
                  <a:gd name="T25" fmla="*/ 0 h 102"/>
                  <a:gd name="T26" fmla="*/ 1070 w 1544"/>
                  <a:gd name="T27" fmla="*/ 4 h 102"/>
                  <a:gd name="T28" fmla="*/ 1314 w 1544"/>
                  <a:gd name="T29" fmla="*/ 16 h 102"/>
                  <a:gd name="T30" fmla="*/ 1478 w 1544"/>
                  <a:gd name="T31" fmla="*/ 32 h 102"/>
                  <a:gd name="T32" fmla="*/ 1522 w 1544"/>
                  <a:gd name="T33" fmla="*/ 42 h 102"/>
                  <a:gd name="T34" fmla="*/ 1538 w 1544"/>
                  <a:gd name="T35" fmla="*/ 48 h 102"/>
                  <a:gd name="T36" fmla="*/ 1538 w 1544"/>
                  <a:gd name="T37" fmla="*/ 52 h 102"/>
                  <a:gd name="T38" fmla="*/ 1534 w 1544"/>
                  <a:gd name="T39" fmla="*/ 56 h 102"/>
                  <a:gd name="T40" fmla="*/ 1504 w 1544"/>
                  <a:gd name="T41" fmla="*/ 66 h 102"/>
                  <a:gd name="T42" fmla="*/ 1408 w 1544"/>
                  <a:gd name="T43" fmla="*/ 80 h 102"/>
                  <a:gd name="T44" fmla="*/ 1200 w 1544"/>
                  <a:gd name="T45" fmla="*/ 92 h 102"/>
                  <a:gd name="T46" fmla="*/ 926 w 1544"/>
                  <a:gd name="T47" fmla="*/ 100 h 102"/>
                  <a:gd name="T48" fmla="*/ 770 w 1544"/>
                  <a:gd name="T49" fmla="*/ 0 h 102"/>
                  <a:gd name="T50" fmla="*/ 614 w 1544"/>
                  <a:gd name="T51" fmla="*/ 2 h 102"/>
                  <a:gd name="T52" fmla="*/ 340 w 1544"/>
                  <a:gd name="T53" fmla="*/ 8 h 102"/>
                  <a:gd name="T54" fmla="*/ 132 w 1544"/>
                  <a:gd name="T55" fmla="*/ 22 h 102"/>
                  <a:gd name="T56" fmla="*/ 36 w 1544"/>
                  <a:gd name="T57" fmla="*/ 36 h 102"/>
                  <a:gd name="T58" fmla="*/ 4 w 1544"/>
                  <a:gd name="T59" fmla="*/ 46 h 102"/>
                  <a:gd name="T60" fmla="*/ 0 w 1544"/>
                  <a:gd name="T61" fmla="*/ 52 h 102"/>
                  <a:gd name="T62" fmla="*/ 2 w 1544"/>
                  <a:gd name="T63" fmla="*/ 54 h 102"/>
                  <a:gd name="T64" fmla="*/ 16 w 1544"/>
                  <a:gd name="T65" fmla="*/ 62 h 102"/>
                  <a:gd name="T66" fmla="*/ 62 w 1544"/>
                  <a:gd name="T67" fmla="*/ 70 h 102"/>
                  <a:gd name="T68" fmla="*/ 226 w 1544"/>
                  <a:gd name="T69" fmla="*/ 86 h 102"/>
                  <a:gd name="T70" fmla="*/ 470 w 1544"/>
                  <a:gd name="T71" fmla="*/ 98 h 102"/>
                  <a:gd name="T72" fmla="*/ 770 w 1544"/>
                  <a:gd name="T73" fmla="*/ 102 h 102"/>
                  <a:gd name="T74" fmla="*/ 926 w 1544"/>
                  <a:gd name="T75" fmla="*/ 100 h 102"/>
                  <a:gd name="T76" fmla="*/ 1204 w 1544"/>
                  <a:gd name="T77" fmla="*/ 94 h 102"/>
                  <a:gd name="T78" fmla="*/ 1412 w 1544"/>
                  <a:gd name="T79" fmla="*/ 80 h 102"/>
                  <a:gd name="T80" fmla="*/ 1508 w 1544"/>
                  <a:gd name="T81" fmla="*/ 66 h 102"/>
                  <a:gd name="T82" fmla="*/ 1540 w 1544"/>
                  <a:gd name="T83" fmla="*/ 56 h 102"/>
                  <a:gd name="T84" fmla="*/ 1544 w 1544"/>
                  <a:gd name="T85" fmla="*/ 52 h 102"/>
                  <a:gd name="T86" fmla="*/ 1542 w 1544"/>
                  <a:gd name="T87" fmla="*/ 48 h 102"/>
                  <a:gd name="T88" fmla="*/ 1528 w 1544"/>
                  <a:gd name="T89" fmla="*/ 42 h 102"/>
                  <a:gd name="T90" fmla="*/ 1482 w 1544"/>
                  <a:gd name="T91" fmla="*/ 32 h 102"/>
                  <a:gd name="T92" fmla="*/ 1318 w 1544"/>
                  <a:gd name="T93" fmla="*/ 16 h 102"/>
                  <a:gd name="T94" fmla="*/ 1072 w 1544"/>
                  <a:gd name="T95" fmla="*/ 4 h 102"/>
                  <a:gd name="T96" fmla="*/ 770 w 1544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4" h="102">
                    <a:moveTo>
                      <a:pt x="770" y="102"/>
                    </a:moveTo>
                    <a:lnTo>
                      <a:pt x="770" y="102"/>
                    </a:lnTo>
                    <a:lnTo>
                      <a:pt x="616" y="100"/>
                    </a:lnTo>
                    <a:lnTo>
                      <a:pt x="472" y="98"/>
                    </a:lnTo>
                    <a:lnTo>
                      <a:pt x="342" y="92"/>
                    </a:lnTo>
                    <a:lnTo>
                      <a:pt x="230" y="86"/>
                    </a:lnTo>
                    <a:lnTo>
                      <a:pt x="136" y="80"/>
                    </a:lnTo>
                    <a:lnTo>
                      <a:pt x="66" y="70"/>
                    </a:lnTo>
                    <a:lnTo>
                      <a:pt x="40" y="66"/>
                    </a:lnTo>
                    <a:lnTo>
                      <a:pt x="22" y="62"/>
                    </a:lnTo>
                    <a:lnTo>
                      <a:pt x="10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48"/>
                    </a:lnTo>
                    <a:lnTo>
                      <a:pt x="10" y="46"/>
                    </a:lnTo>
                    <a:lnTo>
                      <a:pt x="22" y="42"/>
                    </a:lnTo>
                    <a:lnTo>
                      <a:pt x="40" y="36"/>
                    </a:lnTo>
                    <a:lnTo>
                      <a:pt x="66" y="32"/>
                    </a:lnTo>
                    <a:lnTo>
                      <a:pt x="136" y="22"/>
                    </a:lnTo>
                    <a:lnTo>
                      <a:pt x="230" y="16"/>
                    </a:lnTo>
                    <a:lnTo>
                      <a:pt x="342" y="10"/>
                    </a:lnTo>
                    <a:lnTo>
                      <a:pt x="472" y="4"/>
                    </a:lnTo>
                    <a:lnTo>
                      <a:pt x="616" y="2"/>
                    </a:lnTo>
                    <a:lnTo>
                      <a:pt x="770" y="0"/>
                    </a:lnTo>
                    <a:lnTo>
                      <a:pt x="770" y="0"/>
                    </a:lnTo>
                    <a:lnTo>
                      <a:pt x="926" y="2"/>
                    </a:lnTo>
                    <a:lnTo>
                      <a:pt x="1070" y="4"/>
                    </a:lnTo>
                    <a:lnTo>
                      <a:pt x="1200" y="10"/>
                    </a:lnTo>
                    <a:lnTo>
                      <a:pt x="1314" y="16"/>
                    </a:lnTo>
                    <a:lnTo>
                      <a:pt x="1408" y="22"/>
                    </a:lnTo>
                    <a:lnTo>
                      <a:pt x="1478" y="32"/>
                    </a:lnTo>
                    <a:lnTo>
                      <a:pt x="1504" y="36"/>
                    </a:lnTo>
                    <a:lnTo>
                      <a:pt x="1522" y="42"/>
                    </a:lnTo>
                    <a:lnTo>
                      <a:pt x="1534" y="46"/>
                    </a:lnTo>
                    <a:lnTo>
                      <a:pt x="1538" y="48"/>
                    </a:lnTo>
                    <a:lnTo>
                      <a:pt x="1538" y="52"/>
                    </a:lnTo>
                    <a:lnTo>
                      <a:pt x="1538" y="52"/>
                    </a:lnTo>
                    <a:lnTo>
                      <a:pt x="1538" y="54"/>
                    </a:lnTo>
                    <a:lnTo>
                      <a:pt x="1534" y="56"/>
                    </a:lnTo>
                    <a:lnTo>
                      <a:pt x="1522" y="62"/>
                    </a:lnTo>
                    <a:lnTo>
                      <a:pt x="1504" y="66"/>
                    </a:lnTo>
                    <a:lnTo>
                      <a:pt x="1478" y="70"/>
                    </a:lnTo>
                    <a:lnTo>
                      <a:pt x="1408" y="80"/>
                    </a:lnTo>
                    <a:lnTo>
                      <a:pt x="1314" y="86"/>
                    </a:lnTo>
                    <a:lnTo>
                      <a:pt x="1200" y="92"/>
                    </a:lnTo>
                    <a:lnTo>
                      <a:pt x="1070" y="98"/>
                    </a:lnTo>
                    <a:lnTo>
                      <a:pt x="926" y="100"/>
                    </a:lnTo>
                    <a:lnTo>
                      <a:pt x="770" y="102"/>
                    </a:lnTo>
                    <a:close/>
                    <a:moveTo>
                      <a:pt x="770" y="0"/>
                    </a:moveTo>
                    <a:lnTo>
                      <a:pt x="770" y="0"/>
                    </a:lnTo>
                    <a:lnTo>
                      <a:pt x="614" y="2"/>
                    </a:lnTo>
                    <a:lnTo>
                      <a:pt x="470" y="4"/>
                    </a:lnTo>
                    <a:lnTo>
                      <a:pt x="340" y="8"/>
                    </a:lnTo>
                    <a:lnTo>
                      <a:pt x="226" y="16"/>
                    </a:lnTo>
                    <a:lnTo>
                      <a:pt x="132" y="22"/>
                    </a:lnTo>
                    <a:lnTo>
                      <a:pt x="62" y="32"/>
                    </a:lnTo>
                    <a:lnTo>
                      <a:pt x="36" y="36"/>
                    </a:lnTo>
                    <a:lnTo>
                      <a:pt x="1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6" y="66"/>
                    </a:lnTo>
                    <a:lnTo>
                      <a:pt x="62" y="70"/>
                    </a:lnTo>
                    <a:lnTo>
                      <a:pt x="132" y="80"/>
                    </a:lnTo>
                    <a:lnTo>
                      <a:pt x="226" y="86"/>
                    </a:lnTo>
                    <a:lnTo>
                      <a:pt x="340" y="94"/>
                    </a:lnTo>
                    <a:lnTo>
                      <a:pt x="470" y="98"/>
                    </a:lnTo>
                    <a:lnTo>
                      <a:pt x="614" y="100"/>
                    </a:lnTo>
                    <a:lnTo>
                      <a:pt x="770" y="102"/>
                    </a:lnTo>
                    <a:lnTo>
                      <a:pt x="770" y="102"/>
                    </a:lnTo>
                    <a:lnTo>
                      <a:pt x="926" y="100"/>
                    </a:lnTo>
                    <a:lnTo>
                      <a:pt x="1072" y="98"/>
                    </a:lnTo>
                    <a:lnTo>
                      <a:pt x="1204" y="94"/>
                    </a:lnTo>
                    <a:lnTo>
                      <a:pt x="1318" y="86"/>
                    </a:lnTo>
                    <a:lnTo>
                      <a:pt x="1412" y="80"/>
                    </a:lnTo>
                    <a:lnTo>
                      <a:pt x="1482" y="70"/>
                    </a:lnTo>
                    <a:lnTo>
                      <a:pt x="1508" y="66"/>
                    </a:lnTo>
                    <a:lnTo>
                      <a:pt x="1528" y="62"/>
                    </a:lnTo>
                    <a:lnTo>
                      <a:pt x="1540" y="56"/>
                    </a:lnTo>
                    <a:lnTo>
                      <a:pt x="1542" y="54"/>
                    </a:lnTo>
                    <a:lnTo>
                      <a:pt x="1544" y="52"/>
                    </a:lnTo>
                    <a:lnTo>
                      <a:pt x="1544" y="52"/>
                    </a:lnTo>
                    <a:lnTo>
                      <a:pt x="1542" y="48"/>
                    </a:lnTo>
                    <a:lnTo>
                      <a:pt x="1540" y="46"/>
                    </a:lnTo>
                    <a:lnTo>
                      <a:pt x="1528" y="42"/>
                    </a:lnTo>
                    <a:lnTo>
                      <a:pt x="1508" y="36"/>
                    </a:lnTo>
                    <a:lnTo>
                      <a:pt x="1482" y="32"/>
                    </a:lnTo>
                    <a:lnTo>
                      <a:pt x="1412" y="22"/>
                    </a:lnTo>
                    <a:lnTo>
                      <a:pt x="1318" y="16"/>
                    </a:lnTo>
                    <a:lnTo>
                      <a:pt x="1204" y="8"/>
                    </a:lnTo>
                    <a:lnTo>
                      <a:pt x="1072" y="4"/>
                    </a:lnTo>
                    <a:lnTo>
                      <a:pt x="926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rgbClr val="CCC8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4886325" y="6626225"/>
              <a:ext cx="2451100" cy="161925"/>
              <a:chOff x="3078" y="4174"/>
              <a:chExt cx="1544" cy="102"/>
            </a:xfrm>
          </p:grpSpPr>
          <p:sp>
            <p:nvSpPr>
              <p:cNvPr id="147" name="Freeform 407"/>
              <p:cNvSpPr>
                <a:spLocks/>
              </p:cNvSpPr>
              <p:nvPr/>
            </p:nvSpPr>
            <p:spPr bwMode="auto">
              <a:xfrm>
                <a:off x="3084" y="4174"/>
                <a:ext cx="1532" cy="102"/>
              </a:xfrm>
              <a:custGeom>
                <a:avLst/>
                <a:gdLst>
                  <a:gd name="T0" fmla="*/ 764 w 1532"/>
                  <a:gd name="T1" fmla="*/ 102 h 102"/>
                  <a:gd name="T2" fmla="*/ 764 w 1532"/>
                  <a:gd name="T3" fmla="*/ 102 h 102"/>
                  <a:gd name="T4" fmla="*/ 610 w 1532"/>
                  <a:gd name="T5" fmla="*/ 100 h 102"/>
                  <a:gd name="T6" fmla="*/ 466 w 1532"/>
                  <a:gd name="T7" fmla="*/ 98 h 102"/>
                  <a:gd name="T8" fmla="*/ 336 w 1532"/>
                  <a:gd name="T9" fmla="*/ 92 h 102"/>
                  <a:gd name="T10" fmla="*/ 224 w 1532"/>
                  <a:gd name="T11" fmla="*/ 86 h 102"/>
                  <a:gd name="T12" fmla="*/ 130 w 1532"/>
                  <a:gd name="T13" fmla="*/ 80 h 102"/>
                  <a:gd name="T14" fmla="*/ 60 w 1532"/>
                  <a:gd name="T15" fmla="*/ 70 h 102"/>
                  <a:gd name="T16" fmla="*/ 34 w 1532"/>
                  <a:gd name="T17" fmla="*/ 66 h 102"/>
                  <a:gd name="T18" fmla="*/ 16 w 1532"/>
                  <a:gd name="T19" fmla="*/ 62 h 102"/>
                  <a:gd name="T20" fmla="*/ 4 w 1532"/>
                  <a:gd name="T21" fmla="*/ 56 h 102"/>
                  <a:gd name="T22" fmla="*/ 0 w 1532"/>
                  <a:gd name="T23" fmla="*/ 54 h 102"/>
                  <a:gd name="T24" fmla="*/ 0 w 1532"/>
                  <a:gd name="T25" fmla="*/ 52 h 102"/>
                  <a:gd name="T26" fmla="*/ 0 w 1532"/>
                  <a:gd name="T27" fmla="*/ 52 h 102"/>
                  <a:gd name="T28" fmla="*/ 0 w 1532"/>
                  <a:gd name="T29" fmla="*/ 48 h 102"/>
                  <a:gd name="T30" fmla="*/ 4 w 1532"/>
                  <a:gd name="T31" fmla="*/ 46 h 102"/>
                  <a:gd name="T32" fmla="*/ 16 w 1532"/>
                  <a:gd name="T33" fmla="*/ 42 h 102"/>
                  <a:gd name="T34" fmla="*/ 34 w 1532"/>
                  <a:gd name="T35" fmla="*/ 36 h 102"/>
                  <a:gd name="T36" fmla="*/ 60 w 1532"/>
                  <a:gd name="T37" fmla="*/ 32 h 102"/>
                  <a:gd name="T38" fmla="*/ 130 w 1532"/>
                  <a:gd name="T39" fmla="*/ 22 h 102"/>
                  <a:gd name="T40" fmla="*/ 224 w 1532"/>
                  <a:gd name="T41" fmla="*/ 16 h 102"/>
                  <a:gd name="T42" fmla="*/ 336 w 1532"/>
                  <a:gd name="T43" fmla="*/ 10 h 102"/>
                  <a:gd name="T44" fmla="*/ 466 w 1532"/>
                  <a:gd name="T45" fmla="*/ 4 h 102"/>
                  <a:gd name="T46" fmla="*/ 610 w 1532"/>
                  <a:gd name="T47" fmla="*/ 2 h 102"/>
                  <a:gd name="T48" fmla="*/ 764 w 1532"/>
                  <a:gd name="T49" fmla="*/ 0 h 102"/>
                  <a:gd name="T50" fmla="*/ 764 w 1532"/>
                  <a:gd name="T51" fmla="*/ 0 h 102"/>
                  <a:gd name="T52" fmla="*/ 920 w 1532"/>
                  <a:gd name="T53" fmla="*/ 2 h 102"/>
                  <a:gd name="T54" fmla="*/ 1064 w 1532"/>
                  <a:gd name="T55" fmla="*/ 4 h 102"/>
                  <a:gd name="T56" fmla="*/ 1194 w 1532"/>
                  <a:gd name="T57" fmla="*/ 10 h 102"/>
                  <a:gd name="T58" fmla="*/ 1308 w 1532"/>
                  <a:gd name="T59" fmla="*/ 16 h 102"/>
                  <a:gd name="T60" fmla="*/ 1402 w 1532"/>
                  <a:gd name="T61" fmla="*/ 22 h 102"/>
                  <a:gd name="T62" fmla="*/ 1472 w 1532"/>
                  <a:gd name="T63" fmla="*/ 32 h 102"/>
                  <a:gd name="T64" fmla="*/ 1498 w 1532"/>
                  <a:gd name="T65" fmla="*/ 36 h 102"/>
                  <a:gd name="T66" fmla="*/ 1516 w 1532"/>
                  <a:gd name="T67" fmla="*/ 42 h 102"/>
                  <a:gd name="T68" fmla="*/ 1528 w 1532"/>
                  <a:gd name="T69" fmla="*/ 46 h 102"/>
                  <a:gd name="T70" fmla="*/ 1532 w 1532"/>
                  <a:gd name="T71" fmla="*/ 48 h 102"/>
                  <a:gd name="T72" fmla="*/ 1532 w 1532"/>
                  <a:gd name="T73" fmla="*/ 52 h 102"/>
                  <a:gd name="T74" fmla="*/ 1532 w 1532"/>
                  <a:gd name="T75" fmla="*/ 52 h 102"/>
                  <a:gd name="T76" fmla="*/ 1532 w 1532"/>
                  <a:gd name="T77" fmla="*/ 54 h 102"/>
                  <a:gd name="T78" fmla="*/ 1528 w 1532"/>
                  <a:gd name="T79" fmla="*/ 56 h 102"/>
                  <a:gd name="T80" fmla="*/ 1516 w 1532"/>
                  <a:gd name="T81" fmla="*/ 62 h 102"/>
                  <a:gd name="T82" fmla="*/ 1498 w 1532"/>
                  <a:gd name="T83" fmla="*/ 66 h 102"/>
                  <a:gd name="T84" fmla="*/ 1472 w 1532"/>
                  <a:gd name="T85" fmla="*/ 70 h 102"/>
                  <a:gd name="T86" fmla="*/ 1402 w 1532"/>
                  <a:gd name="T87" fmla="*/ 80 h 102"/>
                  <a:gd name="T88" fmla="*/ 1308 w 1532"/>
                  <a:gd name="T89" fmla="*/ 86 h 102"/>
                  <a:gd name="T90" fmla="*/ 1194 w 1532"/>
                  <a:gd name="T91" fmla="*/ 92 h 102"/>
                  <a:gd name="T92" fmla="*/ 1064 w 1532"/>
                  <a:gd name="T93" fmla="*/ 98 h 102"/>
                  <a:gd name="T94" fmla="*/ 920 w 1532"/>
                  <a:gd name="T95" fmla="*/ 100 h 102"/>
                  <a:gd name="T96" fmla="*/ 764 w 1532"/>
                  <a:gd name="T9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32" h="102">
                    <a:moveTo>
                      <a:pt x="764" y="102"/>
                    </a:moveTo>
                    <a:lnTo>
                      <a:pt x="764" y="102"/>
                    </a:lnTo>
                    <a:lnTo>
                      <a:pt x="610" y="100"/>
                    </a:lnTo>
                    <a:lnTo>
                      <a:pt x="466" y="98"/>
                    </a:lnTo>
                    <a:lnTo>
                      <a:pt x="336" y="92"/>
                    </a:lnTo>
                    <a:lnTo>
                      <a:pt x="224" y="86"/>
                    </a:lnTo>
                    <a:lnTo>
                      <a:pt x="130" y="80"/>
                    </a:lnTo>
                    <a:lnTo>
                      <a:pt x="60" y="70"/>
                    </a:lnTo>
                    <a:lnTo>
                      <a:pt x="34" y="66"/>
                    </a:lnTo>
                    <a:lnTo>
                      <a:pt x="16" y="62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16" y="42"/>
                    </a:lnTo>
                    <a:lnTo>
                      <a:pt x="34" y="36"/>
                    </a:lnTo>
                    <a:lnTo>
                      <a:pt x="60" y="32"/>
                    </a:lnTo>
                    <a:lnTo>
                      <a:pt x="130" y="22"/>
                    </a:lnTo>
                    <a:lnTo>
                      <a:pt x="224" y="16"/>
                    </a:lnTo>
                    <a:lnTo>
                      <a:pt x="336" y="10"/>
                    </a:lnTo>
                    <a:lnTo>
                      <a:pt x="466" y="4"/>
                    </a:lnTo>
                    <a:lnTo>
                      <a:pt x="610" y="2"/>
                    </a:lnTo>
                    <a:lnTo>
                      <a:pt x="764" y="0"/>
                    </a:lnTo>
                    <a:lnTo>
                      <a:pt x="764" y="0"/>
                    </a:lnTo>
                    <a:lnTo>
                      <a:pt x="920" y="2"/>
                    </a:lnTo>
                    <a:lnTo>
                      <a:pt x="1064" y="4"/>
                    </a:lnTo>
                    <a:lnTo>
                      <a:pt x="1194" y="10"/>
                    </a:lnTo>
                    <a:lnTo>
                      <a:pt x="1308" y="16"/>
                    </a:lnTo>
                    <a:lnTo>
                      <a:pt x="1402" y="22"/>
                    </a:lnTo>
                    <a:lnTo>
                      <a:pt x="1472" y="32"/>
                    </a:lnTo>
                    <a:lnTo>
                      <a:pt x="1498" y="36"/>
                    </a:lnTo>
                    <a:lnTo>
                      <a:pt x="1516" y="42"/>
                    </a:lnTo>
                    <a:lnTo>
                      <a:pt x="1528" y="46"/>
                    </a:lnTo>
                    <a:lnTo>
                      <a:pt x="1532" y="48"/>
                    </a:lnTo>
                    <a:lnTo>
                      <a:pt x="1532" y="52"/>
                    </a:lnTo>
                    <a:lnTo>
                      <a:pt x="1532" y="52"/>
                    </a:lnTo>
                    <a:lnTo>
                      <a:pt x="1532" y="54"/>
                    </a:lnTo>
                    <a:lnTo>
                      <a:pt x="1528" y="56"/>
                    </a:lnTo>
                    <a:lnTo>
                      <a:pt x="1516" y="62"/>
                    </a:lnTo>
                    <a:lnTo>
                      <a:pt x="1498" y="66"/>
                    </a:lnTo>
                    <a:lnTo>
                      <a:pt x="1472" y="70"/>
                    </a:lnTo>
                    <a:lnTo>
                      <a:pt x="1402" y="80"/>
                    </a:lnTo>
                    <a:lnTo>
                      <a:pt x="1308" y="86"/>
                    </a:lnTo>
                    <a:lnTo>
                      <a:pt x="1194" y="92"/>
                    </a:lnTo>
                    <a:lnTo>
                      <a:pt x="1064" y="98"/>
                    </a:lnTo>
                    <a:lnTo>
                      <a:pt x="920" y="100"/>
                    </a:lnTo>
                    <a:lnTo>
                      <a:pt x="764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408"/>
              <p:cNvSpPr>
                <a:spLocks/>
              </p:cNvSpPr>
              <p:nvPr/>
            </p:nvSpPr>
            <p:spPr bwMode="auto">
              <a:xfrm>
                <a:off x="3078" y="4174"/>
                <a:ext cx="1544" cy="102"/>
              </a:xfrm>
              <a:custGeom>
                <a:avLst/>
                <a:gdLst>
                  <a:gd name="T0" fmla="*/ 770 w 1544"/>
                  <a:gd name="T1" fmla="*/ 0 h 102"/>
                  <a:gd name="T2" fmla="*/ 770 w 1544"/>
                  <a:gd name="T3" fmla="*/ 0 h 102"/>
                  <a:gd name="T4" fmla="*/ 614 w 1544"/>
                  <a:gd name="T5" fmla="*/ 2 h 102"/>
                  <a:gd name="T6" fmla="*/ 470 w 1544"/>
                  <a:gd name="T7" fmla="*/ 4 h 102"/>
                  <a:gd name="T8" fmla="*/ 340 w 1544"/>
                  <a:gd name="T9" fmla="*/ 8 h 102"/>
                  <a:gd name="T10" fmla="*/ 226 w 1544"/>
                  <a:gd name="T11" fmla="*/ 16 h 102"/>
                  <a:gd name="T12" fmla="*/ 132 w 1544"/>
                  <a:gd name="T13" fmla="*/ 22 h 102"/>
                  <a:gd name="T14" fmla="*/ 62 w 1544"/>
                  <a:gd name="T15" fmla="*/ 32 h 102"/>
                  <a:gd name="T16" fmla="*/ 36 w 1544"/>
                  <a:gd name="T17" fmla="*/ 36 h 102"/>
                  <a:gd name="T18" fmla="*/ 16 w 1544"/>
                  <a:gd name="T19" fmla="*/ 42 h 102"/>
                  <a:gd name="T20" fmla="*/ 4 w 1544"/>
                  <a:gd name="T21" fmla="*/ 46 h 102"/>
                  <a:gd name="T22" fmla="*/ 2 w 1544"/>
                  <a:gd name="T23" fmla="*/ 48 h 102"/>
                  <a:gd name="T24" fmla="*/ 0 w 1544"/>
                  <a:gd name="T25" fmla="*/ 52 h 102"/>
                  <a:gd name="T26" fmla="*/ 0 w 1544"/>
                  <a:gd name="T27" fmla="*/ 52 h 102"/>
                  <a:gd name="T28" fmla="*/ 2 w 1544"/>
                  <a:gd name="T29" fmla="*/ 54 h 102"/>
                  <a:gd name="T30" fmla="*/ 4 w 1544"/>
                  <a:gd name="T31" fmla="*/ 56 h 102"/>
                  <a:gd name="T32" fmla="*/ 16 w 1544"/>
                  <a:gd name="T33" fmla="*/ 62 h 102"/>
                  <a:gd name="T34" fmla="*/ 36 w 1544"/>
                  <a:gd name="T35" fmla="*/ 66 h 102"/>
                  <a:gd name="T36" fmla="*/ 62 w 1544"/>
                  <a:gd name="T37" fmla="*/ 70 h 102"/>
                  <a:gd name="T38" fmla="*/ 132 w 1544"/>
                  <a:gd name="T39" fmla="*/ 80 h 102"/>
                  <a:gd name="T40" fmla="*/ 226 w 1544"/>
                  <a:gd name="T41" fmla="*/ 86 h 102"/>
                  <a:gd name="T42" fmla="*/ 340 w 1544"/>
                  <a:gd name="T43" fmla="*/ 94 h 102"/>
                  <a:gd name="T44" fmla="*/ 470 w 1544"/>
                  <a:gd name="T45" fmla="*/ 98 h 102"/>
                  <a:gd name="T46" fmla="*/ 614 w 1544"/>
                  <a:gd name="T47" fmla="*/ 100 h 102"/>
                  <a:gd name="T48" fmla="*/ 770 w 1544"/>
                  <a:gd name="T49" fmla="*/ 102 h 102"/>
                  <a:gd name="T50" fmla="*/ 770 w 1544"/>
                  <a:gd name="T51" fmla="*/ 102 h 102"/>
                  <a:gd name="T52" fmla="*/ 926 w 1544"/>
                  <a:gd name="T53" fmla="*/ 100 h 102"/>
                  <a:gd name="T54" fmla="*/ 1072 w 1544"/>
                  <a:gd name="T55" fmla="*/ 98 h 102"/>
                  <a:gd name="T56" fmla="*/ 1204 w 1544"/>
                  <a:gd name="T57" fmla="*/ 94 h 102"/>
                  <a:gd name="T58" fmla="*/ 1318 w 1544"/>
                  <a:gd name="T59" fmla="*/ 86 h 102"/>
                  <a:gd name="T60" fmla="*/ 1412 w 1544"/>
                  <a:gd name="T61" fmla="*/ 80 h 102"/>
                  <a:gd name="T62" fmla="*/ 1482 w 1544"/>
                  <a:gd name="T63" fmla="*/ 70 h 102"/>
                  <a:gd name="T64" fmla="*/ 1508 w 1544"/>
                  <a:gd name="T65" fmla="*/ 66 h 102"/>
                  <a:gd name="T66" fmla="*/ 1528 w 1544"/>
                  <a:gd name="T67" fmla="*/ 62 h 102"/>
                  <a:gd name="T68" fmla="*/ 1540 w 1544"/>
                  <a:gd name="T69" fmla="*/ 56 h 102"/>
                  <a:gd name="T70" fmla="*/ 1542 w 1544"/>
                  <a:gd name="T71" fmla="*/ 54 h 102"/>
                  <a:gd name="T72" fmla="*/ 1544 w 1544"/>
                  <a:gd name="T73" fmla="*/ 52 h 102"/>
                  <a:gd name="T74" fmla="*/ 1544 w 1544"/>
                  <a:gd name="T75" fmla="*/ 52 h 102"/>
                  <a:gd name="T76" fmla="*/ 1542 w 1544"/>
                  <a:gd name="T77" fmla="*/ 48 h 102"/>
                  <a:gd name="T78" fmla="*/ 1540 w 1544"/>
                  <a:gd name="T79" fmla="*/ 46 h 102"/>
                  <a:gd name="T80" fmla="*/ 1528 w 1544"/>
                  <a:gd name="T81" fmla="*/ 42 h 102"/>
                  <a:gd name="T82" fmla="*/ 1508 w 1544"/>
                  <a:gd name="T83" fmla="*/ 36 h 102"/>
                  <a:gd name="T84" fmla="*/ 1482 w 1544"/>
                  <a:gd name="T85" fmla="*/ 32 h 102"/>
                  <a:gd name="T86" fmla="*/ 1412 w 1544"/>
                  <a:gd name="T87" fmla="*/ 22 h 102"/>
                  <a:gd name="T88" fmla="*/ 1318 w 1544"/>
                  <a:gd name="T89" fmla="*/ 16 h 102"/>
                  <a:gd name="T90" fmla="*/ 1204 w 1544"/>
                  <a:gd name="T91" fmla="*/ 8 h 102"/>
                  <a:gd name="T92" fmla="*/ 1072 w 1544"/>
                  <a:gd name="T93" fmla="*/ 4 h 102"/>
                  <a:gd name="T94" fmla="*/ 926 w 1544"/>
                  <a:gd name="T95" fmla="*/ 2 h 102"/>
                  <a:gd name="T96" fmla="*/ 770 w 1544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4" h="102">
                    <a:moveTo>
                      <a:pt x="770" y="0"/>
                    </a:moveTo>
                    <a:lnTo>
                      <a:pt x="770" y="0"/>
                    </a:lnTo>
                    <a:lnTo>
                      <a:pt x="614" y="2"/>
                    </a:lnTo>
                    <a:lnTo>
                      <a:pt x="470" y="4"/>
                    </a:lnTo>
                    <a:lnTo>
                      <a:pt x="340" y="8"/>
                    </a:lnTo>
                    <a:lnTo>
                      <a:pt x="226" y="16"/>
                    </a:lnTo>
                    <a:lnTo>
                      <a:pt x="132" y="22"/>
                    </a:lnTo>
                    <a:lnTo>
                      <a:pt x="62" y="32"/>
                    </a:lnTo>
                    <a:lnTo>
                      <a:pt x="36" y="36"/>
                    </a:lnTo>
                    <a:lnTo>
                      <a:pt x="1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6" y="66"/>
                    </a:lnTo>
                    <a:lnTo>
                      <a:pt x="62" y="70"/>
                    </a:lnTo>
                    <a:lnTo>
                      <a:pt x="132" y="80"/>
                    </a:lnTo>
                    <a:lnTo>
                      <a:pt x="226" y="86"/>
                    </a:lnTo>
                    <a:lnTo>
                      <a:pt x="340" y="94"/>
                    </a:lnTo>
                    <a:lnTo>
                      <a:pt x="470" y="98"/>
                    </a:lnTo>
                    <a:lnTo>
                      <a:pt x="614" y="100"/>
                    </a:lnTo>
                    <a:lnTo>
                      <a:pt x="770" y="102"/>
                    </a:lnTo>
                    <a:lnTo>
                      <a:pt x="770" y="102"/>
                    </a:lnTo>
                    <a:lnTo>
                      <a:pt x="926" y="100"/>
                    </a:lnTo>
                    <a:lnTo>
                      <a:pt x="1072" y="98"/>
                    </a:lnTo>
                    <a:lnTo>
                      <a:pt x="1204" y="94"/>
                    </a:lnTo>
                    <a:lnTo>
                      <a:pt x="1318" y="86"/>
                    </a:lnTo>
                    <a:lnTo>
                      <a:pt x="1412" y="80"/>
                    </a:lnTo>
                    <a:lnTo>
                      <a:pt x="1482" y="70"/>
                    </a:lnTo>
                    <a:lnTo>
                      <a:pt x="1508" y="66"/>
                    </a:lnTo>
                    <a:lnTo>
                      <a:pt x="1528" y="62"/>
                    </a:lnTo>
                    <a:lnTo>
                      <a:pt x="1540" y="56"/>
                    </a:lnTo>
                    <a:lnTo>
                      <a:pt x="1542" y="54"/>
                    </a:lnTo>
                    <a:lnTo>
                      <a:pt x="1544" y="52"/>
                    </a:lnTo>
                    <a:lnTo>
                      <a:pt x="1544" y="52"/>
                    </a:lnTo>
                    <a:lnTo>
                      <a:pt x="1542" y="48"/>
                    </a:lnTo>
                    <a:lnTo>
                      <a:pt x="1540" y="46"/>
                    </a:lnTo>
                    <a:lnTo>
                      <a:pt x="1528" y="42"/>
                    </a:lnTo>
                    <a:lnTo>
                      <a:pt x="1508" y="36"/>
                    </a:lnTo>
                    <a:lnTo>
                      <a:pt x="1482" y="32"/>
                    </a:lnTo>
                    <a:lnTo>
                      <a:pt x="1412" y="22"/>
                    </a:lnTo>
                    <a:lnTo>
                      <a:pt x="1318" y="16"/>
                    </a:lnTo>
                    <a:lnTo>
                      <a:pt x="1204" y="8"/>
                    </a:lnTo>
                    <a:lnTo>
                      <a:pt x="1072" y="4"/>
                    </a:lnTo>
                    <a:lnTo>
                      <a:pt x="926" y="2"/>
                    </a:lnTo>
                    <a:lnTo>
                      <a:pt x="7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409"/>
              <p:cNvSpPr>
                <a:spLocks noEditPoints="1"/>
              </p:cNvSpPr>
              <p:nvPr/>
            </p:nvSpPr>
            <p:spPr bwMode="auto">
              <a:xfrm>
                <a:off x="3084" y="4174"/>
                <a:ext cx="1532" cy="102"/>
              </a:xfrm>
              <a:custGeom>
                <a:avLst/>
                <a:gdLst>
                  <a:gd name="T0" fmla="*/ 764 w 1532"/>
                  <a:gd name="T1" fmla="*/ 102 h 102"/>
                  <a:gd name="T2" fmla="*/ 468 w 1532"/>
                  <a:gd name="T3" fmla="*/ 98 h 102"/>
                  <a:gd name="T4" fmla="*/ 228 w 1532"/>
                  <a:gd name="T5" fmla="*/ 86 h 102"/>
                  <a:gd name="T6" fmla="*/ 64 w 1532"/>
                  <a:gd name="T7" fmla="*/ 70 h 102"/>
                  <a:gd name="T8" fmla="*/ 20 w 1532"/>
                  <a:gd name="T9" fmla="*/ 62 h 102"/>
                  <a:gd name="T10" fmla="*/ 6 w 1532"/>
                  <a:gd name="T11" fmla="*/ 54 h 102"/>
                  <a:gd name="T12" fmla="*/ 4 w 1532"/>
                  <a:gd name="T13" fmla="*/ 52 h 102"/>
                  <a:gd name="T14" fmla="*/ 8 w 1532"/>
                  <a:gd name="T15" fmla="*/ 46 h 102"/>
                  <a:gd name="T16" fmla="*/ 40 w 1532"/>
                  <a:gd name="T17" fmla="*/ 36 h 102"/>
                  <a:gd name="T18" fmla="*/ 134 w 1532"/>
                  <a:gd name="T19" fmla="*/ 22 h 102"/>
                  <a:gd name="T20" fmla="*/ 340 w 1532"/>
                  <a:gd name="T21" fmla="*/ 10 h 102"/>
                  <a:gd name="T22" fmla="*/ 610 w 1532"/>
                  <a:gd name="T23" fmla="*/ 2 h 102"/>
                  <a:gd name="T24" fmla="*/ 764 w 1532"/>
                  <a:gd name="T25" fmla="*/ 0 h 102"/>
                  <a:gd name="T26" fmla="*/ 1062 w 1532"/>
                  <a:gd name="T27" fmla="*/ 4 h 102"/>
                  <a:gd name="T28" fmla="*/ 1304 w 1532"/>
                  <a:gd name="T29" fmla="*/ 16 h 102"/>
                  <a:gd name="T30" fmla="*/ 1468 w 1532"/>
                  <a:gd name="T31" fmla="*/ 32 h 102"/>
                  <a:gd name="T32" fmla="*/ 1512 w 1532"/>
                  <a:gd name="T33" fmla="*/ 42 h 102"/>
                  <a:gd name="T34" fmla="*/ 1526 w 1532"/>
                  <a:gd name="T35" fmla="*/ 48 h 102"/>
                  <a:gd name="T36" fmla="*/ 1526 w 1532"/>
                  <a:gd name="T37" fmla="*/ 52 h 102"/>
                  <a:gd name="T38" fmla="*/ 1524 w 1532"/>
                  <a:gd name="T39" fmla="*/ 56 h 102"/>
                  <a:gd name="T40" fmla="*/ 1492 w 1532"/>
                  <a:gd name="T41" fmla="*/ 66 h 102"/>
                  <a:gd name="T42" fmla="*/ 1398 w 1532"/>
                  <a:gd name="T43" fmla="*/ 78 h 102"/>
                  <a:gd name="T44" fmla="*/ 1192 w 1532"/>
                  <a:gd name="T45" fmla="*/ 92 h 102"/>
                  <a:gd name="T46" fmla="*/ 918 w 1532"/>
                  <a:gd name="T47" fmla="*/ 100 h 102"/>
                  <a:gd name="T48" fmla="*/ 764 w 1532"/>
                  <a:gd name="T49" fmla="*/ 0 h 102"/>
                  <a:gd name="T50" fmla="*/ 610 w 1532"/>
                  <a:gd name="T51" fmla="*/ 2 h 102"/>
                  <a:gd name="T52" fmla="*/ 336 w 1532"/>
                  <a:gd name="T53" fmla="*/ 10 h 102"/>
                  <a:gd name="T54" fmla="*/ 130 w 1532"/>
                  <a:gd name="T55" fmla="*/ 22 h 102"/>
                  <a:gd name="T56" fmla="*/ 34 w 1532"/>
                  <a:gd name="T57" fmla="*/ 36 h 102"/>
                  <a:gd name="T58" fmla="*/ 4 w 1532"/>
                  <a:gd name="T59" fmla="*/ 46 h 102"/>
                  <a:gd name="T60" fmla="*/ 0 w 1532"/>
                  <a:gd name="T61" fmla="*/ 52 h 102"/>
                  <a:gd name="T62" fmla="*/ 0 w 1532"/>
                  <a:gd name="T63" fmla="*/ 54 h 102"/>
                  <a:gd name="T64" fmla="*/ 16 w 1532"/>
                  <a:gd name="T65" fmla="*/ 62 h 102"/>
                  <a:gd name="T66" fmla="*/ 60 w 1532"/>
                  <a:gd name="T67" fmla="*/ 70 h 102"/>
                  <a:gd name="T68" fmla="*/ 224 w 1532"/>
                  <a:gd name="T69" fmla="*/ 86 h 102"/>
                  <a:gd name="T70" fmla="*/ 466 w 1532"/>
                  <a:gd name="T71" fmla="*/ 98 h 102"/>
                  <a:gd name="T72" fmla="*/ 764 w 1532"/>
                  <a:gd name="T73" fmla="*/ 102 h 102"/>
                  <a:gd name="T74" fmla="*/ 920 w 1532"/>
                  <a:gd name="T75" fmla="*/ 100 h 102"/>
                  <a:gd name="T76" fmla="*/ 1194 w 1532"/>
                  <a:gd name="T77" fmla="*/ 92 h 102"/>
                  <a:gd name="T78" fmla="*/ 1402 w 1532"/>
                  <a:gd name="T79" fmla="*/ 80 h 102"/>
                  <a:gd name="T80" fmla="*/ 1498 w 1532"/>
                  <a:gd name="T81" fmla="*/ 66 h 102"/>
                  <a:gd name="T82" fmla="*/ 1528 w 1532"/>
                  <a:gd name="T83" fmla="*/ 56 h 102"/>
                  <a:gd name="T84" fmla="*/ 1532 w 1532"/>
                  <a:gd name="T85" fmla="*/ 52 h 102"/>
                  <a:gd name="T86" fmla="*/ 1532 w 1532"/>
                  <a:gd name="T87" fmla="*/ 48 h 102"/>
                  <a:gd name="T88" fmla="*/ 1516 w 1532"/>
                  <a:gd name="T89" fmla="*/ 42 h 102"/>
                  <a:gd name="T90" fmla="*/ 1472 w 1532"/>
                  <a:gd name="T91" fmla="*/ 32 h 102"/>
                  <a:gd name="T92" fmla="*/ 1308 w 1532"/>
                  <a:gd name="T93" fmla="*/ 16 h 102"/>
                  <a:gd name="T94" fmla="*/ 1064 w 1532"/>
                  <a:gd name="T95" fmla="*/ 4 h 102"/>
                  <a:gd name="T96" fmla="*/ 764 w 153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32" h="102">
                    <a:moveTo>
                      <a:pt x="764" y="102"/>
                    </a:moveTo>
                    <a:lnTo>
                      <a:pt x="764" y="102"/>
                    </a:lnTo>
                    <a:lnTo>
                      <a:pt x="610" y="100"/>
                    </a:lnTo>
                    <a:lnTo>
                      <a:pt x="468" y="98"/>
                    </a:lnTo>
                    <a:lnTo>
                      <a:pt x="340" y="92"/>
                    </a:lnTo>
                    <a:lnTo>
                      <a:pt x="228" y="86"/>
                    </a:lnTo>
                    <a:lnTo>
                      <a:pt x="134" y="78"/>
                    </a:lnTo>
                    <a:lnTo>
                      <a:pt x="64" y="70"/>
                    </a:lnTo>
                    <a:lnTo>
                      <a:pt x="40" y="66"/>
                    </a:lnTo>
                    <a:lnTo>
                      <a:pt x="20" y="62"/>
                    </a:lnTo>
                    <a:lnTo>
                      <a:pt x="8" y="56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20" y="42"/>
                    </a:lnTo>
                    <a:lnTo>
                      <a:pt x="40" y="36"/>
                    </a:lnTo>
                    <a:lnTo>
                      <a:pt x="64" y="32"/>
                    </a:lnTo>
                    <a:lnTo>
                      <a:pt x="134" y="22"/>
                    </a:lnTo>
                    <a:lnTo>
                      <a:pt x="228" y="16"/>
                    </a:lnTo>
                    <a:lnTo>
                      <a:pt x="340" y="10"/>
                    </a:lnTo>
                    <a:lnTo>
                      <a:pt x="468" y="4"/>
                    </a:lnTo>
                    <a:lnTo>
                      <a:pt x="610" y="2"/>
                    </a:lnTo>
                    <a:lnTo>
                      <a:pt x="764" y="0"/>
                    </a:lnTo>
                    <a:lnTo>
                      <a:pt x="764" y="0"/>
                    </a:lnTo>
                    <a:lnTo>
                      <a:pt x="918" y="2"/>
                    </a:lnTo>
                    <a:lnTo>
                      <a:pt x="1062" y="4"/>
                    </a:lnTo>
                    <a:lnTo>
                      <a:pt x="1192" y="10"/>
                    </a:lnTo>
                    <a:lnTo>
                      <a:pt x="1304" y="16"/>
                    </a:lnTo>
                    <a:lnTo>
                      <a:pt x="1398" y="22"/>
                    </a:lnTo>
                    <a:lnTo>
                      <a:pt x="1468" y="32"/>
                    </a:lnTo>
                    <a:lnTo>
                      <a:pt x="1492" y="36"/>
                    </a:lnTo>
                    <a:lnTo>
                      <a:pt x="1512" y="42"/>
                    </a:lnTo>
                    <a:lnTo>
                      <a:pt x="1524" y="46"/>
                    </a:lnTo>
                    <a:lnTo>
                      <a:pt x="1526" y="48"/>
                    </a:lnTo>
                    <a:lnTo>
                      <a:pt x="1526" y="52"/>
                    </a:lnTo>
                    <a:lnTo>
                      <a:pt x="1526" y="52"/>
                    </a:lnTo>
                    <a:lnTo>
                      <a:pt x="1526" y="54"/>
                    </a:lnTo>
                    <a:lnTo>
                      <a:pt x="1524" y="56"/>
                    </a:lnTo>
                    <a:lnTo>
                      <a:pt x="1512" y="62"/>
                    </a:lnTo>
                    <a:lnTo>
                      <a:pt x="1492" y="66"/>
                    </a:lnTo>
                    <a:lnTo>
                      <a:pt x="1468" y="70"/>
                    </a:lnTo>
                    <a:lnTo>
                      <a:pt x="1398" y="78"/>
                    </a:lnTo>
                    <a:lnTo>
                      <a:pt x="1304" y="86"/>
                    </a:lnTo>
                    <a:lnTo>
                      <a:pt x="1192" y="92"/>
                    </a:lnTo>
                    <a:lnTo>
                      <a:pt x="1062" y="98"/>
                    </a:lnTo>
                    <a:lnTo>
                      <a:pt x="918" y="100"/>
                    </a:lnTo>
                    <a:lnTo>
                      <a:pt x="764" y="102"/>
                    </a:lnTo>
                    <a:close/>
                    <a:moveTo>
                      <a:pt x="764" y="0"/>
                    </a:moveTo>
                    <a:lnTo>
                      <a:pt x="764" y="0"/>
                    </a:lnTo>
                    <a:lnTo>
                      <a:pt x="610" y="2"/>
                    </a:lnTo>
                    <a:lnTo>
                      <a:pt x="466" y="4"/>
                    </a:lnTo>
                    <a:lnTo>
                      <a:pt x="336" y="10"/>
                    </a:lnTo>
                    <a:lnTo>
                      <a:pt x="224" y="16"/>
                    </a:lnTo>
                    <a:lnTo>
                      <a:pt x="130" y="22"/>
                    </a:lnTo>
                    <a:lnTo>
                      <a:pt x="60" y="32"/>
                    </a:lnTo>
                    <a:lnTo>
                      <a:pt x="34" y="36"/>
                    </a:lnTo>
                    <a:lnTo>
                      <a:pt x="16" y="42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4" y="66"/>
                    </a:lnTo>
                    <a:lnTo>
                      <a:pt x="60" y="70"/>
                    </a:lnTo>
                    <a:lnTo>
                      <a:pt x="130" y="80"/>
                    </a:lnTo>
                    <a:lnTo>
                      <a:pt x="224" y="86"/>
                    </a:lnTo>
                    <a:lnTo>
                      <a:pt x="336" y="92"/>
                    </a:lnTo>
                    <a:lnTo>
                      <a:pt x="466" y="98"/>
                    </a:lnTo>
                    <a:lnTo>
                      <a:pt x="610" y="100"/>
                    </a:lnTo>
                    <a:lnTo>
                      <a:pt x="764" y="102"/>
                    </a:lnTo>
                    <a:lnTo>
                      <a:pt x="764" y="102"/>
                    </a:lnTo>
                    <a:lnTo>
                      <a:pt x="920" y="100"/>
                    </a:lnTo>
                    <a:lnTo>
                      <a:pt x="1064" y="98"/>
                    </a:lnTo>
                    <a:lnTo>
                      <a:pt x="1194" y="92"/>
                    </a:lnTo>
                    <a:lnTo>
                      <a:pt x="1308" y="86"/>
                    </a:lnTo>
                    <a:lnTo>
                      <a:pt x="1402" y="80"/>
                    </a:lnTo>
                    <a:lnTo>
                      <a:pt x="1472" y="70"/>
                    </a:lnTo>
                    <a:lnTo>
                      <a:pt x="1498" y="66"/>
                    </a:lnTo>
                    <a:lnTo>
                      <a:pt x="1516" y="62"/>
                    </a:lnTo>
                    <a:lnTo>
                      <a:pt x="1528" y="56"/>
                    </a:lnTo>
                    <a:lnTo>
                      <a:pt x="1532" y="54"/>
                    </a:lnTo>
                    <a:lnTo>
                      <a:pt x="1532" y="52"/>
                    </a:lnTo>
                    <a:lnTo>
                      <a:pt x="1532" y="52"/>
                    </a:lnTo>
                    <a:lnTo>
                      <a:pt x="1532" y="48"/>
                    </a:lnTo>
                    <a:lnTo>
                      <a:pt x="1528" y="46"/>
                    </a:lnTo>
                    <a:lnTo>
                      <a:pt x="1516" y="42"/>
                    </a:lnTo>
                    <a:lnTo>
                      <a:pt x="1498" y="36"/>
                    </a:lnTo>
                    <a:lnTo>
                      <a:pt x="1472" y="32"/>
                    </a:lnTo>
                    <a:lnTo>
                      <a:pt x="1402" y="22"/>
                    </a:lnTo>
                    <a:lnTo>
                      <a:pt x="1308" y="16"/>
                    </a:lnTo>
                    <a:lnTo>
                      <a:pt x="1194" y="10"/>
                    </a:lnTo>
                    <a:lnTo>
                      <a:pt x="1064" y="4"/>
                    </a:lnTo>
                    <a:lnTo>
                      <a:pt x="920" y="2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CCC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410"/>
              <p:cNvSpPr>
                <a:spLocks/>
              </p:cNvSpPr>
              <p:nvPr/>
            </p:nvSpPr>
            <p:spPr bwMode="auto">
              <a:xfrm>
                <a:off x="3088" y="4174"/>
                <a:ext cx="1522" cy="102"/>
              </a:xfrm>
              <a:custGeom>
                <a:avLst/>
                <a:gdLst>
                  <a:gd name="T0" fmla="*/ 760 w 1522"/>
                  <a:gd name="T1" fmla="*/ 102 h 102"/>
                  <a:gd name="T2" fmla="*/ 760 w 1522"/>
                  <a:gd name="T3" fmla="*/ 102 h 102"/>
                  <a:gd name="T4" fmla="*/ 606 w 1522"/>
                  <a:gd name="T5" fmla="*/ 100 h 102"/>
                  <a:gd name="T6" fmla="*/ 464 w 1522"/>
                  <a:gd name="T7" fmla="*/ 98 h 102"/>
                  <a:gd name="T8" fmla="*/ 336 w 1522"/>
                  <a:gd name="T9" fmla="*/ 92 h 102"/>
                  <a:gd name="T10" fmla="*/ 224 w 1522"/>
                  <a:gd name="T11" fmla="*/ 86 h 102"/>
                  <a:gd name="T12" fmla="*/ 130 w 1522"/>
                  <a:gd name="T13" fmla="*/ 78 h 102"/>
                  <a:gd name="T14" fmla="*/ 60 w 1522"/>
                  <a:gd name="T15" fmla="*/ 70 h 102"/>
                  <a:gd name="T16" fmla="*/ 36 w 1522"/>
                  <a:gd name="T17" fmla="*/ 66 h 102"/>
                  <a:gd name="T18" fmla="*/ 16 w 1522"/>
                  <a:gd name="T19" fmla="*/ 62 h 102"/>
                  <a:gd name="T20" fmla="*/ 4 w 1522"/>
                  <a:gd name="T21" fmla="*/ 56 h 102"/>
                  <a:gd name="T22" fmla="*/ 2 w 1522"/>
                  <a:gd name="T23" fmla="*/ 54 h 102"/>
                  <a:gd name="T24" fmla="*/ 0 w 1522"/>
                  <a:gd name="T25" fmla="*/ 52 h 102"/>
                  <a:gd name="T26" fmla="*/ 0 w 1522"/>
                  <a:gd name="T27" fmla="*/ 52 h 102"/>
                  <a:gd name="T28" fmla="*/ 2 w 1522"/>
                  <a:gd name="T29" fmla="*/ 48 h 102"/>
                  <a:gd name="T30" fmla="*/ 4 w 1522"/>
                  <a:gd name="T31" fmla="*/ 46 h 102"/>
                  <a:gd name="T32" fmla="*/ 16 w 1522"/>
                  <a:gd name="T33" fmla="*/ 42 h 102"/>
                  <a:gd name="T34" fmla="*/ 36 w 1522"/>
                  <a:gd name="T35" fmla="*/ 36 h 102"/>
                  <a:gd name="T36" fmla="*/ 60 w 1522"/>
                  <a:gd name="T37" fmla="*/ 32 h 102"/>
                  <a:gd name="T38" fmla="*/ 130 w 1522"/>
                  <a:gd name="T39" fmla="*/ 22 h 102"/>
                  <a:gd name="T40" fmla="*/ 224 w 1522"/>
                  <a:gd name="T41" fmla="*/ 16 h 102"/>
                  <a:gd name="T42" fmla="*/ 336 w 1522"/>
                  <a:gd name="T43" fmla="*/ 10 h 102"/>
                  <a:gd name="T44" fmla="*/ 464 w 1522"/>
                  <a:gd name="T45" fmla="*/ 4 h 102"/>
                  <a:gd name="T46" fmla="*/ 606 w 1522"/>
                  <a:gd name="T47" fmla="*/ 2 h 102"/>
                  <a:gd name="T48" fmla="*/ 760 w 1522"/>
                  <a:gd name="T49" fmla="*/ 0 h 102"/>
                  <a:gd name="T50" fmla="*/ 760 w 1522"/>
                  <a:gd name="T51" fmla="*/ 0 h 102"/>
                  <a:gd name="T52" fmla="*/ 914 w 1522"/>
                  <a:gd name="T53" fmla="*/ 2 h 102"/>
                  <a:gd name="T54" fmla="*/ 1058 w 1522"/>
                  <a:gd name="T55" fmla="*/ 4 h 102"/>
                  <a:gd name="T56" fmla="*/ 1188 w 1522"/>
                  <a:gd name="T57" fmla="*/ 10 h 102"/>
                  <a:gd name="T58" fmla="*/ 1300 w 1522"/>
                  <a:gd name="T59" fmla="*/ 16 h 102"/>
                  <a:gd name="T60" fmla="*/ 1394 w 1522"/>
                  <a:gd name="T61" fmla="*/ 22 h 102"/>
                  <a:gd name="T62" fmla="*/ 1464 w 1522"/>
                  <a:gd name="T63" fmla="*/ 32 h 102"/>
                  <a:gd name="T64" fmla="*/ 1488 w 1522"/>
                  <a:gd name="T65" fmla="*/ 36 h 102"/>
                  <a:gd name="T66" fmla="*/ 1508 w 1522"/>
                  <a:gd name="T67" fmla="*/ 42 h 102"/>
                  <a:gd name="T68" fmla="*/ 1520 w 1522"/>
                  <a:gd name="T69" fmla="*/ 46 h 102"/>
                  <a:gd name="T70" fmla="*/ 1522 w 1522"/>
                  <a:gd name="T71" fmla="*/ 48 h 102"/>
                  <a:gd name="T72" fmla="*/ 1522 w 1522"/>
                  <a:gd name="T73" fmla="*/ 52 h 102"/>
                  <a:gd name="T74" fmla="*/ 1522 w 1522"/>
                  <a:gd name="T75" fmla="*/ 52 h 102"/>
                  <a:gd name="T76" fmla="*/ 1522 w 1522"/>
                  <a:gd name="T77" fmla="*/ 54 h 102"/>
                  <a:gd name="T78" fmla="*/ 1520 w 1522"/>
                  <a:gd name="T79" fmla="*/ 56 h 102"/>
                  <a:gd name="T80" fmla="*/ 1508 w 1522"/>
                  <a:gd name="T81" fmla="*/ 62 h 102"/>
                  <a:gd name="T82" fmla="*/ 1488 w 1522"/>
                  <a:gd name="T83" fmla="*/ 66 h 102"/>
                  <a:gd name="T84" fmla="*/ 1464 w 1522"/>
                  <a:gd name="T85" fmla="*/ 70 h 102"/>
                  <a:gd name="T86" fmla="*/ 1394 w 1522"/>
                  <a:gd name="T87" fmla="*/ 78 h 102"/>
                  <a:gd name="T88" fmla="*/ 1300 w 1522"/>
                  <a:gd name="T89" fmla="*/ 86 h 102"/>
                  <a:gd name="T90" fmla="*/ 1188 w 1522"/>
                  <a:gd name="T91" fmla="*/ 92 h 102"/>
                  <a:gd name="T92" fmla="*/ 1058 w 1522"/>
                  <a:gd name="T93" fmla="*/ 98 h 102"/>
                  <a:gd name="T94" fmla="*/ 914 w 1522"/>
                  <a:gd name="T95" fmla="*/ 100 h 102"/>
                  <a:gd name="T96" fmla="*/ 760 w 1522"/>
                  <a:gd name="T9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2" h="102">
                    <a:moveTo>
                      <a:pt x="760" y="102"/>
                    </a:moveTo>
                    <a:lnTo>
                      <a:pt x="760" y="102"/>
                    </a:lnTo>
                    <a:lnTo>
                      <a:pt x="606" y="100"/>
                    </a:lnTo>
                    <a:lnTo>
                      <a:pt x="464" y="98"/>
                    </a:lnTo>
                    <a:lnTo>
                      <a:pt x="336" y="92"/>
                    </a:lnTo>
                    <a:lnTo>
                      <a:pt x="224" y="86"/>
                    </a:lnTo>
                    <a:lnTo>
                      <a:pt x="130" y="78"/>
                    </a:lnTo>
                    <a:lnTo>
                      <a:pt x="60" y="70"/>
                    </a:lnTo>
                    <a:lnTo>
                      <a:pt x="36" y="66"/>
                    </a:lnTo>
                    <a:lnTo>
                      <a:pt x="16" y="62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16" y="42"/>
                    </a:lnTo>
                    <a:lnTo>
                      <a:pt x="36" y="36"/>
                    </a:lnTo>
                    <a:lnTo>
                      <a:pt x="60" y="32"/>
                    </a:lnTo>
                    <a:lnTo>
                      <a:pt x="130" y="22"/>
                    </a:lnTo>
                    <a:lnTo>
                      <a:pt x="224" y="16"/>
                    </a:lnTo>
                    <a:lnTo>
                      <a:pt x="336" y="10"/>
                    </a:lnTo>
                    <a:lnTo>
                      <a:pt x="464" y="4"/>
                    </a:lnTo>
                    <a:lnTo>
                      <a:pt x="606" y="2"/>
                    </a:lnTo>
                    <a:lnTo>
                      <a:pt x="760" y="0"/>
                    </a:lnTo>
                    <a:lnTo>
                      <a:pt x="760" y="0"/>
                    </a:lnTo>
                    <a:lnTo>
                      <a:pt x="914" y="2"/>
                    </a:lnTo>
                    <a:lnTo>
                      <a:pt x="1058" y="4"/>
                    </a:lnTo>
                    <a:lnTo>
                      <a:pt x="1188" y="10"/>
                    </a:lnTo>
                    <a:lnTo>
                      <a:pt x="1300" y="16"/>
                    </a:lnTo>
                    <a:lnTo>
                      <a:pt x="1394" y="22"/>
                    </a:lnTo>
                    <a:lnTo>
                      <a:pt x="1464" y="32"/>
                    </a:lnTo>
                    <a:lnTo>
                      <a:pt x="1488" y="36"/>
                    </a:lnTo>
                    <a:lnTo>
                      <a:pt x="1508" y="42"/>
                    </a:lnTo>
                    <a:lnTo>
                      <a:pt x="1520" y="46"/>
                    </a:lnTo>
                    <a:lnTo>
                      <a:pt x="1522" y="48"/>
                    </a:lnTo>
                    <a:lnTo>
                      <a:pt x="1522" y="52"/>
                    </a:lnTo>
                    <a:lnTo>
                      <a:pt x="1522" y="52"/>
                    </a:lnTo>
                    <a:lnTo>
                      <a:pt x="1522" y="54"/>
                    </a:lnTo>
                    <a:lnTo>
                      <a:pt x="1520" y="56"/>
                    </a:lnTo>
                    <a:lnTo>
                      <a:pt x="1508" y="62"/>
                    </a:lnTo>
                    <a:lnTo>
                      <a:pt x="1488" y="66"/>
                    </a:lnTo>
                    <a:lnTo>
                      <a:pt x="1464" y="70"/>
                    </a:lnTo>
                    <a:lnTo>
                      <a:pt x="1394" y="78"/>
                    </a:lnTo>
                    <a:lnTo>
                      <a:pt x="1300" y="86"/>
                    </a:lnTo>
                    <a:lnTo>
                      <a:pt x="1188" y="92"/>
                    </a:lnTo>
                    <a:lnTo>
                      <a:pt x="1058" y="98"/>
                    </a:lnTo>
                    <a:lnTo>
                      <a:pt x="914" y="100"/>
                    </a:lnTo>
                    <a:lnTo>
                      <a:pt x="760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411"/>
              <p:cNvSpPr>
                <a:spLocks/>
              </p:cNvSpPr>
              <p:nvPr/>
            </p:nvSpPr>
            <p:spPr bwMode="auto">
              <a:xfrm>
                <a:off x="3084" y="4174"/>
                <a:ext cx="1532" cy="102"/>
              </a:xfrm>
              <a:custGeom>
                <a:avLst/>
                <a:gdLst>
                  <a:gd name="T0" fmla="*/ 764 w 1532"/>
                  <a:gd name="T1" fmla="*/ 0 h 102"/>
                  <a:gd name="T2" fmla="*/ 764 w 1532"/>
                  <a:gd name="T3" fmla="*/ 0 h 102"/>
                  <a:gd name="T4" fmla="*/ 610 w 1532"/>
                  <a:gd name="T5" fmla="*/ 2 h 102"/>
                  <a:gd name="T6" fmla="*/ 466 w 1532"/>
                  <a:gd name="T7" fmla="*/ 4 h 102"/>
                  <a:gd name="T8" fmla="*/ 336 w 1532"/>
                  <a:gd name="T9" fmla="*/ 10 h 102"/>
                  <a:gd name="T10" fmla="*/ 224 w 1532"/>
                  <a:gd name="T11" fmla="*/ 16 h 102"/>
                  <a:gd name="T12" fmla="*/ 130 w 1532"/>
                  <a:gd name="T13" fmla="*/ 22 h 102"/>
                  <a:gd name="T14" fmla="*/ 60 w 1532"/>
                  <a:gd name="T15" fmla="*/ 32 h 102"/>
                  <a:gd name="T16" fmla="*/ 34 w 1532"/>
                  <a:gd name="T17" fmla="*/ 36 h 102"/>
                  <a:gd name="T18" fmla="*/ 16 w 1532"/>
                  <a:gd name="T19" fmla="*/ 42 h 102"/>
                  <a:gd name="T20" fmla="*/ 4 w 1532"/>
                  <a:gd name="T21" fmla="*/ 46 h 102"/>
                  <a:gd name="T22" fmla="*/ 0 w 1532"/>
                  <a:gd name="T23" fmla="*/ 48 h 102"/>
                  <a:gd name="T24" fmla="*/ 0 w 1532"/>
                  <a:gd name="T25" fmla="*/ 52 h 102"/>
                  <a:gd name="T26" fmla="*/ 0 w 1532"/>
                  <a:gd name="T27" fmla="*/ 52 h 102"/>
                  <a:gd name="T28" fmla="*/ 0 w 1532"/>
                  <a:gd name="T29" fmla="*/ 54 h 102"/>
                  <a:gd name="T30" fmla="*/ 4 w 1532"/>
                  <a:gd name="T31" fmla="*/ 56 h 102"/>
                  <a:gd name="T32" fmla="*/ 16 w 1532"/>
                  <a:gd name="T33" fmla="*/ 62 h 102"/>
                  <a:gd name="T34" fmla="*/ 34 w 1532"/>
                  <a:gd name="T35" fmla="*/ 66 h 102"/>
                  <a:gd name="T36" fmla="*/ 60 w 1532"/>
                  <a:gd name="T37" fmla="*/ 70 h 102"/>
                  <a:gd name="T38" fmla="*/ 130 w 1532"/>
                  <a:gd name="T39" fmla="*/ 80 h 102"/>
                  <a:gd name="T40" fmla="*/ 224 w 1532"/>
                  <a:gd name="T41" fmla="*/ 86 h 102"/>
                  <a:gd name="T42" fmla="*/ 336 w 1532"/>
                  <a:gd name="T43" fmla="*/ 92 h 102"/>
                  <a:gd name="T44" fmla="*/ 466 w 1532"/>
                  <a:gd name="T45" fmla="*/ 98 h 102"/>
                  <a:gd name="T46" fmla="*/ 610 w 1532"/>
                  <a:gd name="T47" fmla="*/ 100 h 102"/>
                  <a:gd name="T48" fmla="*/ 764 w 1532"/>
                  <a:gd name="T49" fmla="*/ 102 h 102"/>
                  <a:gd name="T50" fmla="*/ 764 w 1532"/>
                  <a:gd name="T51" fmla="*/ 102 h 102"/>
                  <a:gd name="T52" fmla="*/ 920 w 1532"/>
                  <a:gd name="T53" fmla="*/ 100 h 102"/>
                  <a:gd name="T54" fmla="*/ 1064 w 1532"/>
                  <a:gd name="T55" fmla="*/ 98 h 102"/>
                  <a:gd name="T56" fmla="*/ 1194 w 1532"/>
                  <a:gd name="T57" fmla="*/ 92 h 102"/>
                  <a:gd name="T58" fmla="*/ 1308 w 1532"/>
                  <a:gd name="T59" fmla="*/ 86 h 102"/>
                  <a:gd name="T60" fmla="*/ 1402 w 1532"/>
                  <a:gd name="T61" fmla="*/ 80 h 102"/>
                  <a:gd name="T62" fmla="*/ 1472 w 1532"/>
                  <a:gd name="T63" fmla="*/ 70 h 102"/>
                  <a:gd name="T64" fmla="*/ 1498 w 1532"/>
                  <a:gd name="T65" fmla="*/ 66 h 102"/>
                  <a:gd name="T66" fmla="*/ 1516 w 1532"/>
                  <a:gd name="T67" fmla="*/ 62 h 102"/>
                  <a:gd name="T68" fmla="*/ 1528 w 1532"/>
                  <a:gd name="T69" fmla="*/ 56 h 102"/>
                  <a:gd name="T70" fmla="*/ 1532 w 1532"/>
                  <a:gd name="T71" fmla="*/ 54 h 102"/>
                  <a:gd name="T72" fmla="*/ 1532 w 1532"/>
                  <a:gd name="T73" fmla="*/ 52 h 102"/>
                  <a:gd name="T74" fmla="*/ 1532 w 1532"/>
                  <a:gd name="T75" fmla="*/ 52 h 102"/>
                  <a:gd name="T76" fmla="*/ 1532 w 1532"/>
                  <a:gd name="T77" fmla="*/ 48 h 102"/>
                  <a:gd name="T78" fmla="*/ 1528 w 1532"/>
                  <a:gd name="T79" fmla="*/ 46 h 102"/>
                  <a:gd name="T80" fmla="*/ 1516 w 1532"/>
                  <a:gd name="T81" fmla="*/ 42 h 102"/>
                  <a:gd name="T82" fmla="*/ 1498 w 1532"/>
                  <a:gd name="T83" fmla="*/ 36 h 102"/>
                  <a:gd name="T84" fmla="*/ 1472 w 1532"/>
                  <a:gd name="T85" fmla="*/ 32 h 102"/>
                  <a:gd name="T86" fmla="*/ 1402 w 1532"/>
                  <a:gd name="T87" fmla="*/ 22 h 102"/>
                  <a:gd name="T88" fmla="*/ 1308 w 1532"/>
                  <a:gd name="T89" fmla="*/ 16 h 102"/>
                  <a:gd name="T90" fmla="*/ 1194 w 1532"/>
                  <a:gd name="T91" fmla="*/ 10 h 102"/>
                  <a:gd name="T92" fmla="*/ 1064 w 1532"/>
                  <a:gd name="T93" fmla="*/ 4 h 102"/>
                  <a:gd name="T94" fmla="*/ 920 w 1532"/>
                  <a:gd name="T95" fmla="*/ 2 h 102"/>
                  <a:gd name="T96" fmla="*/ 764 w 153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32" h="102">
                    <a:moveTo>
                      <a:pt x="764" y="0"/>
                    </a:moveTo>
                    <a:lnTo>
                      <a:pt x="764" y="0"/>
                    </a:lnTo>
                    <a:lnTo>
                      <a:pt x="610" y="2"/>
                    </a:lnTo>
                    <a:lnTo>
                      <a:pt x="466" y="4"/>
                    </a:lnTo>
                    <a:lnTo>
                      <a:pt x="336" y="10"/>
                    </a:lnTo>
                    <a:lnTo>
                      <a:pt x="224" y="16"/>
                    </a:lnTo>
                    <a:lnTo>
                      <a:pt x="130" y="22"/>
                    </a:lnTo>
                    <a:lnTo>
                      <a:pt x="60" y="32"/>
                    </a:lnTo>
                    <a:lnTo>
                      <a:pt x="34" y="36"/>
                    </a:lnTo>
                    <a:lnTo>
                      <a:pt x="16" y="42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4" y="66"/>
                    </a:lnTo>
                    <a:lnTo>
                      <a:pt x="60" y="70"/>
                    </a:lnTo>
                    <a:lnTo>
                      <a:pt x="130" y="80"/>
                    </a:lnTo>
                    <a:lnTo>
                      <a:pt x="224" y="86"/>
                    </a:lnTo>
                    <a:lnTo>
                      <a:pt x="336" y="92"/>
                    </a:lnTo>
                    <a:lnTo>
                      <a:pt x="466" y="98"/>
                    </a:lnTo>
                    <a:lnTo>
                      <a:pt x="610" y="100"/>
                    </a:lnTo>
                    <a:lnTo>
                      <a:pt x="764" y="102"/>
                    </a:lnTo>
                    <a:lnTo>
                      <a:pt x="764" y="102"/>
                    </a:lnTo>
                    <a:lnTo>
                      <a:pt x="920" y="100"/>
                    </a:lnTo>
                    <a:lnTo>
                      <a:pt x="1064" y="98"/>
                    </a:lnTo>
                    <a:lnTo>
                      <a:pt x="1194" y="92"/>
                    </a:lnTo>
                    <a:lnTo>
                      <a:pt x="1308" y="86"/>
                    </a:lnTo>
                    <a:lnTo>
                      <a:pt x="1402" y="80"/>
                    </a:lnTo>
                    <a:lnTo>
                      <a:pt x="1472" y="70"/>
                    </a:lnTo>
                    <a:lnTo>
                      <a:pt x="1498" y="66"/>
                    </a:lnTo>
                    <a:lnTo>
                      <a:pt x="1516" y="62"/>
                    </a:lnTo>
                    <a:lnTo>
                      <a:pt x="1528" y="56"/>
                    </a:lnTo>
                    <a:lnTo>
                      <a:pt x="1532" y="54"/>
                    </a:lnTo>
                    <a:lnTo>
                      <a:pt x="1532" y="52"/>
                    </a:lnTo>
                    <a:lnTo>
                      <a:pt x="1532" y="52"/>
                    </a:lnTo>
                    <a:lnTo>
                      <a:pt x="1532" y="48"/>
                    </a:lnTo>
                    <a:lnTo>
                      <a:pt x="1528" y="46"/>
                    </a:lnTo>
                    <a:lnTo>
                      <a:pt x="1516" y="42"/>
                    </a:lnTo>
                    <a:lnTo>
                      <a:pt x="1498" y="36"/>
                    </a:lnTo>
                    <a:lnTo>
                      <a:pt x="1472" y="32"/>
                    </a:lnTo>
                    <a:lnTo>
                      <a:pt x="1402" y="22"/>
                    </a:lnTo>
                    <a:lnTo>
                      <a:pt x="1308" y="16"/>
                    </a:lnTo>
                    <a:lnTo>
                      <a:pt x="1194" y="10"/>
                    </a:lnTo>
                    <a:lnTo>
                      <a:pt x="1064" y="4"/>
                    </a:lnTo>
                    <a:lnTo>
                      <a:pt x="920" y="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412"/>
              <p:cNvSpPr>
                <a:spLocks noEditPoints="1"/>
              </p:cNvSpPr>
              <p:nvPr/>
            </p:nvSpPr>
            <p:spPr bwMode="auto">
              <a:xfrm>
                <a:off x="3088" y="4174"/>
                <a:ext cx="1522" cy="102"/>
              </a:xfrm>
              <a:custGeom>
                <a:avLst/>
                <a:gdLst>
                  <a:gd name="T0" fmla="*/ 760 w 1522"/>
                  <a:gd name="T1" fmla="*/ 100 h 102"/>
                  <a:gd name="T2" fmla="*/ 466 w 1522"/>
                  <a:gd name="T3" fmla="*/ 96 h 102"/>
                  <a:gd name="T4" fmla="*/ 226 w 1522"/>
                  <a:gd name="T5" fmla="*/ 86 h 102"/>
                  <a:gd name="T6" fmla="*/ 66 w 1522"/>
                  <a:gd name="T7" fmla="*/ 70 h 102"/>
                  <a:gd name="T8" fmla="*/ 22 w 1522"/>
                  <a:gd name="T9" fmla="*/ 62 h 102"/>
                  <a:gd name="T10" fmla="*/ 8 w 1522"/>
                  <a:gd name="T11" fmla="*/ 54 h 102"/>
                  <a:gd name="T12" fmla="*/ 6 w 1522"/>
                  <a:gd name="T13" fmla="*/ 52 h 102"/>
                  <a:gd name="T14" fmla="*/ 10 w 1522"/>
                  <a:gd name="T15" fmla="*/ 46 h 102"/>
                  <a:gd name="T16" fmla="*/ 40 w 1522"/>
                  <a:gd name="T17" fmla="*/ 36 h 102"/>
                  <a:gd name="T18" fmla="*/ 134 w 1522"/>
                  <a:gd name="T19" fmla="*/ 24 h 102"/>
                  <a:gd name="T20" fmla="*/ 338 w 1522"/>
                  <a:gd name="T21" fmla="*/ 10 h 102"/>
                  <a:gd name="T22" fmla="*/ 608 w 1522"/>
                  <a:gd name="T23" fmla="*/ 2 h 102"/>
                  <a:gd name="T24" fmla="*/ 760 w 1522"/>
                  <a:gd name="T25" fmla="*/ 2 h 102"/>
                  <a:gd name="T26" fmla="*/ 1056 w 1522"/>
                  <a:gd name="T27" fmla="*/ 6 h 102"/>
                  <a:gd name="T28" fmla="*/ 1298 w 1522"/>
                  <a:gd name="T29" fmla="*/ 16 h 102"/>
                  <a:gd name="T30" fmla="*/ 1458 w 1522"/>
                  <a:gd name="T31" fmla="*/ 32 h 102"/>
                  <a:gd name="T32" fmla="*/ 1502 w 1522"/>
                  <a:gd name="T33" fmla="*/ 42 h 102"/>
                  <a:gd name="T34" fmla="*/ 1516 w 1522"/>
                  <a:gd name="T35" fmla="*/ 48 h 102"/>
                  <a:gd name="T36" fmla="*/ 1518 w 1522"/>
                  <a:gd name="T37" fmla="*/ 52 h 102"/>
                  <a:gd name="T38" fmla="*/ 1514 w 1522"/>
                  <a:gd name="T39" fmla="*/ 56 h 102"/>
                  <a:gd name="T40" fmla="*/ 1484 w 1522"/>
                  <a:gd name="T41" fmla="*/ 66 h 102"/>
                  <a:gd name="T42" fmla="*/ 1390 w 1522"/>
                  <a:gd name="T43" fmla="*/ 78 h 102"/>
                  <a:gd name="T44" fmla="*/ 1186 w 1522"/>
                  <a:gd name="T45" fmla="*/ 92 h 102"/>
                  <a:gd name="T46" fmla="*/ 914 w 1522"/>
                  <a:gd name="T47" fmla="*/ 100 h 102"/>
                  <a:gd name="T48" fmla="*/ 760 w 1522"/>
                  <a:gd name="T49" fmla="*/ 0 h 102"/>
                  <a:gd name="T50" fmla="*/ 606 w 1522"/>
                  <a:gd name="T51" fmla="*/ 2 h 102"/>
                  <a:gd name="T52" fmla="*/ 336 w 1522"/>
                  <a:gd name="T53" fmla="*/ 10 h 102"/>
                  <a:gd name="T54" fmla="*/ 130 w 1522"/>
                  <a:gd name="T55" fmla="*/ 22 h 102"/>
                  <a:gd name="T56" fmla="*/ 36 w 1522"/>
                  <a:gd name="T57" fmla="*/ 36 h 102"/>
                  <a:gd name="T58" fmla="*/ 4 w 1522"/>
                  <a:gd name="T59" fmla="*/ 46 h 102"/>
                  <a:gd name="T60" fmla="*/ 0 w 1522"/>
                  <a:gd name="T61" fmla="*/ 52 h 102"/>
                  <a:gd name="T62" fmla="*/ 2 w 1522"/>
                  <a:gd name="T63" fmla="*/ 54 h 102"/>
                  <a:gd name="T64" fmla="*/ 16 w 1522"/>
                  <a:gd name="T65" fmla="*/ 62 h 102"/>
                  <a:gd name="T66" fmla="*/ 60 w 1522"/>
                  <a:gd name="T67" fmla="*/ 70 h 102"/>
                  <a:gd name="T68" fmla="*/ 224 w 1522"/>
                  <a:gd name="T69" fmla="*/ 86 h 102"/>
                  <a:gd name="T70" fmla="*/ 464 w 1522"/>
                  <a:gd name="T71" fmla="*/ 98 h 102"/>
                  <a:gd name="T72" fmla="*/ 760 w 1522"/>
                  <a:gd name="T73" fmla="*/ 102 h 102"/>
                  <a:gd name="T74" fmla="*/ 914 w 1522"/>
                  <a:gd name="T75" fmla="*/ 100 h 102"/>
                  <a:gd name="T76" fmla="*/ 1188 w 1522"/>
                  <a:gd name="T77" fmla="*/ 92 h 102"/>
                  <a:gd name="T78" fmla="*/ 1394 w 1522"/>
                  <a:gd name="T79" fmla="*/ 78 h 102"/>
                  <a:gd name="T80" fmla="*/ 1488 w 1522"/>
                  <a:gd name="T81" fmla="*/ 66 h 102"/>
                  <a:gd name="T82" fmla="*/ 1520 w 1522"/>
                  <a:gd name="T83" fmla="*/ 56 h 102"/>
                  <a:gd name="T84" fmla="*/ 1522 w 1522"/>
                  <a:gd name="T85" fmla="*/ 52 h 102"/>
                  <a:gd name="T86" fmla="*/ 1522 w 1522"/>
                  <a:gd name="T87" fmla="*/ 48 h 102"/>
                  <a:gd name="T88" fmla="*/ 1508 w 1522"/>
                  <a:gd name="T89" fmla="*/ 42 h 102"/>
                  <a:gd name="T90" fmla="*/ 1464 w 1522"/>
                  <a:gd name="T91" fmla="*/ 32 h 102"/>
                  <a:gd name="T92" fmla="*/ 1300 w 1522"/>
                  <a:gd name="T93" fmla="*/ 16 h 102"/>
                  <a:gd name="T94" fmla="*/ 1058 w 1522"/>
                  <a:gd name="T95" fmla="*/ 4 h 102"/>
                  <a:gd name="T96" fmla="*/ 760 w 152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2" h="102">
                    <a:moveTo>
                      <a:pt x="760" y="100"/>
                    </a:moveTo>
                    <a:lnTo>
                      <a:pt x="760" y="100"/>
                    </a:lnTo>
                    <a:lnTo>
                      <a:pt x="608" y="100"/>
                    </a:lnTo>
                    <a:lnTo>
                      <a:pt x="466" y="96"/>
                    </a:lnTo>
                    <a:lnTo>
                      <a:pt x="338" y="92"/>
                    </a:lnTo>
                    <a:lnTo>
                      <a:pt x="226" y="86"/>
                    </a:lnTo>
                    <a:lnTo>
                      <a:pt x="134" y="78"/>
                    </a:lnTo>
                    <a:lnTo>
                      <a:pt x="66" y="70"/>
                    </a:lnTo>
                    <a:lnTo>
                      <a:pt x="40" y="66"/>
                    </a:lnTo>
                    <a:lnTo>
                      <a:pt x="22" y="62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8" y="48"/>
                    </a:lnTo>
                    <a:lnTo>
                      <a:pt x="10" y="46"/>
                    </a:lnTo>
                    <a:lnTo>
                      <a:pt x="22" y="42"/>
                    </a:lnTo>
                    <a:lnTo>
                      <a:pt x="40" y="36"/>
                    </a:lnTo>
                    <a:lnTo>
                      <a:pt x="66" y="32"/>
                    </a:lnTo>
                    <a:lnTo>
                      <a:pt x="134" y="24"/>
                    </a:lnTo>
                    <a:lnTo>
                      <a:pt x="226" y="16"/>
                    </a:lnTo>
                    <a:lnTo>
                      <a:pt x="338" y="10"/>
                    </a:lnTo>
                    <a:lnTo>
                      <a:pt x="466" y="6"/>
                    </a:lnTo>
                    <a:lnTo>
                      <a:pt x="608" y="2"/>
                    </a:lnTo>
                    <a:lnTo>
                      <a:pt x="760" y="2"/>
                    </a:lnTo>
                    <a:lnTo>
                      <a:pt x="760" y="2"/>
                    </a:lnTo>
                    <a:lnTo>
                      <a:pt x="914" y="2"/>
                    </a:lnTo>
                    <a:lnTo>
                      <a:pt x="1056" y="6"/>
                    </a:lnTo>
                    <a:lnTo>
                      <a:pt x="1186" y="10"/>
                    </a:lnTo>
                    <a:lnTo>
                      <a:pt x="1298" y="16"/>
                    </a:lnTo>
                    <a:lnTo>
                      <a:pt x="1390" y="24"/>
                    </a:lnTo>
                    <a:lnTo>
                      <a:pt x="1458" y="32"/>
                    </a:lnTo>
                    <a:lnTo>
                      <a:pt x="1484" y="36"/>
                    </a:lnTo>
                    <a:lnTo>
                      <a:pt x="1502" y="42"/>
                    </a:lnTo>
                    <a:lnTo>
                      <a:pt x="1514" y="46"/>
                    </a:lnTo>
                    <a:lnTo>
                      <a:pt x="1516" y="48"/>
                    </a:lnTo>
                    <a:lnTo>
                      <a:pt x="1518" y="52"/>
                    </a:lnTo>
                    <a:lnTo>
                      <a:pt x="1518" y="52"/>
                    </a:lnTo>
                    <a:lnTo>
                      <a:pt x="1516" y="54"/>
                    </a:lnTo>
                    <a:lnTo>
                      <a:pt x="1514" y="56"/>
                    </a:lnTo>
                    <a:lnTo>
                      <a:pt x="1502" y="62"/>
                    </a:lnTo>
                    <a:lnTo>
                      <a:pt x="1484" y="66"/>
                    </a:lnTo>
                    <a:lnTo>
                      <a:pt x="1458" y="70"/>
                    </a:lnTo>
                    <a:lnTo>
                      <a:pt x="1390" y="78"/>
                    </a:lnTo>
                    <a:lnTo>
                      <a:pt x="1298" y="86"/>
                    </a:lnTo>
                    <a:lnTo>
                      <a:pt x="1186" y="92"/>
                    </a:lnTo>
                    <a:lnTo>
                      <a:pt x="1056" y="96"/>
                    </a:lnTo>
                    <a:lnTo>
                      <a:pt x="914" y="100"/>
                    </a:lnTo>
                    <a:lnTo>
                      <a:pt x="760" y="100"/>
                    </a:lnTo>
                    <a:close/>
                    <a:moveTo>
                      <a:pt x="760" y="0"/>
                    </a:moveTo>
                    <a:lnTo>
                      <a:pt x="760" y="0"/>
                    </a:lnTo>
                    <a:lnTo>
                      <a:pt x="606" y="2"/>
                    </a:lnTo>
                    <a:lnTo>
                      <a:pt x="464" y="4"/>
                    </a:lnTo>
                    <a:lnTo>
                      <a:pt x="336" y="10"/>
                    </a:lnTo>
                    <a:lnTo>
                      <a:pt x="224" y="16"/>
                    </a:lnTo>
                    <a:lnTo>
                      <a:pt x="130" y="22"/>
                    </a:lnTo>
                    <a:lnTo>
                      <a:pt x="60" y="32"/>
                    </a:lnTo>
                    <a:lnTo>
                      <a:pt x="36" y="36"/>
                    </a:lnTo>
                    <a:lnTo>
                      <a:pt x="1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6" y="66"/>
                    </a:lnTo>
                    <a:lnTo>
                      <a:pt x="60" y="70"/>
                    </a:lnTo>
                    <a:lnTo>
                      <a:pt x="130" y="78"/>
                    </a:lnTo>
                    <a:lnTo>
                      <a:pt x="224" y="86"/>
                    </a:lnTo>
                    <a:lnTo>
                      <a:pt x="336" y="92"/>
                    </a:lnTo>
                    <a:lnTo>
                      <a:pt x="464" y="98"/>
                    </a:lnTo>
                    <a:lnTo>
                      <a:pt x="606" y="100"/>
                    </a:lnTo>
                    <a:lnTo>
                      <a:pt x="760" y="102"/>
                    </a:lnTo>
                    <a:lnTo>
                      <a:pt x="760" y="102"/>
                    </a:lnTo>
                    <a:lnTo>
                      <a:pt x="914" y="100"/>
                    </a:lnTo>
                    <a:lnTo>
                      <a:pt x="1058" y="98"/>
                    </a:lnTo>
                    <a:lnTo>
                      <a:pt x="1188" y="92"/>
                    </a:lnTo>
                    <a:lnTo>
                      <a:pt x="1300" y="86"/>
                    </a:lnTo>
                    <a:lnTo>
                      <a:pt x="1394" y="78"/>
                    </a:lnTo>
                    <a:lnTo>
                      <a:pt x="1464" y="70"/>
                    </a:lnTo>
                    <a:lnTo>
                      <a:pt x="1488" y="66"/>
                    </a:lnTo>
                    <a:lnTo>
                      <a:pt x="1508" y="62"/>
                    </a:lnTo>
                    <a:lnTo>
                      <a:pt x="1520" y="56"/>
                    </a:lnTo>
                    <a:lnTo>
                      <a:pt x="1522" y="54"/>
                    </a:lnTo>
                    <a:lnTo>
                      <a:pt x="1522" y="52"/>
                    </a:lnTo>
                    <a:lnTo>
                      <a:pt x="1522" y="52"/>
                    </a:lnTo>
                    <a:lnTo>
                      <a:pt x="1522" y="48"/>
                    </a:lnTo>
                    <a:lnTo>
                      <a:pt x="1520" y="46"/>
                    </a:lnTo>
                    <a:lnTo>
                      <a:pt x="1508" y="42"/>
                    </a:lnTo>
                    <a:lnTo>
                      <a:pt x="1488" y="36"/>
                    </a:lnTo>
                    <a:lnTo>
                      <a:pt x="1464" y="32"/>
                    </a:lnTo>
                    <a:lnTo>
                      <a:pt x="1394" y="22"/>
                    </a:lnTo>
                    <a:lnTo>
                      <a:pt x="1300" y="16"/>
                    </a:lnTo>
                    <a:lnTo>
                      <a:pt x="1188" y="10"/>
                    </a:lnTo>
                    <a:lnTo>
                      <a:pt x="1058" y="4"/>
                    </a:lnTo>
                    <a:lnTo>
                      <a:pt x="914" y="2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413"/>
              <p:cNvSpPr>
                <a:spLocks/>
              </p:cNvSpPr>
              <p:nvPr/>
            </p:nvSpPr>
            <p:spPr bwMode="auto">
              <a:xfrm>
                <a:off x="3094" y="4176"/>
                <a:ext cx="1512" cy="98"/>
              </a:xfrm>
              <a:custGeom>
                <a:avLst/>
                <a:gdLst>
                  <a:gd name="T0" fmla="*/ 754 w 1512"/>
                  <a:gd name="T1" fmla="*/ 98 h 98"/>
                  <a:gd name="T2" fmla="*/ 754 w 1512"/>
                  <a:gd name="T3" fmla="*/ 98 h 98"/>
                  <a:gd name="T4" fmla="*/ 602 w 1512"/>
                  <a:gd name="T5" fmla="*/ 98 h 98"/>
                  <a:gd name="T6" fmla="*/ 460 w 1512"/>
                  <a:gd name="T7" fmla="*/ 94 h 98"/>
                  <a:gd name="T8" fmla="*/ 332 w 1512"/>
                  <a:gd name="T9" fmla="*/ 90 h 98"/>
                  <a:gd name="T10" fmla="*/ 220 w 1512"/>
                  <a:gd name="T11" fmla="*/ 84 h 98"/>
                  <a:gd name="T12" fmla="*/ 128 w 1512"/>
                  <a:gd name="T13" fmla="*/ 76 h 98"/>
                  <a:gd name="T14" fmla="*/ 60 w 1512"/>
                  <a:gd name="T15" fmla="*/ 68 h 98"/>
                  <a:gd name="T16" fmla="*/ 34 w 1512"/>
                  <a:gd name="T17" fmla="*/ 64 h 98"/>
                  <a:gd name="T18" fmla="*/ 16 w 1512"/>
                  <a:gd name="T19" fmla="*/ 60 h 98"/>
                  <a:gd name="T20" fmla="*/ 4 w 1512"/>
                  <a:gd name="T21" fmla="*/ 54 h 98"/>
                  <a:gd name="T22" fmla="*/ 2 w 1512"/>
                  <a:gd name="T23" fmla="*/ 52 h 98"/>
                  <a:gd name="T24" fmla="*/ 0 w 1512"/>
                  <a:gd name="T25" fmla="*/ 50 h 98"/>
                  <a:gd name="T26" fmla="*/ 0 w 1512"/>
                  <a:gd name="T27" fmla="*/ 50 h 98"/>
                  <a:gd name="T28" fmla="*/ 2 w 1512"/>
                  <a:gd name="T29" fmla="*/ 46 h 98"/>
                  <a:gd name="T30" fmla="*/ 4 w 1512"/>
                  <a:gd name="T31" fmla="*/ 44 h 98"/>
                  <a:gd name="T32" fmla="*/ 16 w 1512"/>
                  <a:gd name="T33" fmla="*/ 40 h 98"/>
                  <a:gd name="T34" fmla="*/ 34 w 1512"/>
                  <a:gd name="T35" fmla="*/ 34 h 98"/>
                  <a:gd name="T36" fmla="*/ 60 w 1512"/>
                  <a:gd name="T37" fmla="*/ 30 h 98"/>
                  <a:gd name="T38" fmla="*/ 128 w 1512"/>
                  <a:gd name="T39" fmla="*/ 22 h 98"/>
                  <a:gd name="T40" fmla="*/ 220 w 1512"/>
                  <a:gd name="T41" fmla="*/ 14 h 98"/>
                  <a:gd name="T42" fmla="*/ 332 w 1512"/>
                  <a:gd name="T43" fmla="*/ 8 h 98"/>
                  <a:gd name="T44" fmla="*/ 460 w 1512"/>
                  <a:gd name="T45" fmla="*/ 4 h 98"/>
                  <a:gd name="T46" fmla="*/ 602 w 1512"/>
                  <a:gd name="T47" fmla="*/ 0 h 98"/>
                  <a:gd name="T48" fmla="*/ 754 w 1512"/>
                  <a:gd name="T49" fmla="*/ 0 h 98"/>
                  <a:gd name="T50" fmla="*/ 754 w 1512"/>
                  <a:gd name="T51" fmla="*/ 0 h 98"/>
                  <a:gd name="T52" fmla="*/ 908 w 1512"/>
                  <a:gd name="T53" fmla="*/ 0 h 98"/>
                  <a:gd name="T54" fmla="*/ 1050 w 1512"/>
                  <a:gd name="T55" fmla="*/ 4 h 98"/>
                  <a:gd name="T56" fmla="*/ 1180 w 1512"/>
                  <a:gd name="T57" fmla="*/ 8 h 98"/>
                  <a:gd name="T58" fmla="*/ 1292 w 1512"/>
                  <a:gd name="T59" fmla="*/ 14 h 98"/>
                  <a:gd name="T60" fmla="*/ 1384 w 1512"/>
                  <a:gd name="T61" fmla="*/ 22 h 98"/>
                  <a:gd name="T62" fmla="*/ 1452 w 1512"/>
                  <a:gd name="T63" fmla="*/ 30 h 98"/>
                  <a:gd name="T64" fmla="*/ 1478 w 1512"/>
                  <a:gd name="T65" fmla="*/ 34 h 98"/>
                  <a:gd name="T66" fmla="*/ 1496 w 1512"/>
                  <a:gd name="T67" fmla="*/ 40 h 98"/>
                  <a:gd name="T68" fmla="*/ 1508 w 1512"/>
                  <a:gd name="T69" fmla="*/ 44 h 98"/>
                  <a:gd name="T70" fmla="*/ 1510 w 1512"/>
                  <a:gd name="T71" fmla="*/ 46 h 98"/>
                  <a:gd name="T72" fmla="*/ 1512 w 1512"/>
                  <a:gd name="T73" fmla="*/ 50 h 98"/>
                  <a:gd name="T74" fmla="*/ 1512 w 1512"/>
                  <a:gd name="T75" fmla="*/ 50 h 98"/>
                  <a:gd name="T76" fmla="*/ 1510 w 1512"/>
                  <a:gd name="T77" fmla="*/ 52 h 98"/>
                  <a:gd name="T78" fmla="*/ 1508 w 1512"/>
                  <a:gd name="T79" fmla="*/ 54 h 98"/>
                  <a:gd name="T80" fmla="*/ 1496 w 1512"/>
                  <a:gd name="T81" fmla="*/ 60 h 98"/>
                  <a:gd name="T82" fmla="*/ 1478 w 1512"/>
                  <a:gd name="T83" fmla="*/ 64 h 98"/>
                  <a:gd name="T84" fmla="*/ 1452 w 1512"/>
                  <a:gd name="T85" fmla="*/ 68 h 98"/>
                  <a:gd name="T86" fmla="*/ 1384 w 1512"/>
                  <a:gd name="T87" fmla="*/ 76 h 98"/>
                  <a:gd name="T88" fmla="*/ 1292 w 1512"/>
                  <a:gd name="T89" fmla="*/ 84 h 98"/>
                  <a:gd name="T90" fmla="*/ 1180 w 1512"/>
                  <a:gd name="T91" fmla="*/ 90 h 98"/>
                  <a:gd name="T92" fmla="*/ 1050 w 1512"/>
                  <a:gd name="T93" fmla="*/ 94 h 98"/>
                  <a:gd name="T94" fmla="*/ 908 w 1512"/>
                  <a:gd name="T95" fmla="*/ 98 h 98"/>
                  <a:gd name="T96" fmla="*/ 754 w 1512"/>
                  <a:gd name="T9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2" h="98">
                    <a:moveTo>
                      <a:pt x="754" y="98"/>
                    </a:moveTo>
                    <a:lnTo>
                      <a:pt x="754" y="98"/>
                    </a:lnTo>
                    <a:lnTo>
                      <a:pt x="602" y="98"/>
                    </a:lnTo>
                    <a:lnTo>
                      <a:pt x="460" y="94"/>
                    </a:lnTo>
                    <a:lnTo>
                      <a:pt x="332" y="90"/>
                    </a:lnTo>
                    <a:lnTo>
                      <a:pt x="220" y="84"/>
                    </a:lnTo>
                    <a:lnTo>
                      <a:pt x="128" y="76"/>
                    </a:lnTo>
                    <a:lnTo>
                      <a:pt x="60" y="68"/>
                    </a:lnTo>
                    <a:lnTo>
                      <a:pt x="34" y="64"/>
                    </a:lnTo>
                    <a:lnTo>
                      <a:pt x="16" y="60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16" y="40"/>
                    </a:lnTo>
                    <a:lnTo>
                      <a:pt x="34" y="34"/>
                    </a:lnTo>
                    <a:lnTo>
                      <a:pt x="60" y="30"/>
                    </a:lnTo>
                    <a:lnTo>
                      <a:pt x="128" y="22"/>
                    </a:lnTo>
                    <a:lnTo>
                      <a:pt x="220" y="14"/>
                    </a:lnTo>
                    <a:lnTo>
                      <a:pt x="332" y="8"/>
                    </a:lnTo>
                    <a:lnTo>
                      <a:pt x="460" y="4"/>
                    </a:lnTo>
                    <a:lnTo>
                      <a:pt x="602" y="0"/>
                    </a:lnTo>
                    <a:lnTo>
                      <a:pt x="754" y="0"/>
                    </a:lnTo>
                    <a:lnTo>
                      <a:pt x="754" y="0"/>
                    </a:lnTo>
                    <a:lnTo>
                      <a:pt x="908" y="0"/>
                    </a:lnTo>
                    <a:lnTo>
                      <a:pt x="1050" y="4"/>
                    </a:lnTo>
                    <a:lnTo>
                      <a:pt x="1180" y="8"/>
                    </a:lnTo>
                    <a:lnTo>
                      <a:pt x="1292" y="14"/>
                    </a:lnTo>
                    <a:lnTo>
                      <a:pt x="1384" y="22"/>
                    </a:lnTo>
                    <a:lnTo>
                      <a:pt x="1452" y="30"/>
                    </a:lnTo>
                    <a:lnTo>
                      <a:pt x="1478" y="34"/>
                    </a:lnTo>
                    <a:lnTo>
                      <a:pt x="1496" y="40"/>
                    </a:lnTo>
                    <a:lnTo>
                      <a:pt x="1508" y="44"/>
                    </a:lnTo>
                    <a:lnTo>
                      <a:pt x="1510" y="46"/>
                    </a:lnTo>
                    <a:lnTo>
                      <a:pt x="1512" y="50"/>
                    </a:lnTo>
                    <a:lnTo>
                      <a:pt x="1512" y="50"/>
                    </a:lnTo>
                    <a:lnTo>
                      <a:pt x="1510" y="52"/>
                    </a:lnTo>
                    <a:lnTo>
                      <a:pt x="1508" y="54"/>
                    </a:lnTo>
                    <a:lnTo>
                      <a:pt x="1496" y="60"/>
                    </a:lnTo>
                    <a:lnTo>
                      <a:pt x="1478" y="64"/>
                    </a:lnTo>
                    <a:lnTo>
                      <a:pt x="1452" y="68"/>
                    </a:lnTo>
                    <a:lnTo>
                      <a:pt x="1384" y="76"/>
                    </a:lnTo>
                    <a:lnTo>
                      <a:pt x="1292" y="84"/>
                    </a:lnTo>
                    <a:lnTo>
                      <a:pt x="1180" y="90"/>
                    </a:lnTo>
                    <a:lnTo>
                      <a:pt x="1050" y="94"/>
                    </a:lnTo>
                    <a:lnTo>
                      <a:pt x="908" y="98"/>
                    </a:lnTo>
                    <a:lnTo>
                      <a:pt x="754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414"/>
              <p:cNvSpPr>
                <a:spLocks/>
              </p:cNvSpPr>
              <p:nvPr/>
            </p:nvSpPr>
            <p:spPr bwMode="auto">
              <a:xfrm>
                <a:off x="3088" y="4174"/>
                <a:ext cx="1522" cy="102"/>
              </a:xfrm>
              <a:custGeom>
                <a:avLst/>
                <a:gdLst>
                  <a:gd name="T0" fmla="*/ 760 w 1522"/>
                  <a:gd name="T1" fmla="*/ 0 h 102"/>
                  <a:gd name="T2" fmla="*/ 760 w 1522"/>
                  <a:gd name="T3" fmla="*/ 0 h 102"/>
                  <a:gd name="T4" fmla="*/ 606 w 1522"/>
                  <a:gd name="T5" fmla="*/ 2 h 102"/>
                  <a:gd name="T6" fmla="*/ 464 w 1522"/>
                  <a:gd name="T7" fmla="*/ 4 h 102"/>
                  <a:gd name="T8" fmla="*/ 336 w 1522"/>
                  <a:gd name="T9" fmla="*/ 10 h 102"/>
                  <a:gd name="T10" fmla="*/ 224 w 1522"/>
                  <a:gd name="T11" fmla="*/ 16 h 102"/>
                  <a:gd name="T12" fmla="*/ 130 w 1522"/>
                  <a:gd name="T13" fmla="*/ 22 h 102"/>
                  <a:gd name="T14" fmla="*/ 60 w 1522"/>
                  <a:gd name="T15" fmla="*/ 32 h 102"/>
                  <a:gd name="T16" fmla="*/ 36 w 1522"/>
                  <a:gd name="T17" fmla="*/ 36 h 102"/>
                  <a:gd name="T18" fmla="*/ 16 w 1522"/>
                  <a:gd name="T19" fmla="*/ 42 h 102"/>
                  <a:gd name="T20" fmla="*/ 4 w 1522"/>
                  <a:gd name="T21" fmla="*/ 46 h 102"/>
                  <a:gd name="T22" fmla="*/ 2 w 1522"/>
                  <a:gd name="T23" fmla="*/ 48 h 102"/>
                  <a:gd name="T24" fmla="*/ 0 w 1522"/>
                  <a:gd name="T25" fmla="*/ 52 h 102"/>
                  <a:gd name="T26" fmla="*/ 0 w 1522"/>
                  <a:gd name="T27" fmla="*/ 52 h 102"/>
                  <a:gd name="T28" fmla="*/ 2 w 1522"/>
                  <a:gd name="T29" fmla="*/ 54 h 102"/>
                  <a:gd name="T30" fmla="*/ 4 w 1522"/>
                  <a:gd name="T31" fmla="*/ 56 h 102"/>
                  <a:gd name="T32" fmla="*/ 16 w 1522"/>
                  <a:gd name="T33" fmla="*/ 62 h 102"/>
                  <a:gd name="T34" fmla="*/ 36 w 1522"/>
                  <a:gd name="T35" fmla="*/ 66 h 102"/>
                  <a:gd name="T36" fmla="*/ 60 w 1522"/>
                  <a:gd name="T37" fmla="*/ 70 h 102"/>
                  <a:gd name="T38" fmla="*/ 130 w 1522"/>
                  <a:gd name="T39" fmla="*/ 78 h 102"/>
                  <a:gd name="T40" fmla="*/ 224 w 1522"/>
                  <a:gd name="T41" fmla="*/ 86 h 102"/>
                  <a:gd name="T42" fmla="*/ 336 w 1522"/>
                  <a:gd name="T43" fmla="*/ 92 h 102"/>
                  <a:gd name="T44" fmla="*/ 464 w 1522"/>
                  <a:gd name="T45" fmla="*/ 98 h 102"/>
                  <a:gd name="T46" fmla="*/ 606 w 1522"/>
                  <a:gd name="T47" fmla="*/ 100 h 102"/>
                  <a:gd name="T48" fmla="*/ 760 w 1522"/>
                  <a:gd name="T49" fmla="*/ 102 h 102"/>
                  <a:gd name="T50" fmla="*/ 760 w 1522"/>
                  <a:gd name="T51" fmla="*/ 102 h 102"/>
                  <a:gd name="T52" fmla="*/ 914 w 1522"/>
                  <a:gd name="T53" fmla="*/ 100 h 102"/>
                  <a:gd name="T54" fmla="*/ 1058 w 1522"/>
                  <a:gd name="T55" fmla="*/ 98 h 102"/>
                  <a:gd name="T56" fmla="*/ 1188 w 1522"/>
                  <a:gd name="T57" fmla="*/ 92 h 102"/>
                  <a:gd name="T58" fmla="*/ 1300 w 1522"/>
                  <a:gd name="T59" fmla="*/ 86 h 102"/>
                  <a:gd name="T60" fmla="*/ 1394 w 1522"/>
                  <a:gd name="T61" fmla="*/ 78 h 102"/>
                  <a:gd name="T62" fmla="*/ 1464 w 1522"/>
                  <a:gd name="T63" fmla="*/ 70 h 102"/>
                  <a:gd name="T64" fmla="*/ 1488 w 1522"/>
                  <a:gd name="T65" fmla="*/ 66 h 102"/>
                  <a:gd name="T66" fmla="*/ 1508 w 1522"/>
                  <a:gd name="T67" fmla="*/ 62 h 102"/>
                  <a:gd name="T68" fmla="*/ 1520 w 1522"/>
                  <a:gd name="T69" fmla="*/ 56 h 102"/>
                  <a:gd name="T70" fmla="*/ 1522 w 1522"/>
                  <a:gd name="T71" fmla="*/ 54 h 102"/>
                  <a:gd name="T72" fmla="*/ 1522 w 1522"/>
                  <a:gd name="T73" fmla="*/ 52 h 102"/>
                  <a:gd name="T74" fmla="*/ 1522 w 1522"/>
                  <a:gd name="T75" fmla="*/ 52 h 102"/>
                  <a:gd name="T76" fmla="*/ 1522 w 1522"/>
                  <a:gd name="T77" fmla="*/ 48 h 102"/>
                  <a:gd name="T78" fmla="*/ 1520 w 1522"/>
                  <a:gd name="T79" fmla="*/ 46 h 102"/>
                  <a:gd name="T80" fmla="*/ 1508 w 1522"/>
                  <a:gd name="T81" fmla="*/ 42 h 102"/>
                  <a:gd name="T82" fmla="*/ 1488 w 1522"/>
                  <a:gd name="T83" fmla="*/ 36 h 102"/>
                  <a:gd name="T84" fmla="*/ 1464 w 1522"/>
                  <a:gd name="T85" fmla="*/ 32 h 102"/>
                  <a:gd name="T86" fmla="*/ 1394 w 1522"/>
                  <a:gd name="T87" fmla="*/ 22 h 102"/>
                  <a:gd name="T88" fmla="*/ 1300 w 1522"/>
                  <a:gd name="T89" fmla="*/ 16 h 102"/>
                  <a:gd name="T90" fmla="*/ 1188 w 1522"/>
                  <a:gd name="T91" fmla="*/ 10 h 102"/>
                  <a:gd name="T92" fmla="*/ 1058 w 1522"/>
                  <a:gd name="T93" fmla="*/ 4 h 102"/>
                  <a:gd name="T94" fmla="*/ 914 w 1522"/>
                  <a:gd name="T95" fmla="*/ 2 h 102"/>
                  <a:gd name="T96" fmla="*/ 760 w 1522"/>
                  <a:gd name="T9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2" h="102">
                    <a:moveTo>
                      <a:pt x="760" y="0"/>
                    </a:moveTo>
                    <a:lnTo>
                      <a:pt x="760" y="0"/>
                    </a:lnTo>
                    <a:lnTo>
                      <a:pt x="606" y="2"/>
                    </a:lnTo>
                    <a:lnTo>
                      <a:pt x="464" y="4"/>
                    </a:lnTo>
                    <a:lnTo>
                      <a:pt x="336" y="10"/>
                    </a:lnTo>
                    <a:lnTo>
                      <a:pt x="224" y="16"/>
                    </a:lnTo>
                    <a:lnTo>
                      <a:pt x="130" y="22"/>
                    </a:lnTo>
                    <a:lnTo>
                      <a:pt x="60" y="32"/>
                    </a:lnTo>
                    <a:lnTo>
                      <a:pt x="36" y="36"/>
                    </a:lnTo>
                    <a:lnTo>
                      <a:pt x="1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16" y="62"/>
                    </a:lnTo>
                    <a:lnTo>
                      <a:pt x="36" y="66"/>
                    </a:lnTo>
                    <a:lnTo>
                      <a:pt x="60" y="70"/>
                    </a:lnTo>
                    <a:lnTo>
                      <a:pt x="130" y="78"/>
                    </a:lnTo>
                    <a:lnTo>
                      <a:pt x="224" y="86"/>
                    </a:lnTo>
                    <a:lnTo>
                      <a:pt x="336" y="92"/>
                    </a:lnTo>
                    <a:lnTo>
                      <a:pt x="464" y="98"/>
                    </a:lnTo>
                    <a:lnTo>
                      <a:pt x="606" y="100"/>
                    </a:lnTo>
                    <a:lnTo>
                      <a:pt x="760" y="102"/>
                    </a:lnTo>
                    <a:lnTo>
                      <a:pt x="760" y="102"/>
                    </a:lnTo>
                    <a:lnTo>
                      <a:pt x="914" y="100"/>
                    </a:lnTo>
                    <a:lnTo>
                      <a:pt x="1058" y="98"/>
                    </a:lnTo>
                    <a:lnTo>
                      <a:pt x="1188" y="92"/>
                    </a:lnTo>
                    <a:lnTo>
                      <a:pt x="1300" y="86"/>
                    </a:lnTo>
                    <a:lnTo>
                      <a:pt x="1394" y="78"/>
                    </a:lnTo>
                    <a:lnTo>
                      <a:pt x="1464" y="70"/>
                    </a:lnTo>
                    <a:lnTo>
                      <a:pt x="1488" y="66"/>
                    </a:lnTo>
                    <a:lnTo>
                      <a:pt x="1508" y="62"/>
                    </a:lnTo>
                    <a:lnTo>
                      <a:pt x="1520" y="56"/>
                    </a:lnTo>
                    <a:lnTo>
                      <a:pt x="1522" y="54"/>
                    </a:lnTo>
                    <a:lnTo>
                      <a:pt x="1522" y="52"/>
                    </a:lnTo>
                    <a:lnTo>
                      <a:pt x="1522" y="52"/>
                    </a:lnTo>
                    <a:lnTo>
                      <a:pt x="1522" y="48"/>
                    </a:lnTo>
                    <a:lnTo>
                      <a:pt x="1520" y="46"/>
                    </a:lnTo>
                    <a:lnTo>
                      <a:pt x="1508" y="42"/>
                    </a:lnTo>
                    <a:lnTo>
                      <a:pt x="1488" y="36"/>
                    </a:lnTo>
                    <a:lnTo>
                      <a:pt x="1464" y="32"/>
                    </a:lnTo>
                    <a:lnTo>
                      <a:pt x="1394" y="22"/>
                    </a:lnTo>
                    <a:lnTo>
                      <a:pt x="1300" y="16"/>
                    </a:lnTo>
                    <a:lnTo>
                      <a:pt x="1188" y="10"/>
                    </a:lnTo>
                    <a:lnTo>
                      <a:pt x="1058" y="4"/>
                    </a:lnTo>
                    <a:lnTo>
                      <a:pt x="914" y="2"/>
                    </a:lnTo>
                    <a:lnTo>
                      <a:pt x="7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15"/>
              <p:cNvSpPr>
                <a:spLocks noEditPoints="1"/>
              </p:cNvSpPr>
              <p:nvPr/>
            </p:nvSpPr>
            <p:spPr bwMode="auto">
              <a:xfrm>
                <a:off x="3094" y="4176"/>
                <a:ext cx="1512" cy="98"/>
              </a:xfrm>
              <a:custGeom>
                <a:avLst/>
                <a:gdLst>
                  <a:gd name="T0" fmla="*/ 754 w 1512"/>
                  <a:gd name="T1" fmla="*/ 98 h 98"/>
                  <a:gd name="T2" fmla="*/ 462 w 1512"/>
                  <a:gd name="T3" fmla="*/ 94 h 98"/>
                  <a:gd name="T4" fmla="*/ 224 w 1512"/>
                  <a:gd name="T5" fmla="*/ 84 h 98"/>
                  <a:gd name="T6" fmla="*/ 64 w 1512"/>
                  <a:gd name="T7" fmla="*/ 68 h 98"/>
                  <a:gd name="T8" fmla="*/ 20 w 1512"/>
                  <a:gd name="T9" fmla="*/ 60 h 98"/>
                  <a:gd name="T10" fmla="*/ 6 w 1512"/>
                  <a:gd name="T11" fmla="*/ 52 h 98"/>
                  <a:gd name="T12" fmla="*/ 6 w 1512"/>
                  <a:gd name="T13" fmla="*/ 50 h 98"/>
                  <a:gd name="T14" fmla="*/ 10 w 1512"/>
                  <a:gd name="T15" fmla="*/ 44 h 98"/>
                  <a:gd name="T16" fmla="*/ 38 w 1512"/>
                  <a:gd name="T17" fmla="*/ 34 h 98"/>
                  <a:gd name="T18" fmla="*/ 132 w 1512"/>
                  <a:gd name="T19" fmla="*/ 22 h 98"/>
                  <a:gd name="T20" fmla="*/ 336 w 1512"/>
                  <a:gd name="T21" fmla="*/ 8 h 98"/>
                  <a:gd name="T22" fmla="*/ 602 w 1512"/>
                  <a:gd name="T23" fmla="*/ 0 h 98"/>
                  <a:gd name="T24" fmla="*/ 754 w 1512"/>
                  <a:gd name="T25" fmla="*/ 0 h 98"/>
                  <a:gd name="T26" fmla="*/ 1048 w 1512"/>
                  <a:gd name="T27" fmla="*/ 4 h 98"/>
                  <a:gd name="T28" fmla="*/ 1288 w 1512"/>
                  <a:gd name="T29" fmla="*/ 14 h 98"/>
                  <a:gd name="T30" fmla="*/ 1448 w 1512"/>
                  <a:gd name="T31" fmla="*/ 30 h 98"/>
                  <a:gd name="T32" fmla="*/ 1492 w 1512"/>
                  <a:gd name="T33" fmla="*/ 40 h 98"/>
                  <a:gd name="T34" fmla="*/ 1506 w 1512"/>
                  <a:gd name="T35" fmla="*/ 46 h 98"/>
                  <a:gd name="T36" fmla="*/ 1506 w 1512"/>
                  <a:gd name="T37" fmla="*/ 50 h 98"/>
                  <a:gd name="T38" fmla="*/ 1502 w 1512"/>
                  <a:gd name="T39" fmla="*/ 54 h 98"/>
                  <a:gd name="T40" fmla="*/ 1474 w 1512"/>
                  <a:gd name="T41" fmla="*/ 64 h 98"/>
                  <a:gd name="T42" fmla="*/ 1378 w 1512"/>
                  <a:gd name="T43" fmla="*/ 76 h 98"/>
                  <a:gd name="T44" fmla="*/ 1176 w 1512"/>
                  <a:gd name="T45" fmla="*/ 90 h 98"/>
                  <a:gd name="T46" fmla="*/ 906 w 1512"/>
                  <a:gd name="T47" fmla="*/ 98 h 98"/>
                  <a:gd name="T48" fmla="*/ 754 w 1512"/>
                  <a:gd name="T49" fmla="*/ 0 h 98"/>
                  <a:gd name="T50" fmla="*/ 602 w 1512"/>
                  <a:gd name="T51" fmla="*/ 0 h 98"/>
                  <a:gd name="T52" fmla="*/ 332 w 1512"/>
                  <a:gd name="T53" fmla="*/ 8 h 98"/>
                  <a:gd name="T54" fmla="*/ 128 w 1512"/>
                  <a:gd name="T55" fmla="*/ 22 h 98"/>
                  <a:gd name="T56" fmla="*/ 34 w 1512"/>
                  <a:gd name="T57" fmla="*/ 34 h 98"/>
                  <a:gd name="T58" fmla="*/ 4 w 1512"/>
                  <a:gd name="T59" fmla="*/ 44 h 98"/>
                  <a:gd name="T60" fmla="*/ 0 w 1512"/>
                  <a:gd name="T61" fmla="*/ 50 h 98"/>
                  <a:gd name="T62" fmla="*/ 2 w 1512"/>
                  <a:gd name="T63" fmla="*/ 52 h 98"/>
                  <a:gd name="T64" fmla="*/ 16 w 1512"/>
                  <a:gd name="T65" fmla="*/ 60 h 98"/>
                  <a:gd name="T66" fmla="*/ 60 w 1512"/>
                  <a:gd name="T67" fmla="*/ 68 h 98"/>
                  <a:gd name="T68" fmla="*/ 220 w 1512"/>
                  <a:gd name="T69" fmla="*/ 84 h 98"/>
                  <a:gd name="T70" fmla="*/ 460 w 1512"/>
                  <a:gd name="T71" fmla="*/ 94 h 98"/>
                  <a:gd name="T72" fmla="*/ 754 w 1512"/>
                  <a:gd name="T73" fmla="*/ 98 h 98"/>
                  <a:gd name="T74" fmla="*/ 908 w 1512"/>
                  <a:gd name="T75" fmla="*/ 98 h 98"/>
                  <a:gd name="T76" fmla="*/ 1180 w 1512"/>
                  <a:gd name="T77" fmla="*/ 90 h 98"/>
                  <a:gd name="T78" fmla="*/ 1384 w 1512"/>
                  <a:gd name="T79" fmla="*/ 76 h 98"/>
                  <a:gd name="T80" fmla="*/ 1478 w 1512"/>
                  <a:gd name="T81" fmla="*/ 64 h 98"/>
                  <a:gd name="T82" fmla="*/ 1508 w 1512"/>
                  <a:gd name="T83" fmla="*/ 54 h 98"/>
                  <a:gd name="T84" fmla="*/ 1512 w 1512"/>
                  <a:gd name="T85" fmla="*/ 50 h 98"/>
                  <a:gd name="T86" fmla="*/ 1510 w 1512"/>
                  <a:gd name="T87" fmla="*/ 46 h 98"/>
                  <a:gd name="T88" fmla="*/ 1496 w 1512"/>
                  <a:gd name="T89" fmla="*/ 40 h 98"/>
                  <a:gd name="T90" fmla="*/ 1452 w 1512"/>
                  <a:gd name="T91" fmla="*/ 30 h 98"/>
                  <a:gd name="T92" fmla="*/ 1292 w 1512"/>
                  <a:gd name="T93" fmla="*/ 14 h 98"/>
                  <a:gd name="T94" fmla="*/ 1050 w 1512"/>
                  <a:gd name="T95" fmla="*/ 4 h 98"/>
                  <a:gd name="T96" fmla="*/ 754 w 1512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2" h="98">
                    <a:moveTo>
                      <a:pt x="754" y="98"/>
                    </a:moveTo>
                    <a:lnTo>
                      <a:pt x="754" y="98"/>
                    </a:lnTo>
                    <a:lnTo>
                      <a:pt x="602" y="98"/>
                    </a:lnTo>
                    <a:lnTo>
                      <a:pt x="462" y="94"/>
                    </a:lnTo>
                    <a:lnTo>
                      <a:pt x="336" y="90"/>
                    </a:lnTo>
                    <a:lnTo>
                      <a:pt x="224" y="84"/>
                    </a:lnTo>
                    <a:lnTo>
                      <a:pt x="132" y="76"/>
                    </a:lnTo>
                    <a:lnTo>
                      <a:pt x="64" y="68"/>
                    </a:lnTo>
                    <a:lnTo>
                      <a:pt x="38" y="64"/>
                    </a:lnTo>
                    <a:lnTo>
                      <a:pt x="20" y="60"/>
                    </a:lnTo>
                    <a:lnTo>
                      <a:pt x="10" y="54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46"/>
                    </a:lnTo>
                    <a:lnTo>
                      <a:pt x="10" y="44"/>
                    </a:lnTo>
                    <a:lnTo>
                      <a:pt x="20" y="40"/>
                    </a:lnTo>
                    <a:lnTo>
                      <a:pt x="38" y="34"/>
                    </a:lnTo>
                    <a:lnTo>
                      <a:pt x="64" y="30"/>
                    </a:lnTo>
                    <a:lnTo>
                      <a:pt x="132" y="22"/>
                    </a:lnTo>
                    <a:lnTo>
                      <a:pt x="224" y="14"/>
                    </a:lnTo>
                    <a:lnTo>
                      <a:pt x="336" y="8"/>
                    </a:lnTo>
                    <a:lnTo>
                      <a:pt x="462" y="4"/>
                    </a:lnTo>
                    <a:lnTo>
                      <a:pt x="602" y="0"/>
                    </a:lnTo>
                    <a:lnTo>
                      <a:pt x="754" y="0"/>
                    </a:lnTo>
                    <a:lnTo>
                      <a:pt x="754" y="0"/>
                    </a:lnTo>
                    <a:lnTo>
                      <a:pt x="906" y="0"/>
                    </a:lnTo>
                    <a:lnTo>
                      <a:pt x="1048" y="4"/>
                    </a:lnTo>
                    <a:lnTo>
                      <a:pt x="1176" y="8"/>
                    </a:lnTo>
                    <a:lnTo>
                      <a:pt x="1288" y="14"/>
                    </a:lnTo>
                    <a:lnTo>
                      <a:pt x="1378" y="22"/>
                    </a:lnTo>
                    <a:lnTo>
                      <a:pt x="1448" y="30"/>
                    </a:lnTo>
                    <a:lnTo>
                      <a:pt x="1474" y="34"/>
                    </a:lnTo>
                    <a:lnTo>
                      <a:pt x="1492" y="40"/>
                    </a:lnTo>
                    <a:lnTo>
                      <a:pt x="1502" y="44"/>
                    </a:lnTo>
                    <a:lnTo>
                      <a:pt x="1506" y="46"/>
                    </a:lnTo>
                    <a:lnTo>
                      <a:pt x="1506" y="50"/>
                    </a:lnTo>
                    <a:lnTo>
                      <a:pt x="1506" y="50"/>
                    </a:lnTo>
                    <a:lnTo>
                      <a:pt x="1506" y="52"/>
                    </a:lnTo>
                    <a:lnTo>
                      <a:pt x="1502" y="54"/>
                    </a:lnTo>
                    <a:lnTo>
                      <a:pt x="1492" y="60"/>
                    </a:lnTo>
                    <a:lnTo>
                      <a:pt x="1474" y="64"/>
                    </a:lnTo>
                    <a:lnTo>
                      <a:pt x="1448" y="68"/>
                    </a:lnTo>
                    <a:lnTo>
                      <a:pt x="1378" y="76"/>
                    </a:lnTo>
                    <a:lnTo>
                      <a:pt x="1288" y="84"/>
                    </a:lnTo>
                    <a:lnTo>
                      <a:pt x="1176" y="90"/>
                    </a:lnTo>
                    <a:lnTo>
                      <a:pt x="1048" y="94"/>
                    </a:lnTo>
                    <a:lnTo>
                      <a:pt x="906" y="98"/>
                    </a:lnTo>
                    <a:lnTo>
                      <a:pt x="754" y="98"/>
                    </a:lnTo>
                    <a:close/>
                    <a:moveTo>
                      <a:pt x="754" y="0"/>
                    </a:moveTo>
                    <a:lnTo>
                      <a:pt x="754" y="0"/>
                    </a:lnTo>
                    <a:lnTo>
                      <a:pt x="602" y="0"/>
                    </a:lnTo>
                    <a:lnTo>
                      <a:pt x="460" y="4"/>
                    </a:lnTo>
                    <a:lnTo>
                      <a:pt x="332" y="8"/>
                    </a:lnTo>
                    <a:lnTo>
                      <a:pt x="220" y="14"/>
                    </a:lnTo>
                    <a:lnTo>
                      <a:pt x="128" y="22"/>
                    </a:lnTo>
                    <a:lnTo>
                      <a:pt x="60" y="30"/>
                    </a:lnTo>
                    <a:lnTo>
                      <a:pt x="34" y="34"/>
                    </a:lnTo>
                    <a:lnTo>
                      <a:pt x="16" y="40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16" y="60"/>
                    </a:lnTo>
                    <a:lnTo>
                      <a:pt x="34" y="64"/>
                    </a:lnTo>
                    <a:lnTo>
                      <a:pt x="60" y="68"/>
                    </a:lnTo>
                    <a:lnTo>
                      <a:pt x="128" y="76"/>
                    </a:lnTo>
                    <a:lnTo>
                      <a:pt x="220" y="84"/>
                    </a:lnTo>
                    <a:lnTo>
                      <a:pt x="332" y="90"/>
                    </a:lnTo>
                    <a:lnTo>
                      <a:pt x="460" y="94"/>
                    </a:lnTo>
                    <a:lnTo>
                      <a:pt x="602" y="98"/>
                    </a:lnTo>
                    <a:lnTo>
                      <a:pt x="754" y="98"/>
                    </a:lnTo>
                    <a:lnTo>
                      <a:pt x="754" y="98"/>
                    </a:lnTo>
                    <a:lnTo>
                      <a:pt x="908" y="98"/>
                    </a:lnTo>
                    <a:lnTo>
                      <a:pt x="1050" y="94"/>
                    </a:lnTo>
                    <a:lnTo>
                      <a:pt x="1180" y="90"/>
                    </a:lnTo>
                    <a:lnTo>
                      <a:pt x="1292" y="84"/>
                    </a:lnTo>
                    <a:lnTo>
                      <a:pt x="1384" y="76"/>
                    </a:lnTo>
                    <a:lnTo>
                      <a:pt x="1452" y="68"/>
                    </a:lnTo>
                    <a:lnTo>
                      <a:pt x="1478" y="64"/>
                    </a:lnTo>
                    <a:lnTo>
                      <a:pt x="1496" y="60"/>
                    </a:lnTo>
                    <a:lnTo>
                      <a:pt x="1508" y="54"/>
                    </a:lnTo>
                    <a:lnTo>
                      <a:pt x="1510" y="52"/>
                    </a:lnTo>
                    <a:lnTo>
                      <a:pt x="1512" y="50"/>
                    </a:lnTo>
                    <a:lnTo>
                      <a:pt x="1512" y="50"/>
                    </a:lnTo>
                    <a:lnTo>
                      <a:pt x="1510" y="46"/>
                    </a:lnTo>
                    <a:lnTo>
                      <a:pt x="1508" y="44"/>
                    </a:lnTo>
                    <a:lnTo>
                      <a:pt x="1496" y="40"/>
                    </a:lnTo>
                    <a:lnTo>
                      <a:pt x="1478" y="34"/>
                    </a:lnTo>
                    <a:lnTo>
                      <a:pt x="1452" y="30"/>
                    </a:lnTo>
                    <a:lnTo>
                      <a:pt x="1384" y="22"/>
                    </a:lnTo>
                    <a:lnTo>
                      <a:pt x="1292" y="14"/>
                    </a:lnTo>
                    <a:lnTo>
                      <a:pt x="1180" y="8"/>
                    </a:lnTo>
                    <a:lnTo>
                      <a:pt x="1050" y="4"/>
                    </a:lnTo>
                    <a:lnTo>
                      <a:pt x="908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CA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6"/>
              <p:cNvSpPr>
                <a:spLocks/>
              </p:cNvSpPr>
              <p:nvPr/>
            </p:nvSpPr>
            <p:spPr bwMode="auto">
              <a:xfrm>
                <a:off x="3100" y="4176"/>
                <a:ext cx="1500" cy="98"/>
              </a:xfrm>
              <a:custGeom>
                <a:avLst/>
                <a:gdLst>
                  <a:gd name="T0" fmla="*/ 748 w 1500"/>
                  <a:gd name="T1" fmla="*/ 98 h 98"/>
                  <a:gd name="T2" fmla="*/ 748 w 1500"/>
                  <a:gd name="T3" fmla="*/ 98 h 98"/>
                  <a:gd name="T4" fmla="*/ 596 w 1500"/>
                  <a:gd name="T5" fmla="*/ 98 h 98"/>
                  <a:gd name="T6" fmla="*/ 456 w 1500"/>
                  <a:gd name="T7" fmla="*/ 94 h 98"/>
                  <a:gd name="T8" fmla="*/ 330 w 1500"/>
                  <a:gd name="T9" fmla="*/ 90 h 98"/>
                  <a:gd name="T10" fmla="*/ 218 w 1500"/>
                  <a:gd name="T11" fmla="*/ 84 h 98"/>
                  <a:gd name="T12" fmla="*/ 126 w 1500"/>
                  <a:gd name="T13" fmla="*/ 76 h 98"/>
                  <a:gd name="T14" fmla="*/ 58 w 1500"/>
                  <a:gd name="T15" fmla="*/ 68 h 98"/>
                  <a:gd name="T16" fmla="*/ 32 w 1500"/>
                  <a:gd name="T17" fmla="*/ 64 h 98"/>
                  <a:gd name="T18" fmla="*/ 14 w 1500"/>
                  <a:gd name="T19" fmla="*/ 60 h 98"/>
                  <a:gd name="T20" fmla="*/ 4 w 1500"/>
                  <a:gd name="T21" fmla="*/ 54 h 98"/>
                  <a:gd name="T22" fmla="*/ 0 w 1500"/>
                  <a:gd name="T23" fmla="*/ 52 h 98"/>
                  <a:gd name="T24" fmla="*/ 0 w 1500"/>
                  <a:gd name="T25" fmla="*/ 50 h 98"/>
                  <a:gd name="T26" fmla="*/ 0 w 1500"/>
                  <a:gd name="T27" fmla="*/ 50 h 98"/>
                  <a:gd name="T28" fmla="*/ 0 w 1500"/>
                  <a:gd name="T29" fmla="*/ 46 h 98"/>
                  <a:gd name="T30" fmla="*/ 4 w 1500"/>
                  <a:gd name="T31" fmla="*/ 44 h 98"/>
                  <a:gd name="T32" fmla="*/ 14 w 1500"/>
                  <a:gd name="T33" fmla="*/ 40 h 98"/>
                  <a:gd name="T34" fmla="*/ 32 w 1500"/>
                  <a:gd name="T35" fmla="*/ 34 h 98"/>
                  <a:gd name="T36" fmla="*/ 58 w 1500"/>
                  <a:gd name="T37" fmla="*/ 30 h 98"/>
                  <a:gd name="T38" fmla="*/ 126 w 1500"/>
                  <a:gd name="T39" fmla="*/ 22 h 98"/>
                  <a:gd name="T40" fmla="*/ 218 w 1500"/>
                  <a:gd name="T41" fmla="*/ 14 h 98"/>
                  <a:gd name="T42" fmla="*/ 330 w 1500"/>
                  <a:gd name="T43" fmla="*/ 8 h 98"/>
                  <a:gd name="T44" fmla="*/ 456 w 1500"/>
                  <a:gd name="T45" fmla="*/ 4 h 98"/>
                  <a:gd name="T46" fmla="*/ 596 w 1500"/>
                  <a:gd name="T47" fmla="*/ 0 h 98"/>
                  <a:gd name="T48" fmla="*/ 748 w 1500"/>
                  <a:gd name="T49" fmla="*/ 0 h 98"/>
                  <a:gd name="T50" fmla="*/ 748 w 1500"/>
                  <a:gd name="T51" fmla="*/ 0 h 98"/>
                  <a:gd name="T52" fmla="*/ 900 w 1500"/>
                  <a:gd name="T53" fmla="*/ 0 h 98"/>
                  <a:gd name="T54" fmla="*/ 1042 w 1500"/>
                  <a:gd name="T55" fmla="*/ 4 h 98"/>
                  <a:gd name="T56" fmla="*/ 1170 w 1500"/>
                  <a:gd name="T57" fmla="*/ 8 h 98"/>
                  <a:gd name="T58" fmla="*/ 1282 w 1500"/>
                  <a:gd name="T59" fmla="*/ 14 h 98"/>
                  <a:gd name="T60" fmla="*/ 1372 w 1500"/>
                  <a:gd name="T61" fmla="*/ 22 h 98"/>
                  <a:gd name="T62" fmla="*/ 1442 w 1500"/>
                  <a:gd name="T63" fmla="*/ 30 h 98"/>
                  <a:gd name="T64" fmla="*/ 1468 w 1500"/>
                  <a:gd name="T65" fmla="*/ 34 h 98"/>
                  <a:gd name="T66" fmla="*/ 1486 w 1500"/>
                  <a:gd name="T67" fmla="*/ 40 h 98"/>
                  <a:gd name="T68" fmla="*/ 1496 w 1500"/>
                  <a:gd name="T69" fmla="*/ 44 h 98"/>
                  <a:gd name="T70" fmla="*/ 1500 w 1500"/>
                  <a:gd name="T71" fmla="*/ 46 h 98"/>
                  <a:gd name="T72" fmla="*/ 1500 w 1500"/>
                  <a:gd name="T73" fmla="*/ 50 h 98"/>
                  <a:gd name="T74" fmla="*/ 1500 w 1500"/>
                  <a:gd name="T75" fmla="*/ 50 h 98"/>
                  <a:gd name="T76" fmla="*/ 1500 w 1500"/>
                  <a:gd name="T77" fmla="*/ 52 h 98"/>
                  <a:gd name="T78" fmla="*/ 1496 w 1500"/>
                  <a:gd name="T79" fmla="*/ 54 h 98"/>
                  <a:gd name="T80" fmla="*/ 1486 w 1500"/>
                  <a:gd name="T81" fmla="*/ 60 h 98"/>
                  <a:gd name="T82" fmla="*/ 1468 w 1500"/>
                  <a:gd name="T83" fmla="*/ 64 h 98"/>
                  <a:gd name="T84" fmla="*/ 1442 w 1500"/>
                  <a:gd name="T85" fmla="*/ 68 h 98"/>
                  <a:gd name="T86" fmla="*/ 1372 w 1500"/>
                  <a:gd name="T87" fmla="*/ 76 h 98"/>
                  <a:gd name="T88" fmla="*/ 1282 w 1500"/>
                  <a:gd name="T89" fmla="*/ 84 h 98"/>
                  <a:gd name="T90" fmla="*/ 1170 w 1500"/>
                  <a:gd name="T91" fmla="*/ 90 h 98"/>
                  <a:gd name="T92" fmla="*/ 1042 w 1500"/>
                  <a:gd name="T93" fmla="*/ 94 h 98"/>
                  <a:gd name="T94" fmla="*/ 900 w 1500"/>
                  <a:gd name="T95" fmla="*/ 98 h 98"/>
                  <a:gd name="T96" fmla="*/ 748 w 1500"/>
                  <a:gd name="T9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00" h="98">
                    <a:moveTo>
                      <a:pt x="748" y="98"/>
                    </a:moveTo>
                    <a:lnTo>
                      <a:pt x="748" y="98"/>
                    </a:lnTo>
                    <a:lnTo>
                      <a:pt x="596" y="98"/>
                    </a:lnTo>
                    <a:lnTo>
                      <a:pt x="456" y="94"/>
                    </a:lnTo>
                    <a:lnTo>
                      <a:pt x="330" y="90"/>
                    </a:lnTo>
                    <a:lnTo>
                      <a:pt x="218" y="84"/>
                    </a:lnTo>
                    <a:lnTo>
                      <a:pt x="126" y="76"/>
                    </a:lnTo>
                    <a:lnTo>
                      <a:pt x="58" y="68"/>
                    </a:lnTo>
                    <a:lnTo>
                      <a:pt x="32" y="64"/>
                    </a:lnTo>
                    <a:lnTo>
                      <a:pt x="14" y="60"/>
                    </a:lnTo>
                    <a:lnTo>
                      <a:pt x="4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14" y="40"/>
                    </a:lnTo>
                    <a:lnTo>
                      <a:pt x="32" y="34"/>
                    </a:lnTo>
                    <a:lnTo>
                      <a:pt x="58" y="30"/>
                    </a:lnTo>
                    <a:lnTo>
                      <a:pt x="126" y="22"/>
                    </a:lnTo>
                    <a:lnTo>
                      <a:pt x="218" y="14"/>
                    </a:lnTo>
                    <a:lnTo>
                      <a:pt x="330" y="8"/>
                    </a:lnTo>
                    <a:lnTo>
                      <a:pt x="456" y="4"/>
                    </a:lnTo>
                    <a:lnTo>
                      <a:pt x="596" y="0"/>
                    </a:lnTo>
                    <a:lnTo>
                      <a:pt x="748" y="0"/>
                    </a:lnTo>
                    <a:lnTo>
                      <a:pt x="748" y="0"/>
                    </a:lnTo>
                    <a:lnTo>
                      <a:pt x="900" y="0"/>
                    </a:lnTo>
                    <a:lnTo>
                      <a:pt x="1042" y="4"/>
                    </a:lnTo>
                    <a:lnTo>
                      <a:pt x="1170" y="8"/>
                    </a:lnTo>
                    <a:lnTo>
                      <a:pt x="1282" y="14"/>
                    </a:lnTo>
                    <a:lnTo>
                      <a:pt x="1372" y="22"/>
                    </a:lnTo>
                    <a:lnTo>
                      <a:pt x="1442" y="30"/>
                    </a:lnTo>
                    <a:lnTo>
                      <a:pt x="1468" y="34"/>
                    </a:lnTo>
                    <a:lnTo>
                      <a:pt x="1486" y="40"/>
                    </a:lnTo>
                    <a:lnTo>
                      <a:pt x="1496" y="44"/>
                    </a:lnTo>
                    <a:lnTo>
                      <a:pt x="1500" y="46"/>
                    </a:lnTo>
                    <a:lnTo>
                      <a:pt x="1500" y="50"/>
                    </a:lnTo>
                    <a:lnTo>
                      <a:pt x="1500" y="50"/>
                    </a:lnTo>
                    <a:lnTo>
                      <a:pt x="1500" y="52"/>
                    </a:lnTo>
                    <a:lnTo>
                      <a:pt x="1496" y="54"/>
                    </a:lnTo>
                    <a:lnTo>
                      <a:pt x="1486" y="60"/>
                    </a:lnTo>
                    <a:lnTo>
                      <a:pt x="1468" y="64"/>
                    </a:lnTo>
                    <a:lnTo>
                      <a:pt x="1442" y="68"/>
                    </a:lnTo>
                    <a:lnTo>
                      <a:pt x="1372" y="76"/>
                    </a:lnTo>
                    <a:lnTo>
                      <a:pt x="1282" y="84"/>
                    </a:lnTo>
                    <a:lnTo>
                      <a:pt x="1170" y="90"/>
                    </a:lnTo>
                    <a:lnTo>
                      <a:pt x="1042" y="94"/>
                    </a:lnTo>
                    <a:lnTo>
                      <a:pt x="900" y="98"/>
                    </a:lnTo>
                    <a:lnTo>
                      <a:pt x="748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17"/>
              <p:cNvSpPr>
                <a:spLocks/>
              </p:cNvSpPr>
              <p:nvPr/>
            </p:nvSpPr>
            <p:spPr bwMode="auto">
              <a:xfrm>
                <a:off x="3094" y="4176"/>
                <a:ext cx="1512" cy="98"/>
              </a:xfrm>
              <a:custGeom>
                <a:avLst/>
                <a:gdLst>
                  <a:gd name="T0" fmla="*/ 754 w 1512"/>
                  <a:gd name="T1" fmla="*/ 0 h 98"/>
                  <a:gd name="T2" fmla="*/ 754 w 1512"/>
                  <a:gd name="T3" fmla="*/ 0 h 98"/>
                  <a:gd name="T4" fmla="*/ 602 w 1512"/>
                  <a:gd name="T5" fmla="*/ 0 h 98"/>
                  <a:gd name="T6" fmla="*/ 460 w 1512"/>
                  <a:gd name="T7" fmla="*/ 4 h 98"/>
                  <a:gd name="T8" fmla="*/ 332 w 1512"/>
                  <a:gd name="T9" fmla="*/ 8 h 98"/>
                  <a:gd name="T10" fmla="*/ 220 w 1512"/>
                  <a:gd name="T11" fmla="*/ 14 h 98"/>
                  <a:gd name="T12" fmla="*/ 128 w 1512"/>
                  <a:gd name="T13" fmla="*/ 22 h 98"/>
                  <a:gd name="T14" fmla="*/ 60 w 1512"/>
                  <a:gd name="T15" fmla="*/ 30 h 98"/>
                  <a:gd name="T16" fmla="*/ 34 w 1512"/>
                  <a:gd name="T17" fmla="*/ 34 h 98"/>
                  <a:gd name="T18" fmla="*/ 16 w 1512"/>
                  <a:gd name="T19" fmla="*/ 40 h 98"/>
                  <a:gd name="T20" fmla="*/ 4 w 1512"/>
                  <a:gd name="T21" fmla="*/ 44 h 98"/>
                  <a:gd name="T22" fmla="*/ 2 w 1512"/>
                  <a:gd name="T23" fmla="*/ 46 h 98"/>
                  <a:gd name="T24" fmla="*/ 0 w 1512"/>
                  <a:gd name="T25" fmla="*/ 50 h 98"/>
                  <a:gd name="T26" fmla="*/ 0 w 1512"/>
                  <a:gd name="T27" fmla="*/ 50 h 98"/>
                  <a:gd name="T28" fmla="*/ 2 w 1512"/>
                  <a:gd name="T29" fmla="*/ 52 h 98"/>
                  <a:gd name="T30" fmla="*/ 4 w 1512"/>
                  <a:gd name="T31" fmla="*/ 54 h 98"/>
                  <a:gd name="T32" fmla="*/ 16 w 1512"/>
                  <a:gd name="T33" fmla="*/ 60 h 98"/>
                  <a:gd name="T34" fmla="*/ 34 w 1512"/>
                  <a:gd name="T35" fmla="*/ 64 h 98"/>
                  <a:gd name="T36" fmla="*/ 60 w 1512"/>
                  <a:gd name="T37" fmla="*/ 68 h 98"/>
                  <a:gd name="T38" fmla="*/ 128 w 1512"/>
                  <a:gd name="T39" fmla="*/ 76 h 98"/>
                  <a:gd name="T40" fmla="*/ 220 w 1512"/>
                  <a:gd name="T41" fmla="*/ 84 h 98"/>
                  <a:gd name="T42" fmla="*/ 332 w 1512"/>
                  <a:gd name="T43" fmla="*/ 90 h 98"/>
                  <a:gd name="T44" fmla="*/ 460 w 1512"/>
                  <a:gd name="T45" fmla="*/ 94 h 98"/>
                  <a:gd name="T46" fmla="*/ 602 w 1512"/>
                  <a:gd name="T47" fmla="*/ 98 h 98"/>
                  <a:gd name="T48" fmla="*/ 754 w 1512"/>
                  <a:gd name="T49" fmla="*/ 98 h 98"/>
                  <a:gd name="T50" fmla="*/ 754 w 1512"/>
                  <a:gd name="T51" fmla="*/ 98 h 98"/>
                  <a:gd name="T52" fmla="*/ 908 w 1512"/>
                  <a:gd name="T53" fmla="*/ 98 h 98"/>
                  <a:gd name="T54" fmla="*/ 1050 w 1512"/>
                  <a:gd name="T55" fmla="*/ 94 h 98"/>
                  <a:gd name="T56" fmla="*/ 1180 w 1512"/>
                  <a:gd name="T57" fmla="*/ 90 h 98"/>
                  <a:gd name="T58" fmla="*/ 1292 w 1512"/>
                  <a:gd name="T59" fmla="*/ 84 h 98"/>
                  <a:gd name="T60" fmla="*/ 1384 w 1512"/>
                  <a:gd name="T61" fmla="*/ 76 h 98"/>
                  <a:gd name="T62" fmla="*/ 1452 w 1512"/>
                  <a:gd name="T63" fmla="*/ 68 h 98"/>
                  <a:gd name="T64" fmla="*/ 1478 w 1512"/>
                  <a:gd name="T65" fmla="*/ 64 h 98"/>
                  <a:gd name="T66" fmla="*/ 1496 w 1512"/>
                  <a:gd name="T67" fmla="*/ 60 h 98"/>
                  <a:gd name="T68" fmla="*/ 1508 w 1512"/>
                  <a:gd name="T69" fmla="*/ 54 h 98"/>
                  <a:gd name="T70" fmla="*/ 1510 w 1512"/>
                  <a:gd name="T71" fmla="*/ 52 h 98"/>
                  <a:gd name="T72" fmla="*/ 1512 w 1512"/>
                  <a:gd name="T73" fmla="*/ 50 h 98"/>
                  <a:gd name="T74" fmla="*/ 1512 w 1512"/>
                  <a:gd name="T75" fmla="*/ 50 h 98"/>
                  <a:gd name="T76" fmla="*/ 1510 w 1512"/>
                  <a:gd name="T77" fmla="*/ 46 h 98"/>
                  <a:gd name="T78" fmla="*/ 1508 w 1512"/>
                  <a:gd name="T79" fmla="*/ 44 h 98"/>
                  <a:gd name="T80" fmla="*/ 1496 w 1512"/>
                  <a:gd name="T81" fmla="*/ 40 h 98"/>
                  <a:gd name="T82" fmla="*/ 1478 w 1512"/>
                  <a:gd name="T83" fmla="*/ 34 h 98"/>
                  <a:gd name="T84" fmla="*/ 1452 w 1512"/>
                  <a:gd name="T85" fmla="*/ 30 h 98"/>
                  <a:gd name="T86" fmla="*/ 1384 w 1512"/>
                  <a:gd name="T87" fmla="*/ 22 h 98"/>
                  <a:gd name="T88" fmla="*/ 1292 w 1512"/>
                  <a:gd name="T89" fmla="*/ 14 h 98"/>
                  <a:gd name="T90" fmla="*/ 1180 w 1512"/>
                  <a:gd name="T91" fmla="*/ 8 h 98"/>
                  <a:gd name="T92" fmla="*/ 1050 w 1512"/>
                  <a:gd name="T93" fmla="*/ 4 h 98"/>
                  <a:gd name="T94" fmla="*/ 908 w 1512"/>
                  <a:gd name="T95" fmla="*/ 0 h 98"/>
                  <a:gd name="T96" fmla="*/ 754 w 1512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2" h="98">
                    <a:moveTo>
                      <a:pt x="754" y="0"/>
                    </a:moveTo>
                    <a:lnTo>
                      <a:pt x="754" y="0"/>
                    </a:lnTo>
                    <a:lnTo>
                      <a:pt x="602" y="0"/>
                    </a:lnTo>
                    <a:lnTo>
                      <a:pt x="460" y="4"/>
                    </a:lnTo>
                    <a:lnTo>
                      <a:pt x="332" y="8"/>
                    </a:lnTo>
                    <a:lnTo>
                      <a:pt x="220" y="14"/>
                    </a:lnTo>
                    <a:lnTo>
                      <a:pt x="128" y="22"/>
                    </a:lnTo>
                    <a:lnTo>
                      <a:pt x="60" y="30"/>
                    </a:lnTo>
                    <a:lnTo>
                      <a:pt x="34" y="34"/>
                    </a:lnTo>
                    <a:lnTo>
                      <a:pt x="16" y="40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16" y="60"/>
                    </a:lnTo>
                    <a:lnTo>
                      <a:pt x="34" y="64"/>
                    </a:lnTo>
                    <a:lnTo>
                      <a:pt x="60" y="68"/>
                    </a:lnTo>
                    <a:lnTo>
                      <a:pt x="128" y="76"/>
                    </a:lnTo>
                    <a:lnTo>
                      <a:pt x="220" y="84"/>
                    </a:lnTo>
                    <a:lnTo>
                      <a:pt x="332" y="90"/>
                    </a:lnTo>
                    <a:lnTo>
                      <a:pt x="460" y="94"/>
                    </a:lnTo>
                    <a:lnTo>
                      <a:pt x="602" y="98"/>
                    </a:lnTo>
                    <a:lnTo>
                      <a:pt x="754" y="98"/>
                    </a:lnTo>
                    <a:lnTo>
                      <a:pt x="754" y="98"/>
                    </a:lnTo>
                    <a:lnTo>
                      <a:pt x="908" y="98"/>
                    </a:lnTo>
                    <a:lnTo>
                      <a:pt x="1050" y="94"/>
                    </a:lnTo>
                    <a:lnTo>
                      <a:pt x="1180" y="90"/>
                    </a:lnTo>
                    <a:lnTo>
                      <a:pt x="1292" y="84"/>
                    </a:lnTo>
                    <a:lnTo>
                      <a:pt x="1384" y="76"/>
                    </a:lnTo>
                    <a:lnTo>
                      <a:pt x="1452" y="68"/>
                    </a:lnTo>
                    <a:lnTo>
                      <a:pt x="1478" y="64"/>
                    </a:lnTo>
                    <a:lnTo>
                      <a:pt x="1496" y="60"/>
                    </a:lnTo>
                    <a:lnTo>
                      <a:pt x="1508" y="54"/>
                    </a:lnTo>
                    <a:lnTo>
                      <a:pt x="1510" y="52"/>
                    </a:lnTo>
                    <a:lnTo>
                      <a:pt x="1512" y="50"/>
                    </a:lnTo>
                    <a:lnTo>
                      <a:pt x="1512" y="50"/>
                    </a:lnTo>
                    <a:lnTo>
                      <a:pt x="1510" y="46"/>
                    </a:lnTo>
                    <a:lnTo>
                      <a:pt x="1508" y="44"/>
                    </a:lnTo>
                    <a:lnTo>
                      <a:pt x="1496" y="40"/>
                    </a:lnTo>
                    <a:lnTo>
                      <a:pt x="1478" y="34"/>
                    </a:lnTo>
                    <a:lnTo>
                      <a:pt x="1452" y="30"/>
                    </a:lnTo>
                    <a:lnTo>
                      <a:pt x="1384" y="22"/>
                    </a:lnTo>
                    <a:lnTo>
                      <a:pt x="1292" y="14"/>
                    </a:lnTo>
                    <a:lnTo>
                      <a:pt x="1180" y="8"/>
                    </a:lnTo>
                    <a:lnTo>
                      <a:pt x="1050" y="4"/>
                    </a:lnTo>
                    <a:lnTo>
                      <a:pt x="908" y="0"/>
                    </a:lnTo>
                    <a:lnTo>
                      <a:pt x="7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18"/>
              <p:cNvSpPr>
                <a:spLocks noEditPoints="1"/>
              </p:cNvSpPr>
              <p:nvPr/>
            </p:nvSpPr>
            <p:spPr bwMode="auto">
              <a:xfrm>
                <a:off x="3100" y="4176"/>
                <a:ext cx="1500" cy="98"/>
              </a:xfrm>
              <a:custGeom>
                <a:avLst/>
                <a:gdLst>
                  <a:gd name="T0" fmla="*/ 748 w 1500"/>
                  <a:gd name="T1" fmla="*/ 98 h 98"/>
                  <a:gd name="T2" fmla="*/ 458 w 1500"/>
                  <a:gd name="T3" fmla="*/ 94 h 98"/>
                  <a:gd name="T4" fmla="*/ 222 w 1500"/>
                  <a:gd name="T5" fmla="*/ 84 h 98"/>
                  <a:gd name="T6" fmla="*/ 62 w 1500"/>
                  <a:gd name="T7" fmla="*/ 68 h 98"/>
                  <a:gd name="T8" fmla="*/ 20 w 1500"/>
                  <a:gd name="T9" fmla="*/ 60 h 98"/>
                  <a:gd name="T10" fmla="*/ 6 w 1500"/>
                  <a:gd name="T11" fmla="*/ 52 h 98"/>
                  <a:gd name="T12" fmla="*/ 4 w 1500"/>
                  <a:gd name="T13" fmla="*/ 50 h 98"/>
                  <a:gd name="T14" fmla="*/ 8 w 1500"/>
                  <a:gd name="T15" fmla="*/ 44 h 98"/>
                  <a:gd name="T16" fmla="*/ 38 w 1500"/>
                  <a:gd name="T17" fmla="*/ 34 h 98"/>
                  <a:gd name="T18" fmla="*/ 132 w 1500"/>
                  <a:gd name="T19" fmla="*/ 22 h 98"/>
                  <a:gd name="T20" fmla="*/ 332 w 1500"/>
                  <a:gd name="T21" fmla="*/ 8 h 98"/>
                  <a:gd name="T22" fmla="*/ 598 w 1500"/>
                  <a:gd name="T23" fmla="*/ 0 h 98"/>
                  <a:gd name="T24" fmla="*/ 748 w 1500"/>
                  <a:gd name="T25" fmla="*/ 0 h 98"/>
                  <a:gd name="T26" fmla="*/ 1040 w 1500"/>
                  <a:gd name="T27" fmla="*/ 4 h 98"/>
                  <a:gd name="T28" fmla="*/ 1278 w 1500"/>
                  <a:gd name="T29" fmla="*/ 14 h 98"/>
                  <a:gd name="T30" fmla="*/ 1438 w 1500"/>
                  <a:gd name="T31" fmla="*/ 30 h 98"/>
                  <a:gd name="T32" fmla="*/ 1480 w 1500"/>
                  <a:gd name="T33" fmla="*/ 40 h 98"/>
                  <a:gd name="T34" fmla="*/ 1494 w 1500"/>
                  <a:gd name="T35" fmla="*/ 46 h 98"/>
                  <a:gd name="T36" fmla="*/ 1496 w 1500"/>
                  <a:gd name="T37" fmla="*/ 50 h 98"/>
                  <a:gd name="T38" fmla="*/ 1492 w 1500"/>
                  <a:gd name="T39" fmla="*/ 54 h 98"/>
                  <a:gd name="T40" fmla="*/ 1462 w 1500"/>
                  <a:gd name="T41" fmla="*/ 64 h 98"/>
                  <a:gd name="T42" fmla="*/ 1368 w 1500"/>
                  <a:gd name="T43" fmla="*/ 76 h 98"/>
                  <a:gd name="T44" fmla="*/ 1168 w 1500"/>
                  <a:gd name="T45" fmla="*/ 90 h 98"/>
                  <a:gd name="T46" fmla="*/ 900 w 1500"/>
                  <a:gd name="T47" fmla="*/ 98 h 98"/>
                  <a:gd name="T48" fmla="*/ 748 w 1500"/>
                  <a:gd name="T49" fmla="*/ 0 h 98"/>
                  <a:gd name="T50" fmla="*/ 596 w 1500"/>
                  <a:gd name="T51" fmla="*/ 0 h 98"/>
                  <a:gd name="T52" fmla="*/ 330 w 1500"/>
                  <a:gd name="T53" fmla="*/ 8 h 98"/>
                  <a:gd name="T54" fmla="*/ 126 w 1500"/>
                  <a:gd name="T55" fmla="*/ 22 h 98"/>
                  <a:gd name="T56" fmla="*/ 32 w 1500"/>
                  <a:gd name="T57" fmla="*/ 34 h 98"/>
                  <a:gd name="T58" fmla="*/ 4 w 1500"/>
                  <a:gd name="T59" fmla="*/ 44 h 98"/>
                  <a:gd name="T60" fmla="*/ 0 w 1500"/>
                  <a:gd name="T61" fmla="*/ 50 h 98"/>
                  <a:gd name="T62" fmla="*/ 0 w 1500"/>
                  <a:gd name="T63" fmla="*/ 52 h 98"/>
                  <a:gd name="T64" fmla="*/ 14 w 1500"/>
                  <a:gd name="T65" fmla="*/ 60 h 98"/>
                  <a:gd name="T66" fmla="*/ 58 w 1500"/>
                  <a:gd name="T67" fmla="*/ 68 h 98"/>
                  <a:gd name="T68" fmla="*/ 218 w 1500"/>
                  <a:gd name="T69" fmla="*/ 84 h 98"/>
                  <a:gd name="T70" fmla="*/ 456 w 1500"/>
                  <a:gd name="T71" fmla="*/ 94 h 98"/>
                  <a:gd name="T72" fmla="*/ 748 w 1500"/>
                  <a:gd name="T73" fmla="*/ 98 h 98"/>
                  <a:gd name="T74" fmla="*/ 900 w 1500"/>
                  <a:gd name="T75" fmla="*/ 98 h 98"/>
                  <a:gd name="T76" fmla="*/ 1170 w 1500"/>
                  <a:gd name="T77" fmla="*/ 90 h 98"/>
                  <a:gd name="T78" fmla="*/ 1372 w 1500"/>
                  <a:gd name="T79" fmla="*/ 76 h 98"/>
                  <a:gd name="T80" fmla="*/ 1468 w 1500"/>
                  <a:gd name="T81" fmla="*/ 64 h 98"/>
                  <a:gd name="T82" fmla="*/ 1496 w 1500"/>
                  <a:gd name="T83" fmla="*/ 54 h 98"/>
                  <a:gd name="T84" fmla="*/ 1500 w 1500"/>
                  <a:gd name="T85" fmla="*/ 50 h 98"/>
                  <a:gd name="T86" fmla="*/ 1500 w 1500"/>
                  <a:gd name="T87" fmla="*/ 46 h 98"/>
                  <a:gd name="T88" fmla="*/ 1486 w 1500"/>
                  <a:gd name="T89" fmla="*/ 40 h 98"/>
                  <a:gd name="T90" fmla="*/ 1442 w 1500"/>
                  <a:gd name="T91" fmla="*/ 30 h 98"/>
                  <a:gd name="T92" fmla="*/ 1282 w 1500"/>
                  <a:gd name="T93" fmla="*/ 14 h 98"/>
                  <a:gd name="T94" fmla="*/ 1042 w 1500"/>
                  <a:gd name="T95" fmla="*/ 4 h 98"/>
                  <a:gd name="T96" fmla="*/ 748 w 1500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00" h="98">
                    <a:moveTo>
                      <a:pt x="748" y="98"/>
                    </a:moveTo>
                    <a:lnTo>
                      <a:pt x="748" y="98"/>
                    </a:lnTo>
                    <a:lnTo>
                      <a:pt x="598" y="98"/>
                    </a:lnTo>
                    <a:lnTo>
                      <a:pt x="458" y="94"/>
                    </a:lnTo>
                    <a:lnTo>
                      <a:pt x="332" y="90"/>
                    </a:lnTo>
                    <a:lnTo>
                      <a:pt x="222" y="84"/>
                    </a:lnTo>
                    <a:lnTo>
                      <a:pt x="132" y="76"/>
                    </a:lnTo>
                    <a:lnTo>
                      <a:pt x="62" y="68"/>
                    </a:lnTo>
                    <a:lnTo>
                      <a:pt x="38" y="64"/>
                    </a:lnTo>
                    <a:lnTo>
                      <a:pt x="20" y="60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20" y="40"/>
                    </a:lnTo>
                    <a:lnTo>
                      <a:pt x="38" y="34"/>
                    </a:lnTo>
                    <a:lnTo>
                      <a:pt x="62" y="30"/>
                    </a:lnTo>
                    <a:lnTo>
                      <a:pt x="132" y="22"/>
                    </a:lnTo>
                    <a:lnTo>
                      <a:pt x="222" y="14"/>
                    </a:lnTo>
                    <a:lnTo>
                      <a:pt x="332" y="8"/>
                    </a:lnTo>
                    <a:lnTo>
                      <a:pt x="458" y="4"/>
                    </a:lnTo>
                    <a:lnTo>
                      <a:pt x="598" y="0"/>
                    </a:lnTo>
                    <a:lnTo>
                      <a:pt x="748" y="0"/>
                    </a:lnTo>
                    <a:lnTo>
                      <a:pt x="748" y="0"/>
                    </a:lnTo>
                    <a:lnTo>
                      <a:pt x="900" y="0"/>
                    </a:lnTo>
                    <a:lnTo>
                      <a:pt x="1040" y="4"/>
                    </a:lnTo>
                    <a:lnTo>
                      <a:pt x="1168" y="8"/>
                    </a:lnTo>
                    <a:lnTo>
                      <a:pt x="1278" y="14"/>
                    </a:lnTo>
                    <a:lnTo>
                      <a:pt x="1368" y="22"/>
                    </a:lnTo>
                    <a:lnTo>
                      <a:pt x="1438" y="30"/>
                    </a:lnTo>
                    <a:lnTo>
                      <a:pt x="1462" y="34"/>
                    </a:lnTo>
                    <a:lnTo>
                      <a:pt x="1480" y="40"/>
                    </a:lnTo>
                    <a:lnTo>
                      <a:pt x="1492" y="44"/>
                    </a:lnTo>
                    <a:lnTo>
                      <a:pt x="1494" y="46"/>
                    </a:lnTo>
                    <a:lnTo>
                      <a:pt x="1496" y="50"/>
                    </a:lnTo>
                    <a:lnTo>
                      <a:pt x="1496" y="50"/>
                    </a:lnTo>
                    <a:lnTo>
                      <a:pt x="1494" y="52"/>
                    </a:lnTo>
                    <a:lnTo>
                      <a:pt x="1492" y="54"/>
                    </a:lnTo>
                    <a:lnTo>
                      <a:pt x="1480" y="60"/>
                    </a:lnTo>
                    <a:lnTo>
                      <a:pt x="1462" y="64"/>
                    </a:lnTo>
                    <a:lnTo>
                      <a:pt x="1438" y="68"/>
                    </a:lnTo>
                    <a:lnTo>
                      <a:pt x="1368" y="76"/>
                    </a:lnTo>
                    <a:lnTo>
                      <a:pt x="1278" y="84"/>
                    </a:lnTo>
                    <a:lnTo>
                      <a:pt x="1168" y="90"/>
                    </a:lnTo>
                    <a:lnTo>
                      <a:pt x="1040" y="94"/>
                    </a:lnTo>
                    <a:lnTo>
                      <a:pt x="900" y="98"/>
                    </a:lnTo>
                    <a:lnTo>
                      <a:pt x="748" y="98"/>
                    </a:lnTo>
                    <a:close/>
                    <a:moveTo>
                      <a:pt x="748" y="0"/>
                    </a:moveTo>
                    <a:lnTo>
                      <a:pt x="748" y="0"/>
                    </a:lnTo>
                    <a:lnTo>
                      <a:pt x="596" y="0"/>
                    </a:lnTo>
                    <a:lnTo>
                      <a:pt x="456" y="4"/>
                    </a:lnTo>
                    <a:lnTo>
                      <a:pt x="330" y="8"/>
                    </a:lnTo>
                    <a:lnTo>
                      <a:pt x="218" y="14"/>
                    </a:lnTo>
                    <a:lnTo>
                      <a:pt x="126" y="22"/>
                    </a:lnTo>
                    <a:lnTo>
                      <a:pt x="58" y="30"/>
                    </a:lnTo>
                    <a:lnTo>
                      <a:pt x="32" y="34"/>
                    </a:lnTo>
                    <a:lnTo>
                      <a:pt x="14" y="40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14" y="60"/>
                    </a:lnTo>
                    <a:lnTo>
                      <a:pt x="32" y="64"/>
                    </a:lnTo>
                    <a:lnTo>
                      <a:pt x="58" y="68"/>
                    </a:lnTo>
                    <a:lnTo>
                      <a:pt x="126" y="76"/>
                    </a:lnTo>
                    <a:lnTo>
                      <a:pt x="218" y="84"/>
                    </a:lnTo>
                    <a:lnTo>
                      <a:pt x="330" y="90"/>
                    </a:lnTo>
                    <a:lnTo>
                      <a:pt x="456" y="94"/>
                    </a:lnTo>
                    <a:lnTo>
                      <a:pt x="596" y="98"/>
                    </a:lnTo>
                    <a:lnTo>
                      <a:pt x="748" y="98"/>
                    </a:lnTo>
                    <a:lnTo>
                      <a:pt x="748" y="98"/>
                    </a:lnTo>
                    <a:lnTo>
                      <a:pt x="900" y="98"/>
                    </a:lnTo>
                    <a:lnTo>
                      <a:pt x="1042" y="94"/>
                    </a:lnTo>
                    <a:lnTo>
                      <a:pt x="1170" y="90"/>
                    </a:lnTo>
                    <a:lnTo>
                      <a:pt x="1282" y="84"/>
                    </a:lnTo>
                    <a:lnTo>
                      <a:pt x="1372" y="76"/>
                    </a:lnTo>
                    <a:lnTo>
                      <a:pt x="1442" y="68"/>
                    </a:lnTo>
                    <a:lnTo>
                      <a:pt x="1468" y="64"/>
                    </a:lnTo>
                    <a:lnTo>
                      <a:pt x="1486" y="60"/>
                    </a:lnTo>
                    <a:lnTo>
                      <a:pt x="1496" y="54"/>
                    </a:lnTo>
                    <a:lnTo>
                      <a:pt x="1500" y="52"/>
                    </a:lnTo>
                    <a:lnTo>
                      <a:pt x="1500" y="50"/>
                    </a:lnTo>
                    <a:lnTo>
                      <a:pt x="1500" y="50"/>
                    </a:lnTo>
                    <a:lnTo>
                      <a:pt x="1500" y="46"/>
                    </a:lnTo>
                    <a:lnTo>
                      <a:pt x="1496" y="44"/>
                    </a:lnTo>
                    <a:lnTo>
                      <a:pt x="1486" y="40"/>
                    </a:lnTo>
                    <a:lnTo>
                      <a:pt x="1468" y="34"/>
                    </a:lnTo>
                    <a:lnTo>
                      <a:pt x="1442" y="30"/>
                    </a:lnTo>
                    <a:lnTo>
                      <a:pt x="1372" y="22"/>
                    </a:lnTo>
                    <a:lnTo>
                      <a:pt x="1282" y="14"/>
                    </a:lnTo>
                    <a:lnTo>
                      <a:pt x="1170" y="8"/>
                    </a:lnTo>
                    <a:lnTo>
                      <a:pt x="1042" y="4"/>
                    </a:lnTo>
                    <a:lnTo>
                      <a:pt x="900" y="0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C9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19"/>
              <p:cNvSpPr>
                <a:spLocks/>
              </p:cNvSpPr>
              <p:nvPr/>
            </p:nvSpPr>
            <p:spPr bwMode="auto">
              <a:xfrm>
                <a:off x="3104" y="4176"/>
                <a:ext cx="1492" cy="98"/>
              </a:xfrm>
              <a:custGeom>
                <a:avLst/>
                <a:gdLst>
                  <a:gd name="T0" fmla="*/ 744 w 1492"/>
                  <a:gd name="T1" fmla="*/ 98 h 98"/>
                  <a:gd name="T2" fmla="*/ 744 w 1492"/>
                  <a:gd name="T3" fmla="*/ 98 h 98"/>
                  <a:gd name="T4" fmla="*/ 594 w 1492"/>
                  <a:gd name="T5" fmla="*/ 98 h 98"/>
                  <a:gd name="T6" fmla="*/ 454 w 1492"/>
                  <a:gd name="T7" fmla="*/ 94 h 98"/>
                  <a:gd name="T8" fmla="*/ 328 w 1492"/>
                  <a:gd name="T9" fmla="*/ 90 h 98"/>
                  <a:gd name="T10" fmla="*/ 218 w 1492"/>
                  <a:gd name="T11" fmla="*/ 84 h 98"/>
                  <a:gd name="T12" fmla="*/ 128 w 1492"/>
                  <a:gd name="T13" fmla="*/ 76 h 98"/>
                  <a:gd name="T14" fmla="*/ 58 w 1492"/>
                  <a:gd name="T15" fmla="*/ 68 h 98"/>
                  <a:gd name="T16" fmla="*/ 34 w 1492"/>
                  <a:gd name="T17" fmla="*/ 64 h 98"/>
                  <a:gd name="T18" fmla="*/ 16 w 1492"/>
                  <a:gd name="T19" fmla="*/ 60 h 98"/>
                  <a:gd name="T20" fmla="*/ 4 w 1492"/>
                  <a:gd name="T21" fmla="*/ 54 h 98"/>
                  <a:gd name="T22" fmla="*/ 2 w 1492"/>
                  <a:gd name="T23" fmla="*/ 52 h 98"/>
                  <a:gd name="T24" fmla="*/ 0 w 1492"/>
                  <a:gd name="T25" fmla="*/ 50 h 98"/>
                  <a:gd name="T26" fmla="*/ 0 w 1492"/>
                  <a:gd name="T27" fmla="*/ 50 h 98"/>
                  <a:gd name="T28" fmla="*/ 2 w 1492"/>
                  <a:gd name="T29" fmla="*/ 46 h 98"/>
                  <a:gd name="T30" fmla="*/ 4 w 1492"/>
                  <a:gd name="T31" fmla="*/ 44 h 98"/>
                  <a:gd name="T32" fmla="*/ 16 w 1492"/>
                  <a:gd name="T33" fmla="*/ 40 h 98"/>
                  <a:gd name="T34" fmla="*/ 34 w 1492"/>
                  <a:gd name="T35" fmla="*/ 34 h 98"/>
                  <a:gd name="T36" fmla="*/ 58 w 1492"/>
                  <a:gd name="T37" fmla="*/ 30 h 98"/>
                  <a:gd name="T38" fmla="*/ 128 w 1492"/>
                  <a:gd name="T39" fmla="*/ 22 h 98"/>
                  <a:gd name="T40" fmla="*/ 218 w 1492"/>
                  <a:gd name="T41" fmla="*/ 14 h 98"/>
                  <a:gd name="T42" fmla="*/ 328 w 1492"/>
                  <a:gd name="T43" fmla="*/ 8 h 98"/>
                  <a:gd name="T44" fmla="*/ 454 w 1492"/>
                  <a:gd name="T45" fmla="*/ 4 h 98"/>
                  <a:gd name="T46" fmla="*/ 594 w 1492"/>
                  <a:gd name="T47" fmla="*/ 0 h 98"/>
                  <a:gd name="T48" fmla="*/ 744 w 1492"/>
                  <a:gd name="T49" fmla="*/ 0 h 98"/>
                  <a:gd name="T50" fmla="*/ 744 w 1492"/>
                  <a:gd name="T51" fmla="*/ 0 h 98"/>
                  <a:gd name="T52" fmla="*/ 896 w 1492"/>
                  <a:gd name="T53" fmla="*/ 0 h 98"/>
                  <a:gd name="T54" fmla="*/ 1036 w 1492"/>
                  <a:gd name="T55" fmla="*/ 4 h 98"/>
                  <a:gd name="T56" fmla="*/ 1164 w 1492"/>
                  <a:gd name="T57" fmla="*/ 8 h 98"/>
                  <a:gd name="T58" fmla="*/ 1274 w 1492"/>
                  <a:gd name="T59" fmla="*/ 14 h 98"/>
                  <a:gd name="T60" fmla="*/ 1364 w 1492"/>
                  <a:gd name="T61" fmla="*/ 22 h 98"/>
                  <a:gd name="T62" fmla="*/ 1434 w 1492"/>
                  <a:gd name="T63" fmla="*/ 30 h 98"/>
                  <a:gd name="T64" fmla="*/ 1458 w 1492"/>
                  <a:gd name="T65" fmla="*/ 34 h 98"/>
                  <a:gd name="T66" fmla="*/ 1476 w 1492"/>
                  <a:gd name="T67" fmla="*/ 40 h 98"/>
                  <a:gd name="T68" fmla="*/ 1488 w 1492"/>
                  <a:gd name="T69" fmla="*/ 44 h 98"/>
                  <a:gd name="T70" fmla="*/ 1490 w 1492"/>
                  <a:gd name="T71" fmla="*/ 46 h 98"/>
                  <a:gd name="T72" fmla="*/ 1492 w 1492"/>
                  <a:gd name="T73" fmla="*/ 50 h 98"/>
                  <a:gd name="T74" fmla="*/ 1492 w 1492"/>
                  <a:gd name="T75" fmla="*/ 50 h 98"/>
                  <a:gd name="T76" fmla="*/ 1490 w 1492"/>
                  <a:gd name="T77" fmla="*/ 52 h 98"/>
                  <a:gd name="T78" fmla="*/ 1488 w 1492"/>
                  <a:gd name="T79" fmla="*/ 54 h 98"/>
                  <a:gd name="T80" fmla="*/ 1476 w 1492"/>
                  <a:gd name="T81" fmla="*/ 60 h 98"/>
                  <a:gd name="T82" fmla="*/ 1458 w 1492"/>
                  <a:gd name="T83" fmla="*/ 64 h 98"/>
                  <a:gd name="T84" fmla="*/ 1434 w 1492"/>
                  <a:gd name="T85" fmla="*/ 68 h 98"/>
                  <a:gd name="T86" fmla="*/ 1364 w 1492"/>
                  <a:gd name="T87" fmla="*/ 76 h 98"/>
                  <a:gd name="T88" fmla="*/ 1274 w 1492"/>
                  <a:gd name="T89" fmla="*/ 84 h 98"/>
                  <a:gd name="T90" fmla="*/ 1164 w 1492"/>
                  <a:gd name="T91" fmla="*/ 90 h 98"/>
                  <a:gd name="T92" fmla="*/ 1036 w 1492"/>
                  <a:gd name="T93" fmla="*/ 94 h 98"/>
                  <a:gd name="T94" fmla="*/ 896 w 1492"/>
                  <a:gd name="T95" fmla="*/ 98 h 98"/>
                  <a:gd name="T96" fmla="*/ 744 w 1492"/>
                  <a:gd name="T9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2" h="98">
                    <a:moveTo>
                      <a:pt x="744" y="98"/>
                    </a:moveTo>
                    <a:lnTo>
                      <a:pt x="744" y="98"/>
                    </a:lnTo>
                    <a:lnTo>
                      <a:pt x="594" y="98"/>
                    </a:lnTo>
                    <a:lnTo>
                      <a:pt x="454" y="94"/>
                    </a:lnTo>
                    <a:lnTo>
                      <a:pt x="328" y="90"/>
                    </a:lnTo>
                    <a:lnTo>
                      <a:pt x="218" y="84"/>
                    </a:lnTo>
                    <a:lnTo>
                      <a:pt x="128" y="76"/>
                    </a:lnTo>
                    <a:lnTo>
                      <a:pt x="58" y="68"/>
                    </a:lnTo>
                    <a:lnTo>
                      <a:pt x="34" y="64"/>
                    </a:lnTo>
                    <a:lnTo>
                      <a:pt x="16" y="60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16" y="40"/>
                    </a:lnTo>
                    <a:lnTo>
                      <a:pt x="34" y="34"/>
                    </a:lnTo>
                    <a:lnTo>
                      <a:pt x="58" y="30"/>
                    </a:lnTo>
                    <a:lnTo>
                      <a:pt x="128" y="22"/>
                    </a:lnTo>
                    <a:lnTo>
                      <a:pt x="218" y="14"/>
                    </a:lnTo>
                    <a:lnTo>
                      <a:pt x="328" y="8"/>
                    </a:lnTo>
                    <a:lnTo>
                      <a:pt x="454" y="4"/>
                    </a:lnTo>
                    <a:lnTo>
                      <a:pt x="594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896" y="0"/>
                    </a:lnTo>
                    <a:lnTo>
                      <a:pt x="1036" y="4"/>
                    </a:lnTo>
                    <a:lnTo>
                      <a:pt x="1164" y="8"/>
                    </a:lnTo>
                    <a:lnTo>
                      <a:pt x="1274" y="14"/>
                    </a:lnTo>
                    <a:lnTo>
                      <a:pt x="1364" y="22"/>
                    </a:lnTo>
                    <a:lnTo>
                      <a:pt x="1434" y="30"/>
                    </a:lnTo>
                    <a:lnTo>
                      <a:pt x="1458" y="34"/>
                    </a:lnTo>
                    <a:lnTo>
                      <a:pt x="1476" y="40"/>
                    </a:lnTo>
                    <a:lnTo>
                      <a:pt x="1488" y="44"/>
                    </a:lnTo>
                    <a:lnTo>
                      <a:pt x="1490" y="46"/>
                    </a:lnTo>
                    <a:lnTo>
                      <a:pt x="1492" y="50"/>
                    </a:lnTo>
                    <a:lnTo>
                      <a:pt x="1492" y="50"/>
                    </a:lnTo>
                    <a:lnTo>
                      <a:pt x="1490" y="52"/>
                    </a:lnTo>
                    <a:lnTo>
                      <a:pt x="1488" y="54"/>
                    </a:lnTo>
                    <a:lnTo>
                      <a:pt x="1476" y="60"/>
                    </a:lnTo>
                    <a:lnTo>
                      <a:pt x="1458" y="64"/>
                    </a:lnTo>
                    <a:lnTo>
                      <a:pt x="1434" y="68"/>
                    </a:lnTo>
                    <a:lnTo>
                      <a:pt x="1364" y="76"/>
                    </a:lnTo>
                    <a:lnTo>
                      <a:pt x="1274" y="84"/>
                    </a:lnTo>
                    <a:lnTo>
                      <a:pt x="1164" y="90"/>
                    </a:lnTo>
                    <a:lnTo>
                      <a:pt x="1036" y="94"/>
                    </a:lnTo>
                    <a:lnTo>
                      <a:pt x="896" y="98"/>
                    </a:lnTo>
                    <a:lnTo>
                      <a:pt x="744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20"/>
              <p:cNvSpPr>
                <a:spLocks/>
              </p:cNvSpPr>
              <p:nvPr/>
            </p:nvSpPr>
            <p:spPr bwMode="auto">
              <a:xfrm>
                <a:off x="3100" y="4176"/>
                <a:ext cx="1500" cy="98"/>
              </a:xfrm>
              <a:custGeom>
                <a:avLst/>
                <a:gdLst>
                  <a:gd name="T0" fmla="*/ 748 w 1500"/>
                  <a:gd name="T1" fmla="*/ 0 h 98"/>
                  <a:gd name="T2" fmla="*/ 748 w 1500"/>
                  <a:gd name="T3" fmla="*/ 0 h 98"/>
                  <a:gd name="T4" fmla="*/ 596 w 1500"/>
                  <a:gd name="T5" fmla="*/ 0 h 98"/>
                  <a:gd name="T6" fmla="*/ 456 w 1500"/>
                  <a:gd name="T7" fmla="*/ 4 h 98"/>
                  <a:gd name="T8" fmla="*/ 330 w 1500"/>
                  <a:gd name="T9" fmla="*/ 8 h 98"/>
                  <a:gd name="T10" fmla="*/ 218 w 1500"/>
                  <a:gd name="T11" fmla="*/ 14 h 98"/>
                  <a:gd name="T12" fmla="*/ 126 w 1500"/>
                  <a:gd name="T13" fmla="*/ 22 h 98"/>
                  <a:gd name="T14" fmla="*/ 58 w 1500"/>
                  <a:gd name="T15" fmla="*/ 30 h 98"/>
                  <a:gd name="T16" fmla="*/ 32 w 1500"/>
                  <a:gd name="T17" fmla="*/ 34 h 98"/>
                  <a:gd name="T18" fmla="*/ 14 w 1500"/>
                  <a:gd name="T19" fmla="*/ 40 h 98"/>
                  <a:gd name="T20" fmla="*/ 4 w 1500"/>
                  <a:gd name="T21" fmla="*/ 44 h 98"/>
                  <a:gd name="T22" fmla="*/ 0 w 1500"/>
                  <a:gd name="T23" fmla="*/ 46 h 98"/>
                  <a:gd name="T24" fmla="*/ 0 w 1500"/>
                  <a:gd name="T25" fmla="*/ 50 h 98"/>
                  <a:gd name="T26" fmla="*/ 0 w 1500"/>
                  <a:gd name="T27" fmla="*/ 50 h 98"/>
                  <a:gd name="T28" fmla="*/ 0 w 1500"/>
                  <a:gd name="T29" fmla="*/ 52 h 98"/>
                  <a:gd name="T30" fmla="*/ 4 w 1500"/>
                  <a:gd name="T31" fmla="*/ 54 h 98"/>
                  <a:gd name="T32" fmla="*/ 14 w 1500"/>
                  <a:gd name="T33" fmla="*/ 60 h 98"/>
                  <a:gd name="T34" fmla="*/ 32 w 1500"/>
                  <a:gd name="T35" fmla="*/ 64 h 98"/>
                  <a:gd name="T36" fmla="*/ 58 w 1500"/>
                  <a:gd name="T37" fmla="*/ 68 h 98"/>
                  <a:gd name="T38" fmla="*/ 126 w 1500"/>
                  <a:gd name="T39" fmla="*/ 76 h 98"/>
                  <a:gd name="T40" fmla="*/ 218 w 1500"/>
                  <a:gd name="T41" fmla="*/ 84 h 98"/>
                  <a:gd name="T42" fmla="*/ 330 w 1500"/>
                  <a:gd name="T43" fmla="*/ 90 h 98"/>
                  <a:gd name="T44" fmla="*/ 456 w 1500"/>
                  <a:gd name="T45" fmla="*/ 94 h 98"/>
                  <a:gd name="T46" fmla="*/ 596 w 1500"/>
                  <a:gd name="T47" fmla="*/ 98 h 98"/>
                  <a:gd name="T48" fmla="*/ 748 w 1500"/>
                  <a:gd name="T49" fmla="*/ 98 h 98"/>
                  <a:gd name="T50" fmla="*/ 748 w 1500"/>
                  <a:gd name="T51" fmla="*/ 98 h 98"/>
                  <a:gd name="T52" fmla="*/ 900 w 1500"/>
                  <a:gd name="T53" fmla="*/ 98 h 98"/>
                  <a:gd name="T54" fmla="*/ 1042 w 1500"/>
                  <a:gd name="T55" fmla="*/ 94 h 98"/>
                  <a:gd name="T56" fmla="*/ 1170 w 1500"/>
                  <a:gd name="T57" fmla="*/ 90 h 98"/>
                  <a:gd name="T58" fmla="*/ 1282 w 1500"/>
                  <a:gd name="T59" fmla="*/ 84 h 98"/>
                  <a:gd name="T60" fmla="*/ 1372 w 1500"/>
                  <a:gd name="T61" fmla="*/ 76 h 98"/>
                  <a:gd name="T62" fmla="*/ 1442 w 1500"/>
                  <a:gd name="T63" fmla="*/ 68 h 98"/>
                  <a:gd name="T64" fmla="*/ 1468 w 1500"/>
                  <a:gd name="T65" fmla="*/ 64 h 98"/>
                  <a:gd name="T66" fmla="*/ 1486 w 1500"/>
                  <a:gd name="T67" fmla="*/ 60 h 98"/>
                  <a:gd name="T68" fmla="*/ 1496 w 1500"/>
                  <a:gd name="T69" fmla="*/ 54 h 98"/>
                  <a:gd name="T70" fmla="*/ 1500 w 1500"/>
                  <a:gd name="T71" fmla="*/ 52 h 98"/>
                  <a:gd name="T72" fmla="*/ 1500 w 1500"/>
                  <a:gd name="T73" fmla="*/ 50 h 98"/>
                  <a:gd name="T74" fmla="*/ 1500 w 1500"/>
                  <a:gd name="T75" fmla="*/ 50 h 98"/>
                  <a:gd name="T76" fmla="*/ 1500 w 1500"/>
                  <a:gd name="T77" fmla="*/ 46 h 98"/>
                  <a:gd name="T78" fmla="*/ 1496 w 1500"/>
                  <a:gd name="T79" fmla="*/ 44 h 98"/>
                  <a:gd name="T80" fmla="*/ 1486 w 1500"/>
                  <a:gd name="T81" fmla="*/ 40 h 98"/>
                  <a:gd name="T82" fmla="*/ 1468 w 1500"/>
                  <a:gd name="T83" fmla="*/ 34 h 98"/>
                  <a:gd name="T84" fmla="*/ 1442 w 1500"/>
                  <a:gd name="T85" fmla="*/ 30 h 98"/>
                  <a:gd name="T86" fmla="*/ 1372 w 1500"/>
                  <a:gd name="T87" fmla="*/ 22 h 98"/>
                  <a:gd name="T88" fmla="*/ 1282 w 1500"/>
                  <a:gd name="T89" fmla="*/ 14 h 98"/>
                  <a:gd name="T90" fmla="*/ 1170 w 1500"/>
                  <a:gd name="T91" fmla="*/ 8 h 98"/>
                  <a:gd name="T92" fmla="*/ 1042 w 1500"/>
                  <a:gd name="T93" fmla="*/ 4 h 98"/>
                  <a:gd name="T94" fmla="*/ 900 w 1500"/>
                  <a:gd name="T95" fmla="*/ 0 h 98"/>
                  <a:gd name="T96" fmla="*/ 748 w 1500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00" h="98">
                    <a:moveTo>
                      <a:pt x="748" y="0"/>
                    </a:moveTo>
                    <a:lnTo>
                      <a:pt x="748" y="0"/>
                    </a:lnTo>
                    <a:lnTo>
                      <a:pt x="596" y="0"/>
                    </a:lnTo>
                    <a:lnTo>
                      <a:pt x="456" y="4"/>
                    </a:lnTo>
                    <a:lnTo>
                      <a:pt x="330" y="8"/>
                    </a:lnTo>
                    <a:lnTo>
                      <a:pt x="218" y="14"/>
                    </a:lnTo>
                    <a:lnTo>
                      <a:pt x="126" y="22"/>
                    </a:lnTo>
                    <a:lnTo>
                      <a:pt x="58" y="30"/>
                    </a:lnTo>
                    <a:lnTo>
                      <a:pt x="32" y="34"/>
                    </a:lnTo>
                    <a:lnTo>
                      <a:pt x="14" y="40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14" y="60"/>
                    </a:lnTo>
                    <a:lnTo>
                      <a:pt x="32" y="64"/>
                    </a:lnTo>
                    <a:lnTo>
                      <a:pt x="58" y="68"/>
                    </a:lnTo>
                    <a:lnTo>
                      <a:pt x="126" y="76"/>
                    </a:lnTo>
                    <a:lnTo>
                      <a:pt x="218" y="84"/>
                    </a:lnTo>
                    <a:lnTo>
                      <a:pt x="330" y="90"/>
                    </a:lnTo>
                    <a:lnTo>
                      <a:pt x="456" y="94"/>
                    </a:lnTo>
                    <a:lnTo>
                      <a:pt x="596" y="98"/>
                    </a:lnTo>
                    <a:lnTo>
                      <a:pt x="748" y="98"/>
                    </a:lnTo>
                    <a:lnTo>
                      <a:pt x="748" y="98"/>
                    </a:lnTo>
                    <a:lnTo>
                      <a:pt x="900" y="98"/>
                    </a:lnTo>
                    <a:lnTo>
                      <a:pt x="1042" y="94"/>
                    </a:lnTo>
                    <a:lnTo>
                      <a:pt x="1170" y="90"/>
                    </a:lnTo>
                    <a:lnTo>
                      <a:pt x="1282" y="84"/>
                    </a:lnTo>
                    <a:lnTo>
                      <a:pt x="1372" y="76"/>
                    </a:lnTo>
                    <a:lnTo>
                      <a:pt x="1442" y="68"/>
                    </a:lnTo>
                    <a:lnTo>
                      <a:pt x="1468" y="64"/>
                    </a:lnTo>
                    <a:lnTo>
                      <a:pt x="1486" y="60"/>
                    </a:lnTo>
                    <a:lnTo>
                      <a:pt x="1496" y="54"/>
                    </a:lnTo>
                    <a:lnTo>
                      <a:pt x="1500" y="52"/>
                    </a:lnTo>
                    <a:lnTo>
                      <a:pt x="1500" y="50"/>
                    </a:lnTo>
                    <a:lnTo>
                      <a:pt x="1500" y="50"/>
                    </a:lnTo>
                    <a:lnTo>
                      <a:pt x="1500" y="46"/>
                    </a:lnTo>
                    <a:lnTo>
                      <a:pt x="1496" y="44"/>
                    </a:lnTo>
                    <a:lnTo>
                      <a:pt x="1486" y="40"/>
                    </a:lnTo>
                    <a:lnTo>
                      <a:pt x="1468" y="34"/>
                    </a:lnTo>
                    <a:lnTo>
                      <a:pt x="1442" y="30"/>
                    </a:lnTo>
                    <a:lnTo>
                      <a:pt x="1372" y="22"/>
                    </a:lnTo>
                    <a:lnTo>
                      <a:pt x="1282" y="14"/>
                    </a:lnTo>
                    <a:lnTo>
                      <a:pt x="1170" y="8"/>
                    </a:lnTo>
                    <a:lnTo>
                      <a:pt x="1042" y="4"/>
                    </a:lnTo>
                    <a:lnTo>
                      <a:pt x="900" y="0"/>
                    </a:lnTo>
                    <a:lnTo>
                      <a:pt x="7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21"/>
              <p:cNvSpPr>
                <a:spLocks noEditPoints="1"/>
              </p:cNvSpPr>
              <p:nvPr/>
            </p:nvSpPr>
            <p:spPr bwMode="auto">
              <a:xfrm>
                <a:off x="3104" y="4176"/>
                <a:ext cx="1492" cy="98"/>
              </a:xfrm>
              <a:custGeom>
                <a:avLst/>
                <a:gdLst>
                  <a:gd name="T0" fmla="*/ 744 w 1492"/>
                  <a:gd name="T1" fmla="*/ 98 h 98"/>
                  <a:gd name="T2" fmla="*/ 456 w 1492"/>
                  <a:gd name="T3" fmla="*/ 94 h 98"/>
                  <a:gd name="T4" fmla="*/ 222 w 1492"/>
                  <a:gd name="T5" fmla="*/ 84 h 98"/>
                  <a:gd name="T6" fmla="*/ 64 w 1492"/>
                  <a:gd name="T7" fmla="*/ 68 h 98"/>
                  <a:gd name="T8" fmla="*/ 20 w 1492"/>
                  <a:gd name="T9" fmla="*/ 60 h 98"/>
                  <a:gd name="T10" fmla="*/ 6 w 1492"/>
                  <a:gd name="T11" fmla="*/ 52 h 98"/>
                  <a:gd name="T12" fmla="*/ 6 w 1492"/>
                  <a:gd name="T13" fmla="*/ 50 h 98"/>
                  <a:gd name="T14" fmla="*/ 10 w 1492"/>
                  <a:gd name="T15" fmla="*/ 44 h 98"/>
                  <a:gd name="T16" fmla="*/ 38 w 1492"/>
                  <a:gd name="T17" fmla="*/ 34 h 98"/>
                  <a:gd name="T18" fmla="*/ 132 w 1492"/>
                  <a:gd name="T19" fmla="*/ 22 h 98"/>
                  <a:gd name="T20" fmla="*/ 330 w 1492"/>
                  <a:gd name="T21" fmla="*/ 8 h 98"/>
                  <a:gd name="T22" fmla="*/ 594 w 1492"/>
                  <a:gd name="T23" fmla="*/ 2 h 98"/>
                  <a:gd name="T24" fmla="*/ 744 w 1492"/>
                  <a:gd name="T25" fmla="*/ 0 h 98"/>
                  <a:gd name="T26" fmla="*/ 1034 w 1492"/>
                  <a:gd name="T27" fmla="*/ 4 h 98"/>
                  <a:gd name="T28" fmla="*/ 1270 w 1492"/>
                  <a:gd name="T29" fmla="*/ 14 h 98"/>
                  <a:gd name="T30" fmla="*/ 1428 w 1492"/>
                  <a:gd name="T31" fmla="*/ 30 h 98"/>
                  <a:gd name="T32" fmla="*/ 1472 w 1492"/>
                  <a:gd name="T33" fmla="*/ 40 h 98"/>
                  <a:gd name="T34" fmla="*/ 1486 w 1492"/>
                  <a:gd name="T35" fmla="*/ 46 h 98"/>
                  <a:gd name="T36" fmla="*/ 1486 w 1492"/>
                  <a:gd name="T37" fmla="*/ 50 h 98"/>
                  <a:gd name="T38" fmla="*/ 1482 w 1492"/>
                  <a:gd name="T39" fmla="*/ 54 h 98"/>
                  <a:gd name="T40" fmla="*/ 1454 w 1492"/>
                  <a:gd name="T41" fmla="*/ 64 h 98"/>
                  <a:gd name="T42" fmla="*/ 1360 w 1492"/>
                  <a:gd name="T43" fmla="*/ 76 h 98"/>
                  <a:gd name="T44" fmla="*/ 1160 w 1492"/>
                  <a:gd name="T45" fmla="*/ 90 h 98"/>
                  <a:gd name="T46" fmla="*/ 894 w 1492"/>
                  <a:gd name="T47" fmla="*/ 96 h 98"/>
                  <a:gd name="T48" fmla="*/ 744 w 1492"/>
                  <a:gd name="T49" fmla="*/ 0 h 98"/>
                  <a:gd name="T50" fmla="*/ 594 w 1492"/>
                  <a:gd name="T51" fmla="*/ 0 h 98"/>
                  <a:gd name="T52" fmla="*/ 328 w 1492"/>
                  <a:gd name="T53" fmla="*/ 8 h 98"/>
                  <a:gd name="T54" fmla="*/ 128 w 1492"/>
                  <a:gd name="T55" fmla="*/ 22 h 98"/>
                  <a:gd name="T56" fmla="*/ 34 w 1492"/>
                  <a:gd name="T57" fmla="*/ 34 h 98"/>
                  <a:gd name="T58" fmla="*/ 4 w 1492"/>
                  <a:gd name="T59" fmla="*/ 44 h 98"/>
                  <a:gd name="T60" fmla="*/ 0 w 1492"/>
                  <a:gd name="T61" fmla="*/ 50 h 98"/>
                  <a:gd name="T62" fmla="*/ 2 w 1492"/>
                  <a:gd name="T63" fmla="*/ 52 h 98"/>
                  <a:gd name="T64" fmla="*/ 16 w 1492"/>
                  <a:gd name="T65" fmla="*/ 60 h 98"/>
                  <a:gd name="T66" fmla="*/ 58 w 1492"/>
                  <a:gd name="T67" fmla="*/ 68 h 98"/>
                  <a:gd name="T68" fmla="*/ 218 w 1492"/>
                  <a:gd name="T69" fmla="*/ 84 h 98"/>
                  <a:gd name="T70" fmla="*/ 454 w 1492"/>
                  <a:gd name="T71" fmla="*/ 94 h 98"/>
                  <a:gd name="T72" fmla="*/ 744 w 1492"/>
                  <a:gd name="T73" fmla="*/ 98 h 98"/>
                  <a:gd name="T74" fmla="*/ 896 w 1492"/>
                  <a:gd name="T75" fmla="*/ 98 h 98"/>
                  <a:gd name="T76" fmla="*/ 1164 w 1492"/>
                  <a:gd name="T77" fmla="*/ 90 h 98"/>
                  <a:gd name="T78" fmla="*/ 1364 w 1492"/>
                  <a:gd name="T79" fmla="*/ 76 h 98"/>
                  <a:gd name="T80" fmla="*/ 1458 w 1492"/>
                  <a:gd name="T81" fmla="*/ 64 h 98"/>
                  <a:gd name="T82" fmla="*/ 1488 w 1492"/>
                  <a:gd name="T83" fmla="*/ 54 h 98"/>
                  <a:gd name="T84" fmla="*/ 1492 w 1492"/>
                  <a:gd name="T85" fmla="*/ 50 h 98"/>
                  <a:gd name="T86" fmla="*/ 1490 w 1492"/>
                  <a:gd name="T87" fmla="*/ 46 h 98"/>
                  <a:gd name="T88" fmla="*/ 1476 w 1492"/>
                  <a:gd name="T89" fmla="*/ 40 h 98"/>
                  <a:gd name="T90" fmla="*/ 1434 w 1492"/>
                  <a:gd name="T91" fmla="*/ 30 h 98"/>
                  <a:gd name="T92" fmla="*/ 1274 w 1492"/>
                  <a:gd name="T93" fmla="*/ 14 h 98"/>
                  <a:gd name="T94" fmla="*/ 1036 w 1492"/>
                  <a:gd name="T95" fmla="*/ 4 h 98"/>
                  <a:gd name="T96" fmla="*/ 744 w 1492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2" h="98">
                    <a:moveTo>
                      <a:pt x="744" y="98"/>
                    </a:moveTo>
                    <a:lnTo>
                      <a:pt x="744" y="98"/>
                    </a:lnTo>
                    <a:lnTo>
                      <a:pt x="594" y="96"/>
                    </a:lnTo>
                    <a:lnTo>
                      <a:pt x="456" y="94"/>
                    </a:lnTo>
                    <a:lnTo>
                      <a:pt x="330" y="90"/>
                    </a:lnTo>
                    <a:lnTo>
                      <a:pt x="222" y="84"/>
                    </a:lnTo>
                    <a:lnTo>
                      <a:pt x="132" y="76"/>
                    </a:lnTo>
                    <a:lnTo>
                      <a:pt x="64" y="68"/>
                    </a:lnTo>
                    <a:lnTo>
                      <a:pt x="38" y="64"/>
                    </a:lnTo>
                    <a:lnTo>
                      <a:pt x="20" y="60"/>
                    </a:lnTo>
                    <a:lnTo>
                      <a:pt x="10" y="54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46"/>
                    </a:lnTo>
                    <a:lnTo>
                      <a:pt x="10" y="44"/>
                    </a:lnTo>
                    <a:lnTo>
                      <a:pt x="20" y="40"/>
                    </a:lnTo>
                    <a:lnTo>
                      <a:pt x="38" y="34"/>
                    </a:lnTo>
                    <a:lnTo>
                      <a:pt x="64" y="30"/>
                    </a:lnTo>
                    <a:lnTo>
                      <a:pt x="132" y="22"/>
                    </a:lnTo>
                    <a:lnTo>
                      <a:pt x="222" y="14"/>
                    </a:lnTo>
                    <a:lnTo>
                      <a:pt x="330" y="8"/>
                    </a:lnTo>
                    <a:lnTo>
                      <a:pt x="456" y="4"/>
                    </a:lnTo>
                    <a:lnTo>
                      <a:pt x="594" y="2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894" y="2"/>
                    </a:lnTo>
                    <a:lnTo>
                      <a:pt x="1034" y="4"/>
                    </a:lnTo>
                    <a:lnTo>
                      <a:pt x="1160" y="8"/>
                    </a:lnTo>
                    <a:lnTo>
                      <a:pt x="1270" y="14"/>
                    </a:lnTo>
                    <a:lnTo>
                      <a:pt x="1360" y="22"/>
                    </a:lnTo>
                    <a:lnTo>
                      <a:pt x="1428" y="30"/>
                    </a:lnTo>
                    <a:lnTo>
                      <a:pt x="1454" y="34"/>
                    </a:lnTo>
                    <a:lnTo>
                      <a:pt x="1472" y="40"/>
                    </a:lnTo>
                    <a:lnTo>
                      <a:pt x="1482" y="44"/>
                    </a:lnTo>
                    <a:lnTo>
                      <a:pt x="1486" y="46"/>
                    </a:lnTo>
                    <a:lnTo>
                      <a:pt x="1486" y="50"/>
                    </a:lnTo>
                    <a:lnTo>
                      <a:pt x="1486" y="50"/>
                    </a:lnTo>
                    <a:lnTo>
                      <a:pt x="1486" y="52"/>
                    </a:lnTo>
                    <a:lnTo>
                      <a:pt x="1482" y="54"/>
                    </a:lnTo>
                    <a:lnTo>
                      <a:pt x="1472" y="60"/>
                    </a:lnTo>
                    <a:lnTo>
                      <a:pt x="1454" y="64"/>
                    </a:lnTo>
                    <a:lnTo>
                      <a:pt x="1428" y="68"/>
                    </a:lnTo>
                    <a:lnTo>
                      <a:pt x="1360" y="76"/>
                    </a:lnTo>
                    <a:lnTo>
                      <a:pt x="1270" y="84"/>
                    </a:lnTo>
                    <a:lnTo>
                      <a:pt x="1160" y="90"/>
                    </a:lnTo>
                    <a:lnTo>
                      <a:pt x="1034" y="94"/>
                    </a:lnTo>
                    <a:lnTo>
                      <a:pt x="894" y="96"/>
                    </a:lnTo>
                    <a:lnTo>
                      <a:pt x="744" y="98"/>
                    </a:lnTo>
                    <a:close/>
                    <a:moveTo>
                      <a:pt x="744" y="0"/>
                    </a:moveTo>
                    <a:lnTo>
                      <a:pt x="744" y="0"/>
                    </a:lnTo>
                    <a:lnTo>
                      <a:pt x="594" y="0"/>
                    </a:lnTo>
                    <a:lnTo>
                      <a:pt x="454" y="4"/>
                    </a:lnTo>
                    <a:lnTo>
                      <a:pt x="328" y="8"/>
                    </a:lnTo>
                    <a:lnTo>
                      <a:pt x="218" y="14"/>
                    </a:lnTo>
                    <a:lnTo>
                      <a:pt x="128" y="22"/>
                    </a:lnTo>
                    <a:lnTo>
                      <a:pt x="58" y="30"/>
                    </a:lnTo>
                    <a:lnTo>
                      <a:pt x="34" y="34"/>
                    </a:lnTo>
                    <a:lnTo>
                      <a:pt x="16" y="40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16" y="60"/>
                    </a:lnTo>
                    <a:lnTo>
                      <a:pt x="34" y="64"/>
                    </a:lnTo>
                    <a:lnTo>
                      <a:pt x="58" y="68"/>
                    </a:lnTo>
                    <a:lnTo>
                      <a:pt x="128" y="76"/>
                    </a:lnTo>
                    <a:lnTo>
                      <a:pt x="218" y="84"/>
                    </a:lnTo>
                    <a:lnTo>
                      <a:pt x="328" y="90"/>
                    </a:lnTo>
                    <a:lnTo>
                      <a:pt x="454" y="94"/>
                    </a:lnTo>
                    <a:lnTo>
                      <a:pt x="594" y="98"/>
                    </a:lnTo>
                    <a:lnTo>
                      <a:pt x="744" y="98"/>
                    </a:lnTo>
                    <a:lnTo>
                      <a:pt x="744" y="98"/>
                    </a:lnTo>
                    <a:lnTo>
                      <a:pt x="896" y="98"/>
                    </a:lnTo>
                    <a:lnTo>
                      <a:pt x="1036" y="94"/>
                    </a:lnTo>
                    <a:lnTo>
                      <a:pt x="1164" y="90"/>
                    </a:lnTo>
                    <a:lnTo>
                      <a:pt x="1274" y="84"/>
                    </a:lnTo>
                    <a:lnTo>
                      <a:pt x="1364" y="76"/>
                    </a:lnTo>
                    <a:lnTo>
                      <a:pt x="1434" y="68"/>
                    </a:lnTo>
                    <a:lnTo>
                      <a:pt x="1458" y="64"/>
                    </a:lnTo>
                    <a:lnTo>
                      <a:pt x="1476" y="60"/>
                    </a:lnTo>
                    <a:lnTo>
                      <a:pt x="1488" y="54"/>
                    </a:lnTo>
                    <a:lnTo>
                      <a:pt x="1490" y="52"/>
                    </a:lnTo>
                    <a:lnTo>
                      <a:pt x="1492" y="50"/>
                    </a:lnTo>
                    <a:lnTo>
                      <a:pt x="1492" y="50"/>
                    </a:lnTo>
                    <a:lnTo>
                      <a:pt x="1490" y="46"/>
                    </a:lnTo>
                    <a:lnTo>
                      <a:pt x="1488" y="44"/>
                    </a:lnTo>
                    <a:lnTo>
                      <a:pt x="1476" y="40"/>
                    </a:lnTo>
                    <a:lnTo>
                      <a:pt x="1458" y="34"/>
                    </a:lnTo>
                    <a:lnTo>
                      <a:pt x="1434" y="30"/>
                    </a:lnTo>
                    <a:lnTo>
                      <a:pt x="1364" y="22"/>
                    </a:lnTo>
                    <a:lnTo>
                      <a:pt x="1274" y="14"/>
                    </a:lnTo>
                    <a:lnTo>
                      <a:pt x="1164" y="8"/>
                    </a:lnTo>
                    <a:lnTo>
                      <a:pt x="1036" y="4"/>
                    </a:lnTo>
                    <a:lnTo>
                      <a:pt x="896" y="0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C9C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422"/>
              <p:cNvSpPr>
                <a:spLocks/>
              </p:cNvSpPr>
              <p:nvPr/>
            </p:nvSpPr>
            <p:spPr bwMode="auto">
              <a:xfrm>
                <a:off x="3110" y="4176"/>
                <a:ext cx="1480" cy="98"/>
              </a:xfrm>
              <a:custGeom>
                <a:avLst/>
                <a:gdLst>
                  <a:gd name="T0" fmla="*/ 738 w 1480"/>
                  <a:gd name="T1" fmla="*/ 98 h 98"/>
                  <a:gd name="T2" fmla="*/ 738 w 1480"/>
                  <a:gd name="T3" fmla="*/ 98 h 98"/>
                  <a:gd name="T4" fmla="*/ 588 w 1480"/>
                  <a:gd name="T5" fmla="*/ 96 h 98"/>
                  <a:gd name="T6" fmla="*/ 450 w 1480"/>
                  <a:gd name="T7" fmla="*/ 94 h 98"/>
                  <a:gd name="T8" fmla="*/ 324 w 1480"/>
                  <a:gd name="T9" fmla="*/ 90 h 98"/>
                  <a:gd name="T10" fmla="*/ 216 w 1480"/>
                  <a:gd name="T11" fmla="*/ 84 h 98"/>
                  <a:gd name="T12" fmla="*/ 126 w 1480"/>
                  <a:gd name="T13" fmla="*/ 76 h 98"/>
                  <a:gd name="T14" fmla="*/ 58 w 1480"/>
                  <a:gd name="T15" fmla="*/ 68 h 98"/>
                  <a:gd name="T16" fmla="*/ 32 w 1480"/>
                  <a:gd name="T17" fmla="*/ 64 h 98"/>
                  <a:gd name="T18" fmla="*/ 14 w 1480"/>
                  <a:gd name="T19" fmla="*/ 60 h 98"/>
                  <a:gd name="T20" fmla="*/ 4 w 1480"/>
                  <a:gd name="T21" fmla="*/ 54 h 98"/>
                  <a:gd name="T22" fmla="*/ 0 w 1480"/>
                  <a:gd name="T23" fmla="*/ 52 h 98"/>
                  <a:gd name="T24" fmla="*/ 0 w 1480"/>
                  <a:gd name="T25" fmla="*/ 50 h 98"/>
                  <a:gd name="T26" fmla="*/ 0 w 1480"/>
                  <a:gd name="T27" fmla="*/ 50 h 98"/>
                  <a:gd name="T28" fmla="*/ 0 w 1480"/>
                  <a:gd name="T29" fmla="*/ 46 h 98"/>
                  <a:gd name="T30" fmla="*/ 4 w 1480"/>
                  <a:gd name="T31" fmla="*/ 44 h 98"/>
                  <a:gd name="T32" fmla="*/ 14 w 1480"/>
                  <a:gd name="T33" fmla="*/ 40 h 98"/>
                  <a:gd name="T34" fmla="*/ 32 w 1480"/>
                  <a:gd name="T35" fmla="*/ 34 h 98"/>
                  <a:gd name="T36" fmla="*/ 58 w 1480"/>
                  <a:gd name="T37" fmla="*/ 30 h 98"/>
                  <a:gd name="T38" fmla="*/ 126 w 1480"/>
                  <a:gd name="T39" fmla="*/ 22 h 98"/>
                  <a:gd name="T40" fmla="*/ 216 w 1480"/>
                  <a:gd name="T41" fmla="*/ 14 h 98"/>
                  <a:gd name="T42" fmla="*/ 324 w 1480"/>
                  <a:gd name="T43" fmla="*/ 8 h 98"/>
                  <a:gd name="T44" fmla="*/ 450 w 1480"/>
                  <a:gd name="T45" fmla="*/ 4 h 98"/>
                  <a:gd name="T46" fmla="*/ 588 w 1480"/>
                  <a:gd name="T47" fmla="*/ 2 h 98"/>
                  <a:gd name="T48" fmla="*/ 738 w 1480"/>
                  <a:gd name="T49" fmla="*/ 0 h 98"/>
                  <a:gd name="T50" fmla="*/ 738 w 1480"/>
                  <a:gd name="T51" fmla="*/ 0 h 98"/>
                  <a:gd name="T52" fmla="*/ 888 w 1480"/>
                  <a:gd name="T53" fmla="*/ 2 h 98"/>
                  <a:gd name="T54" fmla="*/ 1028 w 1480"/>
                  <a:gd name="T55" fmla="*/ 4 h 98"/>
                  <a:gd name="T56" fmla="*/ 1154 w 1480"/>
                  <a:gd name="T57" fmla="*/ 8 h 98"/>
                  <a:gd name="T58" fmla="*/ 1264 w 1480"/>
                  <a:gd name="T59" fmla="*/ 14 h 98"/>
                  <a:gd name="T60" fmla="*/ 1354 w 1480"/>
                  <a:gd name="T61" fmla="*/ 22 h 98"/>
                  <a:gd name="T62" fmla="*/ 1422 w 1480"/>
                  <a:gd name="T63" fmla="*/ 30 h 98"/>
                  <a:gd name="T64" fmla="*/ 1448 w 1480"/>
                  <a:gd name="T65" fmla="*/ 34 h 98"/>
                  <a:gd name="T66" fmla="*/ 1466 w 1480"/>
                  <a:gd name="T67" fmla="*/ 40 h 98"/>
                  <a:gd name="T68" fmla="*/ 1476 w 1480"/>
                  <a:gd name="T69" fmla="*/ 44 h 98"/>
                  <a:gd name="T70" fmla="*/ 1480 w 1480"/>
                  <a:gd name="T71" fmla="*/ 46 h 98"/>
                  <a:gd name="T72" fmla="*/ 1480 w 1480"/>
                  <a:gd name="T73" fmla="*/ 50 h 98"/>
                  <a:gd name="T74" fmla="*/ 1480 w 1480"/>
                  <a:gd name="T75" fmla="*/ 50 h 98"/>
                  <a:gd name="T76" fmla="*/ 1480 w 1480"/>
                  <a:gd name="T77" fmla="*/ 52 h 98"/>
                  <a:gd name="T78" fmla="*/ 1476 w 1480"/>
                  <a:gd name="T79" fmla="*/ 54 h 98"/>
                  <a:gd name="T80" fmla="*/ 1466 w 1480"/>
                  <a:gd name="T81" fmla="*/ 60 h 98"/>
                  <a:gd name="T82" fmla="*/ 1448 w 1480"/>
                  <a:gd name="T83" fmla="*/ 64 h 98"/>
                  <a:gd name="T84" fmla="*/ 1422 w 1480"/>
                  <a:gd name="T85" fmla="*/ 68 h 98"/>
                  <a:gd name="T86" fmla="*/ 1354 w 1480"/>
                  <a:gd name="T87" fmla="*/ 76 h 98"/>
                  <a:gd name="T88" fmla="*/ 1264 w 1480"/>
                  <a:gd name="T89" fmla="*/ 84 h 98"/>
                  <a:gd name="T90" fmla="*/ 1154 w 1480"/>
                  <a:gd name="T91" fmla="*/ 90 h 98"/>
                  <a:gd name="T92" fmla="*/ 1028 w 1480"/>
                  <a:gd name="T93" fmla="*/ 94 h 98"/>
                  <a:gd name="T94" fmla="*/ 888 w 1480"/>
                  <a:gd name="T95" fmla="*/ 96 h 98"/>
                  <a:gd name="T96" fmla="*/ 738 w 1480"/>
                  <a:gd name="T9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0" h="98">
                    <a:moveTo>
                      <a:pt x="738" y="98"/>
                    </a:moveTo>
                    <a:lnTo>
                      <a:pt x="738" y="98"/>
                    </a:lnTo>
                    <a:lnTo>
                      <a:pt x="588" y="96"/>
                    </a:lnTo>
                    <a:lnTo>
                      <a:pt x="450" y="94"/>
                    </a:lnTo>
                    <a:lnTo>
                      <a:pt x="324" y="90"/>
                    </a:lnTo>
                    <a:lnTo>
                      <a:pt x="216" y="84"/>
                    </a:lnTo>
                    <a:lnTo>
                      <a:pt x="126" y="76"/>
                    </a:lnTo>
                    <a:lnTo>
                      <a:pt x="58" y="68"/>
                    </a:lnTo>
                    <a:lnTo>
                      <a:pt x="32" y="64"/>
                    </a:lnTo>
                    <a:lnTo>
                      <a:pt x="14" y="60"/>
                    </a:lnTo>
                    <a:lnTo>
                      <a:pt x="4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14" y="40"/>
                    </a:lnTo>
                    <a:lnTo>
                      <a:pt x="32" y="34"/>
                    </a:lnTo>
                    <a:lnTo>
                      <a:pt x="58" y="30"/>
                    </a:lnTo>
                    <a:lnTo>
                      <a:pt x="126" y="22"/>
                    </a:lnTo>
                    <a:lnTo>
                      <a:pt x="216" y="14"/>
                    </a:lnTo>
                    <a:lnTo>
                      <a:pt x="324" y="8"/>
                    </a:lnTo>
                    <a:lnTo>
                      <a:pt x="450" y="4"/>
                    </a:lnTo>
                    <a:lnTo>
                      <a:pt x="588" y="2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888" y="2"/>
                    </a:lnTo>
                    <a:lnTo>
                      <a:pt x="1028" y="4"/>
                    </a:lnTo>
                    <a:lnTo>
                      <a:pt x="1154" y="8"/>
                    </a:lnTo>
                    <a:lnTo>
                      <a:pt x="1264" y="14"/>
                    </a:lnTo>
                    <a:lnTo>
                      <a:pt x="1354" y="22"/>
                    </a:lnTo>
                    <a:lnTo>
                      <a:pt x="1422" y="30"/>
                    </a:lnTo>
                    <a:lnTo>
                      <a:pt x="1448" y="34"/>
                    </a:lnTo>
                    <a:lnTo>
                      <a:pt x="1466" y="40"/>
                    </a:lnTo>
                    <a:lnTo>
                      <a:pt x="1476" y="44"/>
                    </a:lnTo>
                    <a:lnTo>
                      <a:pt x="1480" y="46"/>
                    </a:lnTo>
                    <a:lnTo>
                      <a:pt x="1480" y="50"/>
                    </a:lnTo>
                    <a:lnTo>
                      <a:pt x="1480" y="50"/>
                    </a:lnTo>
                    <a:lnTo>
                      <a:pt x="1480" y="52"/>
                    </a:lnTo>
                    <a:lnTo>
                      <a:pt x="1476" y="54"/>
                    </a:lnTo>
                    <a:lnTo>
                      <a:pt x="1466" y="60"/>
                    </a:lnTo>
                    <a:lnTo>
                      <a:pt x="1448" y="64"/>
                    </a:lnTo>
                    <a:lnTo>
                      <a:pt x="1422" y="68"/>
                    </a:lnTo>
                    <a:lnTo>
                      <a:pt x="1354" y="76"/>
                    </a:lnTo>
                    <a:lnTo>
                      <a:pt x="1264" y="84"/>
                    </a:lnTo>
                    <a:lnTo>
                      <a:pt x="1154" y="90"/>
                    </a:lnTo>
                    <a:lnTo>
                      <a:pt x="1028" y="94"/>
                    </a:lnTo>
                    <a:lnTo>
                      <a:pt x="888" y="96"/>
                    </a:lnTo>
                    <a:lnTo>
                      <a:pt x="738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423"/>
              <p:cNvSpPr>
                <a:spLocks/>
              </p:cNvSpPr>
              <p:nvPr/>
            </p:nvSpPr>
            <p:spPr bwMode="auto">
              <a:xfrm>
                <a:off x="3104" y="4176"/>
                <a:ext cx="1492" cy="98"/>
              </a:xfrm>
              <a:custGeom>
                <a:avLst/>
                <a:gdLst>
                  <a:gd name="T0" fmla="*/ 744 w 1492"/>
                  <a:gd name="T1" fmla="*/ 0 h 98"/>
                  <a:gd name="T2" fmla="*/ 744 w 1492"/>
                  <a:gd name="T3" fmla="*/ 0 h 98"/>
                  <a:gd name="T4" fmla="*/ 594 w 1492"/>
                  <a:gd name="T5" fmla="*/ 0 h 98"/>
                  <a:gd name="T6" fmla="*/ 454 w 1492"/>
                  <a:gd name="T7" fmla="*/ 4 h 98"/>
                  <a:gd name="T8" fmla="*/ 328 w 1492"/>
                  <a:gd name="T9" fmla="*/ 8 h 98"/>
                  <a:gd name="T10" fmla="*/ 218 w 1492"/>
                  <a:gd name="T11" fmla="*/ 14 h 98"/>
                  <a:gd name="T12" fmla="*/ 128 w 1492"/>
                  <a:gd name="T13" fmla="*/ 22 h 98"/>
                  <a:gd name="T14" fmla="*/ 58 w 1492"/>
                  <a:gd name="T15" fmla="*/ 30 h 98"/>
                  <a:gd name="T16" fmla="*/ 34 w 1492"/>
                  <a:gd name="T17" fmla="*/ 34 h 98"/>
                  <a:gd name="T18" fmla="*/ 16 w 1492"/>
                  <a:gd name="T19" fmla="*/ 40 h 98"/>
                  <a:gd name="T20" fmla="*/ 4 w 1492"/>
                  <a:gd name="T21" fmla="*/ 44 h 98"/>
                  <a:gd name="T22" fmla="*/ 2 w 1492"/>
                  <a:gd name="T23" fmla="*/ 46 h 98"/>
                  <a:gd name="T24" fmla="*/ 0 w 1492"/>
                  <a:gd name="T25" fmla="*/ 50 h 98"/>
                  <a:gd name="T26" fmla="*/ 0 w 1492"/>
                  <a:gd name="T27" fmla="*/ 50 h 98"/>
                  <a:gd name="T28" fmla="*/ 2 w 1492"/>
                  <a:gd name="T29" fmla="*/ 52 h 98"/>
                  <a:gd name="T30" fmla="*/ 4 w 1492"/>
                  <a:gd name="T31" fmla="*/ 54 h 98"/>
                  <a:gd name="T32" fmla="*/ 16 w 1492"/>
                  <a:gd name="T33" fmla="*/ 60 h 98"/>
                  <a:gd name="T34" fmla="*/ 34 w 1492"/>
                  <a:gd name="T35" fmla="*/ 64 h 98"/>
                  <a:gd name="T36" fmla="*/ 58 w 1492"/>
                  <a:gd name="T37" fmla="*/ 68 h 98"/>
                  <a:gd name="T38" fmla="*/ 128 w 1492"/>
                  <a:gd name="T39" fmla="*/ 76 h 98"/>
                  <a:gd name="T40" fmla="*/ 218 w 1492"/>
                  <a:gd name="T41" fmla="*/ 84 h 98"/>
                  <a:gd name="T42" fmla="*/ 328 w 1492"/>
                  <a:gd name="T43" fmla="*/ 90 h 98"/>
                  <a:gd name="T44" fmla="*/ 454 w 1492"/>
                  <a:gd name="T45" fmla="*/ 94 h 98"/>
                  <a:gd name="T46" fmla="*/ 594 w 1492"/>
                  <a:gd name="T47" fmla="*/ 98 h 98"/>
                  <a:gd name="T48" fmla="*/ 744 w 1492"/>
                  <a:gd name="T49" fmla="*/ 98 h 98"/>
                  <a:gd name="T50" fmla="*/ 744 w 1492"/>
                  <a:gd name="T51" fmla="*/ 98 h 98"/>
                  <a:gd name="T52" fmla="*/ 896 w 1492"/>
                  <a:gd name="T53" fmla="*/ 98 h 98"/>
                  <a:gd name="T54" fmla="*/ 1036 w 1492"/>
                  <a:gd name="T55" fmla="*/ 94 h 98"/>
                  <a:gd name="T56" fmla="*/ 1164 w 1492"/>
                  <a:gd name="T57" fmla="*/ 90 h 98"/>
                  <a:gd name="T58" fmla="*/ 1274 w 1492"/>
                  <a:gd name="T59" fmla="*/ 84 h 98"/>
                  <a:gd name="T60" fmla="*/ 1364 w 1492"/>
                  <a:gd name="T61" fmla="*/ 76 h 98"/>
                  <a:gd name="T62" fmla="*/ 1434 w 1492"/>
                  <a:gd name="T63" fmla="*/ 68 h 98"/>
                  <a:gd name="T64" fmla="*/ 1458 w 1492"/>
                  <a:gd name="T65" fmla="*/ 64 h 98"/>
                  <a:gd name="T66" fmla="*/ 1476 w 1492"/>
                  <a:gd name="T67" fmla="*/ 60 h 98"/>
                  <a:gd name="T68" fmla="*/ 1488 w 1492"/>
                  <a:gd name="T69" fmla="*/ 54 h 98"/>
                  <a:gd name="T70" fmla="*/ 1490 w 1492"/>
                  <a:gd name="T71" fmla="*/ 52 h 98"/>
                  <a:gd name="T72" fmla="*/ 1492 w 1492"/>
                  <a:gd name="T73" fmla="*/ 50 h 98"/>
                  <a:gd name="T74" fmla="*/ 1492 w 1492"/>
                  <a:gd name="T75" fmla="*/ 50 h 98"/>
                  <a:gd name="T76" fmla="*/ 1490 w 1492"/>
                  <a:gd name="T77" fmla="*/ 46 h 98"/>
                  <a:gd name="T78" fmla="*/ 1488 w 1492"/>
                  <a:gd name="T79" fmla="*/ 44 h 98"/>
                  <a:gd name="T80" fmla="*/ 1476 w 1492"/>
                  <a:gd name="T81" fmla="*/ 40 h 98"/>
                  <a:gd name="T82" fmla="*/ 1458 w 1492"/>
                  <a:gd name="T83" fmla="*/ 34 h 98"/>
                  <a:gd name="T84" fmla="*/ 1434 w 1492"/>
                  <a:gd name="T85" fmla="*/ 30 h 98"/>
                  <a:gd name="T86" fmla="*/ 1364 w 1492"/>
                  <a:gd name="T87" fmla="*/ 22 h 98"/>
                  <a:gd name="T88" fmla="*/ 1274 w 1492"/>
                  <a:gd name="T89" fmla="*/ 14 h 98"/>
                  <a:gd name="T90" fmla="*/ 1164 w 1492"/>
                  <a:gd name="T91" fmla="*/ 8 h 98"/>
                  <a:gd name="T92" fmla="*/ 1036 w 1492"/>
                  <a:gd name="T93" fmla="*/ 4 h 98"/>
                  <a:gd name="T94" fmla="*/ 896 w 1492"/>
                  <a:gd name="T95" fmla="*/ 0 h 98"/>
                  <a:gd name="T96" fmla="*/ 744 w 1492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2" h="98">
                    <a:moveTo>
                      <a:pt x="744" y="0"/>
                    </a:moveTo>
                    <a:lnTo>
                      <a:pt x="744" y="0"/>
                    </a:lnTo>
                    <a:lnTo>
                      <a:pt x="594" y="0"/>
                    </a:lnTo>
                    <a:lnTo>
                      <a:pt x="454" y="4"/>
                    </a:lnTo>
                    <a:lnTo>
                      <a:pt x="328" y="8"/>
                    </a:lnTo>
                    <a:lnTo>
                      <a:pt x="218" y="14"/>
                    </a:lnTo>
                    <a:lnTo>
                      <a:pt x="128" y="22"/>
                    </a:lnTo>
                    <a:lnTo>
                      <a:pt x="58" y="30"/>
                    </a:lnTo>
                    <a:lnTo>
                      <a:pt x="34" y="34"/>
                    </a:lnTo>
                    <a:lnTo>
                      <a:pt x="16" y="40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16" y="60"/>
                    </a:lnTo>
                    <a:lnTo>
                      <a:pt x="34" y="64"/>
                    </a:lnTo>
                    <a:lnTo>
                      <a:pt x="58" y="68"/>
                    </a:lnTo>
                    <a:lnTo>
                      <a:pt x="128" y="76"/>
                    </a:lnTo>
                    <a:lnTo>
                      <a:pt x="218" y="84"/>
                    </a:lnTo>
                    <a:lnTo>
                      <a:pt x="328" y="90"/>
                    </a:lnTo>
                    <a:lnTo>
                      <a:pt x="454" y="94"/>
                    </a:lnTo>
                    <a:lnTo>
                      <a:pt x="594" y="98"/>
                    </a:lnTo>
                    <a:lnTo>
                      <a:pt x="744" y="98"/>
                    </a:lnTo>
                    <a:lnTo>
                      <a:pt x="744" y="98"/>
                    </a:lnTo>
                    <a:lnTo>
                      <a:pt x="896" y="98"/>
                    </a:lnTo>
                    <a:lnTo>
                      <a:pt x="1036" y="94"/>
                    </a:lnTo>
                    <a:lnTo>
                      <a:pt x="1164" y="90"/>
                    </a:lnTo>
                    <a:lnTo>
                      <a:pt x="1274" y="84"/>
                    </a:lnTo>
                    <a:lnTo>
                      <a:pt x="1364" y="76"/>
                    </a:lnTo>
                    <a:lnTo>
                      <a:pt x="1434" y="68"/>
                    </a:lnTo>
                    <a:lnTo>
                      <a:pt x="1458" y="64"/>
                    </a:lnTo>
                    <a:lnTo>
                      <a:pt x="1476" y="60"/>
                    </a:lnTo>
                    <a:lnTo>
                      <a:pt x="1488" y="54"/>
                    </a:lnTo>
                    <a:lnTo>
                      <a:pt x="1490" y="52"/>
                    </a:lnTo>
                    <a:lnTo>
                      <a:pt x="1492" y="50"/>
                    </a:lnTo>
                    <a:lnTo>
                      <a:pt x="1492" y="50"/>
                    </a:lnTo>
                    <a:lnTo>
                      <a:pt x="1490" y="46"/>
                    </a:lnTo>
                    <a:lnTo>
                      <a:pt x="1488" y="44"/>
                    </a:lnTo>
                    <a:lnTo>
                      <a:pt x="1476" y="40"/>
                    </a:lnTo>
                    <a:lnTo>
                      <a:pt x="1458" y="34"/>
                    </a:lnTo>
                    <a:lnTo>
                      <a:pt x="1434" y="30"/>
                    </a:lnTo>
                    <a:lnTo>
                      <a:pt x="1364" y="22"/>
                    </a:lnTo>
                    <a:lnTo>
                      <a:pt x="1274" y="14"/>
                    </a:lnTo>
                    <a:lnTo>
                      <a:pt x="1164" y="8"/>
                    </a:lnTo>
                    <a:lnTo>
                      <a:pt x="1036" y="4"/>
                    </a:lnTo>
                    <a:lnTo>
                      <a:pt x="896" y="0"/>
                    </a:lnTo>
                    <a:lnTo>
                      <a:pt x="7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24"/>
              <p:cNvSpPr>
                <a:spLocks noEditPoints="1"/>
              </p:cNvSpPr>
              <p:nvPr/>
            </p:nvSpPr>
            <p:spPr bwMode="auto">
              <a:xfrm>
                <a:off x="3110" y="4176"/>
                <a:ext cx="1480" cy="98"/>
              </a:xfrm>
              <a:custGeom>
                <a:avLst/>
                <a:gdLst>
                  <a:gd name="T0" fmla="*/ 738 w 1480"/>
                  <a:gd name="T1" fmla="*/ 98 h 98"/>
                  <a:gd name="T2" fmla="*/ 452 w 1480"/>
                  <a:gd name="T3" fmla="*/ 94 h 98"/>
                  <a:gd name="T4" fmla="*/ 220 w 1480"/>
                  <a:gd name="T5" fmla="*/ 84 h 98"/>
                  <a:gd name="T6" fmla="*/ 62 w 1480"/>
                  <a:gd name="T7" fmla="*/ 68 h 98"/>
                  <a:gd name="T8" fmla="*/ 20 w 1480"/>
                  <a:gd name="T9" fmla="*/ 58 h 98"/>
                  <a:gd name="T10" fmla="*/ 6 w 1480"/>
                  <a:gd name="T11" fmla="*/ 52 h 98"/>
                  <a:gd name="T12" fmla="*/ 4 w 1480"/>
                  <a:gd name="T13" fmla="*/ 50 h 98"/>
                  <a:gd name="T14" fmla="*/ 8 w 1480"/>
                  <a:gd name="T15" fmla="*/ 44 h 98"/>
                  <a:gd name="T16" fmla="*/ 38 w 1480"/>
                  <a:gd name="T17" fmla="*/ 34 h 98"/>
                  <a:gd name="T18" fmla="*/ 130 w 1480"/>
                  <a:gd name="T19" fmla="*/ 22 h 98"/>
                  <a:gd name="T20" fmla="*/ 328 w 1480"/>
                  <a:gd name="T21" fmla="*/ 8 h 98"/>
                  <a:gd name="T22" fmla="*/ 590 w 1480"/>
                  <a:gd name="T23" fmla="*/ 2 h 98"/>
                  <a:gd name="T24" fmla="*/ 738 w 1480"/>
                  <a:gd name="T25" fmla="*/ 0 h 98"/>
                  <a:gd name="T26" fmla="*/ 1026 w 1480"/>
                  <a:gd name="T27" fmla="*/ 4 h 98"/>
                  <a:gd name="T28" fmla="*/ 1260 w 1480"/>
                  <a:gd name="T29" fmla="*/ 14 h 98"/>
                  <a:gd name="T30" fmla="*/ 1418 w 1480"/>
                  <a:gd name="T31" fmla="*/ 30 h 98"/>
                  <a:gd name="T32" fmla="*/ 1460 w 1480"/>
                  <a:gd name="T33" fmla="*/ 40 h 98"/>
                  <a:gd name="T34" fmla="*/ 1474 w 1480"/>
                  <a:gd name="T35" fmla="*/ 46 h 98"/>
                  <a:gd name="T36" fmla="*/ 1476 w 1480"/>
                  <a:gd name="T37" fmla="*/ 50 h 98"/>
                  <a:gd name="T38" fmla="*/ 1472 w 1480"/>
                  <a:gd name="T39" fmla="*/ 54 h 98"/>
                  <a:gd name="T40" fmla="*/ 1442 w 1480"/>
                  <a:gd name="T41" fmla="*/ 64 h 98"/>
                  <a:gd name="T42" fmla="*/ 1350 w 1480"/>
                  <a:gd name="T43" fmla="*/ 76 h 98"/>
                  <a:gd name="T44" fmla="*/ 1152 w 1480"/>
                  <a:gd name="T45" fmla="*/ 90 h 98"/>
                  <a:gd name="T46" fmla="*/ 888 w 1480"/>
                  <a:gd name="T47" fmla="*/ 96 h 98"/>
                  <a:gd name="T48" fmla="*/ 738 w 1480"/>
                  <a:gd name="T49" fmla="*/ 0 h 98"/>
                  <a:gd name="T50" fmla="*/ 588 w 1480"/>
                  <a:gd name="T51" fmla="*/ 2 h 98"/>
                  <a:gd name="T52" fmla="*/ 324 w 1480"/>
                  <a:gd name="T53" fmla="*/ 8 h 98"/>
                  <a:gd name="T54" fmla="*/ 126 w 1480"/>
                  <a:gd name="T55" fmla="*/ 22 h 98"/>
                  <a:gd name="T56" fmla="*/ 32 w 1480"/>
                  <a:gd name="T57" fmla="*/ 34 h 98"/>
                  <a:gd name="T58" fmla="*/ 4 w 1480"/>
                  <a:gd name="T59" fmla="*/ 44 h 98"/>
                  <a:gd name="T60" fmla="*/ 0 w 1480"/>
                  <a:gd name="T61" fmla="*/ 50 h 98"/>
                  <a:gd name="T62" fmla="*/ 0 w 1480"/>
                  <a:gd name="T63" fmla="*/ 52 h 98"/>
                  <a:gd name="T64" fmla="*/ 14 w 1480"/>
                  <a:gd name="T65" fmla="*/ 60 h 98"/>
                  <a:gd name="T66" fmla="*/ 58 w 1480"/>
                  <a:gd name="T67" fmla="*/ 68 h 98"/>
                  <a:gd name="T68" fmla="*/ 216 w 1480"/>
                  <a:gd name="T69" fmla="*/ 84 h 98"/>
                  <a:gd name="T70" fmla="*/ 450 w 1480"/>
                  <a:gd name="T71" fmla="*/ 94 h 98"/>
                  <a:gd name="T72" fmla="*/ 738 w 1480"/>
                  <a:gd name="T73" fmla="*/ 98 h 98"/>
                  <a:gd name="T74" fmla="*/ 888 w 1480"/>
                  <a:gd name="T75" fmla="*/ 96 h 98"/>
                  <a:gd name="T76" fmla="*/ 1154 w 1480"/>
                  <a:gd name="T77" fmla="*/ 90 h 98"/>
                  <a:gd name="T78" fmla="*/ 1354 w 1480"/>
                  <a:gd name="T79" fmla="*/ 76 h 98"/>
                  <a:gd name="T80" fmla="*/ 1448 w 1480"/>
                  <a:gd name="T81" fmla="*/ 64 h 98"/>
                  <a:gd name="T82" fmla="*/ 1476 w 1480"/>
                  <a:gd name="T83" fmla="*/ 54 h 98"/>
                  <a:gd name="T84" fmla="*/ 1480 w 1480"/>
                  <a:gd name="T85" fmla="*/ 50 h 98"/>
                  <a:gd name="T86" fmla="*/ 1480 w 1480"/>
                  <a:gd name="T87" fmla="*/ 46 h 98"/>
                  <a:gd name="T88" fmla="*/ 1466 w 1480"/>
                  <a:gd name="T89" fmla="*/ 40 h 98"/>
                  <a:gd name="T90" fmla="*/ 1422 w 1480"/>
                  <a:gd name="T91" fmla="*/ 30 h 98"/>
                  <a:gd name="T92" fmla="*/ 1264 w 1480"/>
                  <a:gd name="T93" fmla="*/ 14 h 98"/>
                  <a:gd name="T94" fmla="*/ 1028 w 1480"/>
                  <a:gd name="T95" fmla="*/ 4 h 98"/>
                  <a:gd name="T96" fmla="*/ 738 w 1480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0" h="98">
                    <a:moveTo>
                      <a:pt x="738" y="98"/>
                    </a:moveTo>
                    <a:lnTo>
                      <a:pt x="738" y="98"/>
                    </a:lnTo>
                    <a:lnTo>
                      <a:pt x="590" y="96"/>
                    </a:lnTo>
                    <a:lnTo>
                      <a:pt x="452" y="94"/>
                    </a:lnTo>
                    <a:lnTo>
                      <a:pt x="328" y="90"/>
                    </a:lnTo>
                    <a:lnTo>
                      <a:pt x="220" y="84"/>
                    </a:lnTo>
                    <a:lnTo>
                      <a:pt x="130" y="76"/>
                    </a:lnTo>
                    <a:lnTo>
                      <a:pt x="62" y="68"/>
                    </a:lnTo>
                    <a:lnTo>
                      <a:pt x="38" y="64"/>
                    </a:lnTo>
                    <a:lnTo>
                      <a:pt x="20" y="58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20" y="40"/>
                    </a:lnTo>
                    <a:lnTo>
                      <a:pt x="38" y="34"/>
                    </a:lnTo>
                    <a:lnTo>
                      <a:pt x="62" y="30"/>
                    </a:lnTo>
                    <a:lnTo>
                      <a:pt x="130" y="22"/>
                    </a:lnTo>
                    <a:lnTo>
                      <a:pt x="220" y="14"/>
                    </a:lnTo>
                    <a:lnTo>
                      <a:pt x="328" y="8"/>
                    </a:lnTo>
                    <a:lnTo>
                      <a:pt x="452" y="4"/>
                    </a:lnTo>
                    <a:lnTo>
                      <a:pt x="590" y="2"/>
                    </a:lnTo>
                    <a:lnTo>
                      <a:pt x="738" y="0"/>
                    </a:lnTo>
                    <a:lnTo>
                      <a:pt x="738" y="0"/>
                    </a:lnTo>
                    <a:lnTo>
                      <a:pt x="888" y="2"/>
                    </a:lnTo>
                    <a:lnTo>
                      <a:pt x="1026" y="4"/>
                    </a:lnTo>
                    <a:lnTo>
                      <a:pt x="1152" y="8"/>
                    </a:lnTo>
                    <a:lnTo>
                      <a:pt x="1260" y="14"/>
                    </a:lnTo>
                    <a:lnTo>
                      <a:pt x="1350" y="22"/>
                    </a:lnTo>
                    <a:lnTo>
                      <a:pt x="1418" y="30"/>
                    </a:lnTo>
                    <a:lnTo>
                      <a:pt x="1442" y="34"/>
                    </a:lnTo>
                    <a:lnTo>
                      <a:pt x="1460" y="40"/>
                    </a:lnTo>
                    <a:lnTo>
                      <a:pt x="1472" y="44"/>
                    </a:lnTo>
                    <a:lnTo>
                      <a:pt x="1474" y="46"/>
                    </a:lnTo>
                    <a:lnTo>
                      <a:pt x="1476" y="50"/>
                    </a:lnTo>
                    <a:lnTo>
                      <a:pt x="1476" y="50"/>
                    </a:lnTo>
                    <a:lnTo>
                      <a:pt x="1474" y="52"/>
                    </a:lnTo>
                    <a:lnTo>
                      <a:pt x="1472" y="54"/>
                    </a:lnTo>
                    <a:lnTo>
                      <a:pt x="1460" y="58"/>
                    </a:lnTo>
                    <a:lnTo>
                      <a:pt x="1442" y="64"/>
                    </a:lnTo>
                    <a:lnTo>
                      <a:pt x="1418" y="68"/>
                    </a:lnTo>
                    <a:lnTo>
                      <a:pt x="1350" y="76"/>
                    </a:lnTo>
                    <a:lnTo>
                      <a:pt x="1260" y="84"/>
                    </a:lnTo>
                    <a:lnTo>
                      <a:pt x="1152" y="90"/>
                    </a:lnTo>
                    <a:lnTo>
                      <a:pt x="1026" y="94"/>
                    </a:lnTo>
                    <a:lnTo>
                      <a:pt x="888" y="96"/>
                    </a:lnTo>
                    <a:lnTo>
                      <a:pt x="738" y="98"/>
                    </a:lnTo>
                    <a:close/>
                    <a:moveTo>
                      <a:pt x="738" y="0"/>
                    </a:moveTo>
                    <a:lnTo>
                      <a:pt x="738" y="0"/>
                    </a:lnTo>
                    <a:lnTo>
                      <a:pt x="588" y="2"/>
                    </a:lnTo>
                    <a:lnTo>
                      <a:pt x="450" y="4"/>
                    </a:lnTo>
                    <a:lnTo>
                      <a:pt x="324" y="8"/>
                    </a:lnTo>
                    <a:lnTo>
                      <a:pt x="216" y="14"/>
                    </a:lnTo>
                    <a:lnTo>
                      <a:pt x="126" y="22"/>
                    </a:lnTo>
                    <a:lnTo>
                      <a:pt x="58" y="30"/>
                    </a:lnTo>
                    <a:lnTo>
                      <a:pt x="32" y="34"/>
                    </a:lnTo>
                    <a:lnTo>
                      <a:pt x="14" y="40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14" y="60"/>
                    </a:lnTo>
                    <a:lnTo>
                      <a:pt x="32" y="64"/>
                    </a:lnTo>
                    <a:lnTo>
                      <a:pt x="58" y="68"/>
                    </a:lnTo>
                    <a:lnTo>
                      <a:pt x="126" y="76"/>
                    </a:lnTo>
                    <a:lnTo>
                      <a:pt x="216" y="84"/>
                    </a:lnTo>
                    <a:lnTo>
                      <a:pt x="324" y="90"/>
                    </a:lnTo>
                    <a:lnTo>
                      <a:pt x="450" y="94"/>
                    </a:lnTo>
                    <a:lnTo>
                      <a:pt x="588" y="96"/>
                    </a:lnTo>
                    <a:lnTo>
                      <a:pt x="738" y="98"/>
                    </a:lnTo>
                    <a:lnTo>
                      <a:pt x="738" y="98"/>
                    </a:lnTo>
                    <a:lnTo>
                      <a:pt x="888" y="96"/>
                    </a:lnTo>
                    <a:lnTo>
                      <a:pt x="1028" y="94"/>
                    </a:lnTo>
                    <a:lnTo>
                      <a:pt x="1154" y="90"/>
                    </a:lnTo>
                    <a:lnTo>
                      <a:pt x="1264" y="84"/>
                    </a:lnTo>
                    <a:lnTo>
                      <a:pt x="1354" y="76"/>
                    </a:lnTo>
                    <a:lnTo>
                      <a:pt x="1422" y="68"/>
                    </a:lnTo>
                    <a:lnTo>
                      <a:pt x="1448" y="64"/>
                    </a:lnTo>
                    <a:lnTo>
                      <a:pt x="1466" y="60"/>
                    </a:lnTo>
                    <a:lnTo>
                      <a:pt x="1476" y="54"/>
                    </a:lnTo>
                    <a:lnTo>
                      <a:pt x="1480" y="52"/>
                    </a:lnTo>
                    <a:lnTo>
                      <a:pt x="1480" y="50"/>
                    </a:lnTo>
                    <a:lnTo>
                      <a:pt x="1480" y="50"/>
                    </a:lnTo>
                    <a:lnTo>
                      <a:pt x="1480" y="46"/>
                    </a:lnTo>
                    <a:lnTo>
                      <a:pt x="1476" y="44"/>
                    </a:lnTo>
                    <a:lnTo>
                      <a:pt x="1466" y="40"/>
                    </a:lnTo>
                    <a:lnTo>
                      <a:pt x="1448" y="34"/>
                    </a:lnTo>
                    <a:lnTo>
                      <a:pt x="1422" y="30"/>
                    </a:lnTo>
                    <a:lnTo>
                      <a:pt x="1354" y="22"/>
                    </a:lnTo>
                    <a:lnTo>
                      <a:pt x="1264" y="14"/>
                    </a:lnTo>
                    <a:lnTo>
                      <a:pt x="1154" y="8"/>
                    </a:lnTo>
                    <a:lnTo>
                      <a:pt x="1028" y="4"/>
                    </a:lnTo>
                    <a:lnTo>
                      <a:pt x="888" y="2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C8C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425"/>
              <p:cNvSpPr>
                <a:spLocks/>
              </p:cNvSpPr>
              <p:nvPr/>
            </p:nvSpPr>
            <p:spPr bwMode="auto">
              <a:xfrm>
                <a:off x="3114" y="4176"/>
                <a:ext cx="1472" cy="98"/>
              </a:xfrm>
              <a:custGeom>
                <a:avLst/>
                <a:gdLst>
                  <a:gd name="T0" fmla="*/ 734 w 1472"/>
                  <a:gd name="T1" fmla="*/ 98 h 98"/>
                  <a:gd name="T2" fmla="*/ 734 w 1472"/>
                  <a:gd name="T3" fmla="*/ 98 h 98"/>
                  <a:gd name="T4" fmla="*/ 586 w 1472"/>
                  <a:gd name="T5" fmla="*/ 96 h 98"/>
                  <a:gd name="T6" fmla="*/ 448 w 1472"/>
                  <a:gd name="T7" fmla="*/ 94 h 98"/>
                  <a:gd name="T8" fmla="*/ 324 w 1472"/>
                  <a:gd name="T9" fmla="*/ 90 h 98"/>
                  <a:gd name="T10" fmla="*/ 216 w 1472"/>
                  <a:gd name="T11" fmla="*/ 84 h 98"/>
                  <a:gd name="T12" fmla="*/ 126 w 1472"/>
                  <a:gd name="T13" fmla="*/ 76 h 98"/>
                  <a:gd name="T14" fmla="*/ 58 w 1472"/>
                  <a:gd name="T15" fmla="*/ 68 h 98"/>
                  <a:gd name="T16" fmla="*/ 34 w 1472"/>
                  <a:gd name="T17" fmla="*/ 64 h 98"/>
                  <a:gd name="T18" fmla="*/ 16 w 1472"/>
                  <a:gd name="T19" fmla="*/ 58 h 98"/>
                  <a:gd name="T20" fmla="*/ 4 w 1472"/>
                  <a:gd name="T21" fmla="*/ 54 h 98"/>
                  <a:gd name="T22" fmla="*/ 2 w 1472"/>
                  <a:gd name="T23" fmla="*/ 52 h 98"/>
                  <a:gd name="T24" fmla="*/ 0 w 1472"/>
                  <a:gd name="T25" fmla="*/ 50 h 98"/>
                  <a:gd name="T26" fmla="*/ 0 w 1472"/>
                  <a:gd name="T27" fmla="*/ 50 h 98"/>
                  <a:gd name="T28" fmla="*/ 2 w 1472"/>
                  <a:gd name="T29" fmla="*/ 46 h 98"/>
                  <a:gd name="T30" fmla="*/ 4 w 1472"/>
                  <a:gd name="T31" fmla="*/ 44 h 98"/>
                  <a:gd name="T32" fmla="*/ 16 w 1472"/>
                  <a:gd name="T33" fmla="*/ 40 h 98"/>
                  <a:gd name="T34" fmla="*/ 34 w 1472"/>
                  <a:gd name="T35" fmla="*/ 34 h 98"/>
                  <a:gd name="T36" fmla="*/ 58 w 1472"/>
                  <a:gd name="T37" fmla="*/ 30 h 98"/>
                  <a:gd name="T38" fmla="*/ 126 w 1472"/>
                  <a:gd name="T39" fmla="*/ 22 h 98"/>
                  <a:gd name="T40" fmla="*/ 216 w 1472"/>
                  <a:gd name="T41" fmla="*/ 14 h 98"/>
                  <a:gd name="T42" fmla="*/ 324 w 1472"/>
                  <a:gd name="T43" fmla="*/ 8 h 98"/>
                  <a:gd name="T44" fmla="*/ 448 w 1472"/>
                  <a:gd name="T45" fmla="*/ 4 h 98"/>
                  <a:gd name="T46" fmla="*/ 586 w 1472"/>
                  <a:gd name="T47" fmla="*/ 2 h 98"/>
                  <a:gd name="T48" fmla="*/ 734 w 1472"/>
                  <a:gd name="T49" fmla="*/ 0 h 98"/>
                  <a:gd name="T50" fmla="*/ 734 w 1472"/>
                  <a:gd name="T51" fmla="*/ 0 h 98"/>
                  <a:gd name="T52" fmla="*/ 884 w 1472"/>
                  <a:gd name="T53" fmla="*/ 2 h 98"/>
                  <a:gd name="T54" fmla="*/ 1022 w 1472"/>
                  <a:gd name="T55" fmla="*/ 4 h 98"/>
                  <a:gd name="T56" fmla="*/ 1148 w 1472"/>
                  <a:gd name="T57" fmla="*/ 8 h 98"/>
                  <a:gd name="T58" fmla="*/ 1256 w 1472"/>
                  <a:gd name="T59" fmla="*/ 14 h 98"/>
                  <a:gd name="T60" fmla="*/ 1346 w 1472"/>
                  <a:gd name="T61" fmla="*/ 22 h 98"/>
                  <a:gd name="T62" fmla="*/ 1414 w 1472"/>
                  <a:gd name="T63" fmla="*/ 30 h 98"/>
                  <a:gd name="T64" fmla="*/ 1438 w 1472"/>
                  <a:gd name="T65" fmla="*/ 34 h 98"/>
                  <a:gd name="T66" fmla="*/ 1456 w 1472"/>
                  <a:gd name="T67" fmla="*/ 40 h 98"/>
                  <a:gd name="T68" fmla="*/ 1468 w 1472"/>
                  <a:gd name="T69" fmla="*/ 44 h 98"/>
                  <a:gd name="T70" fmla="*/ 1470 w 1472"/>
                  <a:gd name="T71" fmla="*/ 46 h 98"/>
                  <a:gd name="T72" fmla="*/ 1472 w 1472"/>
                  <a:gd name="T73" fmla="*/ 50 h 98"/>
                  <a:gd name="T74" fmla="*/ 1472 w 1472"/>
                  <a:gd name="T75" fmla="*/ 50 h 98"/>
                  <a:gd name="T76" fmla="*/ 1470 w 1472"/>
                  <a:gd name="T77" fmla="*/ 52 h 98"/>
                  <a:gd name="T78" fmla="*/ 1468 w 1472"/>
                  <a:gd name="T79" fmla="*/ 54 h 98"/>
                  <a:gd name="T80" fmla="*/ 1456 w 1472"/>
                  <a:gd name="T81" fmla="*/ 58 h 98"/>
                  <a:gd name="T82" fmla="*/ 1438 w 1472"/>
                  <a:gd name="T83" fmla="*/ 64 h 98"/>
                  <a:gd name="T84" fmla="*/ 1414 w 1472"/>
                  <a:gd name="T85" fmla="*/ 68 h 98"/>
                  <a:gd name="T86" fmla="*/ 1346 w 1472"/>
                  <a:gd name="T87" fmla="*/ 76 h 98"/>
                  <a:gd name="T88" fmla="*/ 1256 w 1472"/>
                  <a:gd name="T89" fmla="*/ 84 h 98"/>
                  <a:gd name="T90" fmla="*/ 1148 w 1472"/>
                  <a:gd name="T91" fmla="*/ 90 h 98"/>
                  <a:gd name="T92" fmla="*/ 1022 w 1472"/>
                  <a:gd name="T93" fmla="*/ 94 h 98"/>
                  <a:gd name="T94" fmla="*/ 884 w 1472"/>
                  <a:gd name="T95" fmla="*/ 96 h 98"/>
                  <a:gd name="T96" fmla="*/ 734 w 1472"/>
                  <a:gd name="T9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72" h="98">
                    <a:moveTo>
                      <a:pt x="734" y="98"/>
                    </a:moveTo>
                    <a:lnTo>
                      <a:pt x="734" y="98"/>
                    </a:lnTo>
                    <a:lnTo>
                      <a:pt x="586" y="96"/>
                    </a:lnTo>
                    <a:lnTo>
                      <a:pt x="448" y="94"/>
                    </a:lnTo>
                    <a:lnTo>
                      <a:pt x="324" y="90"/>
                    </a:lnTo>
                    <a:lnTo>
                      <a:pt x="216" y="84"/>
                    </a:lnTo>
                    <a:lnTo>
                      <a:pt x="126" y="76"/>
                    </a:lnTo>
                    <a:lnTo>
                      <a:pt x="58" y="68"/>
                    </a:lnTo>
                    <a:lnTo>
                      <a:pt x="34" y="64"/>
                    </a:lnTo>
                    <a:lnTo>
                      <a:pt x="16" y="58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16" y="40"/>
                    </a:lnTo>
                    <a:lnTo>
                      <a:pt x="34" y="34"/>
                    </a:lnTo>
                    <a:lnTo>
                      <a:pt x="58" y="30"/>
                    </a:lnTo>
                    <a:lnTo>
                      <a:pt x="126" y="22"/>
                    </a:lnTo>
                    <a:lnTo>
                      <a:pt x="216" y="14"/>
                    </a:lnTo>
                    <a:lnTo>
                      <a:pt x="324" y="8"/>
                    </a:lnTo>
                    <a:lnTo>
                      <a:pt x="448" y="4"/>
                    </a:lnTo>
                    <a:lnTo>
                      <a:pt x="586" y="2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884" y="2"/>
                    </a:lnTo>
                    <a:lnTo>
                      <a:pt x="1022" y="4"/>
                    </a:lnTo>
                    <a:lnTo>
                      <a:pt x="1148" y="8"/>
                    </a:lnTo>
                    <a:lnTo>
                      <a:pt x="1256" y="14"/>
                    </a:lnTo>
                    <a:lnTo>
                      <a:pt x="1346" y="22"/>
                    </a:lnTo>
                    <a:lnTo>
                      <a:pt x="1414" y="30"/>
                    </a:lnTo>
                    <a:lnTo>
                      <a:pt x="1438" y="34"/>
                    </a:lnTo>
                    <a:lnTo>
                      <a:pt x="1456" y="40"/>
                    </a:lnTo>
                    <a:lnTo>
                      <a:pt x="1468" y="44"/>
                    </a:lnTo>
                    <a:lnTo>
                      <a:pt x="1470" y="46"/>
                    </a:lnTo>
                    <a:lnTo>
                      <a:pt x="1472" y="50"/>
                    </a:lnTo>
                    <a:lnTo>
                      <a:pt x="1472" y="50"/>
                    </a:lnTo>
                    <a:lnTo>
                      <a:pt x="1470" y="52"/>
                    </a:lnTo>
                    <a:lnTo>
                      <a:pt x="1468" y="54"/>
                    </a:lnTo>
                    <a:lnTo>
                      <a:pt x="1456" y="58"/>
                    </a:lnTo>
                    <a:lnTo>
                      <a:pt x="1438" y="64"/>
                    </a:lnTo>
                    <a:lnTo>
                      <a:pt x="1414" y="68"/>
                    </a:lnTo>
                    <a:lnTo>
                      <a:pt x="1346" y="76"/>
                    </a:lnTo>
                    <a:lnTo>
                      <a:pt x="1256" y="84"/>
                    </a:lnTo>
                    <a:lnTo>
                      <a:pt x="1148" y="90"/>
                    </a:lnTo>
                    <a:lnTo>
                      <a:pt x="1022" y="94"/>
                    </a:lnTo>
                    <a:lnTo>
                      <a:pt x="884" y="96"/>
                    </a:lnTo>
                    <a:lnTo>
                      <a:pt x="734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426"/>
              <p:cNvSpPr>
                <a:spLocks/>
              </p:cNvSpPr>
              <p:nvPr/>
            </p:nvSpPr>
            <p:spPr bwMode="auto">
              <a:xfrm>
                <a:off x="3110" y="4176"/>
                <a:ext cx="1480" cy="98"/>
              </a:xfrm>
              <a:custGeom>
                <a:avLst/>
                <a:gdLst>
                  <a:gd name="T0" fmla="*/ 738 w 1480"/>
                  <a:gd name="T1" fmla="*/ 0 h 98"/>
                  <a:gd name="T2" fmla="*/ 738 w 1480"/>
                  <a:gd name="T3" fmla="*/ 0 h 98"/>
                  <a:gd name="T4" fmla="*/ 588 w 1480"/>
                  <a:gd name="T5" fmla="*/ 2 h 98"/>
                  <a:gd name="T6" fmla="*/ 450 w 1480"/>
                  <a:gd name="T7" fmla="*/ 4 h 98"/>
                  <a:gd name="T8" fmla="*/ 324 w 1480"/>
                  <a:gd name="T9" fmla="*/ 8 h 98"/>
                  <a:gd name="T10" fmla="*/ 216 w 1480"/>
                  <a:gd name="T11" fmla="*/ 14 h 98"/>
                  <a:gd name="T12" fmla="*/ 126 w 1480"/>
                  <a:gd name="T13" fmla="*/ 22 h 98"/>
                  <a:gd name="T14" fmla="*/ 58 w 1480"/>
                  <a:gd name="T15" fmla="*/ 30 h 98"/>
                  <a:gd name="T16" fmla="*/ 32 w 1480"/>
                  <a:gd name="T17" fmla="*/ 34 h 98"/>
                  <a:gd name="T18" fmla="*/ 14 w 1480"/>
                  <a:gd name="T19" fmla="*/ 40 h 98"/>
                  <a:gd name="T20" fmla="*/ 4 w 1480"/>
                  <a:gd name="T21" fmla="*/ 44 h 98"/>
                  <a:gd name="T22" fmla="*/ 0 w 1480"/>
                  <a:gd name="T23" fmla="*/ 46 h 98"/>
                  <a:gd name="T24" fmla="*/ 0 w 1480"/>
                  <a:gd name="T25" fmla="*/ 50 h 98"/>
                  <a:gd name="T26" fmla="*/ 0 w 1480"/>
                  <a:gd name="T27" fmla="*/ 50 h 98"/>
                  <a:gd name="T28" fmla="*/ 0 w 1480"/>
                  <a:gd name="T29" fmla="*/ 52 h 98"/>
                  <a:gd name="T30" fmla="*/ 4 w 1480"/>
                  <a:gd name="T31" fmla="*/ 54 h 98"/>
                  <a:gd name="T32" fmla="*/ 14 w 1480"/>
                  <a:gd name="T33" fmla="*/ 60 h 98"/>
                  <a:gd name="T34" fmla="*/ 32 w 1480"/>
                  <a:gd name="T35" fmla="*/ 64 h 98"/>
                  <a:gd name="T36" fmla="*/ 58 w 1480"/>
                  <a:gd name="T37" fmla="*/ 68 h 98"/>
                  <a:gd name="T38" fmla="*/ 126 w 1480"/>
                  <a:gd name="T39" fmla="*/ 76 h 98"/>
                  <a:gd name="T40" fmla="*/ 216 w 1480"/>
                  <a:gd name="T41" fmla="*/ 84 h 98"/>
                  <a:gd name="T42" fmla="*/ 324 w 1480"/>
                  <a:gd name="T43" fmla="*/ 90 h 98"/>
                  <a:gd name="T44" fmla="*/ 450 w 1480"/>
                  <a:gd name="T45" fmla="*/ 94 h 98"/>
                  <a:gd name="T46" fmla="*/ 588 w 1480"/>
                  <a:gd name="T47" fmla="*/ 96 h 98"/>
                  <a:gd name="T48" fmla="*/ 738 w 1480"/>
                  <a:gd name="T49" fmla="*/ 98 h 98"/>
                  <a:gd name="T50" fmla="*/ 738 w 1480"/>
                  <a:gd name="T51" fmla="*/ 98 h 98"/>
                  <a:gd name="T52" fmla="*/ 888 w 1480"/>
                  <a:gd name="T53" fmla="*/ 96 h 98"/>
                  <a:gd name="T54" fmla="*/ 1028 w 1480"/>
                  <a:gd name="T55" fmla="*/ 94 h 98"/>
                  <a:gd name="T56" fmla="*/ 1154 w 1480"/>
                  <a:gd name="T57" fmla="*/ 90 h 98"/>
                  <a:gd name="T58" fmla="*/ 1264 w 1480"/>
                  <a:gd name="T59" fmla="*/ 84 h 98"/>
                  <a:gd name="T60" fmla="*/ 1354 w 1480"/>
                  <a:gd name="T61" fmla="*/ 76 h 98"/>
                  <a:gd name="T62" fmla="*/ 1422 w 1480"/>
                  <a:gd name="T63" fmla="*/ 68 h 98"/>
                  <a:gd name="T64" fmla="*/ 1448 w 1480"/>
                  <a:gd name="T65" fmla="*/ 64 h 98"/>
                  <a:gd name="T66" fmla="*/ 1466 w 1480"/>
                  <a:gd name="T67" fmla="*/ 60 h 98"/>
                  <a:gd name="T68" fmla="*/ 1476 w 1480"/>
                  <a:gd name="T69" fmla="*/ 54 h 98"/>
                  <a:gd name="T70" fmla="*/ 1480 w 1480"/>
                  <a:gd name="T71" fmla="*/ 52 h 98"/>
                  <a:gd name="T72" fmla="*/ 1480 w 1480"/>
                  <a:gd name="T73" fmla="*/ 50 h 98"/>
                  <a:gd name="T74" fmla="*/ 1480 w 1480"/>
                  <a:gd name="T75" fmla="*/ 50 h 98"/>
                  <a:gd name="T76" fmla="*/ 1480 w 1480"/>
                  <a:gd name="T77" fmla="*/ 46 h 98"/>
                  <a:gd name="T78" fmla="*/ 1476 w 1480"/>
                  <a:gd name="T79" fmla="*/ 44 h 98"/>
                  <a:gd name="T80" fmla="*/ 1466 w 1480"/>
                  <a:gd name="T81" fmla="*/ 40 h 98"/>
                  <a:gd name="T82" fmla="*/ 1448 w 1480"/>
                  <a:gd name="T83" fmla="*/ 34 h 98"/>
                  <a:gd name="T84" fmla="*/ 1422 w 1480"/>
                  <a:gd name="T85" fmla="*/ 30 h 98"/>
                  <a:gd name="T86" fmla="*/ 1354 w 1480"/>
                  <a:gd name="T87" fmla="*/ 22 h 98"/>
                  <a:gd name="T88" fmla="*/ 1264 w 1480"/>
                  <a:gd name="T89" fmla="*/ 14 h 98"/>
                  <a:gd name="T90" fmla="*/ 1154 w 1480"/>
                  <a:gd name="T91" fmla="*/ 8 h 98"/>
                  <a:gd name="T92" fmla="*/ 1028 w 1480"/>
                  <a:gd name="T93" fmla="*/ 4 h 98"/>
                  <a:gd name="T94" fmla="*/ 888 w 1480"/>
                  <a:gd name="T95" fmla="*/ 2 h 98"/>
                  <a:gd name="T96" fmla="*/ 738 w 1480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0" h="98">
                    <a:moveTo>
                      <a:pt x="738" y="0"/>
                    </a:moveTo>
                    <a:lnTo>
                      <a:pt x="738" y="0"/>
                    </a:lnTo>
                    <a:lnTo>
                      <a:pt x="588" y="2"/>
                    </a:lnTo>
                    <a:lnTo>
                      <a:pt x="450" y="4"/>
                    </a:lnTo>
                    <a:lnTo>
                      <a:pt x="324" y="8"/>
                    </a:lnTo>
                    <a:lnTo>
                      <a:pt x="216" y="14"/>
                    </a:lnTo>
                    <a:lnTo>
                      <a:pt x="126" y="22"/>
                    </a:lnTo>
                    <a:lnTo>
                      <a:pt x="58" y="30"/>
                    </a:lnTo>
                    <a:lnTo>
                      <a:pt x="32" y="34"/>
                    </a:lnTo>
                    <a:lnTo>
                      <a:pt x="14" y="40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14" y="60"/>
                    </a:lnTo>
                    <a:lnTo>
                      <a:pt x="32" y="64"/>
                    </a:lnTo>
                    <a:lnTo>
                      <a:pt x="58" y="68"/>
                    </a:lnTo>
                    <a:lnTo>
                      <a:pt x="126" y="76"/>
                    </a:lnTo>
                    <a:lnTo>
                      <a:pt x="216" y="84"/>
                    </a:lnTo>
                    <a:lnTo>
                      <a:pt x="324" y="90"/>
                    </a:lnTo>
                    <a:lnTo>
                      <a:pt x="450" y="94"/>
                    </a:lnTo>
                    <a:lnTo>
                      <a:pt x="588" y="96"/>
                    </a:lnTo>
                    <a:lnTo>
                      <a:pt x="738" y="98"/>
                    </a:lnTo>
                    <a:lnTo>
                      <a:pt x="738" y="98"/>
                    </a:lnTo>
                    <a:lnTo>
                      <a:pt x="888" y="96"/>
                    </a:lnTo>
                    <a:lnTo>
                      <a:pt x="1028" y="94"/>
                    </a:lnTo>
                    <a:lnTo>
                      <a:pt x="1154" y="90"/>
                    </a:lnTo>
                    <a:lnTo>
                      <a:pt x="1264" y="84"/>
                    </a:lnTo>
                    <a:lnTo>
                      <a:pt x="1354" y="76"/>
                    </a:lnTo>
                    <a:lnTo>
                      <a:pt x="1422" y="68"/>
                    </a:lnTo>
                    <a:lnTo>
                      <a:pt x="1448" y="64"/>
                    </a:lnTo>
                    <a:lnTo>
                      <a:pt x="1466" y="60"/>
                    </a:lnTo>
                    <a:lnTo>
                      <a:pt x="1476" y="54"/>
                    </a:lnTo>
                    <a:lnTo>
                      <a:pt x="1480" y="52"/>
                    </a:lnTo>
                    <a:lnTo>
                      <a:pt x="1480" y="50"/>
                    </a:lnTo>
                    <a:lnTo>
                      <a:pt x="1480" y="50"/>
                    </a:lnTo>
                    <a:lnTo>
                      <a:pt x="1480" y="46"/>
                    </a:lnTo>
                    <a:lnTo>
                      <a:pt x="1476" y="44"/>
                    </a:lnTo>
                    <a:lnTo>
                      <a:pt x="1466" y="40"/>
                    </a:lnTo>
                    <a:lnTo>
                      <a:pt x="1448" y="34"/>
                    </a:lnTo>
                    <a:lnTo>
                      <a:pt x="1422" y="30"/>
                    </a:lnTo>
                    <a:lnTo>
                      <a:pt x="1354" y="22"/>
                    </a:lnTo>
                    <a:lnTo>
                      <a:pt x="1264" y="14"/>
                    </a:lnTo>
                    <a:lnTo>
                      <a:pt x="1154" y="8"/>
                    </a:lnTo>
                    <a:lnTo>
                      <a:pt x="1028" y="4"/>
                    </a:lnTo>
                    <a:lnTo>
                      <a:pt x="888" y="2"/>
                    </a:lnTo>
                    <a:lnTo>
                      <a:pt x="7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427"/>
              <p:cNvSpPr>
                <a:spLocks noEditPoints="1"/>
              </p:cNvSpPr>
              <p:nvPr/>
            </p:nvSpPr>
            <p:spPr bwMode="auto">
              <a:xfrm>
                <a:off x="3114" y="4176"/>
                <a:ext cx="1472" cy="98"/>
              </a:xfrm>
              <a:custGeom>
                <a:avLst/>
                <a:gdLst>
                  <a:gd name="T0" fmla="*/ 734 w 1472"/>
                  <a:gd name="T1" fmla="*/ 98 h 98"/>
                  <a:gd name="T2" fmla="*/ 450 w 1472"/>
                  <a:gd name="T3" fmla="*/ 94 h 98"/>
                  <a:gd name="T4" fmla="*/ 218 w 1472"/>
                  <a:gd name="T5" fmla="*/ 82 h 98"/>
                  <a:gd name="T6" fmla="*/ 62 w 1472"/>
                  <a:gd name="T7" fmla="*/ 68 h 98"/>
                  <a:gd name="T8" fmla="*/ 20 w 1472"/>
                  <a:gd name="T9" fmla="*/ 58 h 98"/>
                  <a:gd name="T10" fmla="*/ 6 w 1472"/>
                  <a:gd name="T11" fmla="*/ 52 h 98"/>
                  <a:gd name="T12" fmla="*/ 6 w 1472"/>
                  <a:gd name="T13" fmla="*/ 50 h 98"/>
                  <a:gd name="T14" fmla="*/ 10 w 1472"/>
                  <a:gd name="T15" fmla="*/ 44 h 98"/>
                  <a:gd name="T16" fmla="*/ 38 w 1472"/>
                  <a:gd name="T17" fmla="*/ 34 h 98"/>
                  <a:gd name="T18" fmla="*/ 130 w 1472"/>
                  <a:gd name="T19" fmla="*/ 22 h 98"/>
                  <a:gd name="T20" fmla="*/ 326 w 1472"/>
                  <a:gd name="T21" fmla="*/ 10 h 98"/>
                  <a:gd name="T22" fmla="*/ 586 w 1472"/>
                  <a:gd name="T23" fmla="*/ 2 h 98"/>
                  <a:gd name="T24" fmla="*/ 734 w 1472"/>
                  <a:gd name="T25" fmla="*/ 0 h 98"/>
                  <a:gd name="T26" fmla="*/ 1020 w 1472"/>
                  <a:gd name="T27" fmla="*/ 4 h 98"/>
                  <a:gd name="T28" fmla="*/ 1252 w 1472"/>
                  <a:gd name="T29" fmla="*/ 14 h 98"/>
                  <a:gd name="T30" fmla="*/ 1410 w 1472"/>
                  <a:gd name="T31" fmla="*/ 30 h 98"/>
                  <a:gd name="T32" fmla="*/ 1452 w 1472"/>
                  <a:gd name="T33" fmla="*/ 40 h 98"/>
                  <a:gd name="T34" fmla="*/ 1466 w 1472"/>
                  <a:gd name="T35" fmla="*/ 46 h 98"/>
                  <a:gd name="T36" fmla="*/ 1466 w 1472"/>
                  <a:gd name="T37" fmla="*/ 50 h 98"/>
                  <a:gd name="T38" fmla="*/ 1462 w 1472"/>
                  <a:gd name="T39" fmla="*/ 54 h 98"/>
                  <a:gd name="T40" fmla="*/ 1434 w 1472"/>
                  <a:gd name="T41" fmla="*/ 64 h 98"/>
                  <a:gd name="T42" fmla="*/ 1342 w 1472"/>
                  <a:gd name="T43" fmla="*/ 76 h 98"/>
                  <a:gd name="T44" fmla="*/ 1144 w 1472"/>
                  <a:gd name="T45" fmla="*/ 88 h 98"/>
                  <a:gd name="T46" fmla="*/ 882 w 1472"/>
                  <a:gd name="T47" fmla="*/ 96 h 98"/>
                  <a:gd name="T48" fmla="*/ 734 w 1472"/>
                  <a:gd name="T49" fmla="*/ 0 h 98"/>
                  <a:gd name="T50" fmla="*/ 586 w 1472"/>
                  <a:gd name="T51" fmla="*/ 2 h 98"/>
                  <a:gd name="T52" fmla="*/ 324 w 1472"/>
                  <a:gd name="T53" fmla="*/ 8 h 98"/>
                  <a:gd name="T54" fmla="*/ 126 w 1472"/>
                  <a:gd name="T55" fmla="*/ 22 h 98"/>
                  <a:gd name="T56" fmla="*/ 34 w 1472"/>
                  <a:gd name="T57" fmla="*/ 34 h 98"/>
                  <a:gd name="T58" fmla="*/ 4 w 1472"/>
                  <a:gd name="T59" fmla="*/ 44 h 98"/>
                  <a:gd name="T60" fmla="*/ 0 w 1472"/>
                  <a:gd name="T61" fmla="*/ 50 h 98"/>
                  <a:gd name="T62" fmla="*/ 2 w 1472"/>
                  <a:gd name="T63" fmla="*/ 52 h 98"/>
                  <a:gd name="T64" fmla="*/ 16 w 1472"/>
                  <a:gd name="T65" fmla="*/ 58 h 98"/>
                  <a:gd name="T66" fmla="*/ 58 w 1472"/>
                  <a:gd name="T67" fmla="*/ 68 h 98"/>
                  <a:gd name="T68" fmla="*/ 216 w 1472"/>
                  <a:gd name="T69" fmla="*/ 84 h 98"/>
                  <a:gd name="T70" fmla="*/ 448 w 1472"/>
                  <a:gd name="T71" fmla="*/ 94 h 98"/>
                  <a:gd name="T72" fmla="*/ 734 w 1472"/>
                  <a:gd name="T73" fmla="*/ 98 h 98"/>
                  <a:gd name="T74" fmla="*/ 884 w 1472"/>
                  <a:gd name="T75" fmla="*/ 96 h 98"/>
                  <a:gd name="T76" fmla="*/ 1148 w 1472"/>
                  <a:gd name="T77" fmla="*/ 90 h 98"/>
                  <a:gd name="T78" fmla="*/ 1346 w 1472"/>
                  <a:gd name="T79" fmla="*/ 76 h 98"/>
                  <a:gd name="T80" fmla="*/ 1438 w 1472"/>
                  <a:gd name="T81" fmla="*/ 64 h 98"/>
                  <a:gd name="T82" fmla="*/ 1468 w 1472"/>
                  <a:gd name="T83" fmla="*/ 54 h 98"/>
                  <a:gd name="T84" fmla="*/ 1472 w 1472"/>
                  <a:gd name="T85" fmla="*/ 50 h 98"/>
                  <a:gd name="T86" fmla="*/ 1470 w 1472"/>
                  <a:gd name="T87" fmla="*/ 46 h 98"/>
                  <a:gd name="T88" fmla="*/ 1456 w 1472"/>
                  <a:gd name="T89" fmla="*/ 40 h 98"/>
                  <a:gd name="T90" fmla="*/ 1414 w 1472"/>
                  <a:gd name="T91" fmla="*/ 30 h 98"/>
                  <a:gd name="T92" fmla="*/ 1256 w 1472"/>
                  <a:gd name="T93" fmla="*/ 14 h 98"/>
                  <a:gd name="T94" fmla="*/ 1022 w 1472"/>
                  <a:gd name="T95" fmla="*/ 4 h 98"/>
                  <a:gd name="T96" fmla="*/ 734 w 1472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72" h="98">
                    <a:moveTo>
                      <a:pt x="734" y="98"/>
                    </a:moveTo>
                    <a:lnTo>
                      <a:pt x="734" y="98"/>
                    </a:lnTo>
                    <a:lnTo>
                      <a:pt x="586" y="96"/>
                    </a:lnTo>
                    <a:lnTo>
                      <a:pt x="450" y="94"/>
                    </a:lnTo>
                    <a:lnTo>
                      <a:pt x="326" y="88"/>
                    </a:lnTo>
                    <a:lnTo>
                      <a:pt x="218" y="82"/>
                    </a:lnTo>
                    <a:lnTo>
                      <a:pt x="130" y="76"/>
                    </a:lnTo>
                    <a:lnTo>
                      <a:pt x="62" y="68"/>
                    </a:lnTo>
                    <a:lnTo>
                      <a:pt x="38" y="64"/>
                    </a:lnTo>
                    <a:lnTo>
                      <a:pt x="20" y="58"/>
                    </a:lnTo>
                    <a:lnTo>
                      <a:pt x="10" y="54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46"/>
                    </a:lnTo>
                    <a:lnTo>
                      <a:pt x="10" y="44"/>
                    </a:lnTo>
                    <a:lnTo>
                      <a:pt x="20" y="40"/>
                    </a:lnTo>
                    <a:lnTo>
                      <a:pt x="38" y="34"/>
                    </a:lnTo>
                    <a:lnTo>
                      <a:pt x="62" y="30"/>
                    </a:lnTo>
                    <a:lnTo>
                      <a:pt x="130" y="22"/>
                    </a:lnTo>
                    <a:lnTo>
                      <a:pt x="218" y="14"/>
                    </a:lnTo>
                    <a:lnTo>
                      <a:pt x="326" y="10"/>
                    </a:lnTo>
                    <a:lnTo>
                      <a:pt x="450" y="4"/>
                    </a:lnTo>
                    <a:lnTo>
                      <a:pt x="586" y="2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882" y="2"/>
                    </a:lnTo>
                    <a:lnTo>
                      <a:pt x="1020" y="4"/>
                    </a:lnTo>
                    <a:lnTo>
                      <a:pt x="1144" y="10"/>
                    </a:lnTo>
                    <a:lnTo>
                      <a:pt x="1252" y="14"/>
                    </a:lnTo>
                    <a:lnTo>
                      <a:pt x="1342" y="22"/>
                    </a:lnTo>
                    <a:lnTo>
                      <a:pt x="1410" y="30"/>
                    </a:lnTo>
                    <a:lnTo>
                      <a:pt x="1434" y="34"/>
                    </a:lnTo>
                    <a:lnTo>
                      <a:pt x="1452" y="40"/>
                    </a:lnTo>
                    <a:lnTo>
                      <a:pt x="1462" y="44"/>
                    </a:lnTo>
                    <a:lnTo>
                      <a:pt x="1466" y="46"/>
                    </a:lnTo>
                    <a:lnTo>
                      <a:pt x="1466" y="50"/>
                    </a:lnTo>
                    <a:lnTo>
                      <a:pt x="1466" y="50"/>
                    </a:lnTo>
                    <a:lnTo>
                      <a:pt x="1466" y="52"/>
                    </a:lnTo>
                    <a:lnTo>
                      <a:pt x="1462" y="54"/>
                    </a:lnTo>
                    <a:lnTo>
                      <a:pt x="1452" y="58"/>
                    </a:lnTo>
                    <a:lnTo>
                      <a:pt x="1434" y="64"/>
                    </a:lnTo>
                    <a:lnTo>
                      <a:pt x="1410" y="68"/>
                    </a:lnTo>
                    <a:lnTo>
                      <a:pt x="1342" y="76"/>
                    </a:lnTo>
                    <a:lnTo>
                      <a:pt x="1252" y="82"/>
                    </a:lnTo>
                    <a:lnTo>
                      <a:pt x="1144" y="88"/>
                    </a:lnTo>
                    <a:lnTo>
                      <a:pt x="1020" y="94"/>
                    </a:lnTo>
                    <a:lnTo>
                      <a:pt x="882" y="96"/>
                    </a:lnTo>
                    <a:lnTo>
                      <a:pt x="734" y="98"/>
                    </a:lnTo>
                    <a:close/>
                    <a:moveTo>
                      <a:pt x="734" y="0"/>
                    </a:moveTo>
                    <a:lnTo>
                      <a:pt x="734" y="0"/>
                    </a:lnTo>
                    <a:lnTo>
                      <a:pt x="586" y="2"/>
                    </a:lnTo>
                    <a:lnTo>
                      <a:pt x="448" y="4"/>
                    </a:lnTo>
                    <a:lnTo>
                      <a:pt x="324" y="8"/>
                    </a:lnTo>
                    <a:lnTo>
                      <a:pt x="216" y="14"/>
                    </a:lnTo>
                    <a:lnTo>
                      <a:pt x="126" y="22"/>
                    </a:lnTo>
                    <a:lnTo>
                      <a:pt x="58" y="30"/>
                    </a:lnTo>
                    <a:lnTo>
                      <a:pt x="34" y="34"/>
                    </a:lnTo>
                    <a:lnTo>
                      <a:pt x="16" y="40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16" y="58"/>
                    </a:lnTo>
                    <a:lnTo>
                      <a:pt x="34" y="64"/>
                    </a:lnTo>
                    <a:lnTo>
                      <a:pt x="58" y="68"/>
                    </a:lnTo>
                    <a:lnTo>
                      <a:pt x="126" y="76"/>
                    </a:lnTo>
                    <a:lnTo>
                      <a:pt x="216" y="84"/>
                    </a:lnTo>
                    <a:lnTo>
                      <a:pt x="324" y="90"/>
                    </a:lnTo>
                    <a:lnTo>
                      <a:pt x="448" y="94"/>
                    </a:lnTo>
                    <a:lnTo>
                      <a:pt x="586" y="96"/>
                    </a:lnTo>
                    <a:lnTo>
                      <a:pt x="734" y="98"/>
                    </a:lnTo>
                    <a:lnTo>
                      <a:pt x="734" y="98"/>
                    </a:lnTo>
                    <a:lnTo>
                      <a:pt x="884" y="96"/>
                    </a:lnTo>
                    <a:lnTo>
                      <a:pt x="1022" y="94"/>
                    </a:lnTo>
                    <a:lnTo>
                      <a:pt x="1148" y="90"/>
                    </a:lnTo>
                    <a:lnTo>
                      <a:pt x="1256" y="84"/>
                    </a:lnTo>
                    <a:lnTo>
                      <a:pt x="1346" y="76"/>
                    </a:lnTo>
                    <a:lnTo>
                      <a:pt x="1414" y="68"/>
                    </a:lnTo>
                    <a:lnTo>
                      <a:pt x="1438" y="64"/>
                    </a:lnTo>
                    <a:lnTo>
                      <a:pt x="1456" y="58"/>
                    </a:lnTo>
                    <a:lnTo>
                      <a:pt x="1468" y="54"/>
                    </a:lnTo>
                    <a:lnTo>
                      <a:pt x="1470" y="52"/>
                    </a:lnTo>
                    <a:lnTo>
                      <a:pt x="1472" y="50"/>
                    </a:lnTo>
                    <a:lnTo>
                      <a:pt x="1472" y="50"/>
                    </a:lnTo>
                    <a:lnTo>
                      <a:pt x="1470" y="46"/>
                    </a:lnTo>
                    <a:lnTo>
                      <a:pt x="1468" y="44"/>
                    </a:lnTo>
                    <a:lnTo>
                      <a:pt x="1456" y="40"/>
                    </a:lnTo>
                    <a:lnTo>
                      <a:pt x="1438" y="34"/>
                    </a:lnTo>
                    <a:lnTo>
                      <a:pt x="1414" y="30"/>
                    </a:lnTo>
                    <a:lnTo>
                      <a:pt x="1346" y="22"/>
                    </a:lnTo>
                    <a:lnTo>
                      <a:pt x="1256" y="14"/>
                    </a:lnTo>
                    <a:lnTo>
                      <a:pt x="1148" y="8"/>
                    </a:lnTo>
                    <a:lnTo>
                      <a:pt x="1022" y="4"/>
                    </a:lnTo>
                    <a:lnTo>
                      <a:pt x="884" y="2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C7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428"/>
              <p:cNvSpPr>
                <a:spLocks/>
              </p:cNvSpPr>
              <p:nvPr/>
            </p:nvSpPr>
            <p:spPr bwMode="auto">
              <a:xfrm>
                <a:off x="3120" y="4176"/>
                <a:ext cx="1460" cy="98"/>
              </a:xfrm>
              <a:custGeom>
                <a:avLst/>
                <a:gdLst>
                  <a:gd name="T0" fmla="*/ 728 w 1460"/>
                  <a:gd name="T1" fmla="*/ 98 h 98"/>
                  <a:gd name="T2" fmla="*/ 728 w 1460"/>
                  <a:gd name="T3" fmla="*/ 98 h 98"/>
                  <a:gd name="T4" fmla="*/ 580 w 1460"/>
                  <a:gd name="T5" fmla="*/ 96 h 98"/>
                  <a:gd name="T6" fmla="*/ 444 w 1460"/>
                  <a:gd name="T7" fmla="*/ 94 h 98"/>
                  <a:gd name="T8" fmla="*/ 320 w 1460"/>
                  <a:gd name="T9" fmla="*/ 88 h 98"/>
                  <a:gd name="T10" fmla="*/ 212 w 1460"/>
                  <a:gd name="T11" fmla="*/ 82 h 98"/>
                  <a:gd name="T12" fmla="*/ 124 w 1460"/>
                  <a:gd name="T13" fmla="*/ 76 h 98"/>
                  <a:gd name="T14" fmla="*/ 56 w 1460"/>
                  <a:gd name="T15" fmla="*/ 68 h 98"/>
                  <a:gd name="T16" fmla="*/ 32 w 1460"/>
                  <a:gd name="T17" fmla="*/ 64 h 98"/>
                  <a:gd name="T18" fmla="*/ 14 w 1460"/>
                  <a:gd name="T19" fmla="*/ 58 h 98"/>
                  <a:gd name="T20" fmla="*/ 4 w 1460"/>
                  <a:gd name="T21" fmla="*/ 54 h 98"/>
                  <a:gd name="T22" fmla="*/ 0 w 1460"/>
                  <a:gd name="T23" fmla="*/ 52 h 98"/>
                  <a:gd name="T24" fmla="*/ 0 w 1460"/>
                  <a:gd name="T25" fmla="*/ 50 h 98"/>
                  <a:gd name="T26" fmla="*/ 0 w 1460"/>
                  <a:gd name="T27" fmla="*/ 50 h 98"/>
                  <a:gd name="T28" fmla="*/ 0 w 1460"/>
                  <a:gd name="T29" fmla="*/ 46 h 98"/>
                  <a:gd name="T30" fmla="*/ 4 w 1460"/>
                  <a:gd name="T31" fmla="*/ 44 h 98"/>
                  <a:gd name="T32" fmla="*/ 14 w 1460"/>
                  <a:gd name="T33" fmla="*/ 40 h 98"/>
                  <a:gd name="T34" fmla="*/ 32 w 1460"/>
                  <a:gd name="T35" fmla="*/ 34 h 98"/>
                  <a:gd name="T36" fmla="*/ 56 w 1460"/>
                  <a:gd name="T37" fmla="*/ 30 h 98"/>
                  <a:gd name="T38" fmla="*/ 124 w 1460"/>
                  <a:gd name="T39" fmla="*/ 22 h 98"/>
                  <a:gd name="T40" fmla="*/ 212 w 1460"/>
                  <a:gd name="T41" fmla="*/ 14 h 98"/>
                  <a:gd name="T42" fmla="*/ 320 w 1460"/>
                  <a:gd name="T43" fmla="*/ 10 h 98"/>
                  <a:gd name="T44" fmla="*/ 444 w 1460"/>
                  <a:gd name="T45" fmla="*/ 4 h 98"/>
                  <a:gd name="T46" fmla="*/ 580 w 1460"/>
                  <a:gd name="T47" fmla="*/ 2 h 98"/>
                  <a:gd name="T48" fmla="*/ 728 w 1460"/>
                  <a:gd name="T49" fmla="*/ 0 h 98"/>
                  <a:gd name="T50" fmla="*/ 728 w 1460"/>
                  <a:gd name="T51" fmla="*/ 0 h 98"/>
                  <a:gd name="T52" fmla="*/ 876 w 1460"/>
                  <a:gd name="T53" fmla="*/ 2 h 98"/>
                  <a:gd name="T54" fmla="*/ 1014 w 1460"/>
                  <a:gd name="T55" fmla="*/ 4 h 98"/>
                  <a:gd name="T56" fmla="*/ 1138 w 1460"/>
                  <a:gd name="T57" fmla="*/ 10 h 98"/>
                  <a:gd name="T58" fmla="*/ 1246 w 1460"/>
                  <a:gd name="T59" fmla="*/ 14 h 98"/>
                  <a:gd name="T60" fmla="*/ 1336 w 1460"/>
                  <a:gd name="T61" fmla="*/ 22 h 98"/>
                  <a:gd name="T62" fmla="*/ 1404 w 1460"/>
                  <a:gd name="T63" fmla="*/ 30 h 98"/>
                  <a:gd name="T64" fmla="*/ 1428 w 1460"/>
                  <a:gd name="T65" fmla="*/ 34 h 98"/>
                  <a:gd name="T66" fmla="*/ 1446 w 1460"/>
                  <a:gd name="T67" fmla="*/ 40 h 98"/>
                  <a:gd name="T68" fmla="*/ 1456 w 1460"/>
                  <a:gd name="T69" fmla="*/ 44 h 98"/>
                  <a:gd name="T70" fmla="*/ 1460 w 1460"/>
                  <a:gd name="T71" fmla="*/ 46 h 98"/>
                  <a:gd name="T72" fmla="*/ 1460 w 1460"/>
                  <a:gd name="T73" fmla="*/ 50 h 98"/>
                  <a:gd name="T74" fmla="*/ 1460 w 1460"/>
                  <a:gd name="T75" fmla="*/ 50 h 98"/>
                  <a:gd name="T76" fmla="*/ 1460 w 1460"/>
                  <a:gd name="T77" fmla="*/ 52 h 98"/>
                  <a:gd name="T78" fmla="*/ 1456 w 1460"/>
                  <a:gd name="T79" fmla="*/ 54 h 98"/>
                  <a:gd name="T80" fmla="*/ 1446 w 1460"/>
                  <a:gd name="T81" fmla="*/ 58 h 98"/>
                  <a:gd name="T82" fmla="*/ 1428 w 1460"/>
                  <a:gd name="T83" fmla="*/ 64 h 98"/>
                  <a:gd name="T84" fmla="*/ 1404 w 1460"/>
                  <a:gd name="T85" fmla="*/ 68 h 98"/>
                  <a:gd name="T86" fmla="*/ 1336 w 1460"/>
                  <a:gd name="T87" fmla="*/ 76 h 98"/>
                  <a:gd name="T88" fmla="*/ 1246 w 1460"/>
                  <a:gd name="T89" fmla="*/ 82 h 98"/>
                  <a:gd name="T90" fmla="*/ 1138 w 1460"/>
                  <a:gd name="T91" fmla="*/ 88 h 98"/>
                  <a:gd name="T92" fmla="*/ 1014 w 1460"/>
                  <a:gd name="T93" fmla="*/ 94 h 98"/>
                  <a:gd name="T94" fmla="*/ 876 w 1460"/>
                  <a:gd name="T95" fmla="*/ 96 h 98"/>
                  <a:gd name="T96" fmla="*/ 728 w 1460"/>
                  <a:gd name="T9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60" h="98">
                    <a:moveTo>
                      <a:pt x="728" y="98"/>
                    </a:moveTo>
                    <a:lnTo>
                      <a:pt x="728" y="98"/>
                    </a:lnTo>
                    <a:lnTo>
                      <a:pt x="580" y="96"/>
                    </a:lnTo>
                    <a:lnTo>
                      <a:pt x="444" y="94"/>
                    </a:lnTo>
                    <a:lnTo>
                      <a:pt x="320" y="88"/>
                    </a:lnTo>
                    <a:lnTo>
                      <a:pt x="212" y="82"/>
                    </a:lnTo>
                    <a:lnTo>
                      <a:pt x="124" y="76"/>
                    </a:lnTo>
                    <a:lnTo>
                      <a:pt x="56" y="68"/>
                    </a:lnTo>
                    <a:lnTo>
                      <a:pt x="32" y="64"/>
                    </a:lnTo>
                    <a:lnTo>
                      <a:pt x="14" y="58"/>
                    </a:lnTo>
                    <a:lnTo>
                      <a:pt x="4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14" y="40"/>
                    </a:lnTo>
                    <a:lnTo>
                      <a:pt x="32" y="34"/>
                    </a:lnTo>
                    <a:lnTo>
                      <a:pt x="56" y="30"/>
                    </a:lnTo>
                    <a:lnTo>
                      <a:pt x="124" y="22"/>
                    </a:lnTo>
                    <a:lnTo>
                      <a:pt x="212" y="14"/>
                    </a:lnTo>
                    <a:lnTo>
                      <a:pt x="320" y="10"/>
                    </a:lnTo>
                    <a:lnTo>
                      <a:pt x="444" y="4"/>
                    </a:lnTo>
                    <a:lnTo>
                      <a:pt x="580" y="2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876" y="2"/>
                    </a:lnTo>
                    <a:lnTo>
                      <a:pt x="1014" y="4"/>
                    </a:lnTo>
                    <a:lnTo>
                      <a:pt x="1138" y="10"/>
                    </a:lnTo>
                    <a:lnTo>
                      <a:pt x="1246" y="14"/>
                    </a:lnTo>
                    <a:lnTo>
                      <a:pt x="1336" y="22"/>
                    </a:lnTo>
                    <a:lnTo>
                      <a:pt x="1404" y="30"/>
                    </a:lnTo>
                    <a:lnTo>
                      <a:pt x="1428" y="34"/>
                    </a:lnTo>
                    <a:lnTo>
                      <a:pt x="1446" y="40"/>
                    </a:lnTo>
                    <a:lnTo>
                      <a:pt x="1456" y="44"/>
                    </a:lnTo>
                    <a:lnTo>
                      <a:pt x="1460" y="46"/>
                    </a:lnTo>
                    <a:lnTo>
                      <a:pt x="1460" y="50"/>
                    </a:lnTo>
                    <a:lnTo>
                      <a:pt x="1460" y="50"/>
                    </a:lnTo>
                    <a:lnTo>
                      <a:pt x="1460" y="52"/>
                    </a:lnTo>
                    <a:lnTo>
                      <a:pt x="1456" y="54"/>
                    </a:lnTo>
                    <a:lnTo>
                      <a:pt x="1446" y="58"/>
                    </a:lnTo>
                    <a:lnTo>
                      <a:pt x="1428" y="64"/>
                    </a:lnTo>
                    <a:lnTo>
                      <a:pt x="1404" y="68"/>
                    </a:lnTo>
                    <a:lnTo>
                      <a:pt x="1336" y="76"/>
                    </a:lnTo>
                    <a:lnTo>
                      <a:pt x="1246" y="82"/>
                    </a:lnTo>
                    <a:lnTo>
                      <a:pt x="1138" y="88"/>
                    </a:lnTo>
                    <a:lnTo>
                      <a:pt x="1014" y="94"/>
                    </a:lnTo>
                    <a:lnTo>
                      <a:pt x="876" y="96"/>
                    </a:lnTo>
                    <a:lnTo>
                      <a:pt x="728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429"/>
              <p:cNvSpPr>
                <a:spLocks/>
              </p:cNvSpPr>
              <p:nvPr/>
            </p:nvSpPr>
            <p:spPr bwMode="auto">
              <a:xfrm>
                <a:off x="3114" y="4176"/>
                <a:ext cx="1472" cy="98"/>
              </a:xfrm>
              <a:custGeom>
                <a:avLst/>
                <a:gdLst>
                  <a:gd name="T0" fmla="*/ 734 w 1472"/>
                  <a:gd name="T1" fmla="*/ 0 h 98"/>
                  <a:gd name="T2" fmla="*/ 734 w 1472"/>
                  <a:gd name="T3" fmla="*/ 0 h 98"/>
                  <a:gd name="T4" fmla="*/ 586 w 1472"/>
                  <a:gd name="T5" fmla="*/ 2 h 98"/>
                  <a:gd name="T6" fmla="*/ 448 w 1472"/>
                  <a:gd name="T7" fmla="*/ 4 h 98"/>
                  <a:gd name="T8" fmla="*/ 324 w 1472"/>
                  <a:gd name="T9" fmla="*/ 8 h 98"/>
                  <a:gd name="T10" fmla="*/ 216 w 1472"/>
                  <a:gd name="T11" fmla="*/ 14 h 98"/>
                  <a:gd name="T12" fmla="*/ 126 w 1472"/>
                  <a:gd name="T13" fmla="*/ 22 h 98"/>
                  <a:gd name="T14" fmla="*/ 58 w 1472"/>
                  <a:gd name="T15" fmla="*/ 30 h 98"/>
                  <a:gd name="T16" fmla="*/ 34 w 1472"/>
                  <a:gd name="T17" fmla="*/ 34 h 98"/>
                  <a:gd name="T18" fmla="*/ 16 w 1472"/>
                  <a:gd name="T19" fmla="*/ 40 h 98"/>
                  <a:gd name="T20" fmla="*/ 4 w 1472"/>
                  <a:gd name="T21" fmla="*/ 44 h 98"/>
                  <a:gd name="T22" fmla="*/ 2 w 1472"/>
                  <a:gd name="T23" fmla="*/ 46 h 98"/>
                  <a:gd name="T24" fmla="*/ 0 w 1472"/>
                  <a:gd name="T25" fmla="*/ 50 h 98"/>
                  <a:gd name="T26" fmla="*/ 0 w 1472"/>
                  <a:gd name="T27" fmla="*/ 50 h 98"/>
                  <a:gd name="T28" fmla="*/ 2 w 1472"/>
                  <a:gd name="T29" fmla="*/ 52 h 98"/>
                  <a:gd name="T30" fmla="*/ 4 w 1472"/>
                  <a:gd name="T31" fmla="*/ 54 h 98"/>
                  <a:gd name="T32" fmla="*/ 16 w 1472"/>
                  <a:gd name="T33" fmla="*/ 58 h 98"/>
                  <a:gd name="T34" fmla="*/ 34 w 1472"/>
                  <a:gd name="T35" fmla="*/ 64 h 98"/>
                  <a:gd name="T36" fmla="*/ 58 w 1472"/>
                  <a:gd name="T37" fmla="*/ 68 h 98"/>
                  <a:gd name="T38" fmla="*/ 126 w 1472"/>
                  <a:gd name="T39" fmla="*/ 76 h 98"/>
                  <a:gd name="T40" fmla="*/ 216 w 1472"/>
                  <a:gd name="T41" fmla="*/ 84 h 98"/>
                  <a:gd name="T42" fmla="*/ 324 w 1472"/>
                  <a:gd name="T43" fmla="*/ 90 h 98"/>
                  <a:gd name="T44" fmla="*/ 448 w 1472"/>
                  <a:gd name="T45" fmla="*/ 94 h 98"/>
                  <a:gd name="T46" fmla="*/ 586 w 1472"/>
                  <a:gd name="T47" fmla="*/ 96 h 98"/>
                  <a:gd name="T48" fmla="*/ 734 w 1472"/>
                  <a:gd name="T49" fmla="*/ 98 h 98"/>
                  <a:gd name="T50" fmla="*/ 734 w 1472"/>
                  <a:gd name="T51" fmla="*/ 98 h 98"/>
                  <a:gd name="T52" fmla="*/ 884 w 1472"/>
                  <a:gd name="T53" fmla="*/ 96 h 98"/>
                  <a:gd name="T54" fmla="*/ 1022 w 1472"/>
                  <a:gd name="T55" fmla="*/ 94 h 98"/>
                  <a:gd name="T56" fmla="*/ 1148 w 1472"/>
                  <a:gd name="T57" fmla="*/ 90 h 98"/>
                  <a:gd name="T58" fmla="*/ 1256 w 1472"/>
                  <a:gd name="T59" fmla="*/ 84 h 98"/>
                  <a:gd name="T60" fmla="*/ 1346 w 1472"/>
                  <a:gd name="T61" fmla="*/ 76 h 98"/>
                  <a:gd name="T62" fmla="*/ 1414 w 1472"/>
                  <a:gd name="T63" fmla="*/ 68 h 98"/>
                  <a:gd name="T64" fmla="*/ 1438 w 1472"/>
                  <a:gd name="T65" fmla="*/ 64 h 98"/>
                  <a:gd name="T66" fmla="*/ 1456 w 1472"/>
                  <a:gd name="T67" fmla="*/ 58 h 98"/>
                  <a:gd name="T68" fmla="*/ 1468 w 1472"/>
                  <a:gd name="T69" fmla="*/ 54 h 98"/>
                  <a:gd name="T70" fmla="*/ 1470 w 1472"/>
                  <a:gd name="T71" fmla="*/ 52 h 98"/>
                  <a:gd name="T72" fmla="*/ 1472 w 1472"/>
                  <a:gd name="T73" fmla="*/ 50 h 98"/>
                  <a:gd name="T74" fmla="*/ 1472 w 1472"/>
                  <a:gd name="T75" fmla="*/ 50 h 98"/>
                  <a:gd name="T76" fmla="*/ 1470 w 1472"/>
                  <a:gd name="T77" fmla="*/ 46 h 98"/>
                  <a:gd name="T78" fmla="*/ 1468 w 1472"/>
                  <a:gd name="T79" fmla="*/ 44 h 98"/>
                  <a:gd name="T80" fmla="*/ 1456 w 1472"/>
                  <a:gd name="T81" fmla="*/ 40 h 98"/>
                  <a:gd name="T82" fmla="*/ 1438 w 1472"/>
                  <a:gd name="T83" fmla="*/ 34 h 98"/>
                  <a:gd name="T84" fmla="*/ 1414 w 1472"/>
                  <a:gd name="T85" fmla="*/ 30 h 98"/>
                  <a:gd name="T86" fmla="*/ 1346 w 1472"/>
                  <a:gd name="T87" fmla="*/ 22 h 98"/>
                  <a:gd name="T88" fmla="*/ 1256 w 1472"/>
                  <a:gd name="T89" fmla="*/ 14 h 98"/>
                  <a:gd name="T90" fmla="*/ 1148 w 1472"/>
                  <a:gd name="T91" fmla="*/ 8 h 98"/>
                  <a:gd name="T92" fmla="*/ 1022 w 1472"/>
                  <a:gd name="T93" fmla="*/ 4 h 98"/>
                  <a:gd name="T94" fmla="*/ 884 w 1472"/>
                  <a:gd name="T95" fmla="*/ 2 h 98"/>
                  <a:gd name="T96" fmla="*/ 734 w 1472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72" h="98">
                    <a:moveTo>
                      <a:pt x="734" y="0"/>
                    </a:moveTo>
                    <a:lnTo>
                      <a:pt x="734" y="0"/>
                    </a:lnTo>
                    <a:lnTo>
                      <a:pt x="586" y="2"/>
                    </a:lnTo>
                    <a:lnTo>
                      <a:pt x="448" y="4"/>
                    </a:lnTo>
                    <a:lnTo>
                      <a:pt x="324" y="8"/>
                    </a:lnTo>
                    <a:lnTo>
                      <a:pt x="216" y="14"/>
                    </a:lnTo>
                    <a:lnTo>
                      <a:pt x="126" y="22"/>
                    </a:lnTo>
                    <a:lnTo>
                      <a:pt x="58" y="30"/>
                    </a:lnTo>
                    <a:lnTo>
                      <a:pt x="34" y="34"/>
                    </a:lnTo>
                    <a:lnTo>
                      <a:pt x="16" y="40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16" y="58"/>
                    </a:lnTo>
                    <a:lnTo>
                      <a:pt x="34" y="64"/>
                    </a:lnTo>
                    <a:lnTo>
                      <a:pt x="58" y="68"/>
                    </a:lnTo>
                    <a:lnTo>
                      <a:pt x="126" y="76"/>
                    </a:lnTo>
                    <a:lnTo>
                      <a:pt x="216" y="84"/>
                    </a:lnTo>
                    <a:lnTo>
                      <a:pt x="324" y="90"/>
                    </a:lnTo>
                    <a:lnTo>
                      <a:pt x="448" y="94"/>
                    </a:lnTo>
                    <a:lnTo>
                      <a:pt x="586" y="96"/>
                    </a:lnTo>
                    <a:lnTo>
                      <a:pt x="734" y="98"/>
                    </a:lnTo>
                    <a:lnTo>
                      <a:pt x="734" y="98"/>
                    </a:lnTo>
                    <a:lnTo>
                      <a:pt x="884" y="96"/>
                    </a:lnTo>
                    <a:lnTo>
                      <a:pt x="1022" y="94"/>
                    </a:lnTo>
                    <a:lnTo>
                      <a:pt x="1148" y="90"/>
                    </a:lnTo>
                    <a:lnTo>
                      <a:pt x="1256" y="84"/>
                    </a:lnTo>
                    <a:lnTo>
                      <a:pt x="1346" y="76"/>
                    </a:lnTo>
                    <a:lnTo>
                      <a:pt x="1414" y="68"/>
                    </a:lnTo>
                    <a:lnTo>
                      <a:pt x="1438" y="64"/>
                    </a:lnTo>
                    <a:lnTo>
                      <a:pt x="1456" y="58"/>
                    </a:lnTo>
                    <a:lnTo>
                      <a:pt x="1468" y="54"/>
                    </a:lnTo>
                    <a:lnTo>
                      <a:pt x="1470" y="52"/>
                    </a:lnTo>
                    <a:lnTo>
                      <a:pt x="1472" y="50"/>
                    </a:lnTo>
                    <a:lnTo>
                      <a:pt x="1472" y="50"/>
                    </a:lnTo>
                    <a:lnTo>
                      <a:pt x="1470" y="46"/>
                    </a:lnTo>
                    <a:lnTo>
                      <a:pt x="1468" y="44"/>
                    </a:lnTo>
                    <a:lnTo>
                      <a:pt x="1456" y="40"/>
                    </a:lnTo>
                    <a:lnTo>
                      <a:pt x="1438" y="34"/>
                    </a:lnTo>
                    <a:lnTo>
                      <a:pt x="1414" y="30"/>
                    </a:lnTo>
                    <a:lnTo>
                      <a:pt x="1346" y="22"/>
                    </a:lnTo>
                    <a:lnTo>
                      <a:pt x="1256" y="14"/>
                    </a:lnTo>
                    <a:lnTo>
                      <a:pt x="1148" y="8"/>
                    </a:lnTo>
                    <a:lnTo>
                      <a:pt x="1022" y="4"/>
                    </a:lnTo>
                    <a:lnTo>
                      <a:pt x="884" y="2"/>
                    </a:lnTo>
                    <a:lnTo>
                      <a:pt x="7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430"/>
              <p:cNvSpPr>
                <a:spLocks noEditPoints="1"/>
              </p:cNvSpPr>
              <p:nvPr/>
            </p:nvSpPr>
            <p:spPr bwMode="auto">
              <a:xfrm>
                <a:off x="3120" y="4176"/>
                <a:ext cx="1460" cy="98"/>
              </a:xfrm>
              <a:custGeom>
                <a:avLst/>
                <a:gdLst>
                  <a:gd name="T0" fmla="*/ 728 w 1460"/>
                  <a:gd name="T1" fmla="*/ 98 h 98"/>
                  <a:gd name="T2" fmla="*/ 446 w 1460"/>
                  <a:gd name="T3" fmla="*/ 94 h 98"/>
                  <a:gd name="T4" fmla="*/ 216 w 1460"/>
                  <a:gd name="T5" fmla="*/ 82 h 98"/>
                  <a:gd name="T6" fmla="*/ 62 w 1460"/>
                  <a:gd name="T7" fmla="*/ 68 h 98"/>
                  <a:gd name="T8" fmla="*/ 20 w 1460"/>
                  <a:gd name="T9" fmla="*/ 58 h 98"/>
                  <a:gd name="T10" fmla="*/ 6 w 1460"/>
                  <a:gd name="T11" fmla="*/ 52 h 98"/>
                  <a:gd name="T12" fmla="*/ 4 w 1460"/>
                  <a:gd name="T13" fmla="*/ 50 h 98"/>
                  <a:gd name="T14" fmla="*/ 8 w 1460"/>
                  <a:gd name="T15" fmla="*/ 44 h 98"/>
                  <a:gd name="T16" fmla="*/ 38 w 1460"/>
                  <a:gd name="T17" fmla="*/ 34 h 98"/>
                  <a:gd name="T18" fmla="*/ 128 w 1460"/>
                  <a:gd name="T19" fmla="*/ 22 h 98"/>
                  <a:gd name="T20" fmla="*/ 324 w 1460"/>
                  <a:gd name="T21" fmla="*/ 10 h 98"/>
                  <a:gd name="T22" fmla="*/ 582 w 1460"/>
                  <a:gd name="T23" fmla="*/ 2 h 98"/>
                  <a:gd name="T24" fmla="*/ 728 w 1460"/>
                  <a:gd name="T25" fmla="*/ 2 h 98"/>
                  <a:gd name="T26" fmla="*/ 1012 w 1460"/>
                  <a:gd name="T27" fmla="*/ 4 h 98"/>
                  <a:gd name="T28" fmla="*/ 1244 w 1460"/>
                  <a:gd name="T29" fmla="*/ 16 h 98"/>
                  <a:gd name="T30" fmla="*/ 1398 w 1460"/>
                  <a:gd name="T31" fmla="*/ 30 h 98"/>
                  <a:gd name="T32" fmla="*/ 1440 w 1460"/>
                  <a:gd name="T33" fmla="*/ 40 h 98"/>
                  <a:gd name="T34" fmla="*/ 1454 w 1460"/>
                  <a:gd name="T35" fmla="*/ 46 h 98"/>
                  <a:gd name="T36" fmla="*/ 1456 w 1460"/>
                  <a:gd name="T37" fmla="*/ 50 h 98"/>
                  <a:gd name="T38" fmla="*/ 1452 w 1460"/>
                  <a:gd name="T39" fmla="*/ 54 h 98"/>
                  <a:gd name="T40" fmla="*/ 1422 w 1460"/>
                  <a:gd name="T41" fmla="*/ 64 h 98"/>
                  <a:gd name="T42" fmla="*/ 1332 w 1460"/>
                  <a:gd name="T43" fmla="*/ 76 h 98"/>
                  <a:gd name="T44" fmla="*/ 1136 w 1460"/>
                  <a:gd name="T45" fmla="*/ 88 h 98"/>
                  <a:gd name="T46" fmla="*/ 876 w 1460"/>
                  <a:gd name="T47" fmla="*/ 96 h 98"/>
                  <a:gd name="T48" fmla="*/ 728 w 1460"/>
                  <a:gd name="T49" fmla="*/ 0 h 98"/>
                  <a:gd name="T50" fmla="*/ 580 w 1460"/>
                  <a:gd name="T51" fmla="*/ 2 h 98"/>
                  <a:gd name="T52" fmla="*/ 320 w 1460"/>
                  <a:gd name="T53" fmla="*/ 10 h 98"/>
                  <a:gd name="T54" fmla="*/ 124 w 1460"/>
                  <a:gd name="T55" fmla="*/ 22 h 98"/>
                  <a:gd name="T56" fmla="*/ 32 w 1460"/>
                  <a:gd name="T57" fmla="*/ 34 h 98"/>
                  <a:gd name="T58" fmla="*/ 4 w 1460"/>
                  <a:gd name="T59" fmla="*/ 44 h 98"/>
                  <a:gd name="T60" fmla="*/ 0 w 1460"/>
                  <a:gd name="T61" fmla="*/ 50 h 98"/>
                  <a:gd name="T62" fmla="*/ 0 w 1460"/>
                  <a:gd name="T63" fmla="*/ 52 h 98"/>
                  <a:gd name="T64" fmla="*/ 14 w 1460"/>
                  <a:gd name="T65" fmla="*/ 58 h 98"/>
                  <a:gd name="T66" fmla="*/ 56 w 1460"/>
                  <a:gd name="T67" fmla="*/ 68 h 98"/>
                  <a:gd name="T68" fmla="*/ 212 w 1460"/>
                  <a:gd name="T69" fmla="*/ 82 h 98"/>
                  <a:gd name="T70" fmla="*/ 444 w 1460"/>
                  <a:gd name="T71" fmla="*/ 94 h 98"/>
                  <a:gd name="T72" fmla="*/ 728 w 1460"/>
                  <a:gd name="T73" fmla="*/ 98 h 98"/>
                  <a:gd name="T74" fmla="*/ 876 w 1460"/>
                  <a:gd name="T75" fmla="*/ 96 h 98"/>
                  <a:gd name="T76" fmla="*/ 1138 w 1460"/>
                  <a:gd name="T77" fmla="*/ 88 h 98"/>
                  <a:gd name="T78" fmla="*/ 1336 w 1460"/>
                  <a:gd name="T79" fmla="*/ 76 h 98"/>
                  <a:gd name="T80" fmla="*/ 1428 w 1460"/>
                  <a:gd name="T81" fmla="*/ 64 h 98"/>
                  <a:gd name="T82" fmla="*/ 1456 w 1460"/>
                  <a:gd name="T83" fmla="*/ 54 h 98"/>
                  <a:gd name="T84" fmla="*/ 1460 w 1460"/>
                  <a:gd name="T85" fmla="*/ 50 h 98"/>
                  <a:gd name="T86" fmla="*/ 1460 w 1460"/>
                  <a:gd name="T87" fmla="*/ 46 h 98"/>
                  <a:gd name="T88" fmla="*/ 1446 w 1460"/>
                  <a:gd name="T89" fmla="*/ 40 h 98"/>
                  <a:gd name="T90" fmla="*/ 1404 w 1460"/>
                  <a:gd name="T91" fmla="*/ 30 h 98"/>
                  <a:gd name="T92" fmla="*/ 1246 w 1460"/>
                  <a:gd name="T93" fmla="*/ 14 h 98"/>
                  <a:gd name="T94" fmla="*/ 1014 w 1460"/>
                  <a:gd name="T95" fmla="*/ 4 h 98"/>
                  <a:gd name="T96" fmla="*/ 728 w 1460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60" h="98">
                    <a:moveTo>
                      <a:pt x="728" y="98"/>
                    </a:moveTo>
                    <a:lnTo>
                      <a:pt x="728" y="98"/>
                    </a:lnTo>
                    <a:lnTo>
                      <a:pt x="582" y="96"/>
                    </a:lnTo>
                    <a:lnTo>
                      <a:pt x="446" y="94"/>
                    </a:lnTo>
                    <a:lnTo>
                      <a:pt x="324" y="88"/>
                    </a:lnTo>
                    <a:lnTo>
                      <a:pt x="216" y="82"/>
                    </a:lnTo>
                    <a:lnTo>
                      <a:pt x="128" y="76"/>
                    </a:lnTo>
                    <a:lnTo>
                      <a:pt x="62" y="68"/>
                    </a:lnTo>
                    <a:lnTo>
                      <a:pt x="38" y="64"/>
                    </a:lnTo>
                    <a:lnTo>
                      <a:pt x="20" y="58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20" y="40"/>
                    </a:lnTo>
                    <a:lnTo>
                      <a:pt x="38" y="34"/>
                    </a:lnTo>
                    <a:lnTo>
                      <a:pt x="62" y="30"/>
                    </a:lnTo>
                    <a:lnTo>
                      <a:pt x="128" y="22"/>
                    </a:lnTo>
                    <a:lnTo>
                      <a:pt x="216" y="16"/>
                    </a:lnTo>
                    <a:lnTo>
                      <a:pt x="324" y="10"/>
                    </a:lnTo>
                    <a:lnTo>
                      <a:pt x="446" y="4"/>
                    </a:lnTo>
                    <a:lnTo>
                      <a:pt x="582" y="2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876" y="2"/>
                    </a:lnTo>
                    <a:lnTo>
                      <a:pt x="1012" y="4"/>
                    </a:lnTo>
                    <a:lnTo>
                      <a:pt x="1136" y="10"/>
                    </a:lnTo>
                    <a:lnTo>
                      <a:pt x="1244" y="16"/>
                    </a:lnTo>
                    <a:lnTo>
                      <a:pt x="1332" y="22"/>
                    </a:lnTo>
                    <a:lnTo>
                      <a:pt x="1398" y="30"/>
                    </a:lnTo>
                    <a:lnTo>
                      <a:pt x="1422" y="34"/>
                    </a:lnTo>
                    <a:lnTo>
                      <a:pt x="1440" y="40"/>
                    </a:lnTo>
                    <a:lnTo>
                      <a:pt x="1452" y="44"/>
                    </a:lnTo>
                    <a:lnTo>
                      <a:pt x="1454" y="46"/>
                    </a:lnTo>
                    <a:lnTo>
                      <a:pt x="1456" y="50"/>
                    </a:lnTo>
                    <a:lnTo>
                      <a:pt x="1456" y="50"/>
                    </a:lnTo>
                    <a:lnTo>
                      <a:pt x="1454" y="52"/>
                    </a:lnTo>
                    <a:lnTo>
                      <a:pt x="1452" y="54"/>
                    </a:lnTo>
                    <a:lnTo>
                      <a:pt x="1440" y="58"/>
                    </a:lnTo>
                    <a:lnTo>
                      <a:pt x="1422" y="64"/>
                    </a:lnTo>
                    <a:lnTo>
                      <a:pt x="1398" y="68"/>
                    </a:lnTo>
                    <a:lnTo>
                      <a:pt x="1332" y="76"/>
                    </a:lnTo>
                    <a:lnTo>
                      <a:pt x="1244" y="82"/>
                    </a:lnTo>
                    <a:lnTo>
                      <a:pt x="1136" y="88"/>
                    </a:lnTo>
                    <a:lnTo>
                      <a:pt x="1012" y="94"/>
                    </a:lnTo>
                    <a:lnTo>
                      <a:pt x="876" y="96"/>
                    </a:lnTo>
                    <a:lnTo>
                      <a:pt x="728" y="98"/>
                    </a:lnTo>
                    <a:close/>
                    <a:moveTo>
                      <a:pt x="728" y="0"/>
                    </a:moveTo>
                    <a:lnTo>
                      <a:pt x="728" y="0"/>
                    </a:lnTo>
                    <a:lnTo>
                      <a:pt x="580" y="2"/>
                    </a:lnTo>
                    <a:lnTo>
                      <a:pt x="444" y="4"/>
                    </a:lnTo>
                    <a:lnTo>
                      <a:pt x="320" y="10"/>
                    </a:lnTo>
                    <a:lnTo>
                      <a:pt x="212" y="14"/>
                    </a:lnTo>
                    <a:lnTo>
                      <a:pt x="124" y="22"/>
                    </a:lnTo>
                    <a:lnTo>
                      <a:pt x="56" y="30"/>
                    </a:lnTo>
                    <a:lnTo>
                      <a:pt x="32" y="34"/>
                    </a:lnTo>
                    <a:lnTo>
                      <a:pt x="14" y="40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14" y="58"/>
                    </a:lnTo>
                    <a:lnTo>
                      <a:pt x="32" y="64"/>
                    </a:lnTo>
                    <a:lnTo>
                      <a:pt x="56" y="68"/>
                    </a:lnTo>
                    <a:lnTo>
                      <a:pt x="124" y="76"/>
                    </a:lnTo>
                    <a:lnTo>
                      <a:pt x="212" y="82"/>
                    </a:lnTo>
                    <a:lnTo>
                      <a:pt x="320" y="88"/>
                    </a:lnTo>
                    <a:lnTo>
                      <a:pt x="444" y="94"/>
                    </a:lnTo>
                    <a:lnTo>
                      <a:pt x="580" y="96"/>
                    </a:lnTo>
                    <a:lnTo>
                      <a:pt x="728" y="98"/>
                    </a:lnTo>
                    <a:lnTo>
                      <a:pt x="728" y="98"/>
                    </a:lnTo>
                    <a:lnTo>
                      <a:pt x="876" y="96"/>
                    </a:lnTo>
                    <a:lnTo>
                      <a:pt x="1014" y="94"/>
                    </a:lnTo>
                    <a:lnTo>
                      <a:pt x="1138" y="88"/>
                    </a:lnTo>
                    <a:lnTo>
                      <a:pt x="1246" y="82"/>
                    </a:lnTo>
                    <a:lnTo>
                      <a:pt x="1336" y="76"/>
                    </a:lnTo>
                    <a:lnTo>
                      <a:pt x="1404" y="68"/>
                    </a:lnTo>
                    <a:lnTo>
                      <a:pt x="1428" y="64"/>
                    </a:lnTo>
                    <a:lnTo>
                      <a:pt x="1446" y="58"/>
                    </a:lnTo>
                    <a:lnTo>
                      <a:pt x="1456" y="54"/>
                    </a:lnTo>
                    <a:lnTo>
                      <a:pt x="1460" y="52"/>
                    </a:lnTo>
                    <a:lnTo>
                      <a:pt x="1460" y="50"/>
                    </a:lnTo>
                    <a:lnTo>
                      <a:pt x="1460" y="50"/>
                    </a:lnTo>
                    <a:lnTo>
                      <a:pt x="1460" y="46"/>
                    </a:lnTo>
                    <a:lnTo>
                      <a:pt x="1456" y="44"/>
                    </a:lnTo>
                    <a:lnTo>
                      <a:pt x="1446" y="40"/>
                    </a:lnTo>
                    <a:lnTo>
                      <a:pt x="1428" y="34"/>
                    </a:lnTo>
                    <a:lnTo>
                      <a:pt x="1404" y="30"/>
                    </a:lnTo>
                    <a:lnTo>
                      <a:pt x="1336" y="22"/>
                    </a:lnTo>
                    <a:lnTo>
                      <a:pt x="1246" y="14"/>
                    </a:lnTo>
                    <a:lnTo>
                      <a:pt x="1138" y="10"/>
                    </a:lnTo>
                    <a:lnTo>
                      <a:pt x="1014" y="4"/>
                    </a:lnTo>
                    <a:lnTo>
                      <a:pt x="876" y="2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C7C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431"/>
              <p:cNvSpPr>
                <a:spLocks/>
              </p:cNvSpPr>
              <p:nvPr/>
            </p:nvSpPr>
            <p:spPr bwMode="auto">
              <a:xfrm>
                <a:off x="3124" y="4178"/>
                <a:ext cx="1452" cy="96"/>
              </a:xfrm>
              <a:custGeom>
                <a:avLst/>
                <a:gdLst>
                  <a:gd name="T0" fmla="*/ 724 w 1452"/>
                  <a:gd name="T1" fmla="*/ 96 h 96"/>
                  <a:gd name="T2" fmla="*/ 724 w 1452"/>
                  <a:gd name="T3" fmla="*/ 96 h 96"/>
                  <a:gd name="T4" fmla="*/ 578 w 1452"/>
                  <a:gd name="T5" fmla="*/ 94 h 96"/>
                  <a:gd name="T6" fmla="*/ 442 w 1452"/>
                  <a:gd name="T7" fmla="*/ 92 h 96"/>
                  <a:gd name="T8" fmla="*/ 320 w 1452"/>
                  <a:gd name="T9" fmla="*/ 86 h 96"/>
                  <a:gd name="T10" fmla="*/ 212 w 1452"/>
                  <a:gd name="T11" fmla="*/ 80 h 96"/>
                  <a:gd name="T12" fmla="*/ 124 w 1452"/>
                  <a:gd name="T13" fmla="*/ 74 h 96"/>
                  <a:gd name="T14" fmla="*/ 58 w 1452"/>
                  <a:gd name="T15" fmla="*/ 66 h 96"/>
                  <a:gd name="T16" fmla="*/ 34 w 1452"/>
                  <a:gd name="T17" fmla="*/ 62 h 96"/>
                  <a:gd name="T18" fmla="*/ 16 w 1452"/>
                  <a:gd name="T19" fmla="*/ 56 h 96"/>
                  <a:gd name="T20" fmla="*/ 4 w 1452"/>
                  <a:gd name="T21" fmla="*/ 52 h 96"/>
                  <a:gd name="T22" fmla="*/ 2 w 1452"/>
                  <a:gd name="T23" fmla="*/ 50 h 96"/>
                  <a:gd name="T24" fmla="*/ 0 w 1452"/>
                  <a:gd name="T25" fmla="*/ 48 h 96"/>
                  <a:gd name="T26" fmla="*/ 0 w 1452"/>
                  <a:gd name="T27" fmla="*/ 48 h 96"/>
                  <a:gd name="T28" fmla="*/ 2 w 1452"/>
                  <a:gd name="T29" fmla="*/ 44 h 96"/>
                  <a:gd name="T30" fmla="*/ 4 w 1452"/>
                  <a:gd name="T31" fmla="*/ 42 h 96"/>
                  <a:gd name="T32" fmla="*/ 16 w 1452"/>
                  <a:gd name="T33" fmla="*/ 38 h 96"/>
                  <a:gd name="T34" fmla="*/ 34 w 1452"/>
                  <a:gd name="T35" fmla="*/ 32 h 96"/>
                  <a:gd name="T36" fmla="*/ 58 w 1452"/>
                  <a:gd name="T37" fmla="*/ 28 h 96"/>
                  <a:gd name="T38" fmla="*/ 124 w 1452"/>
                  <a:gd name="T39" fmla="*/ 20 h 96"/>
                  <a:gd name="T40" fmla="*/ 212 w 1452"/>
                  <a:gd name="T41" fmla="*/ 14 h 96"/>
                  <a:gd name="T42" fmla="*/ 320 w 1452"/>
                  <a:gd name="T43" fmla="*/ 8 h 96"/>
                  <a:gd name="T44" fmla="*/ 442 w 1452"/>
                  <a:gd name="T45" fmla="*/ 2 h 96"/>
                  <a:gd name="T46" fmla="*/ 578 w 1452"/>
                  <a:gd name="T47" fmla="*/ 0 h 96"/>
                  <a:gd name="T48" fmla="*/ 724 w 1452"/>
                  <a:gd name="T49" fmla="*/ 0 h 96"/>
                  <a:gd name="T50" fmla="*/ 724 w 1452"/>
                  <a:gd name="T51" fmla="*/ 0 h 96"/>
                  <a:gd name="T52" fmla="*/ 872 w 1452"/>
                  <a:gd name="T53" fmla="*/ 0 h 96"/>
                  <a:gd name="T54" fmla="*/ 1008 w 1452"/>
                  <a:gd name="T55" fmla="*/ 2 h 96"/>
                  <a:gd name="T56" fmla="*/ 1132 w 1452"/>
                  <a:gd name="T57" fmla="*/ 8 h 96"/>
                  <a:gd name="T58" fmla="*/ 1240 w 1452"/>
                  <a:gd name="T59" fmla="*/ 14 h 96"/>
                  <a:gd name="T60" fmla="*/ 1328 w 1452"/>
                  <a:gd name="T61" fmla="*/ 20 h 96"/>
                  <a:gd name="T62" fmla="*/ 1394 w 1452"/>
                  <a:gd name="T63" fmla="*/ 28 h 96"/>
                  <a:gd name="T64" fmla="*/ 1418 w 1452"/>
                  <a:gd name="T65" fmla="*/ 32 h 96"/>
                  <a:gd name="T66" fmla="*/ 1436 w 1452"/>
                  <a:gd name="T67" fmla="*/ 38 h 96"/>
                  <a:gd name="T68" fmla="*/ 1448 w 1452"/>
                  <a:gd name="T69" fmla="*/ 42 h 96"/>
                  <a:gd name="T70" fmla="*/ 1450 w 1452"/>
                  <a:gd name="T71" fmla="*/ 44 h 96"/>
                  <a:gd name="T72" fmla="*/ 1452 w 1452"/>
                  <a:gd name="T73" fmla="*/ 48 h 96"/>
                  <a:gd name="T74" fmla="*/ 1452 w 1452"/>
                  <a:gd name="T75" fmla="*/ 48 h 96"/>
                  <a:gd name="T76" fmla="*/ 1450 w 1452"/>
                  <a:gd name="T77" fmla="*/ 50 h 96"/>
                  <a:gd name="T78" fmla="*/ 1448 w 1452"/>
                  <a:gd name="T79" fmla="*/ 52 h 96"/>
                  <a:gd name="T80" fmla="*/ 1436 w 1452"/>
                  <a:gd name="T81" fmla="*/ 56 h 96"/>
                  <a:gd name="T82" fmla="*/ 1418 w 1452"/>
                  <a:gd name="T83" fmla="*/ 62 h 96"/>
                  <a:gd name="T84" fmla="*/ 1394 w 1452"/>
                  <a:gd name="T85" fmla="*/ 66 h 96"/>
                  <a:gd name="T86" fmla="*/ 1328 w 1452"/>
                  <a:gd name="T87" fmla="*/ 74 h 96"/>
                  <a:gd name="T88" fmla="*/ 1240 w 1452"/>
                  <a:gd name="T89" fmla="*/ 80 h 96"/>
                  <a:gd name="T90" fmla="*/ 1132 w 1452"/>
                  <a:gd name="T91" fmla="*/ 86 h 96"/>
                  <a:gd name="T92" fmla="*/ 1008 w 1452"/>
                  <a:gd name="T93" fmla="*/ 92 h 96"/>
                  <a:gd name="T94" fmla="*/ 872 w 1452"/>
                  <a:gd name="T95" fmla="*/ 94 h 96"/>
                  <a:gd name="T96" fmla="*/ 724 w 1452"/>
                  <a:gd name="T9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2" h="96">
                    <a:moveTo>
                      <a:pt x="724" y="96"/>
                    </a:moveTo>
                    <a:lnTo>
                      <a:pt x="724" y="96"/>
                    </a:lnTo>
                    <a:lnTo>
                      <a:pt x="578" y="94"/>
                    </a:lnTo>
                    <a:lnTo>
                      <a:pt x="442" y="92"/>
                    </a:lnTo>
                    <a:lnTo>
                      <a:pt x="320" y="86"/>
                    </a:lnTo>
                    <a:lnTo>
                      <a:pt x="212" y="80"/>
                    </a:lnTo>
                    <a:lnTo>
                      <a:pt x="124" y="74"/>
                    </a:lnTo>
                    <a:lnTo>
                      <a:pt x="58" y="66"/>
                    </a:lnTo>
                    <a:lnTo>
                      <a:pt x="34" y="62"/>
                    </a:lnTo>
                    <a:lnTo>
                      <a:pt x="16" y="56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4" y="42"/>
                    </a:lnTo>
                    <a:lnTo>
                      <a:pt x="16" y="38"/>
                    </a:lnTo>
                    <a:lnTo>
                      <a:pt x="34" y="32"/>
                    </a:lnTo>
                    <a:lnTo>
                      <a:pt x="58" y="28"/>
                    </a:lnTo>
                    <a:lnTo>
                      <a:pt x="124" y="20"/>
                    </a:lnTo>
                    <a:lnTo>
                      <a:pt x="212" y="14"/>
                    </a:lnTo>
                    <a:lnTo>
                      <a:pt x="320" y="8"/>
                    </a:lnTo>
                    <a:lnTo>
                      <a:pt x="442" y="2"/>
                    </a:lnTo>
                    <a:lnTo>
                      <a:pt x="578" y="0"/>
                    </a:lnTo>
                    <a:lnTo>
                      <a:pt x="724" y="0"/>
                    </a:lnTo>
                    <a:lnTo>
                      <a:pt x="724" y="0"/>
                    </a:lnTo>
                    <a:lnTo>
                      <a:pt x="872" y="0"/>
                    </a:lnTo>
                    <a:lnTo>
                      <a:pt x="1008" y="2"/>
                    </a:lnTo>
                    <a:lnTo>
                      <a:pt x="1132" y="8"/>
                    </a:lnTo>
                    <a:lnTo>
                      <a:pt x="1240" y="14"/>
                    </a:lnTo>
                    <a:lnTo>
                      <a:pt x="1328" y="20"/>
                    </a:lnTo>
                    <a:lnTo>
                      <a:pt x="1394" y="28"/>
                    </a:lnTo>
                    <a:lnTo>
                      <a:pt x="1418" y="32"/>
                    </a:lnTo>
                    <a:lnTo>
                      <a:pt x="1436" y="38"/>
                    </a:lnTo>
                    <a:lnTo>
                      <a:pt x="1448" y="42"/>
                    </a:lnTo>
                    <a:lnTo>
                      <a:pt x="1450" y="44"/>
                    </a:lnTo>
                    <a:lnTo>
                      <a:pt x="1452" y="48"/>
                    </a:lnTo>
                    <a:lnTo>
                      <a:pt x="1452" y="48"/>
                    </a:lnTo>
                    <a:lnTo>
                      <a:pt x="1450" y="50"/>
                    </a:lnTo>
                    <a:lnTo>
                      <a:pt x="1448" y="52"/>
                    </a:lnTo>
                    <a:lnTo>
                      <a:pt x="1436" y="56"/>
                    </a:lnTo>
                    <a:lnTo>
                      <a:pt x="1418" y="62"/>
                    </a:lnTo>
                    <a:lnTo>
                      <a:pt x="1394" y="66"/>
                    </a:lnTo>
                    <a:lnTo>
                      <a:pt x="1328" y="74"/>
                    </a:lnTo>
                    <a:lnTo>
                      <a:pt x="1240" y="80"/>
                    </a:lnTo>
                    <a:lnTo>
                      <a:pt x="1132" y="86"/>
                    </a:lnTo>
                    <a:lnTo>
                      <a:pt x="1008" y="92"/>
                    </a:lnTo>
                    <a:lnTo>
                      <a:pt x="872" y="94"/>
                    </a:lnTo>
                    <a:lnTo>
                      <a:pt x="724" y="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432"/>
              <p:cNvSpPr>
                <a:spLocks/>
              </p:cNvSpPr>
              <p:nvPr/>
            </p:nvSpPr>
            <p:spPr bwMode="auto">
              <a:xfrm>
                <a:off x="3120" y="4176"/>
                <a:ext cx="1460" cy="98"/>
              </a:xfrm>
              <a:custGeom>
                <a:avLst/>
                <a:gdLst>
                  <a:gd name="T0" fmla="*/ 728 w 1460"/>
                  <a:gd name="T1" fmla="*/ 0 h 98"/>
                  <a:gd name="T2" fmla="*/ 728 w 1460"/>
                  <a:gd name="T3" fmla="*/ 0 h 98"/>
                  <a:gd name="T4" fmla="*/ 580 w 1460"/>
                  <a:gd name="T5" fmla="*/ 2 h 98"/>
                  <a:gd name="T6" fmla="*/ 444 w 1460"/>
                  <a:gd name="T7" fmla="*/ 4 h 98"/>
                  <a:gd name="T8" fmla="*/ 320 w 1460"/>
                  <a:gd name="T9" fmla="*/ 10 h 98"/>
                  <a:gd name="T10" fmla="*/ 212 w 1460"/>
                  <a:gd name="T11" fmla="*/ 14 h 98"/>
                  <a:gd name="T12" fmla="*/ 124 w 1460"/>
                  <a:gd name="T13" fmla="*/ 22 h 98"/>
                  <a:gd name="T14" fmla="*/ 56 w 1460"/>
                  <a:gd name="T15" fmla="*/ 30 h 98"/>
                  <a:gd name="T16" fmla="*/ 32 w 1460"/>
                  <a:gd name="T17" fmla="*/ 34 h 98"/>
                  <a:gd name="T18" fmla="*/ 14 w 1460"/>
                  <a:gd name="T19" fmla="*/ 40 h 98"/>
                  <a:gd name="T20" fmla="*/ 4 w 1460"/>
                  <a:gd name="T21" fmla="*/ 44 h 98"/>
                  <a:gd name="T22" fmla="*/ 0 w 1460"/>
                  <a:gd name="T23" fmla="*/ 46 h 98"/>
                  <a:gd name="T24" fmla="*/ 0 w 1460"/>
                  <a:gd name="T25" fmla="*/ 50 h 98"/>
                  <a:gd name="T26" fmla="*/ 0 w 1460"/>
                  <a:gd name="T27" fmla="*/ 50 h 98"/>
                  <a:gd name="T28" fmla="*/ 0 w 1460"/>
                  <a:gd name="T29" fmla="*/ 52 h 98"/>
                  <a:gd name="T30" fmla="*/ 4 w 1460"/>
                  <a:gd name="T31" fmla="*/ 54 h 98"/>
                  <a:gd name="T32" fmla="*/ 14 w 1460"/>
                  <a:gd name="T33" fmla="*/ 58 h 98"/>
                  <a:gd name="T34" fmla="*/ 32 w 1460"/>
                  <a:gd name="T35" fmla="*/ 64 h 98"/>
                  <a:gd name="T36" fmla="*/ 56 w 1460"/>
                  <a:gd name="T37" fmla="*/ 68 h 98"/>
                  <a:gd name="T38" fmla="*/ 124 w 1460"/>
                  <a:gd name="T39" fmla="*/ 76 h 98"/>
                  <a:gd name="T40" fmla="*/ 212 w 1460"/>
                  <a:gd name="T41" fmla="*/ 82 h 98"/>
                  <a:gd name="T42" fmla="*/ 320 w 1460"/>
                  <a:gd name="T43" fmla="*/ 88 h 98"/>
                  <a:gd name="T44" fmla="*/ 444 w 1460"/>
                  <a:gd name="T45" fmla="*/ 94 h 98"/>
                  <a:gd name="T46" fmla="*/ 580 w 1460"/>
                  <a:gd name="T47" fmla="*/ 96 h 98"/>
                  <a:gd name="T48" fmla="*/ 728 w 1460"/>
                  <a:gd name="T49" fmla="*/ 98 h 98"/>
                  <a:gd name="T50" fmla="*/ 728 w 1460"/>
                  <a:gd name="T51" fmla="*/ 98 h 98"/>
                  <a:gd name="T52" fmla="*/ 876 w 1460"/>
                  <a:gd name="T53" fmla="*/ 96 h 98"/>
                  <a:gd name="T54" fmla="*/ 1014 w 1460"/>
                  <a:gd name="T55" fmla="*/ 94 h 98"/>
                  <a:gd name="T56" fmla="*/ 1138 w 1460"/>
                  <a:gd name="T57" fmla="*/ 88 h 98"/>
                  <a:gd name="T58" fmla="*/ 1246 w 1460"/>
                  <a:gd name="T59" fmla="*/ 82 h 98"/>
                  <a:gd name="T60" fmla="*/ 1336 w 1460"/>
                  <a:gd name="T61" fmla="*/ 76 h 98"/>
                  <a:gd name="T62" fmla="*/ 1404 w 1460"/>
                  <a:gd name="T63" fmla="*/ 68 h 98"/>
                  <a:gd name="T64" fmla="*/ 1428 w 1460"/>
                  <a:gd name="T65" fmla="*/ 64 h 98"/>
                  <a:gd name="T66" fmla="*/ 1446 w 1460"/>
                  <a:gd name="T67" fmla="*/ 58 h 98"/>
                  <a:gd name="T68" fmla="*/ 1456 w 1460"/>
                  <a:gd name="T69" fmla="*/ 54 h 98"/>
                  <a:gd name="T70" fmla="*/ 1460 w 1460"/>
                  <a:gd name="T71" fmla="*/ 52 h 98"/>
                  <a:gd name="T72" fmla="*/ 1460 w 1460"/>
                  <a:gd name="T73" fmla="*/ 50 h 98"/>
                  <a:gd name="T74" fmla="*/ 1460 w 1460"/>
                  <a:gd name="T75" fmla="*/ 50 h 98"/>
                  <a:gd name="T76" fmla="*/ 1460 w 1460"/>
                  <a:gd name="T77" fmla="*/ 46 h 98"/>
                  <a:gd name="T78" fmla="*/ 1456 w 1460"/>
                  <a:gd name="T79" fmla="*/ 44 h 98"/>
                  <a:gd name="T80" fmla="*/ 1446 w 1460"/>
                  <a:gd name="T81" fmla="*/ 40 h 98"/>
                  <a:gd name="T82" fmla="*/ 1428 w 1460"/>
                  <a:gd name="T83" fmla="*/ 34 h 98"/>
                  <a:gd name="T84" fmla="*/ 1404 w 1460"/>
                  <a:gd name="T85" fmla="*/ 30 h 98"/>
                  <a:gd name="T86" fmla="*/ 1336 w 1460"/>
                  <a:gd name="T87" fmla="*/ 22 h 98"/>
                  <a:gd name="T88" fmla="*/ 1246 w 1460"/>
                  <a:gd name="T89" fmla="*/ 14 h 98"/>
                  <a:gd name="T90" fmla="*/ 1138 w 1460"/>
                  <a:gd name="T91" fmla="*/ 10 h 98"/>
                  <a:gd name="T92" fmla="*/ 1014 w 1460"/>
                  <a:gd name="T93" fmla="*/ 4 h 98"/>
                  <a:gd name="T94" fmla="*/ 876 w 1460"/>
                  <a:gd name="T95" fmla="*/ 2 h 98"/>
                  <a:gd name="T96" fmla="*/ 728 w 1460"/>
                  <a:gd name="T9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60" h="98">
                    <a:moveTo>
                      <a:pt x="728" y="0"/>
                    </a:moveTo>
                    <a:lnTo>
                      <a:pt x="728" y="0"/>
                    </a:lnTo>
                    <a:lnTo>
                      <a:pt x="580" y="2"/>
                    </a:lnTo>
                    <a:lnTo>
                      <a:pt x="444" y="4"/>
                    </a:lnTo>
                    <a:lnTo>
                      <a:pt x="320" y="10"/>
                    </a:lnTo>
                    <a:lnTo>
                      <a:pt x="212" y="14"/>
                    </a:lnTo>
                    <a:lnTo>
                      <a:pt x="124" y="22"/>
                    </a:lnTo>
                    <a:lnTo>
                      <a:pt x="56" y="30"/>
                    </a:lnTo>
                    <a:lnTo>
                      <a:pt x="32" y="34"/>
                    </a:lnTo>
                    <a:lnTo>
                      <a:pt x="14" y="40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14" y="58"/>
                    </a:lnTo>
                    <a:lnTo>
                      <a:pt x="32" y="64"/>
                    </a:lnTo>
                    <a:lnTo>
                      <a:pt x="56" y="68"/>
                    </a:lnTo>
                    <a:lnTo>
                      <a:pt x="124" y="76"/>
                    </a:lnTo>
                    <a:lnTo>
                      <a:pt x="212" y="82"/>
                    </a:lnTo>
                    <a:lnTo>
                      <a:pt x="320" y="88"/>
                    </a:lnTo>
                    <a:lnTo>
                      <a:pt x="444" y="94"/>
                    </a:lnTo>
                    <a:lnTo>
                      <a:pt x="580" y="96"/>
                    </a:lnTo>
                    <a:lnTo>
                      <a:pt x="728" y="98"/>
                    </a:lnTo>
                    <a:lnTo>
                      <a:pt x="728" y="98"/>
                    </a:lnTo>
                    <a:lnTo>
                      <a:pt x="876" y="96"/>
                    </a:lnTo>
                    <a:lnTo>
                      <a:pt x="1014" y="94"/>
                    </a:lnTo>
                    <a:lnTo>
                      <a:pt x="1138" y="88"/>
                    </a:lnTo>
                    <a:lnTo>
                      <a:pt x="1246" y="82"/>
                    </a:lnTo>
                    <a:lnTo>
                      <a:pt x="1336" y="76"/>
                    </a:lnTo>
                    <a:lnTo>
                      <a:pt x="1404" y="68"/>
                    </a:lnTo>
                    <a:lnTo>
                      <a:pt x="1428" y="64"/>
                    </a:lnTo>
                    <a:lnTo>
                      <a:pt x="1446" y="58"/>
                    </a:lnTo>
                    <a:lnTo>
                      <a:pt x="1456" y="54"/>
                    </a:lnTo>
                    <a:lnTo>
                      <a:pt x="1460" y="52"/>
                    </a:lnTo>
                    <a:lnTo>
                      <a:pt x="1460" y="50"/>
                    </a:lnTo>
                    <a:lnTo>
                      <a:pt x="1460" y="50"/>
                    </a:lnTo>
                    <a:lnTo>
                      <a:pt x="1460" y="46"/>
                    </a:lnTo>
                    <a:lnTo>
                      <a:pt x="1456" y="44"/>
                    </a:lnTo>
                    <a:lnTo>
                      <a:pt x="1446" y="40"/>
                    </a:lnTo>
                    <a:lnTo>
                      <a:pt x="1428" y="34"/>
                    </a:lnTo>
                    <a:lnTo>
                      <a:pt x="1404" y="30"/>
                    </a:lnTo>
                    <a:lnTo>
                      <a:pt x="1336" y="22"/>
                    </a:lnTo>
                    <a:lnTo>
                      <a:pt x="1246" y="14"/>
                    </a:lnTo>
                    <a:lnTo>
                      <a:pt x="1138" y="10"/>
                    </a:lnTo>
                    <a:lnTo>
                      <a:pt x="1014" y="4"/>
                    </a:lnTo>
                    <a:lnTo>
                      <a:pt x="876" y="2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433"/>
              <p:cNvSpPr>
                <a:spLocks noEditPoints="1"/>
              </p:cNvSpPr>
              <p:nvPr/>
            </p:nvSpPr>
            <p:spPr bwMode="auto">
              <a:xfrm>
                <a:off x="3124" y="4178"/>
                <a:ext cx="1452" cy="96"/>
              </a:xfrm>
              <a:custGeom>
                <a:avLst/>
                <a:gdLst>
                  <a:gd name="T0" fmla="*/ 724 w 1452"/>
                  <a:gd name="T1" fmla="*/ 94 h 96"/>
                  <a:gd name="T2" fmla="*/ 444 w 1452"/>
                  <a:gd name="T3" fmla="*/ 90 h 96"/>
                  <a:gd name="T4" fmla="*/ 216 w 1452"/>
                  <a:gd name="T5" fmla="*/ 80 h 96"/>
                  <a:gd name="T6" fmla="*/ 62 w 1452"/>
                  <a:gd name="T7" fmla="*/ 66 h 96"/>
                  <a:gd name="T8" fmla="*/ 20 w 1452"/>
                  <a:gd name="T9" fmla="*/ 56 h 96"/>
                  <a:gd name="T10" fmla="*/ 6 w 1452"/>
                  <a:gd name="T11" fmla="*/ 50 h 96"/>
                  <a:gd name="T12" fmla="*/ 6 w 1452"/>
                  <a:gd name="T13" fmla="*/ 48 h 96"/>
                  <a:gd name="T14" fmla="*/ 10 w 1452"/>
                  <a:gd name="T15" fmla="*/ 42 h 96"/>
                  <a:gd name="T16" fmla="*/ 38 w 1452"/>
                  <a:gd name="T17" fmla="*/ 34 h 96"/>
                  <a:gd name="T18" fmla="*/ 128 w 1452"/>
                  <a:gd name="T19" fmla="*/ 20 h 96"/>
                  <a:gd name="T20" fmla="*/ 322 w 1452"/>
                  <a:gd name="T21" fmla="*/ 8 h 96"/>
                  <a:gd name="T22" fmla="*/ 578 w 1452"/>
                  <a:gd name="T23" fmla="*/ 0 h 96"/>
                  <a:gd name="T24" fmla="*/ 724 w 1452"/>
                  <a:gd name="T25" fmla="*/ 0 h 96"/>
                  <a:gd name="T26" fmla="*/ 1006 w 1452"/>
                  <a:gd name="T27" fmla="*/ 4 h 96"/>
                  <a:gd name="T28" fmla="*/ 1236 w 1452"/>
                  <a:gd name="T29" fmla="*/ 14 h 96"/>
                  <a:gd name="T30" fmla="*/ 1390 w 1452"/>
                  <a:gd name="T31" fmla="*/ 28 h 96"/>
                  <a:gd name="T32" fmla="*/ 1432 w 1452"/>
                  <a:gd name="T33" fmla="*/ 38 h 96"/>
                  <a:gd name="T34" fmla="*/ 1446 w 1452"/>
                  <a:gd name="T35" fmla="*/ 46 h 96"/>
                  <a:gd name="T36" fmla="*/ 1446 w 1452"/>
                  <a:gd name="T37" fmla="*/ 48 h 96"/>
                  <a:gd name="T38" fmla="*/ 1442 w 1452"/>
                  <a:gd name="T39" fmla="*/ 52 h 96"/>
                  <a:gd name="T40" fmla="*/ 1414 w 1452"/>
                  <a:gd name="T41" fmla="*/ 62 h 96"/>
                  <a:gd name="T42" fmla="*/ 1324 w 1452"/>
                  <a:gd name="T43" fmla="*/ 74 h 96"/>
                  <a:gd name="T44" fmla="*/ 1130 w 1452"/>
                  <a:gd name="T45" fmla="*/ 86 h 96"/>
                  <a:gd name="T46" fmla="*/ 870 w 1452"/>
                  <a:gd name="T47" fmla="*/ 94 h 96"/>
                  <a:gd name="T48" fmla="*/ 724 w 1452"/>
                  <a:gd name="T49" fmla="*/ 0 h 96"/>
                  <a:gd name="T50" fmla="*/ 578 w 1452"/>
                  <a:gd name="T51" fmla="*/ 0 h 96"/>
                  <a:gd name="T52" fmla="*/ 320 w 1452"/>
                  <a:gd name="T53" fmla="*/ 8 h 96"/>
                  <a:gd name="T54" fmla="*/ 124 w 1452"/>
                  <a:gd name="T55" fmla="*/ 20 h 96"/>
                  <a:gd name="T56" fmla="*/ 34 w 1452"/>
                  <a:gd name="T57" fmla="*/ 32 h 96"/>
                  <a:gd name="T58" fmla="*/ 4 w 1452"/>
                  <a:gd name="T59" fmla="*/ 42 h 96"/>
                  <a:gd name="T60" fmla="*/ 0 w 1452"/>
                  <a:gd name="T61" fmla="*/ 48 h 96"/>
                  <a:gd name="T62" fmla="*/ 2 w 1452"/>
                  <a:gd name="T63" fmla="*/ 50 h 96"/>
                  <a:gd name="T64" fmla="*/ 16 w 1452"/>
                  <a:gd name="T65" fmla="*/ 56 h 96"/>
                  <a:gd name="T66" fmla="*/ 58 w 1452"/>
                  <a:gd name="T67" fmla="*/ 66 h 96"/>
                  <a:gd name="T68" fmla="*/ 212 w 1452"/>
                  <a:gd name="T69" fmla="*/ 80 h 96"/>
                  <a:gd name="T70" fmla="*/ 442 w 1452"/>
                  <a:gd name="T71" fmla="*/ 92 h 96"/>
                  <a:gd name="T72" fmla="*/ 724 w 1452"/>
                  <a:gd name="T73" fmla="*/ 96 h 96"/>
                  <a:gd name="T74" fmla="*/ 872 w 1452"/>
                  <a:gd name="T75" fmla="*/ 94 h 96"/>
                  <a:gd name="T76" fmla="*/ 1132 w 1452"/>
                  <a:gd name="T77" fmla="*/ 86 h 96"/>
                  <a:gd name="T78" fmla="*/ 1328 w 1452"/>
                  <a:gd name="T79" fmla="*/ 74 h 96"/>
                  <a:gd name="T80" fmla="*/ 1418 w 1452"/>
                  <a:gd name="T81" fmla="*/ 62 h 96"/>
                  <a:gd name="T82" fmla="*/ 1448 w 1452"/>
                  <a:gd name="T83" fmla="*/ 52 h 96"/>
                  <a:gd name="T84" fmla="*/ 1452 w 1452"/>
                  <a:gd name="T85" fmla="*/ 48 h 96"/>
                  <a:gd name="T86" fmla="*/ 1450 w 1452"/>
                  <a:gd name="T87" fmla="*/ 44 h 96"/>
                  <a:gd name="T88" fmla="*/ 1436 w 1452"/>
                  <a:gd name="T89" fmla="*/ 38 h 96"/>
                  <a:gd name="T90" fmla="*/ 1394 w 1452"/>
                  <a:gd name="T91" fmla="*/ 28 h 96"/>
                  <a:gd name="T92" fmla="*/ 1240 w 1452"/>
                  <a:gd name="T93" fmla="*/ 14 h 96"/>
                  <a:gd name="T94" fmla="*/ 1008 w 1452"/>
                  <a:gd name="T95" fmla="*/ 2 h 96"/>
                  <a:gd name="T96" fmla="*/ 724 w 1452"/>
                  <a:gd name="T9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2" h="96">
                    <a:moveTo>
                      <a:pt x="724" y="94"/>
                    </a:moveTo>
                    <a:lnTo>
                      <a:pt x="724" y="94"/>
                    </a:lnTo>
                    <a:lnTo>
                      <a:pt x="578" y="94"/>
                    </a:lnTo>
                    <a:lnTo>
                      <a:pt x="444" y="90"/>
                    </a:lnTo>
                    <a:lnTo>
                      <a:pt x="322" y="86"/>
                    </a:lnTo>
                    <a:lnTo>
                      <a:pt x="216" y="80"/>
                    </a:lnTo>
                    <a:lnTo>
                      <a:pt x="128" y="74"/>
                    </a:lnTo>
                    <a:lnTo>
                      <a:pt x="62" y="66"/>
                    </a:lnTo>
                    <a:lnTo>
                      <a:pt x="38" y="62"/>
                    </a:lnTo>
                    <a:lnTo>
                      <a:pt x="20" y="56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10" y="42"/>
                    </a:lnTo>
                    <a:lnTo>
                      <a:pt x="20" y="38"/>
                    </a:lnTo>
                    <a:lnTo>
                      <a:pt x="38" y="34"/>
                    </a:lnTo>
                    <a:lnTo>
                      <a:pt x="62" y="28"/>
                    </a:lnTo>
                    <a:lnTo>
                      <a:pt x="128" y="20"/>
                    </a:lnTo>
                    <a:lnTo>
                      <a:pt x="216" y="14"/>
                    </a:lnTo>
                    <a:lnTo>
                      <a:pt x="322" y="8"/>
                    </a:lnTo>
                    <a:lnTo>
                      <a:pt x="444" y="4"/>
                    </a:lnTo>
                    <a:lnTo>
                      <a:pt x="578" y="0"/>
                    </a:lnTo>
                    <a:lnTo>
                      <a:pt x="724" y="0"/>
                    </a:lnTo>
                    <a:lnTo>
                      <a:pt x="724" y="0"/>
                    </a:lnTo>
                    <a:lnTo>
                      <a:pt x="870" y="0"/>
                    </a:lnTo>
                    <a:lnTo>
                      <a:pt x="1006" y="4"/>
                    </a:lnTo>
                    <a:lnTo>
                      <a:pt x="1130" y="8"/>
                    </a:lnTo>
                    <a:lnTo>
                      <a:pt x="1236" y="14"/>
                    </a:lnTo>
                    <a:lnTo>
                      <a:pt x="1324" y="20"/>
                    </a:lnTo>
                    <a:lnTo>
                      <a:pt x="1390" y="28"/>
                    </a:lnTo>
                    <a:lnTo>
                      <a:pt x="1414" y="34"/>
                    </a:lnTo>
                    <a:lnTo>
                      <a:pt x="1432" y="38"/>
                    </a:lnTo>
                    <a:lnTo>
                      <a:pt x="1442" y="42"/>
                    </a:lnTo>
                    <a:lnTo>
                      <a:pt x="1446" y="46"/>
                    </a:lnTo>
                    <a:lnTo>
                      <a:pt x="1446" y="48"/>
                    </a:lnTo>
                    <a:lnTo>
                      <a:pt x="1446" y="48"/>
                    </a:lnTo>
                    <a:lnTo>
                      <a:pt x="1446" y="50"/>
                    </a:lnTo>
                    <a:lnTo>
                      <a:pt x="1442" y="52"/>
                    </a:lnTo>
                    <a:lnTo>
                      <a:pt x="1432" y="56"/>
                    </a:lnTo>
                    <a:lnTo>
                      <a:pt x="1414" y="62"/>
                    </a:lnTo>
                    <a:lnTo>
                      <a:pt x="1390" y="66"/>
                    </a:lnTo>
                    <a:lnTo>
                      <a:pt x="1324" y="74"/>
                    </a:lnTo>
                    <a:lnTo>
                      <a:pt x="1236" y="80"/>
                    </a:lnTo>
                    <a:lnTo>
                      <a:pt x="1130" y="86"/>
                    </a:lnTo>
                    <a:lnTo>
                      <a:pt x="1006" y="90"/>
                    </a:lnTo>
                    <a:lnTo>
                      <a:pt x="870" y="94"/>
                    </a:lnTo>
                    <a:lnTo>
                      <a:pt x="724" y="94"/>
                    </a:lnTo>
                    <a:close/>
                    <a:moveTo>
                      <a:pt x="724" y="0"/>
                    </a:moveTo>
                    <a:lnTo>
                      <a:pt x="724" y="0"/>
                    </a:lnTo>
                    <a:lnTo>
                      <a:pt x="578" y="0"/>
                    </a:lnTo>
                    <a:lnTo>
                      <a:pt x="442" y="2"/>
                    </a:lnTo>
                    <a:lnTo>
                      <a:pt x="320" y="8"/>
                    </a:lnTo>
                    <a:lnTo>
                      <a:pt x="212" y="14"/>
                    </a:lnTo>
                    <a:lnTo>
                      <a:pt x="124" y="20"/>
                    </a:lnTo>
                    <a:lnTo>
                      <a:pt x="58" y="28"/>
                    </a:lnTo>
                    <a:lnTo>
                      <a:pt x="34" y="32"/>
                    </a:lnTo>
                    <a:lnTo>
                      <a:pt x="16" y="38"/>
                    </a:lnTo>
                    <a:lnTo>
                      <a:pt x="4" y="42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16" y="56"/>
                    </a:lnTo>
                    <a:lnTo>
                      <a:pt x="34" y="62"/>
                    </a:lnTo>
                    <a:lnTo>
                      <a:pt x="58" y="66"/>
                    </a:lnTo>
                    <a:lnTo>
                      <a:pt x="124" y="74"/>
                    </a:lnTo>
                    <a:lnTo>
                      <a:pt x="212" y="80"/>
                    </a:lnTo>
                    <a:lnTo>
                      <a:pt x="320" y="86"/>
                    </a:lnTo>
                    <a:lnTo>
                      <a:pt x="442" y="92"/>
                    </a:lnTo>
                    <a:lnTo>
                      <a:pt x="578" y="94"/>
                    </a:lnTo>
                    <a:lnTo>
                      <a:pt x="724" y="96"/>
                    </a:lnTo>
                    <a:lnTo>
                      <a:pt x="724" y="96"/>
                    </a:lnTo>
                    <a:lnTo>
                      <a:pt x="872" y="94"/>
                    </a:lnTo>
                    <a:lnTo>
                      <a:pt x="1008" y="92"/>
                    </a:lnTo>
                    <a:lnTo>
                      <a:pt x="1132" y="86"/>
                    </a:lnTo>
                    <a:lnTo>
                      <a:pt x="1240" y="80"/>
                    </a:lnTo>
                    <a:lnTo>
                      <a:pt x="1328" y="74"/>
                    </a:lnTo>
                    <a:lnTo>
                      <a:pt x="1394" y="66"/>
                    </a:lnTo>
                    <a:lnTo>
                      <a:pt x="1418" y="62"/>
                    </a:lnTo>
                    <a:lnTo>
                      <a:pt x="1436" y="56"/>
                    </a:lnTo>
                    <a:lnTo>
                      <a:pt x="1448" y="52"/>
                    </a:lnTo>
                    <a:lnTo>
                      <a:pt x="1450" y="50"/>
                    </a:lnTo>
                    <a:lnTo>
                      <a:pt x="1452" y="48"/>
                    </a:lnTo>
                    <a:lnTo>
                      <a:pt x="1452" y="48"/>
                    </a:lnTo>
                    <a:lnTo>
                      <a:pt x="1450" y="44"/>
                    </a:lnTo>
                    <a:lnTo>
                      <a:pt x="1448" y="42"/>
                    </a:lnTo>
                    <a:lnTo>
                      <a:pt x="1436" y="38"/>
                    </a:lnTo>
                    <a:lnTo>
                      <a:pt x="1418" y="32"/>
                    </a:lnTo>
                    <a:lnTo>
                      <a:pt x="1394" y="28"/>
                    </a:lnTo>
                    <a:lnTo>
                      <a:pt x="1328" y="20"/>
                    </a:lnTo>
                    <a:lnTo>
                      <a:pt x="1240" y="14"/>
                    </a:lnTo>
                    <a:lnTo>
                      <a:pt x="1132" y="8"/>
                    </a:lnTo>
                    <a:lnTo>
                      <a:pt x="1008" y="2"/>
                    </a:lnTo>
                    <a:lnTo>
                      <a:pt x="872" y="0"/>
                    </a:lnTo>
                    <a:lnTo>
                      <a:pt x="724" y="0"/>
                    </a:lnTo>
                    <a:close/>
                  </a:path>
                </a:pathLst>
              </a:custGeom>
              <a:solidFill>
                <a:srgbClr val="C6C1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434"/>
              <p:cNvSpPr>
                <a:spLocks/>
              </p:cNvSpPr>
              <p:nvPr/>
            </p:nvSpPr>
            <p:spPr bwMode="auto">
              <a:xfrm>
                <a:off x="3130" y="4178"/>
                <a:ext cx="1440" cy="94"/>
              </a:xfrm>
              <a:custGeom>
                <a:avLst/>
                <a:gdLst>
                  <a:gd name="T0" fmla="*/ 718 w 1440"/>
                  <a:gd name="T1" fmla="*/ 94 h 94"/>
                  <a:gd name="T2" fmla="*/ 718 w 1440"/>
                  <a:gd name="T3" fmla="*/ 94 h 94"/>
                  <a:gd name="T4" fmla="*/ 572 w 1440"/>
                  <a:gd name="T5" fmla="*/ 94 h 94"/>
                  <a:gd name="T6" fmla="*/ 438 w 1440"/>
                  <a:gd name="T7" fmla="*/ 90 h 94"/>
                  <a:gd name="T8" fmla="*/ 316 w 1440"/>
                  <a:gd name="T9" fmla="*/ 86 h 94"/>
                  <a:gd name="T10" fmla="*/ 210 w 1440"/>
                  <a:gd name="T11" fmla="*/ 80 h 94"/>
                  <a:gd name="T12" fmla="*/ 122 w 1440"/>
                  <a:gd name="T13" fmla="*/ 74 h 94"/>
                  <a:gd name="T14" fmla="*/ 56 w 1440"/>
                  <a:gd name="T15" fmla="*/ 66 h 94"/>
                  <a:gd name="T16" fmla="*/ 32 w 1440"/>
                  <a:gd name="T17" fmla="*/ 62 h 94"/>
                  <a:gd name="T18" fmla="*/ 14 w 1440"/>
                  <a:gd name="T19" fmla="*/ 56 h 94"/>
                  <a:gd name="T20" fmla="*/ 4 w 1440"/>
                  <a:gd name="T21" fmla="*/ 52 h 94"/>
                  <a:gd name="T22" fmla="*/ 0 w 1440"/>
                  <a:gd name="T23" fmla="*/ 50 h 94"/>
                  <a:gd name="T24" fmla="*/ 0 w 1440"/>
                  <a:gd name="T25" fmla="*/ 48 h 94"/>
                  <a:gd name="T26" fmla="*/ 0 w 1440"/>
                  <a:gd name="T27" fmla="*/ 48 h 94"/>
                  <a:gd name="T28" fmla="*/ 0 w 1440"/>
                  <a:gd name="T29" fmla="*/ 46 h 94"/>
                  <a:gd name="T30" fmla="*/ 4 w 1440"/>
                  <a:gd name="T31" fmla="*/ 42 h 94"/>
                  <a:gd name="T32" fmla="*/ 14 w 1440"/>
                  <a:gd name="T33" fmla="*/ 38 h 94"/>
                  <a:gd name="T34" fmla="*/ 32 w 1440"/>
                  <a:gd name="T35" fmla="*/ 34 h 94"/>
                  <a:gd name="T36" fmla="*/ 56 w 1440"/>
                  <a:gd name="T37" fmla="*/ 28 h 94"/>
                  <a:gd name="T38" fmla="*/ 122 w 1440"/>
                  <a:gd name="T39" fmla="*/ 20 h 94"/>
                  <a:gd name="T40" fmla="*/ 210 w 1440"/>
                  <a:gd name="T41" fmla="*/ 14 h 94"/>
                  <a:gd name="T42" fmla="*/ 316 w 1440"/>
                  <a:gd name="T43" fmla="*/ 8 h 94"/>
                  <a:gd name="T44" fmla="*/ 438 w 1440"/>
                  <a:gd name="T45" fmla="*/ 4 h 94"/>
                  <a:gd name="T46" fmla="*/ 572 w 1440"/>
                  <a:gd name="T47" fmla="*/ 0 h 94"/>
                  <a:gd name="T48" fmla="*/ 718 w 1440"/>
                  <a:gd name="T49" fmla="*/ 0 h 94"/>
                  <a:gd name="T50" fmla="*/ 718 w 1440"/>
                  <a:gd name="T51" fmla="*/ 0 h 94"/>
                  <a:gd name="T52" fmla="*/ 864 w 1440"/>
                  <a:gd name="T53" fmla="*/ 0 h 94"/>
                  <a:gd name="T54" fmla="*/ 1000 w 1440"/>
                  <a:gd name="T55" fmla="*/ 4 h 94"/>
                  <a:gd name="T56" fmla="*/ 1124 w 1440"/>
                  <a:gd name="T57" fmla="*/ 8 h 94"/>
                  <a:gd name="T58" fmla="*/ 1230 w 1440"/>
                  <a:gd name="T59" fmla="*/ 14 h 94"/>
                  <a:gd name="T60" fmla="*/ 1318 w 1440"/>
                  <a:gd name="T61" fmla="*/ 20 h 94"/>
                  <a:gd name="T62" fmla="*/ 1384 w 1440"/>
                  <a:gd name="T63" fmla="*/ 28 h 94"/>
                  <a:gd name="T64" fmla="*/ 1408 w 1440"/>
                  <a:gd name="T65" fmla="*/ 34 h 94"/>
                  <a:gd name="T66" fmla="*/ 1426 w 1440"/>
                  <a:gd name="T67" fmla="*/ 38 h 94"/>
                  <a:gd name="T68" fmla="*/ 1436 w 1440"/>
                  <a:gd name="T69" fmla="*/ 42 h 94"/>
                  <a:gd name="T70" fmla="*/ 1440 w 1440"/>
                  <a:gd name="T71" fmla="*/ 46 h 94"/>
                  <a:gd name="T72" fmla="*/ 1440 w 1440"/>
                  <a:gd name="T73" fmla="*/ 48 h 94"/>
                  <a:gd name="T74" fmla="*/ 1440 w 1440"/>
                  <a:gd name="T75" fmla="*/ 48 h 94"/>
                  <a:gd name="T76" fmla="*/ 1440 w 1440"/>
                  <a:gd name="T77" fmla="*/ 50 h 94"/>
                  <a:gd name="T78" fmla="*/ 1436 w 1440"/>
                  <a:gd name="T79" fmla="*/ 52 h 94"/>
                  <a:gd name="T80" fmla="*/ 1426 w 1440"/>
                  <a:gd name="T81" fmla="*/ 56 h 94"/>
                  <a:gd name="T82" fmla="*/ 1408 w 1440"/>
                  <a:gd name="T83" fmla="*/ 62 h 94"/>
                  <a:gd name="T84" fmla="*/ 1384 w 1440"/>
                  <a:gd name="T85" fmla="*/ 66 h 94"/>
                  <a:gd name="T86" fmla="*/ 1318 w 1440"/>
                  <a:gd name="T87" fmla="*/ 74 h 94"/>
                  <a:gd name="T88" fmla="*/ 1230 w 1440"/>
                  <a:gd name="T89" fmla="*/ 80 h 94"/>
                  <a:gd name="T90" fmla="*/ 1124 w 1440"/>
                  <a:gd name="T91" fmla="*/ 86 h 94"/>
                  <a:gd name="T92" fmla="*/ 1000 w 1440"/>
                  <a:gd name="T93" fmla="*/ 90 h 94"/>
                  <a:gd name="T94" fmla="*/ 864 w 1440"/>
                  <a:gd name="T95" fmla="*/ 94 h 94"/>
                  <a:gd name="T96" fmla="*/ 718 w 1440"/>
                  <a:gd name="T9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0" h="94">
                    <a:moveTo>
                      <a:pt x="718" y="94"/>
                    </a:moveTo>
                    <a:lnTo>
                      <a:pt x="718" y="94"/>
                    </a:lnTo>
                    <a:lnTo>
                      <a:pt x="572" y="94"/>
                    </a:lnTo>
                    <a:lnTo>
                      <a:pt x="438" y="90"/>
                    </a:lnTo>
                    <a:lnTo>
                      <a:pt x="316" y="86"/>
                    </a:lnTo>
                    <a:lnTo>
                      <a:pt x="210" y="80"/>
                    </a:lnTo>
                    <a:lnTo>
                      <a:pt x="122" y="74"/>
                    </a:lnTo>
                    <a:lnTo>
                      <a:pt x="56" y="66"/>
                    </a:lnTo>
                    <a:lnTo>
                      <a:pt x="32" y="62"/>
                    </a:lnTo>
                    <a:lnTo>
                      <a:pt x="14" y="56"/>
                    </a:lnTo>
                    <a:lnTo>
                      <a:pt x="4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14" y="38"/>
                    </a:lnTo>
                    <a:lnTo>
                      <a:pt x="32" y="34"/>
                    </a:lnTo>
                    <a:lnTo>
                      <a:pt x="56" y="28"/>
                    </a:lnTo>
                    <a:lnTo>
                      <a:pt x="122" y="20"/>
                    </a:lnTo>
                    <a:lnTo>
                      <a:pt x="210" y="14"/>
                    </a:lnTo>
                    <a:lnTo>
                      <a:pt x="316" y="8"/>
                    </a:lnTo>
                    <a:lnTo>
                      <a:pt x="438" y="4"/>
                    </a:lnTo>
                    <a:lnTo>
                      <a:pt x="572" y="0"/>
                    </a:lnTo>
                    <a:lnTo>
                      <a:pt x="718" y="0"/>
                    </a:lnTo>
                    <a:lnTo>
                      <a:pt x="718" y="0"/>
                    </a:lnTo>
                    <a:lnTo>
                      <a:pt x="864" y="0"/>
                    </a:lnTo>
                    <a:lnTo>
                      <a:pt x="1000" y="4"/>
                    </a:lnTo>
                    <a:lnTo>
                      <a:pt x="1124" y="8"/>
                    </a:lnTo>
                    <a:lnTo>
                      <a:pt x="1230" y="14"/>
                    </a:lnTo>
                    <a:lnTo>
                      <a:pt x="1318" y="20"/>
                    </a:lnTo>
                    <a:lnTo>
                      <a:pt x="1384" y="28"/>
                    </a:lnTo>
                    <a:lnTo>
                      <a:pt x="1408" y="34"/>
                    </a:lnTo>
                    <a:lnTo>
                      <a:pt x="1426" y="38"/>
                    </a:lnTo>
                    <a:lnTo>
                      <a:pt x="1436" y="42"/>
                    </a:lnTo>
                    <a:lnTo>
                      <a:pt x="1440" y="46"/>
                    </a:lnTo>
                    <a:lnTo>
                      <a:pt x="1440" y="48"/>
                    </a:lnTo>
                    <a:lnTo>
                      <a:pt x="1440" y="48"/>
                    </a:lnTo>
                    <a:lnTo>
                      <a:pt x="1440" y="50"/>
                    </a:lnTo>
                    <a:lnTo>
                      <a:pt x="1436" y="52"/>
                    </a:lnTo>
                    <a:lnTo>
                      <a:pt x="1426" y="56"/>
                    </a:lnTo>
                    <a:lnTo>
                      <a:pt x="1408" y="62"/>
                    </a:lnTo>
                    <a:lnTo>
                      <a:pt x="1384" y="66"/>
                    </a:lnTo>
                    <a:lnTo>
                      <a:pt x="1318" y="74"/>
                    </a:lnTo>
                    <a:lnTo>
                      <a:pt x="1230" y="80"/>
                    </a:lnTo>
                    <a:lnTo>
                      <a:pt x="1124" y="86"/>
                    </a:lnTo>
                    <a:lnTo>
                      <a:pt x="1000" y="90"/>
                    </a:lnTo>
                    <a:lnTo>
                      <a:pt x="864" y="94"/>
                    </a:lnTo>
                    <a:lnTo>
                      <a:pt x="718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435"/>
              <p:cNvSpPr>
                <a:spLocks/>
              </p:cNvSpPr>
              <p:nvPr/>
            </p:nvSpPr>
            <p:spPr bwMode="auto">
              <a:xfrm>
                <a:off x="3124" y="4178"/>
                <a:ext cx="1452" cy="96"/>
              </a:xfrm>
              <a:custGeom>
                <a:avLst/>
                <a:gdLst>
                  <a:gd name="T0" fmla="*/ 724 w 1452"/>
                  <a:gd name="T1" fmla="*/ 0 h 96"/>
                  <a:gd name="T2" fmla="*/ 724 w 1452"/>
                  <a:gd name="T3" fmla="*/ 0 h 96"/>
                  <a:gd name="T4" fmla="*/ 578 w 1452"/>
                  <a:gd name="T5" fmla="*/ 0 h 96"/>
                  <a:gd name="T6" fmla="*/ 442 w 1452"/>
                  <a:gd name="T7" fmla="*/ 2 h 96"/>
                  <a:gd name="T8" fmla="*/ 320 w 1452"/>
                  <a:gd name="T9" fmla="*/ 8 h 96"/>
                  <a:gd name="T10" fmla="*/ 212 w 1452"/>
                  <a:gd name="T11" fmla="*/ 14 h 96"/>
                  <a:gd name="T12" fmla="*/ 124 w 1452"/>
                  <a:gd name="T13" fmla="*/ 20 h 96"/>
                  <a:gd name="T14" fmla="*/ 58 w 1452"/>
                  <a:gd name="T15" fmla="*/ 28 h 96"/>
                  <a:gd name="T16" fmla="*/ 34 w 1452"/>
                  <a:gd name="T17" fmla="*/ 32 h 96"/>
                  <a:gd name="T18" fmla="*/ 16 w 1452"/>
                  <a:gd name="T19" fmla="*/ 38 h 96"/>
                  <a:gd name="T20" fmla="*/ 4 w 1452"/>
                  <a:gd name="T21" fmla="*/ 42 h 96"/>
                  <a:gd name="T22" fmla="*/ 2 w 1452"/>
                  <a:gd name="T23" fmla="*/ 44 h 96"/>
                  <a:gd name="T24" fmla="*/ 0 w 1452"/>
                  <a:gd name="T25" fmla="*/ 48 h 96"/>
                  <a:gd name="T26" fmla="*/ 0 w 1452"/>
                  <a:gd name="T27" fmla="*/ 48 h 96"/>
                  <a:gd name="T28" fmla="*/ 2 w 1452"/>
                  <a:gd name="T29" fmla="*/ 50 h 96"/>
                  <a:gd name="T30" fmla="*/ 4 w 1452"/>
                  <a:gd name="T31" fmla="*/ 52 h 96"/>
                  <a:gd name="T32" fmla="*/ 16 w 1452"/>
                  <a:gd name="T33" fmla="*/ 56 h 96"/>
                  <a:gd name="T34" fmla="*/ 34 w 1452"/>
                  <a:gd name="T35" fmla="*/ 62 h 96"/>
                  <a:gd name="T36" fmla="*/ 58 w 1452"/>
                  <a:gd name="T37" fmla="*/ 66 h 96"/>
                  <a:gd name="T38" fmla="*/ 124 w 1452"/>
                  <a:gd name="T39" fmla="*/ 74 h 96"/>
                  <a:gd name="T40" fmla="*/ 212 w 1452"/>
                  <a:gd name="T41" fmla="*/ 80 h 96"/>
                  <a:gd name="T42" fmla="*/ 320 w 1452"/>
                  <a:gd name="T43" fmla="*/ 86 h 96"/>
                  <a:gd name="T44" fmla="*/ 442 w 1452"/>
                  <a:gd name="T45" fmla="*/ 92 h 96"/>
                  <a:gd name="T46" fmla="*/ 578 w 1452"/>
                  <a:gd name="T47" fmla="*/ 94 h 96"/>
                  <a:gd name="T48" fmla="*/ 724 w 1452"/>
                  <a:gd name="T49" fmla="*/ 96 h 96"/>
                  <a:gd name="T50" fmla="*/ 724 w 1452"/>
                  <a:gd name="T51" fmla="*/ 96 h 96"/>
                  <a:gd name="T52" fmla="*/ 872 w 1452"/>
                  <a:gd name="T53" fmla="*/ 94 h 96"/>
                  <a:gd name="T54" fmla="*/ 1008 w 1452"/>
                  <a:gd name="T55" fmla="*/ 92 h 96"/>
                  <a:gd name="T56" fmla="*/ 1132 w 1452"/>
                  <a:gd name="T57" fmla="*/ 86 h 96"/>
                  <a:gd name="T58" fmla="*/ 1240 w 1452"/>
                  <a:gd name="T59" fmla="*/ 80 h 96"/>
                  <a:gd name="T60" fmla="*/ 1328 w 1452"/>
                  <a:gd name="T61" fmla="*/ 74 h 96"/>
                  <a:gd name="T62" fmla="*/ 1394 w 1452"/>
                  <a:gd name="T63" fmla="*/ 66 h 96"/>
                  <a:gd name="T64" fmla="*/ 1418 w 1452"/>
                  <a:gd name="T65" fmla="*/ 62 h 96"/>
                  <a:gd name="T66" fmla="*/ 1436 w 1452"/>
                  <a:gd name="T67" fmla="*/ 56 h 96"/>
                  <a:gd name="T68" fmla="*/ 1448 w 1452"/>
                  <a:gd name="T69" fmla="*/ 52 h 96"/>
                  <a:gd name="T70" fmla="*/ 1450 w 1452"/>
                  <a:gd name="T71" fmla="*/ 50 h 96"/>
                  <a:gd name="T72" fmla="*/ 1452 w 1452"/>
                  <a:gd name="T73" fmla="*/ 48 h 96"/>
                  <a:gd name="T74" fmla="*/ 1452 w 1452"/>
                  <a:gd name="T75" fmla="*/ 48 h 96"/>
                  <a:gd name="T76" fmla="*/ 1450 w 1452"/>
                  <a:gd name="T77" fmla="*/ 44 h 96"/>
                  <a:gd name="T78" fmla="*/ 1448 w 1452"/>
                  <a:gd name="T79" fmla="*/ 42 h 96"/>
                  <a:gd name="T80" fmla="*/ 1436 w 1452"/>
                  <a:gd name="T81" fmla="*/ 38 h 96"/>
                  <a:gd name="T82" fmla="*/ 1418 w 1452"/>
                  <a:gd name="T83" fmla="*/ 32 h 96"/>
                  <a:gd name="T84" fmla="*/ 1394 w 1452"/>
                  <a:gd name="T85" fmla="*/ 28 h 96"/>
                  <a:gd name="T86" fmla="*/ 1328 w 1452"/>
                  <a:gd name="T87" fmla="*/ 20 h 96"/>
                  <a:gd name="T88" fmla="*/ 1240 w 1452"/>
                  <a:gd name="T89" fmla="*/ 14 h 96"/>
                  <a:gd name="T90" fmla="*/ 1132 w 1452"/>
                  <a:gd name="T91" fmla="*/ 8 h 96"/>
                  <a:gd name="T92" fmla="*/ 1008 w 1452"/>
                  <a:gd name="T93" fmla="*/ 2 h 96"/>
                  <a:gd name="T94" fmla="*/ 872 w 1452"/>
                  <a:gd name="T95" fmla="*/ 0 h 96"/>
                  <a:gd name="T96" fmla="*/ 724 w 1452"/>
                  <a:gd name="T9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2" h="96">
                    <a:moveTo>
                      <a:pt x="724" y="0"/>
                    </a:moveTo>
                    <a:lnTo>
                      <a:pt x="724" y="0"/>
                    </a:lnTo>
                    <a:lnTo>
                      <a:pt x="578" y="0"/>
                    </a:lnTo>
                    <a:lnTo>
                      <a:pt x="442" y="2"/>
                    </a:lnTo>
                    <a:lnTo>
                      <a:pt x="320" y="8"/>
                    </a:lnTo>
                    <a:lnTo>
                      <a:pt x="212" y="14"/>
                    </a:lnTo>
                    <a:lnTo>
                      <a:pt x="124" y="20"/>
                    </a:lnTo>
                    <a:lnTo>
                      <a:pt x="58" y="28"/>
                    </a:lnTo>
                    <a:lnTo>
                      <a:pt x="34" y="32"/>
                    </a:lnTo>
                    <a:lnTo>
                      <a:pt x="16" y="38"/>
                    </a:lnTo>
                    <a:lnTo>
                      <a:pt x="4" y="42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16" y="56"/>
                    </a:lnTo>
                    <a:lnTo>
                      <a:pt x="34" y="62"/>
                    </a:lnTo>
                    <a:lnTo>
                      <a:pt x="58" y="66"/>
                    </a:lnTo>
                    <a:lnTo>
                      <a:pt x="124" y="74"/>
                    </a:lnTo>
                    <a:lnTo>
                      <a:pt x="212" y="80"/>
                    </a:lnTo>
                    <a:lnTo>
                      <a:pt x="320" y="86"/>
                    </a:lnTo>
                    <a:lnTo>
                      <a:pt x="442" y="92"/>
                    </a:lnTo>
                    <a:lnTo>
                      <a:pt x="578" y="94"/>
                    </a:lnTo>
                    <a:lnTo>
                      <a:pt x="724" y="96"/>
                    </a:lnTo>
                    <a:lnTo>
                      <a:pt x="724" y="96"/>
                    </a:lnTo>
                    <a:lnTo>
                      <a:pt x="872" y="94"/>
                    </a:lnTo>
                    <a:lnTo>
                      <a:pt x="1008" y="92"/>
                    </a:lnTo>
                    <a:lnTo>
                      <a:pt x="1132" y="86"/>
                    </a:lnTo>
                    <a:lnTo>
                      <a:pt x="1240" y="80"/>
                    </a:lnTo>
                    <a:lnTo>
                      <a:pt x="1328" y="74"/>
                    </a:lnTo>
                    <a:lnTo>
                      <a:pt x="1394" y="66"/>
                    </a:lnTo>
                    <a:lnTo>
                      <a:pt x="1418" y="62"/>
                    </a:lnTo>
                    <a:lnTo>
                      <a:pt x="1436" y="56"/>
                    </a:lnTo>
                    <a:lnTo>
                      <a:pt x="1448" y="52"/>
                    </a:lnTo>
                    <a:lnTo>
                      <a:pt x="1450" y="50"/>
                    </a:lnTo>
                    <a:lnTo>
                      <a:pt x="1452" y="48"/>
                    </a:lnTo>
                    <a:lnTo>
                      <a:pt x="1452" y="48"/>
                    </a:lnTo>
                    <a:lnTo>
                      <a:pt x="1450" y="44"/>
                    </a:lnTo>
                    <a:lnTo>
                      <a:pt x="1448" y="42"/>
                    </a:lnTo>
                    <a:lnTo>
                      <a:pt x="1436" y="38"/>
                    </a:lnTo>
                    <a:lnTo>
                      <a:pt x="1418" y="32"/>
                    </a:lnTo>
                    <a:lnTo>
                      <a:pt x="1394" y="28"/>
                    </a:lnTo>
                    <a:lnTo>
                      <a:pt x="1328" y="20"/>
                    </a:lnTo>
                    <a:lnTo>
                      <a:pt x="1240" y="14"/>
                    </a:lnTo>
                    <a:lnTo>
                      <a:pt x="1132" y="8"/>
                    </a:lnTo>
                    <a:lnTo>
                      <a:pt x="1008" y="2"/>
                    </a:lnTo>
                    <a:lnTo>
                      <a:pt x="872" y="0"/>
                    </a:lnTo>
                    <a:lnTo>
                      <a:pt x="7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436"/>
              <p:cNvSpPr>
                <a:spLocks noEditPoints="1"/>
              </p:cNvSpPr>
              <p:nvPr/>
            </p:nvSpPr>
            <p:spPr bwMode="auto">
              <a:xfrm>
                <a:off x="3130" y="4178"/>
                <a:ext cx="1440" cy="94"/>
              </a:xfrm>
              <a:custGeom>
                <a:avLst/>
                <a:gdLst>
                  <a:gd name="T0" fmla="*/ 718 w 1440"/>
                  <a:gd name="T1" fmla="*/ 94 h 94"/>
                  <a:gd name="T2" fmla="*/ 440 w 1440"/>
                  <a:gd name="T3" fmla="*/ 90 h 94"/>
                  <a:gd name="T4" fmla="*/ 214 w 1440"/>
                  <a:gd name="T5" fmla="*/ 80 h 94"/>
                  <a:gd name="T6" fmla="*/ 60 w 1440"/>
                  <a:gd name="T7" fmla="*/ 66 h 94"/>
                  <a:gd name="T8" fmla="*/ 20 w 1440"/>
                  <a:gd name="T9" fmla="*/ 56 h 94"/>
                  <a:gd name="T10" fmla="*/ 6 w 1440"/>
                  <a:gd name="T11" fmla="*/ 50 h 94"/>
                  <a:gd name="T12" fmla="*/ 6 w 1440"/>
                  <a:gd name="T13" fmla="*/ 48 h 94"/>
                  <a:gd name="T14" fmla="*/ 8 w 1440"/>
                  <a:gd name="T15" fmla="*/ 42 h 94"/>
                  <a:gd name="T16" fmla="*/ 38 w 1440"/>
                  <a:gd name="T17" fmla="*/ 34 h 94"/>
                  <a:gd name="T18" fmla="*/ 126 w 1440"/>
                  <a:gd name="T19" fmla="*/ 20 h 94"/>
                  <a:gd name="T20" fmla="*/ 320 w 1440"/>
                  <a:gd name="T21" fmla="*/ 8 h 94"/>
                  <a:gd name="T22" fmla="*/ 574 w 1440"/>
                  <a:gd name="T23" fmla="*/ 0 h 94"/>
                  <a:gd name="T24" fmla="*/ 718 w 1440"/>
                  <a:gd name="T25" fmla="*/ 0 h 94"/>
                  <a:gd name="T26" fmla="*/ 998 w 1440"/>
                  <a:gd name="T27" fmla="*/ 4 h 94"/>
                  <a:gd name="T28" fmla="*/ 1226 w 1440"/>
                  <a:gd name="T29" fmla="*/ 14 h 94"/>
                  <a:gd name="T30" fmla="*/ 1380 w 1440"/>
                  <a:gd name="T31" fmla="*/ 28 h 94"/>
                  <a:gd name="T32" fmla="*/ 1420 w 1440"/>
                  <a:gd name="T33" fmla="*/ 38 h 94"/>
                  <a:gd name="T34" fmla="*/ 1434 w 1440"/>
                  <a:gd name="T35" fmla="*/ 46 h 94"/>
                  <a:gd name="T36" fmla="*/ 1436 w 1440"/>
                  <a:gd name="T37" fmla="*/ 48 h 94"/>
                  <a:gd name="T38" fmla="*/ 1432 w 1440"/>
                  <a:gd name="T39" fmla="*/ 52 h 94"/>
                  <a:gd name="T40" fmla="*/ 1404 w 1440"/>
                  <a:gd name="T41" fmla="*/ 62 h 94"/>
                  <a:gd name="T42" fmla="*/ 1314 w 1440"/>
                  <a:gd name="T43" fmla="*/ 74 h 94"/>
                  <a:gd name="T44" fmla="*/ 1120 w 1440"/>
                  <a:gd name="T45" fmla="*/ 86 h 94"/>
                  <a:gd name="T46" fmla="*/ 864 w 1440"/>
                  <a:gd name="T47" fmla="*/ 94 h 94"/>
                  <a:gd name="T48" fmla="*/ 718 w 1440"/>
                  <a:gd name="T49" fmla="*/ 0 h 94"/>
                  <a:gd name="T50" fmla="*/ 572 w 1440"/>
                  <a:gd name="T51" fmla="*/ 0 h 94"/>
                  <a:gd name="T52" fmla="*/ 316 w 1440"/>
                  <a:gd name="T53" fmla="*/ 8 h 94"/>
                  <a:gd name="T54" fmla="*/ 122 w 1440"/>
                  <a:gd name="T55" fmla="*/ 20 h 94"/>
                  <a:gd name="T56" fmla="*/ 32 w 1440"/>
                  <a:gd name="T57" fmla="*/ 34 h 94"/>
                  <a:gd name="T58" fmla="*/ 4 w 1440"/>
                  <a:gd name="T59" fmla="*/ 42 h 94"/>
                  <a:gd name="T60" fmla="*/ 0 w 1440"/>
                  <a:gd name="T61" fmla="*/ 48 h 94"/>
                  <a:gd name="T62" fmla="*/ 0 w 1440"/>
                  <a:gd name="T63" fmla="*/ 50 h 94"/>
                  <a:gd name="T64" fmla="*/ 14 w 1440"/>
                  <a:gd name="T65" fmla="*/ 56 h 94"/>
                  <a:gd name="T66" fmla="*/ 56 w 1440"/>
                  <a:gd name="T67" fmla="*/ 66 h 94"/>
                  <a:gd name="T68" fmla="*/ 210 w 1440"/>
                  <a:gd name="T69" fmla="*/ 80 h 94"/>
                  <a:gd name="T70" fmla="*/ 438 w 1440"/>
                  <a:gd name="T71" fmla="*/ 90 h 94"/>
                  <a:gd name="T72" fmla="*/ 718 w 1440"/>
                  <a:gd name="T73" fmla="*/ 94 h 94"/>
                  <a:gd name="T74" fmla="*/ 864 w 1440"/>
                  <a:gd name="T75" fmla="*/ 94 h 94"/>
                  <a:gd name="T76" fmla="*/ 1124 w 1440"/>
                  <a:gd name="T77" fmla="*/ 86 h 94"/>
                  <a:gd name="T78" fmla="*/ 1318 w 1440"/>
                  <a:gd name="T79" fmla="*/ 74 h 94"/>
                  <a:gd name="T80" fmla="*/ 1408 w 1440"/>
                  <a:gd name="T81" fmla="*/ 62 h 94"/>
                  <a:gd name="T82" fmla="*/ 1436 w 1440"/>
                  <a:gd name="T83" fmla="*/ 52 h 94"/>
                  <a:gd name="T84" fmla="*/ 1440 w 1440"/>
                  <a:gd name="T85" fmla="*/ 48 h 94"/>
                  <a:gd name="T86" fmla="*/ 1440 w 1440"/>
                  <a:gd name="T87" fmla="*/ 46 h 94"/>
                  <a:gd name="T88" fmla="*/ 1426 w 1440"/>
                  <a:gd name="T89" fmla="*/ 38 h 94"/>
                  <a:gd name="T90" fmla="*/ 1384 w 1440"/>
                  <a:gd name="T91" fmla="*/ 28 h 94"/>
                  <a:gd name="T92" fmla="*/ 1230 w 1440"/>
                  <a:gd name="T93" fmla="*/ 14 h 94"/>
                  <a:gd name="T94" fmla="*/ 1000 w 1440"/>
                  <a:gd name="T95" fmla="*/ 4 h 94"/>
                  <a:gd name="T96" fmla="*/ 718 w 144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0" h="94">
                    <a:moveTo>
                      <a:pt x="718" y="94"/>
                    </a:moveTo>
                    <a:lnTo>
                      <a:pt x="718" y="94"/>
                    </a:lnTo>
                    <a:lnTo>
                      <a:pt x="574" y="94"/>
                    </a:lnTo>
                    <a:lnTo>
                      <a:pt x="440" y="90"/>
                    </a:lnTo>
                    <a:lnTo>
                      <a:pt x="320" y="86"/>
                    </a:lnTo>
                    <a:lnTo>
                      <a:pt x="214" y="80"/>
                    </a:lnTo>
                    <a:lnTo>
                      <a:pt x="126" y="74"/>
                    </a:lnTo>
                    <a:lnTo>
                      <a:pt x="60" y="66"/>
                    </a:lnTo>
                    <a:lnTo>
                      <a:pt x="38" y="62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2"/>
                    </a:lnTo>
                    <a:lnTo>
                      <a:pt x="20" y="38"/>
                    </a:lnTo>
                    <a:lnTo>
                      <a:pt x="38" y="34"/>
                    </a:lnTo>
                    <a:lnTo>
                      <a:pt x="60" y="28"/>
                    </a:lnTo>
                    <a:lnTo>
                      <a:pt x="126" y="20"/>
                    </a:lnTo>
                    <a:lnTo>
                      <a:pt x="214" y="14"/>
                    </a:lnTo>
                    <a:lnTo>
                      <a:pt x="320" y="8"/>
                    </a:lnTo>
                    <a:lnTo>
                      <a:pt x="440" y="4"/>
                    </a:lnTo>
                    <a:lnTo>
                      <a:pt x="574" y="0"/>
                    </a:lnTo>
                    <a:lnTo>
                      <a:pt x="718" y="0"/>
                    </a:lnTo>
                    <a:lnTo>
                      <a:pt x="718" y="0"/>
                    </a:lnTo>
                    <a:lnTo>
                      <a:pt x="864" y="0"/>
                    </a:lnTo>
                    <a:lnTo>
                      <a:pt x="998" y="4"/>
                    </a:lnTo>
                    <a:lnTo>
                      <a:pt x="1120" y="8"/>
                    </a:lnTo>
                    <a:lnTo>
                      <a:pt x="1226" y="14"/>
                    </a:lnTo>
                    <a:lnTo>
                      <a:pt x="1314" y="20"/>
                    </a:lnTo>
                    <a:lnTo>
                      <a:pt x="1380" y="28"/>
                    </a:lnTo>
                    <a:lnTo>
                      <a:pt x="1404" y="34"/>
                    </a:lnTo>
                    <a:lnTo>
                      <a:pt x="1420" y="38"/>
                    </a:lnTo>
                    <a:lnTo>
                      <a:pt x="1432" y="42"/>
                    </a:lnTo>
                    <a:lnTo>
                      <a:pt x="1434" y="46"/>
                    </a:lnTo>
                    <a:lnTo>
                      <a:pt x="1436" y="48"/>
                    </a:lnTo>
                    <a:lnTo>
                      <a:pt x="1436" y="48"/>
                    </a:lnTo>
                    <a:lnTo>
                      <a:pt x="1434" y="50"/>
                    </a:lnTo>
                    <a:lnTo>
                      <a:pt x="1432" y="52"/>
                    </a:lnTo>
                    <a:lnTo>
                      <a:pt x="1420" y="56"/>
                    </a:lnTo>
                    <a:lnTo>
                      <a:pt x="1404" y="62"/>
                    </a:lnTo>
                    <a:lnTo>
                      <a:pt x="1380" y="66"/>
                    </a:lnTo>
                    <a:lnTo>
                      <a:pt x="1314" y="74"/>
                    </a:lnTo>
                    <a:lnTo>
                      <a:pt x="1226" y="80"/>
                    </a:lnTo>
                    <a:lnTo>
                      <a:pt x="1120" y="86"/>
                    </a:lnTo>
                    <a:lnTo>
                      <a:pt x="998" y="90"/>
                    </a:lnTo>
                    <a:lnTo>
                      <a:pt x="864" y="94"/>
                    </a:lnTo>
                    <a:lnTo>
                      <a:pt x="718" y="94"/>
                    </a:lnTo>
                    <a:close/>
                    <a:moveTo>
                      <a:pt x="718" y="0"/>
                    </a:moveTo>
                    <a:lnTo>
                      <a:pt x="718" y="0"/>
                    </a:lnTo>
                    <a:lnTo>
                      <a:pt x="572" y="0"/>
                    </a:lnTo>
                    <a:lnTo>
                      <a:pt x="438" y="4"/>
                    </a:lnTo>
                    <a:lnTo>
                      <a:pt x="316" y="8"/>
                    </a:lnTo>
                    <a:lnTo>
                      <a:pt x="210" y="14"/>
                    </a:lnTo>
                    <a:lnTo>
                      <a:pt x="122" y="20"/>
                    </a:lnTo>
                    <a:lnTo>
                      <a:pt x="56" y="28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4" y="52"/>
                    </a:lnTo>
                    <a:lnTo>
                      <a:pt x="14" y="56"/>
                    </a:lnTo>
                    <a:lnTo>
                      <a:pt x="32" y="62"/>
                    </a:lnTo>
                    <a:lnTo>
                      <a:pt x="56" y="66"/>
                    </a:lnTo>
                    <a:lnTo>
                      <a:pt x="122" y="74"/>
                    </a:lnTo>
                    <a:lnTo>
                      <a:pt x="210" y="80"/>
                    </a:lnTo>
                    <a:lnTo>
                      <a:pt x="316" y="86"/>
                    </a:lnTo>
                    <a:lnTo>
                      <a:pt x="438" y="90"/>
                    </a:lnTo>
                    <a:lnTo>
                      <a:pt x="572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864" y="94"/>
                    </a:lnTo>
                    <a:lnTo>
                      <a:pt x="1000" y="90"/>
                    </a:lnTo>
                    <a:lnTo>
                      <a:pt x="1124" y="86"/>
                    </a:lnTo>
                    <a:lnTo>
                      <a:pt x="1230" y="80"/>
                    </a:lnTo>
                    <a:lnTo>
                      <a:pt x="1318" y="74"/>
                    </a:lnTo>
                    <a:lnTo>
                      <a:pt x="1384" y="66"/>
                    </a:lnTo>
                    <a:lnTo>
                      <a:pt x="1408" y="62"/>
                    </a:lnTo>
                    <a:lnTo>
                      <a:pt x="1426" y="56"/>
                    </a:lnTo>
                    <a:lnTo>
                      <a:pt x="1436" y="52"/>
                    </a:lnTo>
                    <a:lnTo>
                      <a:pt x="1440" y="50"/>
                    </a:lnTo>
                    <a:lnTo>
                      <a:pt x="1440" y="48"/>
                    </a:lnTo>
                    <a:lnTo>
                      <a:pt x="1440" y="48"/>
                    </a:lnTo>
                    <a:lnTo>
                      <a:pt x="1440" y="46"/>
                    </a:lnTo>
                    <a:lnTo>
                      <a:pt x="1436" y="42"/>
                    </a:lnTo>
                    <a:lnTo>
                      <a:pt x="1426" y="38"/>
                    </a:lnTo>
                    <a:lnTo>
                      <a:pt x="1408" y="34"/>
                    </a:lnTo>
                    <a:lnTo>
                      <a:pt x="1384" y="28"/>
                    </a:lnTo>
                    <a:lnTo>
                      <a:pt x="1318" y="20"/>
                    </a:lnTo>
                    <a:lnTo>
                      <a:pt x="1230" y="14"/>
                    </a:lnTo>
                    <a:lnTo>
                      <a:pt x="1124" y="8"/>
                    </a:lnTo>
                    <a:lnTo>
                      <a:pt x="1000" y="4"/>
                    </a:lnTo>
                    <a:lnTo>
                      <a:pt x="864" y="0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C5C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437"/>
              <p:cNvSpPr>
                <a:spLocks/>
              </p:cNvSpPr>
              <p:nvPr/>
            </p:nvSpPr>
            <p:spPr bwMode="auto">
              <a:xfrm>
                <a:off x="3136" y="4178"/>
                <a:ext cx="1430" cy="94"/>
              </a:xfrm>
              <a:custGeom>
                <a:avLst/>
                <a:gdLst>
                  <a:gd name="T0" fmla="*/ 712 w 1430"/>
                  <a:gd name="T1" fmla="*/ 94 h 94"/>
                  <a:gd name="T2" fmla="*/ 712 w 1430"/>
                  <a:gd name="T3" fmla="*/ 94 h 94"/>
                  <a:gd name="T4" fmla="*/ 568 w 1430"/>
                  <a:gd name="T5" fmla="*/ 94 h 94"/>
                  <a:gd name="T6" fmla="*/ 434 w 1430"/>
                  <a:gd name="T7" fmla="*/ 90 h 94"/>
                  <a:gd name="T8" fmla="*/ 314 w 1430"/>
                  <a:gd name="T9" fmla="*/ 86 h 94"/>
                  <a:gd name="T10" fmla="*/ 208 w 1430"/>
                  <a:gd name="T11" fmla="*/ 80 h 94"/>
                  <a:gd name="T12" fmla="*/ 120 w 1430"/>
                  <a:gd name="T13" fmla="*/ 74 h 94"/>
                  <a:gd name="T14" fmla="*/ 54 w 1430"/>
                  <a:gd name="T15" fmla="*/ 66 h 94"/>
                  <a:gd name="T16" fmla="*/ 32 w 1430"/>
                  <a:gd name="T17" fmla="*/ 62 h 94"/>
                  <a:gd name="T18" fmla="*/ 14 w 1430"/>
                  <a:gd name="T19" fmla="*/ 56 h 94"/>
                  <a:gd name="T20" fmla="*/ 2 w 1430"/>
                  <a:gd name="T21" fmla="*/ 52 h 94"/>
                  <a:gd name="T22" fmla="*/ 0 w 1430"/>
                  <a:gd name="T23" fmla="*/ 50 h 94"/>
                  <a:gd name="T24" fmla="*/ 0 w 1430"/>
                  <a:gd name="T25" fmla="*/ 48 h 94"/>
                  <a:gd name="T26" fmla="*/ 0 w 1430"/>
                  <a:gd name="T27" fmla="*/ 48 h 94"/>
                  <a:gd name="T28" fmla="*/ 0 w 1430"/>
                  <a:gd name="T29" fmla="*/ 46 h 94"/>
                  <a:gd name="T30" fmla="*/ 2 w 1430"/>
                  <a:gd name="T31" fmla="*/ 42 h 94"/>
                  <a:gd name="T32" fmla="*/ 14 w 1430"/>
                  <a:gd name="T33" fmla="*/ 38 h 94"/>
                  <a:gd name="T34" fmla="*/ 32 w 1430"/>
                  <a:gd name="T35" fmla="*/ 34 h 94"/>
                  <a:gd name="T36" fmla="*/ 54 w 1430"/>
                  <a:gd name="T37" fmla="*/ 28 h 94"/>
                  <a:gd name="T38" fmla="*/ 120 w 1430"/>
                  <a:gd name="T39" fmla="*/ 20 h 94"/>
                  <a:gd name="T40" fmla="*/ 208 w 1430"/>
                  <a:gd name="T41" fmla="*/ 14 h 94"/>
                  <a:gd name="T42" fmla="*/ 314 w 1430"/>
                  <a:gd name="T43" fmla="*/ 8 h 94"/>
                  <a:gd name="T44" fmla="*/ 434 w 1430"/>
                  <a:gd name="T45" fmla="*/ 4 h 94"/>
                  <a:gd name="T46" fmla="*/ 568 w 1430"/>
                  <a:gd name="T47" fmla="*/ 0 h 94"/>
                  <a:gd name="T48" fmla="*/ 712 w 1430"/>
                  <a:gd name="T49" fmla="*/ 0 h 94"/>
                  <a:gd name="T50" fmla="*/ 712 w 1430"/>
                  <a:gd name="T51" fmla="*/ 0 h 94"/>
                  <a:gd name="T52" fmla="*/ 858 w 1430"/>
                  <a:gd name="T53" fmla="*/ 0 h 94"/>
                  <a:gd name="T54" fmla="*/ 992 w 1430"/>
                  <a:gd name="T55" fmla="*/ 4 h 94"/>
                  <a:gd name="T56" fmla="*/ 1114 w 1430"/>
                  <a:gd name="T57" fmla="*/ 8 h 94"/>
                  <a:gd name="T58" fmla="*/ 1220 w 1430"/>
                  <a:gd name="T59" fmla="*/ 14 h 94"/>
                  <a:gd name="T60" fmla="*/ 1308 w 1430"/>
                  <a:gd name="T61" fmla="*/ 20 h 94"/>
                  <a:gd name="T62" fmla="*/ 1374 w 1430"/>
                  <a:gd name="T63" fmla="*/ 28 h 94"/>
                  <a:gd name="T64" fmla="*/ 1398 w 1430"/>
                  <a:gd name="T65" fmla="*/ 34 h 94"/>
                  <a:gd name="T66" fmla="*/ 1414 w 1430"/>
                  <a:gd name="T67" fmla="*/ 38 h 94"/>
                  <a:gd name="T68" fmla="*/ 1426 w 1430"/>
                  <a:gd name="T69" fmla="*/ 42 h 94"/>
                  <a:gd name="T70" fmla="*/ 1428 w 1430"/>
                  <a:gd name="T71" fmla="*/ 46 h 94"/>
                  <a:gd name="T72" fmla="*/ 1430 w 1430"/>
                  <a:gd name="T73" fmla="*/ 48 h 94"/>
                  <a:gd name="T74" fmla="*/ 1430 w 1430"/>
                  <a:gd name="T75" fmla="*/ 48 h 94"/>
                  <a:gd name="T76" fmla="*/ 1428 w 1430"/>
                  <a:gd name="T77" fmla="*/ 50 h 94"/>
                  <a:gd name="T78" fmla="*/ 1426 w 1430"/>
                  <a:gd name="T79" fmla="*/ 52 h 94"/>
                  <a:gd name="T80" fmla="*/ 1414 w 1430"/>
                  <a:gd name="T81" fmla="*/ 56 h 94"/>
                  <a:gd name="T82" fmla="*/ 1398 w 1430"/>
                  <a:gd name="T83" fmla="*/ 62 h 94"/>
                  <a:gd name="T84" fmla="*/ 1374 w 1430"/>
                  <a:gd name="T85" fmla="*/ 66 h 94"/>
                  <a:gd name="T86" fmla="*/ 1308 w 1430"/>
                  <a:gd name="T87" fmla="*/ 74 h 94"/>
                  <a:gd name="T88" fmla="*/ 1220 w 1430"/>
                  <a:gd name="T89" fmla="*/ 80 h 94"/>
                  <a:gd name="T90" fmla="*/ 1114 w 1430"/>
                  <a:gd name="T91" fmla="*/ 86 h 94"/>
                  <a:gd name="T92" fmla="*/ 992 w 1430"/>
                  <a:gd name="T93" fmla="*/ 90 h 94"/>
                  <a:gd name="T94" fmla="*/ 858 w 1430"/>
                  <a:gd name="T95" fmla="*/ 94 h 94"/>
                  <a:gd name="T96" fmla="*/ 712 w 1430"/>
                  <a:gd name="T9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30" h="94">
                    <a:moveTo>
                      <a:pt x="712" y="94"/>
                    </a:moveTo>
                    <a:lnTo>
                      <a:pt x="712" y="94"/>
                    </a:lnTo>
                    <a:lnTo>
                      <a:pt x="568" y="94"/>
                    </a:lnTo>
                    <a:lnTo>
                      <a:pt x="434" y="90"/>
                    </a:lnTo>
                    <a:lnTo>
                      <a:pt x="314" y="86"/>
                    </a:lnTo>
                    <a:lnTo>
                      <a:pt x="208" y="80"/>
                    </a:lnTo>
                    <a:lnTo>
                      <a:pt x="120" y="74"/>
                    </a:lnTo>
                    <a:lnTo>
                      <a:pt x="54" y="66"/>
                    </a:lnTo>
                    <a:lnTo>
                      <a:pt x="32" y="62"/>
                    </a:lnTo>
                    <a:lnTo>
                      <a:pt x="14" y="56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14" y="38"/>
                    </a:lnTo>
                    <a:lnTo>
                      <a:pt x="32" y="34"/>
                    </a:lnTo>
                    <a:lnTo>
                      <a:pt x="54" y="28"/>
                    </a:lnTo>
                    <a:lnTo>
                      <a:pt x="120" y="20"/>
                    </a:lnTo>
                    <a:lnTo>
                      <a:pt x="208" y="14"/>
                    </a:lnTo>
                    <a:lnTo>
                      <a:pt x="314" y="8"/>
                    </a:lnTo>
                    <a:lnTo>
                      <a:pt x="434" y="4"/>
                    </a:lnTo>
                    <a:lnTo>
                      <a:pt x="568" y="0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858" y="0"/>
                    </a:lnTo>
                    <a:lnTo>
                      <a:pt x="992" y="4"/>
                    </a:lnTo>
                    <a:lnTo>
                      <a:pt x="1114" y="8"/>
                    </a:lnTo>
                    <a:lnTo>
                      <a:pt x="1220" y="14"/>
                    </a:lnTo>
                    <a:lnTo>
                      <a:pt x="1308" y="20"/>
                    </a:lnTo>
                    <a:lnTo>
                      <a:pt x="1374" y="28"/>
                    </a:lnTo>
                    <a:lnTo>
                      <a:pt x="1398" y="34"/>
                    </a:lnTo>
                    <a:lnTo>
                      <a:pt x="1414" y="38"/>
                    </a:lnTo>
                    <a:lnTo>
                      <a:pt x="1426" y="42"/>
                    </a:lnTo>
                    <a:lnTo>
                      <a:pt x="1428" y="46"/>
                    </a:lnTo>
                    <a:lnTo>
                      <a:pt x="1430" y="48"/>
                    </a:lnTo>
                    <a:lnTo>
                      <a:pt x="1430" y="48"/>
                    </a:lnTo>
                    <a:lnTo>
                      <a:pt x="1428" y="50"/>
                    </a:lnTo>
                    <a:lnTo>
                      <a:pt x="1426" y="52"/>
                    </a:lnTo>
                    <a:lnTo>
                      <a:pt x="1414" y="56"/>
                    </a:lnTo>
                    <a:lnTo>
                      <a:pt x="1398" y="62"/>
                    </a:lnTo>
                    <a:lnTo>
                      <a:pt x="1374" y="66"/>
                    </a:lnTo>
                    <a:lnTo>
                      <a:pt x="1308" y="74"/>
                    </a:lnTo>
                    <a:lnTo>
                      <a:pt x="1220" y="80"/>
                    </a:lnTo>
                    <a:lnTo>
                      <a:pt x="1114" y="86"/>
                    </a:lnTo>
                    <a:lnTo>
                      <a:pt x="992" y="90"/>
                    </a:lnTo>
                    <a:lnTo>
                      <a:pt x="858" y="94"/>
                    </a:lnTo>
                    <a:lnTo>
                      <a:pt x="71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438"/>
              <p:cNvSpPr>
                <a:spLocks/>
              </p:cNvSpPr>
              <p:nvPr/>
            </p:nvSpPr>
            <p:spPr bwMode="auto">
              <a:xfrm>
                <a:off x="3130" y="4178"/>
                <a:ext cx="1440" cy="94"/>
              </a:xfrm>
              <a:custGeom>
                <a:avLst/>
                <a:gdLst>
                  <a:gd name="T0" fmla="*/ 718 w 1440"/>
                  <a:gd name="T1" fmla="*/ 0 h 94"/>
                  <a:gd name="T2" fmla="*/ 718 w 1440"/>
                  <a:gd name="T3" fmla="*/ 0 h 94"/>
                  <a:gd name="T4" fmla="*/ 572 w 1440"/>
                  <a:gd name="T5" fmla="*/ 0 h 94"/>
                  <a:gd name="T6" fmla="*/ 438 w 1440"/>
                  <a:gd name="T7" fmla="*/ 4 h 94"/>
                  <a:gd name="T8" fmla="*/ 316 w 1440"/>
                  <a:gd name="T9" fmla="*/ 8 h 94"/>
                  <a:gd name="T10" fmla="*/ 210 w 1440"/>
                  <a:gd name="T11" fmla="*/ 14 h 94"/>
                  <a:gd name="T12" fmla="*/ 122 w 1440"/>
                  <a:gd name="T13" fmla="*/ 20 h 94"/>
                  <a:gd name="T14" fmla="*/ 56 w 1440"/>
                  <a:gd name="T15" fmla="*/ 28 h 94"/>
                  <a:gd name="T16" fmla="*/ 32 w 1440"/>
                  <a:gd name="T17" fmla="*/ 34 h 94"/>
                  <a:gd name="T18" fmla="*/ 14 w 1440"/>
                  <a:gd name="T19" fmla="*/ 38 h 94"/>
                  <a:gd name="T20" fmla="*/ 4 w 1440"/>
                  <a:gd name="T21" fmla="*/ 42 h 94"/>
                  <a:gd name="T22" fmla="*/ 0 w 1440"/>
                  <a:gd name="T23" fmla="*/ 46 h 94"/>
                  <a:gd name="T24" fmla="*/ 0 w 1440"/>
                  <a:gd name="T25" fmla="*/ 48 h 94"/>
                  <a:gd name="T26" fmla="*/ 0 w 1440"/>
                  <a:gd name="T27" fmla="*/ 48 h 94"/>
                  <a:gd name="T28" fmla="*/ 0 w 1440"/>
                  <a:gd name="T29" fmla="*/ 50 h 94"/>
                  <a:gd name="T30" fmla="*/ 4 w 1440"/>
                  <a:gd name="T31" fmla="*/ 52 h 94"/>
                  <a:gd name="T32" fmla="*/ 14 w 1440"/>
                  <a:gd name="T33" fmla="*/ 56 h 94"/>
                  <a:gd name="T34" fmla="*/ 32 w 1440"/>
                  <a:gd name="T35" fmla="*/ 62 h 94"/>
                  <a:gd name="T36" fmla="*/ 56 w 1440"/>
                  <a:gd name="T37" fmla="*/ 66 h 94"/>
                  <a:gd name="T38" fmla="*/ 122 w 1440"/>
                  <a:gd name="T39" fmla="*/ 74 h 94"/>
                  <a:gd name="T40" fmla="*/ 210 w 1440"/>
                  <a:gd name="T41" fmla="*/ 80 h 94"/>
                  <a:gd name="T42" fmla="*/ 316 w 1440"/>
                  <a:gd name="T43" fmla="*/ 86 h 94"/>
                  <a:gd name="T44" fmla="*/ 438 w 1440"/>
                  <a:gd name="T45" fmla="*/ 90 h 94"/>
                  <a:gd name="T46" fmla="*/ 572 w 1440"/>
                  <a:gd name="T47" fmla="*/ 94 h 94"/>
                  <a:gd name="T48" fmla="*/ 718 w 1440"/>
                  <a:gd name="T49" fmla="*/ 94 h 94"/>
                  <a:gd name="T50" fmla="*/ 718 w 1440"/>
                  <a:gd name="T51" fmla="*/ 94 h 94"/>
                  <a:gd name="T52" fmla="*/ 864 w 1440"/>
                  <a:gd name="T53" fmla="*/ 94 h 94"/>
                  <a:gd name="T54" fmla="*/ 1000 w 1440"/>
                  <a:gd name="T55" fmla="*/ 90 h 94"/>
                  <a:gd name="T56" fmla="*/ 1124 w 1440"/>
                  <a:gd name="T57" fmla="*/ 86 h 94"/>
                  <a:gd name="T58" fmla="*/ 1230 w 1440"/>
                  <a:gd name="T59" fmla="*/ 80 h 94"/>
                  <a:gd name="T60" fmla="*/ 1318 w 1440"/>
                  <a:gd name="T61" fmla="*/ 74 h 94"/>
                  <a:gd name="T62" fmla="*/ 1384 w 1440"/>
                  <a:gd name="T63" fmla="*/ 66 h 94"/>
                  <a:gd name="T64" fmla="*/ 1408 w 1440"/>
                  <a:gd name="T65" fmla="*/ 62 h 94"/>
                  <a:gd name="T66" fmla="*/ 1426 w 1440"/>
                  <a:gd name="T67" fmla="*/ 56 h 94"/>
                  <a:gd name="T68" fmla="*/ 1436 w 1440"/>
                  <a:gd name="T69" fmla="*/ 52 h 94"/>
                  <a:gd name="T70" fmla="*/ 1440 w 1440"/>
                  <a:gd name="T71" fmla="*/ 50 h 94"/>
                  <a:gd name="T72" fmla="*/ 1440 w 1440"/>
                  <a:gd name="T73" fmla="*/ 48 h 94"/>
                  <a:gd name="T74" fmla="*/ 1440 w 1440"/>
                  <a:gd name="T75" fmla="*/ 48 h 94"/>
                  <a:gd name="T76" fmla="*/ 1440 w 1440"/>
                  <a:gd name="T77" fmla="*/ 46 h 94"/>
                  <a:gd name="T78" fmla="*/ 1436 w 1440"/>
                  <a:gd name="T79" fmla="*/ 42 h 94"/>
                  <a:gd name="T80" fmla="*/ 1426 w 1440"/>
                  <a:gd name="T81" fmla="*/ 38 h 94"/>
                  <a:gd name="T82" fmla="*/ 1408 w 1440"/>
                  <a:gd name="T83" fmla="*/ 34 h 94"/>
                  <a:gd name="T84" fmla="*/ 1384 w 1440"/>
                  <a:gd name="T85" fmla="*/ 28 h 94"/>
                  <a:gd name="T86" fmla="*/ 1318 w 1440"/>
                  <a:gd name="T87" fmla="*/ 20 h 94"/>
                  <a:gd name="T88" fmla="*/ 1230 w 1440"/>
                  <a:gd name="T89" fmla="*/ 14 h 94"/>
                  <a:gd name="T90" fmla="*/ 1124 w 1440"/>
                  <a:gd name="T91" fmla="*/ 8 h 94"/>
                  <a:gd name="T92" fmla="*/ 1000 w 1440"/>
                  <a:gd name="T93" fmla="*/ 4 h 94"/>
                  <a:gd name="T94" fmla="*/ 864 w 1440"/>
                  <a:gd name="T95" fmla="*/ 0 h 94"/>
                  <a:gd name="T96" fmla="*/ 718 w 144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0" h="94">
                    <a:moveTo>
                      <a:pt x="718" y="0"/>
                    </a:moveTo>
                    <a:lnTo>
                      <a:pt x="718" y="0"/>
                    </a:lnTo>
                    <a:lnTo>
                      <a:pt x="572" y="0"/>
                    </a:lnTo>
                    <a:lnTo>
                      <a:pt x="438" y="4"/>
                    </a:lnTo>
                    <a:lnTo>
                      <a:pt x="316" y="8"/>
                    </a:lnTo>
                    <a:lnTo>
                      <a:pt x="210" y="14"/>
                    </a:lnTo>
                    <a:lnTo>
                      <a:pt x="122" y="20"/>
                    </a:lnTo>
                    <a:lnTo>
                      <a:pt x="56" y="28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4" y="52"/>
                    </a:lnTo>
                    <a:lnTo>
                      <a:pt x="14" y="56"/>
                    </a:lnTo>
                    <a:lnTo>
                      <a:pt x="32" y="62"/>
                    </a:lnTo>
                    <a:lnTo>
                      <a:pt x="56" y="66"/>
                    </a:lnTo>
                    <a:lnTo>
                      <a:pt x="122" y="74"/>
                    </a:lnTo>
                    <a:lnTo>
                      <a:pt x="210" y="80"/>
                    </a:lnTo>
                    <a:lnTo>
                      <a:pt x="316" y="86"/>
                    </a:lnTo>
                    <a:lnTo>
                      <a:pt x="438" y="90"/>
                    </a:lnTo>
                    <a:lnTo>
                      <a:pt x="572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864" y="94"/>
                    </a:lnTo>
                    <a:lnTo>
                      <a:pt x="1000" y="90"/>
                    </a:lnTo>
                    <a:lnTo>
                      <a:pt x="1124" y="86"/>
                    </a:lnTo>
                    <a:lnTo>
                      <a:pt x="1230" y="80"/>
                    </a:lnTo>
                    <a:lnTo>
                      <a:pt x="1318" y="74"/>
                    </a:lnTo>
                    <a:lnTo>
                      <a:pt x="1384" y="66"/>
                    </a:lnTo>
                    <a:lnTo>
                      <a:pt x="1408" y="62"/>
                    </a:lnTo>
                    <a:lnTo>
                      <a:pt x="1426" y="56"/>
                    </a:lnTo>
                    <a:lnTo>
                      <a:pt x="1436" y="52"/>
                    </a:lnTo>
                    <a:lnTo>
                      <a:pt x="1440" y="50"/>
                    </a:lnTo>
                    <a:lnTo>
                      <a:pt x="1440" y="48"/>
                    </a:lnTo>
                    <a:lnTo>
                      <a:pt x="1440" y="48"/>
                    </a:lnTo>
                    <a:lnTo>
                      <a:pt x="1440" y="46"/>
                    </a:lnTo>
                    <a:lnTo>
                      <a:pt x="1436" y="42"/>
                    </a:lnTo>
                    <a:lnTo>
                      <a:pt x="1426" y="38"/>
                    </a:lnTo>
                    <a:lnTo>
                      <a:pt x="1408" y="34"/>
                    </a:lnTo>
                    <a:lnTo>
                      <a:pt x="1384" y="28"/>
                    </a:lnTo>
                    <a:lnTo>
                      <a:pt x="1318" y="20"/>
                    </a:lnTo>
                    <a:lnTo>
                      <a:pt x="1230" y="14"/>
                    </a:lnTo>
                    <a:lnTo>
                      <a:pt x="1124" y="8"/>
                    </a:lnTo>
                    <a:lnTo>
                      <a:pt x="1000" y="4"/>
                    </a:lnTo>
                    <a:lnTo>
                      <a:pt x="864" y="0"/>
                    </a:lnTo>
                    <a:lnTo>
                      <a:pt x="7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439"/>
              <p:cNvSpPr>
                <a:spLocks noEditPoints="1"/>
              </p:cNvSpPr>
              <p:nvPr/>
            </p:nvSpPr>
            <p:spPr bwMode="auto">
              <a:xfrm>
                <a:off x="3136" y="4178"/>
                <a:ext cx="1430" cy="94"/>
              </a:xfrm>
              <a:custGeom>
                <a:avLst/>
                <a:gdLst>
                  <a:gd name="T0" fmla="*/ 712 w 1430"/>
                  <a:gd name="T1" fmla="*/ 94 h 94"/>
                  <a:gd name="T2" fmla="*/ 436 w 1430"/>
                  <a:gd name="T3" fmla="*/ 90 h 94"/>
                  <a:gd name="T4" fmla="*/ 212 w 1430"/>
                  <a:gd name="T5" fmla="*/ 80 h 94"/>
                  <a:gd name="T6" fmla="*/ 60 w 1430"/>
                  <a:gd name="T7" fmla="*/ 66 h 94"/>
                  <a:gd name="T8" fmla="*/ 18 w 1430"/>
                  <a:gd name="T9" fmla="*/ 56 h 94"/>
                  <a:gd name="T10" fmla="*/ 6 w 1430"/>
                  <a:gd name="T11" fmla="*/ 50 h 94"/>
                  <a:gd name="T12" fmla="*/ 4 w 1430"/>
                  <a:gd name="T13" fmla="*/ 48 h 94"/>
                  <a:gd name="T14" fmla="*/ 8 w 1430"/>
                  <a:gd name="T15" fmla="*/ 42 h 94"/>
                  <a:gd name="T16" fmla="*/ 36 w 1430"/>
                  <a:gd name="T17" fmla="*/ 34 h 94"/>
                  <a:gd name="T18" fmla="*/ 124 w 1430"/>
                  <a:gd name="T19" fmla="*/ 20 h 94"/>
                  <a:gd name="T20" fmla="*/ 316 w 1430"/>
                  <a:gd name="T21" fmla="*/ 8 h 94"/>
                  <a:gd name="T22" fmla="*/ 568 w 1430"/>
                  <a:gd name="T23" fmla="*/ 2 h 94"/>
                  <a:gd name="T24" fmla="*/ 712 w 1430"/>
                  <a:gd name="T25" fmla="*/ 0 h 94"/>
                  <a:gd name="T26" fmla="*/ 990 w 1430"/>
                  <a:gd name="T27" fmla="*/ 4 h 94"/>
                  <a:gd name="T28" fmla="*/ 1216 w 1430"/>
                  <a:gd name="T29" fmla="*/ 14 h 94"/>
                  <a:gd name="T30" fmla="*/ 1368 w 1430"/>
                  <a:gd name="T31" fmla="*/ 28 h 94"/>
                  <a:gd name="T32" fmla="*/ 1410 w 1430"/>
                  <a:gd name="T33" fmla="*/ 38 h 94"/>
                  <a:gd name="T34" fmla="*/ 1422 w 1430"/>
                  <a:gd name="T35" fmla="*/ 46 h 94"/>
                  <a:gd name="T36" fmla="*/ 1424 w 1430"/>
                  <a:gd name="T37" fmla="*/ 48 h 94"/>
                  <a:gd name="T38" fmla="*/ 1420 w 1430"/>
                  <a:gd name="T39" fmla="*/ 52 h 94"/>
                  <a:gd name="T40" fmla="*/ 1392 w 1430"/>
                  <a:gd name="T41" fmla="*/ 62 h 94"/>
                  <a:gd name="T42" fmla="*/ 1304 w 1430"/>
                  <a:gd name="T43" fmla="*/ 74 h 94"/>
                  <a:gd name="T44" fmla="*/ 1112 w 1430"/>
                  <a:gd name="T45" fmla="*/ 86 h 94"/>
                  <a:gd name="T46" fmla="*/ 856 w 1430"/>
                  <a:gd name="T47" fmla="*/ 94 h 94"/>
                  <a:gd name="T48" fmla="*/ 712 w 1430"/>
                  <a:gd name="T49" fmla="*/ 0 h 94"/>
                  <a:gd name="T50" fmla="*/ 568 w 1430"/>
                  <a:gd name="T51" fmla="*/ 0 h 94"/>
                  <a:gd name="T52" fmla="*/ 314 w 1430"/>
                  <a:gd name="T53" fmla="*/ 8 h 94"/>
                  <a:gd name="T54" fmla="*/ 120 w 1430"/>
                  <a:gd name="T55" fmla="*/ 20 h 94"/>
                  <a:gd name="T56" fmla="*/ 32 w 1430"/>
                  <a:gd name="T57" fmla="*/ 34 h 94"/>
                  <a:gd name="T58" fmla="*/ 2 w 1430"/>
                  <a:gd name="T59" fmla="*/ 42 h 94"/>
                  <a:gd name="T60" fmla="*/ 0 w 1430"/>
                  <a:gd name="T61" fmla="*/ 48 h 94"/>
                  <a:gd name="T62" fmla="*/ 0 w 1430"/>
                  <a:gd name="T63" fmla="*/ 50 h 94"/>
                  <a:gd name="T64" fmla="*/ 14 w 1430"/>
                  <a:gd name="T65" fmla="*/ 56 h 94"/>
                  <a:gd name="T66" fmla="*/ 54 w 1430"/>
                  <a:gd name="T67" fmla="*/ 66 h 94"/>
                  <a:gd name="T68" fmla="*/ 208 w 1430"/>
                  <a:gd name="T69" fmla="*/ 80 h 94"/>
                  <a:gd name="T70" fmla="*/ 434 w 1430"/>
                  <a:gd name="T71" fmla="*/ 90 h 94"/>
                  <a:gd name="T72" fmla="*/ 712 w 1430"/>
                  <a:gd name="T73" fmla="*/ 94 h 94"/>
                  <a:gd name="T74" fmla="*/ 858 w 1430"/>
                  <a:gd name="T75" fmla="*/ 94 h 94"/>
                  <a:gd name="T76" fmla="*/ 1114 w 1430"/>
                  <a:gd name="T77" fmla="*/ 86 h 94"/>
                  <a:gd name="T78" fmla="*/ 1308 w 1430"/>
                  <a:gd name="T79" fmla="*/ 74 h 94"/>
                  <a:gd name="T80" fmla="*/ 1398 w 1430"/>
                  <a:gd name="T81" fmla="*/ 62 h 94"/>
                  <a:gd name="T82" fmla="*/ 1426 w 1430"/>
                  <a:gd name="T83" fmla="*/ 52 h 94"/>
                  <a:gd name="T84" fmla="*/ 1430 w 1430"/>
                  <a:gd name="T85" fmla="*/ 48 h 94"/>
                  <a:gd name="T86" fmla="*/ 1428 w 1430"/>
                  <a:gd name="T87" fmla="*/ 46 h 94"/>
                  <a:gd name="T88" fmla="*/ 1414 w 1430"/>
                  <a:gd name="T89" fmla="*/ 38 h 94"/>
                  <a:gd name="T90" fmla="*/ 1374 w 1430"/>
                  <a:gd name="T91" fmla="*/ 28 h 94"/>
                  <a:gd name="T92" fmla="*/ 1220 w 1430"/>
                  <a:gd name="T93" fmla="*/ 14 h 94"/>
                  <a:gd name="T94" fmla="*/ 992 w 1430"/>
                  <a:gd name="T95" fmla="*/ 4 h 94"/>
                  <a:gd name="T96" fmla="*/ 712 w 143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30" h="94">
                    <a:moveTo>
                      <a:pt x="712" y="94"/>
                    </a:moveTo>
                    <a:lnTo>
                      <a:pt x="712" y="94"/>
                    </a:lnTo>
                    <a:lnTo>
                      <a:pt x="568" y="94"/>
                    </a:lnTo>
                    <a:lnTo>
                      <a:pt x="436" y="90"/>
                    </a:lnTo>
                    <a:lnTo>
                      <a:pt x="316" y="86"/>
                    </a:lnTo>
                    <a:lnTo>
                      <a:pt x="212" y="80"/>
                    </a:lnTo>
                    <a:lnTo>
                      <a:pt x="124" y="74"/>
                    </a:lnTo>
                    <a:lnTo>
                      <a:pt x="60" y="66"/>
                    </a:lnTo>
                    <a:lnTo>
                      <a:pt x="36" y="62"/>
                    </a:lnTo>
                    <a:lnTo>
                      <a:pt x="18" y="56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8" y="42"/>
                    </a:lnTo>
                    <a:lnTo>
                      <a:pt x="18" y="38"/>
                    </a:lnTo>
                    <a:lnTo>
                      <a:pt x="36" y="34"/>
                    </a:lnTo>
                    <a:lnTo>
                      <a:pt x="60" y="28"/>
                    </a:lnTo>
                    <a:lnTo>
                      <a:pt x="124" y="20"/>
                    </a:lnTo>
                    <a:lnTo>
                      <a:pt x="212" y="14"/>
                    </a:lnTo>
                    <a:lnTo>
                      <a:pt x="316" y="8"/>
                    </a:lnTo>
                    <a:lnTo>
                      <a:pt x="436" y="4"/>
                    </a:lnTo>
                    <a:lnTo>
                      <a:pt x="568" y="2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856" y="2"/>
                    </a:lnTo>
                    <a:lnTo>
                      <a:pt x="990" y="4"/>
                    </a:lnTo>
                    <a:lnTo>
                      <a:pt x="1112" y="8"/>
                    </a:lnTo>
                    <a:lnTo>
                      <a:pt x="1216" y="14"/>
                    </a:lnTo>
                    <a:lnTo>
                      <a:pt x="1304" y="20"/>
                    </a:lnTo>
                    <a:lnTo>
                      <a:pt x="1368" y="28"/>
                    </a:lnTo>
                    <a:lnTo>
                      <a:pt x="1392" y="34"/>
                    </a:lnTo>
                    <a:lnTo>
                      <a:pt x="1410" y="38"/>
                    </a:lnTo>
                    <a:lnTo>
                      <a:pt x="1420" y="42"/>
                    </a:lnTo>
                    <a:lnTo>
                      <a:pt x="1422" y="46"/>
                    </a:lnTo>
                    <a:lnTo>
                      <a:pt x="1424" y="48"/>
                    </a:lnTo>
                    <a:lnTo>
                      <a:pt x="1424" y="48"/>
                    </a:lnTo>
                    <a:lnTo>
                      <a:pt x="1422" y="50"/>
                    </a:lnTo>
                    <a:lnTo>
                      <a:pt x="1420" y="52"/>
                    </a:lnTo>
                    <a:lnTo>
                      <a:pt x="1410" y="56"/>
                    </a:lnTo>
                    <a:lnTo>
                      <a:pt x="1392" y="62"/>
                    </a:lnTo>
                    <a:lnTo>
                      <a:pt x="1368" y="66"/>
                    </a:lnTo>
                    <a:lnTo>
                      <a:pt x="1304" y="74"/>
                    </a:lnTo>
                    <a:lnTo>
                      <a:pt x="1216" y="80"/>
                    </a:lnTo>
                    <a:lnTo>
                      <a:pt x="1112" y="86"/>
                    </a:lnTo>
                    <a:lnTo>
                      <a:pt x="990" y="90"/>
                    </a:lnTo>
                    <a:lnTo>
                      <a:pt x="856" y="94"/>
                    </a:lnTo>
                    <a:lnTo>
                      <a:pt x="712" y="94"/>
                    </a:lnTo>
                    <a:close/>
                    <a:moveTo>
                      <a:pt x="712" y="0"/>
                    </a:moveTo>
                    <a:lnTo>
                      <a:pt x="712" y="0"/>
                    </a:lnTo>
                    <a:lnTo>
                      <a:pt x="568" y="0"/>
                    </a:lnTo>
                    <a:lnTo>
                      <a:pt x="434" y="4"/>
                    </a:lnTo>
                    <a:lnTo>
                      <a:pt x="314" y="8"/>
                    </a:lnTo>
                    <a:lnTo>
                      <a:pt x="208" y="14"/>
                    </a:lnTo>
                    <a:lnTo>
                      <a:pt x="120" y="20"/>
                    </a:lnTo>
                    <a:lnTo>
                      <a:pt x="54" y="28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14" y="56"/>
                    </a:lnTo>
                    <a:lnTo>
                      <a:pt x="32" y="62"/>
                    </a:lnTo>
                    <a:lnTo>
                      <a:pt x="54" y="66"/>
                    </a:lnTo>
                    <a:lnTo>
                      <a:pt x="120" y="74"/>
                    </a:lnTo>
                    <a:lnTo>
                      <a:pt x="208" y="80"/>
                    </a:lnTo>
                    <a:lnTo>
                      <a:pt x="314" y="86"/>
                    </a:lnTo>
                    <a:lnTo>
                      <a:pt x="434" y="90"/>
                    </a:lnTo>
                    <a:lnTo>
                      <a:pt x="568" y="94"/>
                    </a:lnTo>
                    <a:lnTo>
                      <a:pt x="712" y="94"/>
                    </a:lnTo>
                    <a:lnTo>
                      <a:pt x="712" y="94"/>
                    </a:lnTo>
                    <a:lnTo>
                      <a:pt x="858" y="94"/>
                    </a:lnTo>
                    <a:lnTo>
                      <a:pt x="992" y="90"/>
                    </a:lnTo>
                    <a:lnTo>
                      <a:pt x="1114" y="86"/>
                    </a:lnTo>
                    <a:lnTo>
                      <a:pt x="1220" y="80"/>
                    </a:lnTo>
                    <a:lnTo>
                      <a:pt x="1308" y="74"/>
                    </a:lnTo>
                    <a:lnTo>
                      <a:pt x="1374" y="66"/>
                    </a:lnTo>
                    <a:lnTo>
                      <a:pt x="1398" y="62"/>
                    </a:lnTo>
                    <a:lnTo>
                      <a:pt x="1414" y="56"/>
                    </a:lnTo>
                    <a:lnTo>
                      <a:pt x="1426" y="52"/>
                    </a:lnTo>
                    <a:lnTo>
                      <a:pt x="1428" y="50"/>
                    </a:lnTo>
                    <a:lnTo>
                      <a:pt x="1430" y="48"/>
                    </a:lnTo>
                    <a:lnTo>
                      <a:pt x="1430" y="48"/>
                    </a:lnTo>
                    <a:lnTo>
                      <a:pt x="1428" y="46"/>
                    </a:lnTo>
                    <a:lnTo>
                      <a:pt x="1426" y="42"/>
                    </a:lnTo>
                    <a:lnTo>
                      <a:pt x="1414" y="38"/>
                    </a:lnTo>
                    <a:lnTo>
                      <a:pt x="1398" y="34"/>
                    </a:lnTo>
                    <a:lnTo>
                      <a:pt x="1374" y="28"/>
                    </a:lnTo>
                    <a:lnTo>
                      <a:pt x="1308" y="20"/>
                    </a:lnTo>
                    <a:lnTo>
                      <a:pt x="1220" y="14"/>
                    </a:lnTo>
                    <a:lnTo>
                      <a:pt x="1114" y="8"/>
                    </a:lnTo>
                    <a:lnTo>
                      <a:pt x="992" y="4"/>
                    </a:lnTo>
                    <a:lnTo>
                      <a:pt x="858" y="0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C4B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440"/>
              <p:cNvSpPr>
                <a:spLocks/>
              </p:cNvSpPr>
              <p:nvPr/>
            </p:nvSpPr>
            <p:spPr bwMode="auto">
              <a:xfrm>
                <a:off x="3140" y="4178"/>
                <a:ext cx="1420" cy="94"/>
              </a:xfrm>
              <a:custGeom>
                <a:avLst/>
                <a:gdLst>
                  <a:gd name="T0" fmla="*/ 708 w 1420"/>
                  <a:gd name="T1" fmla="*/ 94 h 94"/>
                  <a:gd name="T2" fmla="*/ 708 w 1420"/>
                  <a:gd name="T3" fmla="*/ 94 h 94"/>
                  <a:gd name="T4" fmla="*/ 564 w 1420"/>
                  <a:gd name="T5" fmla="*/ 94 h 94"/>
                  <a:gd name="T6" fmla="*/ 432 w 1420"/>
                  <a:gd name="T7" fmla="*/ 90 h 94"/>
                  <a:gd name="T8" fmla="*/ 312 w 1420"/>
                  <a:gd name="T9" fmla="*/ 86 h 94"/>
                  <a:gd name="T10" fmla="*/ 208 w 1420"/>
                  <a:gd name="T11" fmla="*/ 80 h 94"/>
                  <a:gd name="T12" fmla="*/ 120 w 1420"/>
                  <a:gd name="T13" fmla="*/ 74 h 94"/>
                  <a:gd name="T14" fmla="*/ 56 w 1420"/>
                  <a:gd name="T15" fmla="*/ 66 h 94"/>
                  <a:gd name="T16" fmla="*/ 32 w 1420"/>
                  <a:gd name="T17" fmla="*/ 62 h 94"/>
                  <a:gd name="T18" fmla="*/ 14 w 1420"/>
                  <a:gd name="T19" fmla="*/ 56 h 94"/>
                  <a:gd name="T20" fmla="*/ 4 w 1420"/>
                  <a:gd name="T21" fmla="*/ 52 h 94"/>
                  <a:gd name="T22" fmla="*/ 2 w 1420"/>
                  <a:gd name="T23" fmla="*/ 50 h 94"/>
                  <a:gd name="T24" fmla="*/ 0 w 1420"/>
                  <a:gd name="T25" fmla="*/ 48 h 94"/>
                  <a:gd name="T26" fmla="*/ 0 w 1420"/>
                  <a:gd name="T27" fmla="*/ 48 h 94"/>
                  <a:gd name="T28" fmla="*/ 2 w 1420"/>
                  <a:gd name="T29" fmla="*/ 46 h 94"/>
                  <a:gd name="T30" fmla="*/ 4 w 1420"/>
                  <a:gd name="T31" fmla="*/ 42 h 94"/>
                  <a:gd name="T32" fmla="*/ 14 w 1420"/>
                  <a:gd name="T33" fmla="*/ 38 h 94"/>
                  <a:gd name="T34" fmla="*/ 32 w 1420"/>
                  <a:gd name="T35" fmla="*/ 34 h 94"/>
                  <a:gd name="T36" fmla="*/ 56 w 1420"/>
                  <a:gd name="T37" fmla="*/ 28 h 94"/>
                  <a:gd name="T38" fmla="*/ 120 w 1420"/>
                  <a:gd name="T39" fmla="*/ 20 h 94"/>
                  <a:gd name="T40" fmla="*/ 208 w 1420"/>
                  <a:gd name="T41" fmla="*/ 14 h 94"/>
                  <a:gd name="T42" fmla="*/ 312 w 1420"/>
                  <a:gd name="T43" fmla="*/ 8 h 94"/>
                  <a:gd name="T44" fmla="*/ 432 w 1420"/>
                  <a:gd name="T45" fmla="*/ 4 h 94"/>
                  <a:gd name="T46" fmla="*/ 564 w 1420"/>
                  <a:gd name="T47" fmla="*/ 2 h 94"/>
                  <a:gd name="T48" fmla="*/ 708 w 1420"/>
                  <a:gd name="T49" fmla="*/ 0 h 94"/>
                  <a:gd name="T50" fmla="*/ 708 w 1420"/>
                  <a:gd name="T51" fmla="*/ 0 h 94"/>
                  <a:gd name="T52" fmla="*/ 852 w 1420"/>
                  <a:gd name="T53" fmla="*/ 2 h 94"/>
                  <a:gd name="T54" fmla="*/ 986 w 1420"/>
                  <a:gd name="T55" fmla="*/ 4 h 94"/>
                  <a:gd name="T56" fmla="*/ 1108 w 1420"/>
                  <a:gd name="T57" fmla="*/ 8 h 94"/>
                  <a:gd name="T58" fmla="*/ 1212 w 1420"/>
                  <a:gd name="T59" fmla="*/ 14 h 94"/>
                  <a:gd name="T60" fmla="*/ 1300 w 1420"/>
                  <a:gd name="T61" fmla="*/ 20 h 94"/>
                  <a:gd name="T62" fmla="*/ 1364 w 1420"/>
                  <a:gd name="T63" fmla="*/ 28 h 94"/>
                  <a:gd name="T64" fmla="*/ 1388 w 1420"/>
                  <a:gd name="T65" fmla="*/ 34 h 94"/>
                  <a:gd name="T66" fmla="*/ 1406 w 1420"/>
                  <a:gd name="T67" fmla="*/ 38 h 94"/>
                  <a:gd name="T68" fmla="*/ 1416 w 1420"/>
                  <a:gd name="T69" fmla="*/ 42 h 94"/>
                  <a:gd name="T70" fmla="*/ 1418 w 1420"/>
                  <a:gd name="T71" fmla="*/ 46 h 94"/>
                  <a:gd name="T72" fmla="*/ 1420 w 1420"/>
                  <a:gd name="T73" fmla="*/ 48 h 94"/>
                  <a:gd name="T74" fmla="*/ 1420 w 1420"/>
                  <a:gd name="T75" fmla="*/ 48 h 94"/>
                  <a:gd name="T76" fmla="*/ 1418 w 1420"/>
                  <a:gd name="T77" fmla="*/ 50 h 94"/>
                  <a:gd name="T78" fmla="*/ 1416 w 1420"/>
                  <a:gd name="T79" fmla="*/ 52 h 94"/>
                  <a:gd name="T80" fmla="*/ 1406 w 1420"/>
                  <a:gd name="T81" fmla="*/ 56 h 94"/>
                  <a:gd name="T82" fmla="*/ 1388 w 1420"/>
                  <a:gd name="T83" fmla="*/ 62 h 94"/>
                  <a:gd name="T84" fmla="*/ 1364 w 1420"/>
                  <a:gd name="T85" fmla="*/ 66 h 94"/>
                  <a:gd name="T86" fmla="*/ 1300 w 1420"/>
                  <a:gd name="T87" fmla="*/ 74 h 94"/>
                  <a:gd name="T88" fmla="*/ 1212 w 1420"/>
                  <a:gd name="T89" fmla="*/ 80 h 94"/>
                  <a:gd name="T90" fmla="*/ 1108 w 1420"/>
                  <a:gd name="T91" fmla="*/ 86 h 94"/>
                  <a:gd name="T92" fmla="*/ 986 w 1420"/>
                  <a:gd name="T93" fmla="*/ 90 h 94"/>
                  <a:gd name="T94" fmla="*/ 852 w 1420"/>
                  <a:gd name="T95" fmla="*/ 94 h 94"/>
                  <a:gd name="T96" fmla="*/ 708 w 1420"/>
                  <a:gd name="T9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0" h="94">
                    <a:moveTo>
                      <a:pt x="708" y="94"/>
                    </a:moveTo>
                    <a:lnTo>
                      <a:pt x="708" y="94"/>
                    </a:lnTo>
                    <a:lnTo>
                      <a:pt x="564" y="94"/>
                    </a:lnTo>
                    <a:lnTo>
                      <a:pt x="432" y="90"/>
                    </a:lnTo>
                    <a:lnTo>
                      <a:pt x="312" y="86"/>
                    </a:lnTo>
                    <a:lnTo>
                      <a:pt x="208" y="80"/>
                    </a:lnTo>
                    <a:lnTo>
                      <a:pt x="120" y="74"/>
                    </a:lnTo>
                    <a:lnTo>
                      <a:pt x="56" y="66"/>
                    </a:lnTo>
                    <a:lnTo>
                      <a:pt x="32" y="62"/>
                    </a:lnTo>
                    <a:lnTo>
                      <a:pt x="14" y="56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14" y="38"/>
                    </a:lnTo>
                    <a:lnTo>
                      <a:pt x="32" y="34"/>
                    </a:lnTo>
                    <a:lnTo>
                      <a:pt x="56" y="28"/>
                    </a:lnTo>
                    <a:lnTo>
                      <a:pt x="120" y="20"/>
                    </a:lnTo>
                    <a:lnTo>
                      <a:pt x="208" y="14"/>
                    </a:lnTo>
                    <a:lnTo>
                      <a:pt x="312" y="8"/>
                    </a:lnTo>
                    <a:lnTo>
                      <a:pt x="432" y="4"/>
                    </a:lnTo>
                    <a:lnTo>
                      <a:pt x="564" y="2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852" y="2"/>
                    </a:lnTo>
                    <a:lnTo>
                      <a:pt x="986" y="4"/>
                    </a:lnTo>
                    <a:lnTo>
                      <a:pt x="1108" y="8"/>
                    </a:lnTo>
                    <a:lnTo>
                      <a:pt x="1212" y="14"/>
                    </a:lnTo>
                    <a:lnTo>
                      <a:pt x="1300" y="20"/>
                    </a:lnTo>
                    <a:lnTo>
                      <a:pt x="1364" y="28"/>
                    </a:lnTo>
                    <a:lnTo>
                      <a:pt x="1388" y="34"/>
                    </a:lnTo>
                    <a:lnTo>
                      <a:pt x="1406" y="38"/>
                    </a:lnTo>
                    <a:lnTo>
                      <a:pt x="1416" y="42"/>
                    </a:lnTo>
                    <a:lnTo>
                      <a:pt x="1418" y="46"/>
                    </a:lnTo>
                    <a:lnTo>
                      <a:pt x="1420" y="48"/>
                    </a:lnTo>
                    <a:lnTo>
                      <a:pt x="1420" y="48"/>
                    </a:lnTo>
                    <a:lnTo>
                      <a:pt x="1418" y="50"/>
                    </a:lnTo>
                    <a:lnTo>
                      <a:pt x="1416" y="52"/>
                    </a:lnTo>
                    <a:lnTo>
                      <a:pt x="1406" y="56"/>
                    </a:lnTo>
                    <a:lnTo>
                      <a:pt x="1388" y="62"/>
                    </a:lnTo>
                    <a:lnTo>
                      <a:pt x="1364" y="66"/>
                    </a:lnTo>
                    <a:lnTo>
                      <a:pt x="1300" y="74"/>
                    </a:lnTo>
                    <a:lnTo>
                      <a:pt x="1212" y="80"/>
                    </a:lnTo>
                    <a:lnTo>
                      <a:pt x="1108" y="86"/>
                    </a:lnTo>
                    <a:lnTo>
                      <a:pt x="986" y="90"/>
                    </a:lnTo>
                    <a:lnTo>
                      <a:pt x="852" y="94"/>
                    </a:lnTo>
                    <a:lnTo>
                      <a:pt x="708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441"/>
              <p:cNvSpPr>
                <a:spLocks/>
              </p:cNvSpPr>
              <p:nvPr/>
            </p:nvSpPr>
            <p:spPr bwMode="auto">
              <a:xfrm>
                <a:off x="3136" y="4178"/>
                <a:ext cx="1430" cy="94"/>
              </a:xfrm>
              <a:custGeom>
                <a:avLst/>
                <a:gdLst>
                  <a:gd name="T0" fmla="*/ 712 w 1430"/>
                  <a:gd name="T1" fmla="*/ 0 h 94"/>
                  <a:gd name="T2" fmla="*/ 712 w 1430"/>
                  <a:gd name="T3" fmla="*/ 0 h 94"/>
                  <a:gd name="T4" fmla="*/ 568 w 1430"/>
                  <a:gd name="T5" fmla="*/ 0 h 94"/>
                  <a:gd name="T6" fmla="*/ 434 w 1430"/>
                  <a:gd name="T7" fmla="*/ 4 h 94"/>
                  <a:gd name="T8" fmla="*/ 314 w 1430"/>
                  <a:gd name="T9" fmla="*/ 8 h 94"/>
                  <a:gd name="T10" fmla="*/ 208 w 1430"/>
                  <a:gd name="T11" fmla="*/ 14 h 94"/>
                  <a:gd name="T12" fmla="*/ 120 w 1430"/>
                  <a:gd name="T13" fmla="*/ 20 h 94"/>
                  <a:gd name="T14" fmla="*/ 54 w 1430"/>
                  <a:gd name="T15" fmla="*/ 28 h 94"/>
                  <a:gd name="T16" fmla="*/ 32 w 1430"/>
                  <a:gd name="T17" fmla="*/ 34 h 94"/>
                  <a:gd name="T18" fmla="*/ 14 w 1430"/>
                  <a:gd name="T19" fmla="*/ 38 h 94"/>
                  <a:gd name="T20" fmla="*/ 2 w 1430"/>
                  <a:gd name="T21" fmla="*/ 42 h 94"/>
                  <a:gd name="T22" fmla="*/ 0 w 1430"/>
                  <a:gd name="T23" fmla="*/ 46 h 94"/>
                  <a:gd name="T24" fmla="*/ 0 w 1430"/>
                  <a:gd name="T25" fmla="*/ 48 h 94"/>
                  <a:gd name="T26" fmla="*/ 0 w 1430"/>
                  <a:gd name="T27" fmla="*/ 48 h 94"/>
                  <a:gd name="T28" fmla="*/ 0 w 1430"/>
                  <a:gd name="T29" fmla="*/ 50 h 94"/>
                  <a:gd name="T30" fmla="*/ 2 w 1430"/>
                  <a:gd name="T31" fmla="*/ 52 h 94"/>
                  <a:gd name="T32" fmla="*/ 14 w 1430"/>
                  <a:gd name="T33" fmla="*/ 56 h 94"/>
                  <a:gd name="T34" fmla="*/ 32 w 1430"/>
                  <a:gd name="T35" fmla="*/ 62 h 94"/>
                  <a:gd name="T36" fmla="*/ 54 w 1430"/>
                  <a:gd name="T37" fmla="*/ 66 h 94"/>
                  <a:gd name="T38" fmla="*/ 120 w 1430"/>
                  <a:gd name="T39" fmla="*/ 74 h 94"/>
                  <a:gd name="T40" fmla="*/ 208 w 1430"/>
                  <a:gd name="T41" fmla="*/ 80 h 94"/>
                  <a:gd name="T42" fmla="*/ 314 w 1430"/>
                  <a:gd name="T43" fmla="*/ 86 h 94"/>
                  <a:gd name="T44" fmla="*/ 434 w 1430"/>
                  <a:gd name="T45" fmla="*/ 90 h 94"/>
                  <a:gd name="T46" fmla="*/ 568 w 1430"/>
                  <a:gd name="T47" fmla="*/ 94 h 94"/>
                  <a:gd name="T48" fmla="*/ 712 w 1430"/>
                  <a:gd name="T49" fmla="*/ 94 h 94"/>
                  <a:gd name="T50" fmla="*/ 712 w 1430"/>
                  <a:gd name="T51" fmla="*/ 94 h 94"/>
                  <a:gd name="T52" fmla="*/ 858 w 1430"/>
                  <a:gd name="T53" fmla="*/ 94 h 94"/>
                  <a:gd name="T54" fmla="*/ 992 w 1430"/>
                  <a:gd name="T55" fmla="*/ 90 h 94"/>
                  <a:gd name="T56" fmla="*/ 1114 w 1430"/>
                  <a:gd name="T57" fmla="*/ 86 h 94"/>
                  <a:gd name="T58" fmla="*/ 1220 w 1430"/>
                  <a:gd name="T59" fmla="*/ 80 h 94"/>
                  <a:gd name="T60" fmla="*/ 1308 w 1430"/>
                  <a:gd name="T61" fmla="*/ 74 h 94"/>
                  <a:gd name="T62" fmla="*/ 1374 w 1430"/>
                  <a:gd name="T63" fmla="*/ 66 h 94"/>
                  <a:gd name="T64" fmla="*/ 1398 w 1430"/>
                  <a:gd name="T65" fmla="*/ 62 h 94"/>
                  <a:gd name="T66" fmla="*/ 1414 w 1430"/>
                  <a:gd name="T67" fmla="*/ 56 h 94"/>
                  <a:gd name="T68" fmla="*/ 1426 w 1430"/>
                  <a:gd name="T69" fmla="*/ 52 h 94"/>
                  <a:gd name="T70" fmla="*/ 1428 w 1430"/>
                  <a:gd name="T71" fmla="*/ 50 h 94"/>
                  <a:gd name="T72" fmla="*/ 1430 w 1430"/>
                  <a:gd name="T73" fmla="*/ 48 h 94"/>
                  <a:gd name="T74" fmla="*/ 1430 w 1430"/>
                  <a:gd name="T75" fmla="*/ 48 h 94"/>
                  <a:gd name="T76" fmla="*/ 1428 w 1430"/>
                  <a:gd name="T77" fmla="*/ 46 h 94"/>
                  <a:gd name="T78" fmla="*/ 1426 w 1430"/>
                  <a:gd name="T79" fmla="*/ 42 h 94"/>
                  <a:gd name="T80" fmla="*/ 1414 w 1430"/>
                  <a:gd name="T81" fmla="*/ 38 h 94"/>
                  <a:gd name="T82" fmla="*/ 1398 w 1430"/>
                  <a:gd name="T83" fmla="*/ 34 h 94"/>
                  <a:gd name="T84" fmla="*/ 1374 w 1430"/>
                  <a:gd name="T85" fmla="*/ 28 h 94"/>
                  <a:gd name="T86" fmla="*/ 1308 w 1430"/>
                  <a:gd name="T87" fmla="*/ 20 h 94"/>
                  <a:gd name="T88" fmla="*/ 1220 w 1430"/>
                  <a:gd name="T89" fmla="*/ 14 h 94"/>
                  <a:gd name="T90" fmla="*/ 1114 w 1430"/>
                  <a:gd name="T91" fmla="*/ 8 h 94"/>
                  <a:gd name="T92" fmla="*/ 992 w 1430"/>
                  <a:gd name="T93" fmla="*/ 4 h 94"/>
                  <a:gd name="T94" fmla="*/ 858 w 1430"/>
                  <a:gd name="T95" fmla="*/ 0 h 94"/>
                  <a:gd name="T96" fmla="*/ 712 w 143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30" h="94">
                    <a:moveTo>
                      <a:pt x="712" y="0"/>
                    </a:moveTo>
                    <a:lnTo>
                      <a:pt x="712" y="0"/>
                    </a:lnTo>
                    <a:lnTo>
                      <a:pt x="568" y="0"/>
                    </a:lnTo>
                    <a:lnTo>
                      <a:pt x="434" y="4"/>
                    </a:lnTo>
                    <a:lnTo>
                      <a:pt x="314" y="8"/>
                    </a:lnTo>
                    <a:lnTo>
                      <a:pt x="208" y="14"/>
                    </a:lnTo>
                    <a:lnTo>
                      <a:pt x="120" y="20"/>
                    </a:lnTo>
                    <a:lnTo>
                      <a:pt x="54" y="28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14" y="56"/>
                    </a:lnTo>
                    <a:lnTo>
                      <a:pt x="32" y="62"/>
                    </a:lnTo>
                    <a:lnTo>
                      <a:pt x="54" y="66"/>
                    </a:lnTo>
                    <a:lnTo>
                      <a:pt x="120" y="74"/>
                    </a:lnTo>
                    <a:lnTo>
                      <a:pt x="208" y="80"/>
                    </a:lnTo>
                    <a:lnTo>
                      <a:pt x="314" y="86"/>
                    </a:lnTo>
                    <a:lnTo>
                      <a:pt x="434" y="90"/>
                    </a:lnTo>
                    <a:lnTo>
                      <a:pt x="568" y="94"/>
                    </a:lnTo>
                    <a:lnTo>
                      <a:pt x="712" y="94"/>
                    </a:lnTo>
                    <a:lnTo>
                      <a:pt x="712" y="94"/>
                    </a:lnTo>
                    <a:lnTo>
                      <a:pt x="858" y="94"/>
                    </a:lnTo>
                    <a:lnTo>
                      <a:pt x="992" y="90"/>
                    </a:lnTo>
                    <a:lnTo>
                      <a:pt x="1114" y="86"/>
                    </a:lnTo>
                    <a:lnTo>
                      <a:pt x="1220" y="80"/>
                    </a:lnTo>
                    <a:lnTo>
                      <a:pt x="1308" y="74"/>
                    </a:lnTo>
                    <a:lnTo>
                      <a:pt x="1374" y="66"/>
                    </a:lnTo>
                    <a:lnTo>
                      <a:pt x="1398" y="62"/>
                    </a:lnTo>
                    <a:lnTo>
                      <a:pt x="1414" y="56"/>
                    </a:lnTo>
                    <a:lnTo>
                      <a:pt x="1426" y="52"/>
                    </a:lnTo>
                    <a:lnTo>
                      <a:pt x="1428" y="50"/>
                    </a:lnTo>
                    <a:lnTo>
                      <a:pt x="1430" y="48"/>
                    </a:lnTo>
                    <a:lnTo>
                      <a:pt x="1430" y="48"/>
                    </a:lnTo>
                    <a:lnTo>
                      <a:pt x="1428" y="46"/>
                    </a:lnTo>
                    <a:lnTo>
                      <a:pt x="1426" y="42"/>
                    </a:lnTo>
                    <a:lnTo>
                      <a:pt x="1414" y="38"/>
                    </a:lnTo>
                    <a:lnTo>
                      <a:pt x="1398" y="34"/>
                    </a:lnTo>
                    <a:lnTo>
                      <a:pt x="1374" y="28"/>
                    </a:lnTo>
                    <a:lnTo>
                      <a:pt x="1308" y="20"/>
                    </a:lnTo>
                    <a:lnTo>
                      <a:pt x="1220" y="14"/>
                    </a:lnTo>
                    <a:lnTo>
                      <a:pt x="1114" y="8"/>
                    </a:lnTo>
                    <a:lnTo>
                      <a:pt x="992" y="4"/>
                    </a:lnTo>
                    <a:lnTo>
                      <a:pt x="858" y="0"/>
                    </a:lnTo>
                    <a:lnTo>
                      <a:pt x="7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442"/>
              <p:cNvSpPr>
                <a:spLocks noEditPoints="1"/>
              </p:cNvSpPr>
              <p:nvPr/>
            </p:nvSpPr>
            <p:spPr bwMode="auto">
              <a:xfrm>
                <a:off x="3140" y="4178"/>
                <a:ext cx="1420" cy="94"/>
              </a:xfrm>
              <a:custGeom>
                <a:avLst/>
                <a:gdLst>
                  <a:gd name="T0" fmla="*/ 708 w 1420"/>
                  <a:gd name="T1" fmla="*/ 94 h 94"/>
                  <a:gd name="T2" fmla="*/ 434 w 1420"/>
                  <a:gd name="T3" fmla="*/ 90 h 94"/>
                  <a:gd name="T4" fmla="*/ 210 w 1420"/>
                  <a:gd name="T5" fmla="*/ 80 h 94"/>
                  <a:gd name="T6" fmla="*/ 60 w 1420"/>
                  <a:gd name="T7" fmla="*/ 66 h 94"/>
                  <a:gd name="T8" fmla="*/ 20 w 1420"/>
                  <a:gd name="T9" fmla="*/ 56 h 94"/>
                  <a:gd name="T10" fmla="*/ 6 w 1420"/>
                  <a:gd name="T11" fmla="*/ 50 h 94"/>
                  <a:gd name="T12" fmla="*/ 6 w 1420"/>
                  <a:gd name="T13" fmla="*/ 48 h 94"/>
                  <a:gd name="T14" fmla="*/ 8 w 1420"/>
                  <a:gd name="T15" fmla="*/ 42 h 94"/>
                  <a:gd name="T16" fmla="*/ 36 w 1420"/>
                  <a:gd name="T17" fmla="*/ 34 h 94"/>
                  <a:gd name="T18" fmla="*/ 126 w 1420"/>
                  <a:gd name="T19" fmla="*/ 22 h 94"/>
                  <a:gd name="T20" fmla="*/ 314 w 1420"/>
                  <a:gd name="T21" fmla="*/ 8 h 94"/>
                  <a:gd name="T22" fmla="*/ 566 w 1420"/>
                  <a:gd name="T23" fmla="*/ 2 h 94"/>
                  <a:gd name="T24" fmla="*/ 708 w 1420"/>
                  <a:gd name="T25" fmla="*/ 0 h 94"/>
                  <a:gd name="T26" fmla="*/ 984 w 1420"/>
                  <a:gd name="T27" fmla="*/ 4 h 94"/>
                  <a:gd name="T28" fmla="*/ 1208 w 1420"/>
                  <a:gd name="T29" fmla="*/ 14 h 94"/>
                  <a:gd name="T30" fmla="*/ 1360 w 1420"/>
                  <a:gd name="T31" fmla="*/ 30 h 94"/>
                  <a:gd name="T32" fmla="*/ 1400 w 1420"/>
                  <a:gd name="T33" fmla="*/ 38 h 94"/>
                  <a:gd name="T34" fmla="*/ 1414 w 1420"/>
                  <a:gd name="T35" fmla="*/ 46 h 94"/>
                  <a:gd name="T36" fmla="*/ 1414 w 1420"/>
                  <a:gd name="T37" fmla="*/ 48 h 94"/>
                  <a:gd name="T38" fmla="*/ 1412 w 1420"/>
                  <a:gd name="T39" fmla="*/ 52 h 94"/>
                  <a:gd name="T40" fmla="*/ 1384 w 1420"/>
                  <a:gd name="T41" fmla="*/ 60 h 94"/>
                  <a:gd name="T42" fmla="*/ 1294 w 1420"/>
                  <a:gd name="T43" fmla="*/ 72 h 94"/>
                  <a:gd name="T44" fmla="*/ 1104 w 1420"/>
                  <a:gd name="T45" fmla="*/ 86 h 94"/>
                  <a:gd name="T46" fmla="*/ 852 w 1420"/>
                  <a:gd name="T47" fmla="*/ 92 h 94"/>
                  <a:gd name="T48" fmla="*/ 708 w 1420"/>
                  <a:gd name="T49" fmla="*/ 0 h 94"/>
                  <a:gd name="T50" fmla="*/ 564 w 1420"/>
                  <a:gd name="T51" fmla="*/ 2 h 94"/>
                  <a:gd name="T52" fmla="*/ 312 w 1420"/>
                  <a:gd name="T53" fmla="*/ 8 h 94"/>
                  <a:gd name="T54" fmla="*/ 120 w 1420"/>
                  <a:gd name="T55" fmla="*/ 20 h 94"/>
                  <a:gd name="T56" fmla="*/ 32 w 1420"/>
                  <a:gd name="T57" fmla="*/ 34 h 94"/>
                  <a:gd name="T58" fmla="*/ 4 w 1420"/>
                  <a:gd name="T59" fmla="*/ 42 h 94"/>
                  <a:gd name="T60" fmla="*/ 0 w 1420"/>
                  <a:gd name="T61" fmla="*/ 48 h 94"/>
                  <a:gd name="T62" fmla="*/ 2 w 1420"/>
                  <a:gd name="T63" fmla="*/ 50 h 94"/>
                  <a:gd name="T64" fmla="*/ 14 w 1420"/>
                  <a:gd name="T65" fmla="*/ 56 h 94"/>
                  <a:gd name="T66" fmla="*/ 56 w 1420"/>
                  <a:gd name="T67" fmla="*/ 66 h 94"/>
                  <a:gd name="T68" fmla="*/ 208 w 1420"/>
                  <a:gd name="T69" fmla="*/ 80 h 94"/>
                  <a:gd name="T70" fmla="*/ 432 w 1420"/>
                  <a:gd name="T71" fmla="*/ 90 h 94"/>
                  <a:gd name="T72" fmla="*/ 708 w 1420"/>
                  <a:gd name="T73" fmla="*/ 94 h 94"/>
                  <a:gd name="T74" fmla="*/ 852 w 1420"/>
                  <a:gd name="T75" fmla="*/ 94 h 94"/>
                  <a:gd name="T76" fmla="*/ 1108 w 1420"/>
                  <a:gd name="T77" fmla="*/ 86 h 94"/>
                  <a:gd name="T78" fmla="*/ 1300 w 1420"/>
                  <a:gd name="T79" fmla="*/ 74 h 94"/>
                  <a:gd name="T80" fmla="*/ 1388 w 1420"/>
                  <a:gd name="T81" fmla="*/ 62 h 94"/>
                  <a:gd name="T82" fmla="*/ 1416 w 1420"/>
                  <a:gd name="T83" fmla="*/ 52 h 94"/>
                  <a:gd name="T84" fmla="*/ 1420 w 1420"/>
                  <a:gd name="T85" fmla="*/ 48 h 94"/>
                  <a:gd name="T86" fmla="*/ 1418 w 1420"/>
                  <a:gd name="T87" fmla="*/ 46 h 94"/>
                  <a:gd name="T88" fmla="*/ 1406 w 1420"/>
                  <a:gd name="T89" fmla="*/ 38 h 94"/>
                  <a:gd name="T90" fmla="*/ 1364 w 1420"/>
                  <a:gd name="T91" fmla="*/ 28 h 94"/>
                  <a:gd name="T92" fmla="*/ 1212 w 1420"/>
                  <a:gd name="T93" fmla="*/ 14 h 94"/>
                  <a:gd name="T94" fmla="*/ 986 w 1420"/>
                  <a:gd name="T95" fmla="*/ 4 h 94"/>
                  <a:gd name="T96" fmla="*/ 708 w 142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0" h="94">
                    <a:moveTo>
                      <a:pt x="708" y="94"/>
                    </a:moveTo>
                    <a:lnTo>
                      <a:pt x="708" y="94"/>
                    </a:lnTo>
                    <a:lnTo>
                      <a:pt x="566" y="92"/>
                    </a:lnTo>
                    <a:lnTo>
                      <a:pt x="434" y="90"/>
                    </a:lnTo>
                    <a:lnTo>
                      <a:pt x="314" y="86"/>
                    </a:lnTo>
                    <a:lnTo>
                      <a:pt x="210" y="80"/>
                    </a:lnTo>
                    <a:lnTo>
                      <a:pt x="126" y="72"/>
                    </a:lnTo>
                    <a:lnTo>
                      <a:pt x="60" y="66"/>
                    </a:lnTo>
                    <a:lnTo>
                      <a:pt x="36" y="60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2"/>
                    </a:lnTo>
                    <a:lnTo>
                      <a:pt x="20" y="38"/>
                    </a:lnTo>
                    <a:lnTo>
                      <a:pt x="36" y="34"/>
                    </a:lnTo>
                    <a:lnTo>
                      <a:pt x="60" y="30"/>
                    </a:lnTo>
                    <a:lnTo>
                      <a:pt x="126" y="22"/>
                    </a:lnTo>
                    <a:lnTo>
                      <a:pt x="210" y="14"/>
                    </a:lnTo>
                    <a:lnTo>
                      <a:pt x="314" y="8"/>
                    </a:lnTo>
                    <a:lnTo>
                      <a:pt x="434" y="4"/>
                    </a:lnTo>
                    <a:lnTo>
                      <a:pt x="566" y="2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852" y="2"/>
                    </a:lnTo>
                    <a:lnTo>
                      <a:pt x="984" y="4"/>
                    </a:lnTo>
                    <a:lnTo>
                      <a:pt x="1104" y="8"/>
                    </a:lnTo>
                    <a:lnTo>
                      <a:pt x="1208" y="14"/>
                    </a:lnTo>
                    <a:lnTo>
                      <a:pt x="1294" y="22"/>
                    </a:lnTo>
                    <a:lnTo>
                      <a:pt x="1360" y="30"/>
                    </a:lnTo>
                    <a:lnTo>
                      <a:pt x="1384" y="34"/>
                    </a:lnTo>
                    <a:lnTo>
                      <a:pt x="1400" y="38"/>
                    </a:lnTo>
                    <a:lnTo>
                      <a:pt x="1412" y="42"/>
                    </a:lnTo>
                    <a:lnTo>
                      <a:pt x="1414" y="46"/>
                    </a:lnTo>
                    <a:lnTo>
                      <a:pt x="1414" y="48"/>
                    </a:lnTo>
                    <a:lnTo>
                      <a:pt x="1414" y="48"/>
                    </a:lnTo>
                    <a:lnTo>
                      <a:pt x="1414" y="50"/>
                    </a:lnTo>
                    <a:lnTo>
                      <a:pt x="1412" y="52"/>
                    </a:lnTo>
                    <a:lnTo>
                      <a:pt x="1400" y="56"/>
                    </a:lnTo>
                    <a:lnTo>
                      <a:pt x="1384" y="60"/>
                    </a:lnTo>
                    <a:lnTo>
                      <a:pt x="1360" y="66"/>
                    </a:lnTo>
                    <a:lnTo>
                      <a:pt x="1294" y="72"/>
                    </a:lnTo>
                    <a:lnTo>
                      <a:pt x="1208" y="80"/>
                    </a:lnTo>
                    <a:lnTo>
                      <a:pt x="1104" y="86"/>
                    </a:lnTo>
                    <a:lnTo>
                      <a:pt x="984" y="90"/>
                    </a:lnTo>
                    <a:lnTo>
                      <a:pt x="852" y="92"/>
                    </a:lnTo>
                    <a:lnTo>
                      <a:pt x="708" y="94"/>
                    </a:lnTo>
                    <a:close/>
                    <a:moveTo>
                      <a:pt x="708" y="0"/>
                    </a:moveTo>
                    <a:lnTo>
                      <a:pt x="708" y="0"/>
                    </a:lnTo>
                    <a:lnTo>
                      <a:pt x="564" y="2"/>
                    </a:lnTo>
                    <a:lnTo>
                      <a:pt x="432" y="4"/>
                    </a:lnTo>
                    <a:lnTo>
                      <a:pt x="312" y="8"/>
                    </a:lnTo>
                    <a:lnTo>
                      <a:pt x="208" y="14"/>
                    </a:lnTo>
                    <a:lnTo>
                      <a:pt x="120" y="20"/>
                    </a:lnTo>
                    <a:lnTo>
                      <a:pt x="56" y="28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14" y="56"/>
                    </a:lnTo>
                    <a:lnTo>
                      <a:pt x="32" y="62"/>
                    </a:lnTo>
                    <a:lnTo>
                      <a:pt x="56" y="66"/>
                    </a:lnTo>
                    <a:lnTo>
                      <a:pt x="120" y="74"/>
                    </a:lnTo>
                    <a:lnTo>
                      <a:pt x="208" y="80"/>
                    </a:lnTo>
                    <a:lnTo>
                      <a:pt x="312" y="86"/>
                    </a:lnTo>
                    <a:lnTo>
                      <a:pt x="432" y="90"/>
                    </a:lnTo>
                    <a:lnTo>
                      <a:pt x="564" y="94"/>
                    </a:lnTo>
                    <a:lnTo>
                      <a:pt x="708" y="94"/>
                    </a:lnTo>
                    <a:lnTo>
                      <a:pt x="708" y="94"/>
                    </a:lnTo>
                    <a:lnTo>
                      <a:pt x="852" y="94"/>
                    </a:lnTo>
                    <a:lnTo>
                      <a:pt x="986" y="90"/>
                    </a:lnTo>
                    <a:lnTo>
                      <a:pt x="1108" y="86"/>
                    </a:lnTo>
                    <a:lnTo>
                      <a:pt x="1212" y="80"/>
                    </a:lnTo>
                    <a:lnTo>
                      <a:pt x="1300" y="74"/>
                    </a:lnTo>
                    <a:lnTo>
                      <a:pt x="1364" y="66"/>
                    </a:lnTo>
                    <a:lnTo>
                      <a:pt x="1388" y="62"/>
                    </a:lnTo>
                    <a:lnTo>
                      <a:pt x="1406" y="56"/>
                    </a:lnTo>
                    <a:lnTo>
                      <a:pt x="1416" y="52"/>
                    </a:lnTo>
                    <a:lnTo>
                      <a:pt x="1418" y="50"/>
                    </a:lnTo>
                    <a:lnTo>
                      <a:pt x="1420" y="48"/>
                    </a:lnTo>
                    <a:lnTo>
                      <a:pt x="1420" y="48"/>
                    </a:lnTo>
                    <a:lnTo>
                      <a:pt x="1418" y="46"/>
                    </a:lnTo>
                    <a:lnTo>
                      <a:pt x="1416" y="42"/>
                    </a:lnTo>
                    <a:lnTo>
                      <a:pt x="1406" y="38"/>
                    </a:lnTo>
                    <a:lnTo>
                      <a:pt x="1388" y="34"/>
                    </a:lnTo>
                    <a:lnTo>
                      <a:pt x="1364" y="28"/>
                    </a:lnTo>
                    <a:lnTo>
                      <a:pt x="1300" y="20"/>
                    </a:lnTo>
                    <a:lnTo>
                      <a:pt x="1212" y="14"/>
                    </a:lnTo>
                    <a:lnTo>
                      <a:pt x="1108" y="8"/>
                    </a:lnTo>
                    <a:lnTo>
                      <a:pt x="986" y="4"/>
                    </a:lnTo>
                    <a:lnTo>
                      <a:pt x="852" y="2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C3B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443"/>
              <p:cNvSpPr>
                <a:spLocks/>
              </p:cNvSpPr>
              <p:nvPr/>
            </p:nvSpPr>
            <p:spPr bwMode="auto">
              <a:xfrm>
                <a:off x="3146" y="4178"/>
                <a:ext cx="1408" cy="94"/>
              </a:xfrm>
              <a:custGeom>
                <a:avLst/>
                <a:gdLst>
                  <a:gd name="T0" fmla="*/ 702 w 1408"/>
                  <a:gd name="T1" fmla="*/ 94 h 94"/>
                  <a:gd name="T2" fmla="*/ 702 w 1408"/>
                  <a:gd name="T3" fmla="*/ 94 h 94"/>
                  <a:gd name="T4" fmla="*/ 560 w 1408"/>
                  <a:gd name="T5" fmla="*/ 92 h 94"/>
                  <a:gd name="T6" fmla="*/ 428 w 1408"/>
                  <a:gd name="T7" fmla="*/ 90 h 94"/>
                  <a:gd name="T8" fmla="*/ 308 w 1408"/>
                  <a:gd name="T9" fmla="*/ 86 h 94"/>
                  <a:gd name="T10" fmla="*/ 204 w 1408"/>
                  <a:gd name="T11" fmla="*/ 80 h 94"/>
                  <a:gd name="T12" fmla="*/ 120 w 1408"/>
                  <a:gd name="T13" fmla="*/ 72 h 94"/>
                  <a:gd name="T14" fmla="*/ 54 w 1408"/>
                  <a:gd name="T15" fmla="*/ 66 h 94"/>
                  <a:gd name="T16" fmla="*/ 30 w 1408"/>
                  <a:gd name="T17" fmla="*/ 60 h 94"/>
                  <a:gd name="T18" fmla="*/ 14 w 1408"/>
                  <a:gd name="T19" fmla="*/ 56 h 94"/>
                  <a:gd name="T20" fmla="*/ 2 w 1408"/>
                  <a:gd name="T21" fmla="*/ 52 h 94"/>
                  <a:gd name="T22" fmla="*/ 0 w 1408"/>
                  <a:gd name="T23" fmla="*/ 50 h 94"/>
                  <a:gd name="T24" fmla="*/ 0 w 1408"/>
                  <a:gd name="T25" fmla="*/ 48 h 94"/>
                  <a:gd name="T26" fmla="*/ 0 w 1408"/>
                  <a:gd name="T27" fmla="*/ 48 h 94"/>
                  <a:gd name="T28" fmla="*/ 0 w 1408"/>
                  <a:gd name="T29" fmla="*/ 46 h 94"/>
                  <a:gd name="T30" fmla="*/ 2 w 1408"/>
                  <a:gd name="T31" fmla="*/ 42 h 94"/>
                  <a:gd name="T32" fmla="*/ 14 w 1408"/>
                  <a:gd name="T33" fmla="*/ 38 h 94"/>
                  <a:gd name="T34" fmla="*/ 30 w 1408"/>
                  <a:gd name="T35" fmla="*/ 34 h 94"/>
                  <a:gd name="T36" fmla="*/ 54 w 1408"/>
                  <a:gd name="T37" fmla="*/ 30 h 94"/>
                  <a:gd name="T38" fmla="*/ 120 w 1408"/>
                  <a:gd name="T39" fmla="*/ 22 h 94"/>
                  <a:gd name="T40" fmla="*/ 204 w 1408"/>
                  <a:gd name="T41" fmla="*/ 14 h 94"/>
                  <a:gd name="T42" fmla="*/ 308 w 1408"/>
                  <a:gd name="T43" fmla="*/ 8 h 94"/>
                  <a:gd name="T44" fmla="*/ 428 w 1408"/>
                  <a:gd name="T45" fmla="*/ 4 h 94"/>
                  <a:gd name="T46" fmla="*/ 560 w 1408"/>
                  <a:gd name="T47" fmla="*/ 2 h 94"/>
                  <a:gd name="T48" fmla="*/ 702 w 1408"/>
                  <a:gd name="T49" fmla="*/ 0 h 94"/>
                  <a:gd name="T50" fmla="*/ 702 w 1408"/>
                  <a:gd name="T51" fmla="*/ 0 h 94"/>
                  <a:gd name="T52" fmla="*/ 846 w 1408"/>
                  <a:gd name="T53" fmla="*/ 2 h 94"/>
                  <a:gd name="T54" fmla="*/ 978 w 1408"/>
                  <a:gd name="T55" fmla="*/ 4 h 94"/>
                  <a:gd name="T56" fmla="*/ 1098 w 1408"/>
                  <a:gd name="T57" fmla="*/ 8 h 94"/>
                  <a:gd name="T58" fmla="*/ 1202 w 1408"/>
                  <a:gd name="T59" fmla="*/ 14 h 94"/>
                  <a:gd name="T60" fmla="*/ 1288 w 1408"/>
                  <a:gd name="T61" fmla="*/ 22 h 94"/>
                  <a:gd name="T62" fmla="*/ 1354 w 1408"/>
                  <a:gd name="T63" fmla="*/ 30 h 94"/>
                  <a:gd name="T64" fmla="*/ 1378 w 1408"/>
                  <a:gd name="T65" fmla="*/ 34 h 94"/>
                  <a:gd name="T66" fmla="*/ 1394 w 1408"/>
                  <a:gd name="T67" fmla="*/ 38 h 94"/>
                  <a:gd name="T68" fmla="*/ 1406 w 1408"/>
                  <a:gd name="T69" fmla="*/ 42 h 94"/>
                  <a:gd name="T70" fmla="*/ 1408 w 1408"/>
                  <a:gd name="T71" fmla="*/ 46 h 94"/>
                  <a:gd name="T72" fmla="*/ 1408 w 1408"/>
                  <a:gd name="T73" fmla="*/ 48 h 94"/>
                  <a:gd name="T74" fmla="*/ 1408 w 1408"/>
                  <a:gd name="T75" fmla="*/ 48 h 94"/>
                  <a:gd name="T76" fmla="*/ 1408 w 1408"/>
                  <a:gd name="T77" fmla="*/ 50 h 94"/>
                  <a:gd name="T78" fmla="*/ 1406 w 1408"/>
                  <a:gd name="T79" fmla="*/ 52 h 94"/>
                  <a:gd name="T80" fmla="*/ 1394 w 1408"/>
                  <a:gd name="T81" fmla="*/ 56 h 94"/>
                  <a:gd name="T82" fmla="*/ 1378 w 1408"/>
                  <a:gd name="T83" fmla="*/ 60 h 94"/>
                  <a:gd name="T84" fmla="*/ 1354 w 1408"/>
                  <a:gd name="T85" fmla="*/ 66 h 94"/>
                  <a:gd name="T86" fmla="*/ 1288 w 1408"/>
                  <a:gd name="T87" fmla="*/ 72 h 94"/>
                  <a:gd name="T88" fmla="*/ 1202 w 1408"/>
                  <a:gd name="T89" fmla="*/ 80 h 94"/>
                  <a:gd name="T90" fmla="*/ 1098 w 1408"/>
                  <a:gd name="T91" fmla="*/ 86 h 94"/>
                  <a:gd name="T92" fmla="*/ 978 w 1408"/>
                  <a:gd name="T93" fmla="*/ 90 h 94"/>
                  <a:gd name="T94" fmla="*/ 846 w 1408"/>
                  <a:gd name="T95" fmla="*/ 92 h 94"/>
                  <a:gd name="T96" fmla="*/ 702 w 1408"/>
                  <a:gd name="T9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8" h="94">
                    <a:moveTo>
                      <a:pt x="702" y="94"/>
                    </a:moveTo>
                    <a:lnTo>
                      <a:pt x="702" y="94"/>
                    </a:lnTo>
                    <a:lnTo>
                      <a:pt x="560" y="92"/>
                    </a:lnTo>
                    <a:lnTo>
                      <a:pt x="428" y="90"/>
                    </a:lnTo>
                    <a:lnTo>
                      <a:pt x="308" y="86"/>
                    </a:lnTo>
                    <a:lnTo>
                      <a:pt x="204" y="80"/>
                    </a:lnTo>
                    <a:lnTo>
                      <a:pt x="120" y="72"/>
                    </a:lnTo>
                    <a:lnTo>
                      <a:pt x="54" y="66"/>
                    </a:lnTo>
                    <a:lnTo>
                      <a:pt x="30" y="60"/>
                    </a:lnTo>
                    <a:lnTo>
                      <a:pt x="14" y="56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14" y="38"/>
                    </a:lnTo>
                    <a:lnTo>
                      <a:pt x="30" y="34"/>
                    </a:lnTo>
                    <a:lnTo>
                      <a:pt x="54" y="30"/>
                    </a:lnTo>
                    <a:lnTo>
                      <a:pt x="120" y="22"/>
                    </a:lnTo>
                    <a:lnTo>
                      <a:pt x="204" y="14"/>
                    </a:lnTo>
                    <a:lnTo>
                      <a:pt x="308" y="8"/>
                    </a:lnTo>
                    <a:lnTo>
                      <a:pt x="428" y="4"/>
                    </a:lnTo>
                    <a:lnTo>
                      <a:pt x="560" y="2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846" y="2"/>
                    </a:lnTo>
                    <a:lnTo>
                      <a:pt x="978" y="4"/>
                    </a:lnTo>
                    <a:lnTo>
                      <a:pt x="1098" y="8"/>
                    </a:lnTo>
                    <a:lnTo>
                      <a:pt x="1202" y="14"/>
                    </a:lnTo>
                    <a:lnTo>
                      <a:pt x="1288" y="22"/>
                    </a:lnTo>
                    <a:lnTo>
                      <a:pt x="1354" y="30"/>
                    </a:lnTo>
                    <a:lnTo>
                      <a:pt x="1378" y="34"/>
                    </a:lnTo>
                    <a:lnTo>
                      <a:pt x="1394" y="38"/>
                    </a:lnTo>
                    <a:lnTo>
                      <a:pt x="1406" y="42"/>
                    </a:lnTo>
                    <a:lnTo>
                      <a:pt x="1408" y="46"/>
                    </a:lnTo>
                    <a:lnTo>
                      <a:pt x="1408" y="48"/>
                    </a:lnTo>
                    <a:lnTo>
                      <a:pt x="1408" y="48"/>
                    </a:lnTo>
                    <a:lnTo>
                      <a:pt x="1408" y="50"/>
                    </a:lnTo>
                    <a:lnTo>
                      <a:pt x="1406" y="52"/>
                    </a:lnTo>
                    <a:lnTo>
                      <a:pt x="1394" y="56"/>
                    </a:lnTo>
                    <a:lnTo>
                      <a:pt x="1378" y="60"/>
                    </a:lnTo>
                    <a:lnTo>
                      <a:pt x="1354" y="66"/>
                    </a:lnTo>
                    <a:lnTo>
                      <a:pt x="1288" y="72"/>
                    </a:lnTo>
                    <a:lnTo>
                      <a:pt x="1202" y="80"/>
                    </a:lnTo>
                    <a:lnTo>
                      <a:pt x="1098" y="86"/>
                    </a:lnTo>
                    <a:lnTo>
                      <a:pt x="978" y="90"/>
                    </a:lnTo>
                    <a:lnTo>
                      <a:pt x="846" y="92"/>
                    </a:lnTo>
                    <a:lnTo>
                      <a:pt x="70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444"/>
              <p:cNvSpPr>
                <a:spLocks/>
              </p:cNvSpPr>
              <p:nvPr/>
            </p:nvSpPr>
            <p:spPr bwMode="auto">
              <a:xfrm>
                <a:off x="3140" y="4178"/>
                <a:ext cx="1420" cy="94"/>
              </a:xfrm>
              <a:custGeom>
                <a:avLst/>
                <a:gdLst>
                  <a:gd name="T0" fmla="*/ 708 w 1420"/>
                  <a:gd name="T1" fmla="*/ 0 h 94"/>
                  <a:gd name="T2" fmla="*/ 708 w 1420"/>
                  <a:gd name="T3" fmla="*/ 0 h 94"/>
                  <a:gd name="T4" fmla="*/ 564 w 1420"/>
                  <a:gd name="T5" fmla="*/ 2 h 94"/>
                  <a:gd name="T6" fmla="*/ 432 w 1420"/>
                  <a:gd name="T7" fmla="*/ 4 h 94"/>
                  <a:gd name="T8" fmla="*/ 312 w 1420"/>
                  <a:gd name="T9" fmla="*/ 8 h 94"/>
                  <a:gd name="T10" fmla="*/ 208 w 1420"/>
                  <a:gd name="T11" fmla="*/ 14 h 94"/>
                  <a:gd name="T12" fmla="*/ 120 w 1420"/>
                  <a:gd name="T13" fmla="*/ 20 h 94"/>
                  <a:gd name="T14" fmla="*/ 56 w 1420"/>
                  <a:gd name="T15" fmla="*/ 28 h 94"/>
                  <a:gd name="T16" fmla="*/ 32 w 1420"/>
                  <a:gd name="T17" fmla="*/ 34 h 94"/>
                  <a:gd name="T18" fmla="*/ 14 w 1420"/>
                  <a:gd name="T19" fmla="*/ 38 h 94"/>
                  <a:gd name="T20" fmla="*/ 4 w 1420"/>
                  <a:gd name="T21" fmla="*/ 42 h 94"/>
                  <a:gd name="T22" fmla="*/ 2 w 1420"/>
                  <a:gd name="T23" fmla="*/ 46 h 94"/>
                  <a:gd name="T24" fmla="*/ 0 w 1420"/>
                  <a:gd name="T25" fmla="*/ 48 h 94"/>
                  <a:gd name="T26" fmla="*/ 0 w 1420"/>
                  <a:gd name="T27" fmla="*/ 48 h 94"/>
                  <a:gd name="T28" fmla="*/ 2 w 1420"/>
                  <a:gd name="T29" fmla="*/ 50 h 94"/>
                  <a:gd name="T30" fmla="*/ 4 w 1420"/>
                  <a:gd name="T31" fmla="*/ 52 h 94"/>
                  <a:gd name="T32" fmla="*/ 14 w 1420"/>
                  <a:gd name="T33" fmla="*/ 56 h 94"/>
                  <a:gd name="T34" fmla="*/ 32 w 1420"/>
                  <a:gd name="T35" fmla="*/ 62 h 94"/>
                  <a:gd name="T36" fmla="*/ 56 w 1420"/>
                  <a:gd name="T37" fmla="*/ 66 h 94"/>
                  <a:gd name="T38" fmla="*/ 120 w 1420"/>
                  <a:gd name="T39" fmla="*/ 74 h 94"/>
                  <a:gd name="T40" fmla="*/ 208 w 1420"/>
                  <a:gd name="T41" fmla="*/ 80 h 94"/>
                  <a:gd name="T42" fmla="*/ 312 w 1420"/>
                  <a:gd name="T43" fmla="*/ 86 h 94"/>
                  <a:gd name="T44" fmla="*/ 432 w 1420"/>
                  <a:gd name="T45" fmla="*/ 90 h 94"/>
                  <a:gd name="T46" fmla="*/ 564 w 1420"/>
                  <a:gd name="T47" fmla="*/ 94 h 94"/>
                  <a:gd name="T48" fmla="*/ 708 w 1420"/>
                  <a:gd name="T49" fmla="*/ 94 h 94"/>
                  <a:gd name="T50" fmla="*/ 708 w 1420"/>
                  <a:gd name="T51" fmla="*/ 94 h 94"/>
                  <a:gd name="T52" fmla="*/ 852 w 1420"/>
                  <a:gd name="T53" fmla="*/ 94 h 94"/>
                  <a:gd name="T54" fmla="*/ 986 w 1420"/>
                  <a:gd name="T55" fmla="*/ 90 h 94"/>
                  <a:gd name="T56" fmla="*/ 1108 w 1420"/>
                  <a:gd name="T57" fmla="*/ 86 h 94"/>
                  <a:gd name="T58" fmla="*/ 1212 w 1420"/>
                  <a:gd name="T59" fmla="*/ 80 h 94"/>
                  <a:gd name="T60" fmla="*/ 1300 w 1420"/>
                  <a:gd name="T61" fmla="*/ 74 h 94"/>
                  <a:gd name="T62" fmla="*/ 1364 w 1420"/>
                  <a:gd name="T63" fmla="*/ 66 h 94"/>
                  <a:gd name="T64" fmla="*/ 1388 w 1420"/>
                  <a:gd name="T65" fmla="*/ 62 h 94"/>
                  <a:gd name="T66" fmla="*/ 1406 w 1420"/>
                  <a:gd name="T67" fmla="*/ 56 h 94"/>
                  <a:gd name="T68" fmla="*/ 1416 w 1420"/>
                  <a:gd name="T69" fmla="*/ 52 h 94"/>
                  <a:gd name="T70" fmla="*/ 1418 w 1420"/>
                  <a:gd name="T71" fmla="*/ 50 h 94"/>
                  <a:gd name="T72" fmla="*/ 1420 w 1420"/>
                  <a:gd name="T73" fmla="*/ 48 h 94"/>
                  <a:gd name="T74" fmla="*/ 1420 w 1420"/>
                  <a:gd name="T75" fmla="*/ 48 h 94"/>
                  <a:gd name="T76" fmla="*/ 1418 w 1420"/>
                  <a:gd name="T77" fmla="*/ 46 h 94"/>
                  <a:gd name="T78" fmla="*/ 1416 w 1420"/>
                  <a:gd name="T79" fmla="*/ 42 h 94"/>
                  <a:gd name="T80" fmla="*/ 1406 w 1420"/>
                  <a:gd name="T81" fmla="*/ 38 h 94"/>
                  <a:gd name="T82" fmla="*/ 1388 w 1420"/>
                  <a:gd name="T83" fmla="*/ 34 h 94"/>
                  <a:gd name="T84" fmla="*/ 1364 w 1420"/>
                  <a:gd name="T85" fmla="*/ 28 h 94"/>
                  <a:gd name="T86" fmla="*/ 1300 w 1420"/>
                  <a:gd name="T87" fmla="*/ 20 h 94"/>
                  <a:gd name="T88" fmla="*/ 1212 w 1420"/>
                  <a:gd name="T89" fmla="*/ 14 h 94"/>
                  <a:gd name="T90" fmla="*/ 1108 w 1420"/>
                  <a:gd name="T91" fmla="*/ 8 h 94"/>
                  <a:gd name="T92" fmla="*/ 986 w 1420"/>
                  <a:gd name="T93" fmla="*/ 4 h 94"/>
                  <a:gd name="T94" fmla="*/ 852 w 1420"/>
                  <a:gd name="T95" fmla="*/ 2 h 94"/>
                  <a:gd name="T96" fmla="*/ 708 w 142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0" h="94">
                    <a:moveTo>
                      <a:pt x="708" y="0"/>
                    </a:moveTo>
                    <a:lnTo>
                      <a:pt x="708" y="0"/>
                    </a:lnTo>
                    <a:lnTo>
                      <a:pt x="564" y="2"/>
                    </a:lnTo>
                    <a:lnTo>
                      <a:pt x="432" y="4"/>
                    </a:lnTo>
                    <a:lnTo>
                      <a:pt x="312" y="8"/>
                    </a:lnTo>
                    <a:lnTo>
                      <a:pt x="208" y="14"/>
                    </a:lnTo>
                    <a:lnTo>
                      <a:pt x="120" y="20"/>
                    </a:lnTo>
                    <a:lnTo>
                      <a:pt x="56" y="28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14" y="56"/>
                    </a:lnTo>
                    <a:lnTo>
                      <a:pt x="32" y="62"/>
                    </a:lnTo>
                    <a:lnTo>
                      <a:pt x="56" y="66"/>
                    </a:lnTo>
                    <a:lnTo>
                      <a:pt x="120" y="74"/>
                    </a:lnTo>
                    <a:lnTo>
                      <a:pt x="208" y="80"/>
                    </a:lnTo>
                    <a:lnTo>
                      <a:pt x="312" y="86"/>
                    </a:lnTo>
                    <a:lnTo>
                      <a:pt x="432" y="90"/>
                    </a:lnTo>
                    <a:lnTo>
                      <a:pt x="564" y="94"/>
                    </a:lnTo>
                    <a:lnTo>
                      <a:pt x="708" y="94"/>
                    </a:lnTo>
                    <a:lnTo>
                      <a:pt x="708" y="94"/>
                    </a:lnTo>
                    <a:lnTo>
                      <a:pt x="852" y="94"/>
                    </a:lnTo>
                    <a:lnTo>
                      <a:pt x="986" y="90"/>
                    </a:lnTo>
                    <a:lnTo>
                      <a:pt x="1108" y="86"/>
                    </a:lnTo>
                    <a:lnTo>
                      <a:pt x="1212" y="80"/>
                    </a:lnTo>
                    <a:lnTo>
                      <a:pt x="1300" y="74"/>
                    </a:lnTo>
                    <a:lnTo>
                      <a:pt x="1364" y="66"/>
                    </a:lnTo>
                    <a:lnTo>
                      <a:pt x="1388" y="62"/>
                    </a:lnTo>
                    <a:lnTo>
                      <a:pt x="1406" y="56"/>
                    </a:lnTo>
                    <a:lnTo>
                      <a:pt x="1416" y="52"/>
                    </a:lnTo>
                    <a:lnTo>
                      <a:pt x="1418" y="50"/>
                    </a:lnTo>
                    <a:lnTo>
                      <a:pt x="1420" y="48"/>
                    </a:lnTo>
                    <a:lnTo>
                      <a:pt x="1420" y="48"/>
                    </a:lnTo>
                    <a:lnTo>
                      <a:pt x="1418" y="46"/>
                    </a:lnTo>
                    <a:lnTo>
                      <a:pt x="1416" y="42"/>
                    </a:lnTo>
                    <a:lnTo>
                      <a:pt x="1406" y="38"/>
                    </a:lnTo>
                    <a:lnTo>
                      <a:pt x="1388" y="34"/>
                    </a:lnTo>
                    <a:lnTo>
                      <a:pt x="1364" y="28"/>
                    </a:lnTo>
                    <a:lnTo>
                      <a:pt x="1300" y="20"/>
                    </a:lnTo>
                    <a:lnTo>
                      <a:pt x="1212" y="14"/>
                    </a:lnTo>
                    <a:lnTo>
                      <a:pt x="1108" y="8"/>
                    </a:lnTo>
                    <a:lnTo>
                      <a:pt x="986" y="4"/>
                    </a:lnTo>
                    <a:lnTo>
                      <a:pt x="852" y="2"/>
                    </a:lnTo>
                    <a:lnTo>
                      <a:pt x="7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445"/>
              <p:cNvSpPr>
                <a:spLocks noEditPoints="1"/>
              </p:cNvSpPr>
              <p:nvPr/>
            </p:nvSpPr>
            <p:spPr bwMode="auto">
              <a:xfrm>
                <a:off x="3146" y="4178"/>
                <a:ext cx="1408" cy="94"/>
              </a:xfrm>
              <a:custGeom>
                <a:avLst/>
                <a:gdLst>
                  <a:gd name="T0" fmla="*/ 702 w 1408"/>
                  <a:gd name="T1" fmla="*/ 94 h 94"/>
                  <a:gd name="T2" fmla="*/ 430 w 1408"/>
                  <a:gd name="T3" fmla="*/ 90 h 94"/>
                  <a:gd name="T4" fmla="*/ 208 w 1408"/>
                  <a:gd name="T5" fmla="*/ 80 h 94"/>
                  <a:gd name="T6" fmla="*/ 60 w 1408"/>
                  <a:gd name="T7" fmla="*/ 64 h 94"/>
                  <a:gd name="T8" fmla="*/ 18 w 1408"/>
                  <a:gd name="T9" fmla="*/ 56 h 94"/>
                  <a:gd name="T10" fmla="*/ 6 w 1408"/>
                  <a:gd name="T11" fmla="*/ 50 h 94"/>
                  <a:gd name="T12" fmla="*/ 4 w 1408"/>
                  <a:gd name="T13" fmla="*/ 48 h 94"/>
                  <a:gd name="T14" fmla="*/ 8 w 1408"/>
                  <a:gd name="T15" fmla="*/ 42 h 94"/>
                  <a:gd name="T16" fmla="*/ 36 w 1408"/>
                  <a:gd name="T17" fmla="*/ 34 h 94"/>
                  <a:gd name="T18" fmla="*/ 124 w 1408"/>
                  <a:gd name="T19" fmla="*/ 22 h 94"/>
                  <a:gd name="T20" fmla="*/ 312 w 1408"/>
                  <a:gd name="T21" fmla="*/ 8 h 94"/>
                  <a:gd name="T22" fmla="*/ 562 w 1408"/>
                  <a:gd name="T23" fmla="*/ 2 h 94"/>
                  <a:gd name="T24" fmla="*/ 702 w 1408"/>
                  <a:gd name="T25" fmla="*/ 0 h 94"/>
                  <a:gd name="T26" fmla="*/ 976 w 1408"/>
                  <a:gd name="T27" fmla="*/ 4 h 94"/>
                  <a:gd name="T28" fmla="*/ 1200 w 1408"/>
                  <a:gd name="T29" fmla="*/ 14 h 94"/>
                  <a:gd name="T30" fmla="*/ 1348 w 1408"/>
                  <a:gd name="T31" fmla="*/ 30 h 94"/>
                  <a:gd name="T32" fmla="*/ 1390 w 1408"/>
                  <a:gd name="T33" fmla="*/ 38 h 94"/>
                  <a:gd name="T34" fmla="*/ 1402 w 1408"/>
                  <a:gd name="T35" fmla="*/ 46 h 94"/>
                  <a:gd name="T36" fmla="*/ 1404 w 1408"/>
                  <a:gd name="T37" fmla="*/ 48 h 94"/>
                  <a:gd name="T38" fmla="*/ 1400 w 1408"/>
                  <a:gd name="T39" fmla="*/ 52 h 94"/>
                  <a:gd name="T40" fmla="*/ 1372 w 1408"/>
                  <a:gd name="T41" fmla="*/ 60 h 94"/>
                  <a:gd name="T42" fmla="*/ 1284 w 1408"/>
                  <a:gd name="T43" fmla="*/ 72 h 94"/>
                  <a:gd name="T44" fmla="*/ 1096 w 1408"/>
                  <a:gd name="T45" fmla="*/ 86 h 94"/>
                  <a:gd name="T46" fmla="*/ 844 w 1408"/>
                  <a:gd name="T47" fmla="*/ 92 h 94"/>
                  <a:gd name="T48" fmla="*/ 702 w 1408"/>
                  <a:gd name="T49" fmla="*/ 0 h 94"/>
                  <a:gd name="T50" fmla="*/ 560 w 1408"/>
                  <a:gd name="T51" fmla="*/ 2 h 94"/>
                  <a:gd name="T52" fmla="*/ 308 w 1408"/>
                  <a:gd name="T53" fmla="*/ 8 h 94"/>
                  <a:gd name="T54" fmla="*/ 120 w 1408"/>
                  <a:gd name="T55" fmla="*/ 22 h 94"/>
                  <a:gd name="T56" fmla="*/ 30 w 1408"/>
                  <a:gd name="T57" fmla="*/ 34 h 94"/>
                  <a:gd name="T58" fmla="*/ 2 w 1408"/>
                  <a:gd name="T59" fmla="*/ 42 h 94"/>
                  <a:gd name="T60" fmla="*/ 0 w 1408"/>
                  <a:gd name="T61" fmla="*/ 48 h 94"/>
                  <a:gd name="T62" fmla="*/ 0 w 1408"/>
                  <a:gd name="T63" fmla="*/ 50 h 94"/>
                  <a:gd name="T64" fmla="*/ 14 w 1408"/>
                  <a:gd name="T65" fmla="*/ 56 h 94"/>
                  <a:gd name="T66" fmla="*/ 54 w 1408"/>
                  <a:gd name="T67" fmla="*/ 66 h 94"/>
                  <a:gd name="T68" fmla="*/ 204 w 1408"/>
                  <a:gd name="T69" fmla="*/ 80 h 94"/>
                  <a:gd name="T70" fmla="*/ 428 w 1408"/>
                  <a:gd name="T71" fmla="*/ 90 h 94"/>
                  <a:gd name="T72" fmla="*/ 702 w 1408"/>
                  <a:gd name="T73" fmla="*/ 94 h 94"/>
                  <a:gd name="T74" fmla="*/ 846 w 1408"/>
                  <a:gd name="T75" fmla="*/ 92 h 94"/>
                  <a:gd name="T76" fmla="*/ 1098 w 1408"/>
                  <a:gd name="T77" fmla="*/ 86 h 94"/>
                  <a:gd name="T78" fmla="*/ 1288 w 1408"/>
                  <a:gd name="T79" fmla="*/ 72 h 94"/>
                  <a:gd name="T80" fmla="*/ 1378 w 1408"/>
                  <a:gd name="T81" fmla="*/ 60 h 94"/>
                  <a:gd name="T82" fmla="*/ 1406 w 1408"/>
                  <a:gd name="T83" fmla="*/ 52 h 94"/>
                  <a:gd name="T84" fmla="*/ 1408 w 1408"/>
                  <a:gd name="T85" fmla="*/ 48 h 94"/>
                  <a:gd name="T86" fmla="*/ 1408 w 1408"/>
                  <a:gd name="T87" fmla="*/ 46 h 94"/>
                  <a:gd name="T88" fmla="*/ 1394 w 1408"/>
                  <a:gd name="T89" fmla="*/ 38 h 94"/>
                  <a:gd name="T90" fmla="*/ 1354 w 1408"/>
                  <a:gd name="T91" fmla="*/ 30 h 94"/>
                  <a:gd name="T92" fmla="*/ 1202 w 1408"/>
                  <a:gd name="T93" fmla="*/ 14 h 94"/>
                  <a:gd name="T94" fmla="*/ 978 w 1408"/>
                  <a:gd name="T95" fmla="*/ 4 h 94"/>
                  <a:gd name="T96" fmla="*/ 702 w 1408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8" h="94">
                    <a:moveTo>
                      <a:pt x="702" y="94"/>
                    </a:moveTo>
                    <a:lnTo>
                      <a:pt x="702" y="94"/>
                    </a:lnTo>
                    <a:lnTo>
                      <a:pt x="562" y="92"/>
                    </a:lnTo>
                    <a:lnTo>
                      <a:pt x="430" y="90"/>
                    </a:lnTo>
                    <a:lnTo>
                      <a:pt x="312" y="86"/>
                    </a:lnTo>
                    <a:lnTo>
                      <a:pt x="208" y="80"/>
                    </a:lnTo>
                    <a:lnTo>
                      <a:pt x="124" y="72"/>
                    </a:lnTo>
                    <a:lnTo>
                      <a:pt x="60" y="64"/>
                    </a:lnTo>
                    <a:lnTo>
                      <a:pt x="36" y="60"/>
                    </a:lnTo>
                    <a:lnTo>
                      <a:pt x="18" y="56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8" y="42"/>
                    </a:lnTo>
                    <a:lnTo>
                      <a:pt x="18" y="38"/>
                    </a:lnTo>
                    <a:lnTo>
                      <a:pt x="36" y="34"/>
                    </a:lnTo>
                    <a:lnTo>
                      <a:pt x="60" y="30"/>
                    </a:lnTo>
                    <a:lnTo>
                      <a:pt x="124" y="22"/>
                    </a:lnTo>
                    <a:lnTo>
                      <a:pt x="208" y="14"/>
                    </a:lnTo>
                    <a:lnTo>
                      <a:pt x="312" y="8"/>
                    </a:lnTo>
                    <a:lnTo>
                      <a:pt x="430" y="4"/>
                    </a:lnTo>
                    <a:lnTo>
                      <a:pt x="562" y="2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844" y="2"/>
                    </a:lnTo>
                    <a:lnTo>
                      <a:pt x="976" y="4"/>
                    </a:lnTo>
                    <a:lnTo>
                      <a:pt x="1096" y="8"/>
                    </a:lnTo>
                    <a:lnTo>
                      <a:pt x="1200" y="14"/>
                    </a:lnTo>
                    <a:lnTo>
                      <a:pt x="1284" y="22"/>
                    </a:lnTo>
                    <a:lnTo>
                      <a:pt x="1348" y="30"/>
                    </a:lnTo>
                    <a:lnTo>
                      <a:pt x="1372" y="34"/>
                    </a:lnTo>
                    <a:lnTo>
                      <a:pt x="1390" y="38"/>
                    </a:lnTo>
                    <a:lnTo>
                      <a:pt x="1400" y="42"/>
                    </a:lnTo>
                    <a:lnTo>
                      <a:pt x="1402" y="46"/>
                    </a:lnTo>
                    <a:lnTo>
                      <a:pt x="1404" y="48"/>
                    </a:lnTo>
                    <a:lnTo>
                      <a:pt x="1404" y="48"/>
                    </a:lnTo>
                    <a:lnTo>
                      <a:pt x="1402" y="50"/>
                    </a:lnTo>
                    <a:lnTo>
                      <a:pt x="1400" y="52"/>
                    </a:lnTo>
                    <a:lnTo>
                      <a:pt x="1390" y="56"/>
                    </a:lnTo>
                    <a:lnTo>
                      <a:pt x="1372" y="60"/>
                    </a:lnTo>
                    <a:lnTo>
                      <a:pt x="1348" y="64"/>
                    </a:lnTo>
                    <a:lnTo>
                      <a:pt x="1284" y="72"/>
                    </a:lnTo>
                    <a:lnTo>
                      <a:pt x="1200" y="80"/>
                    </a:lnTo>
                    <a:lnTo>
                      <a:pt x="1096" y="86"/>
                    </a:lnTo>
                    <a:lnTo>
                      <a:pt x="976" y="90"/>
                    </a:lnTo>
                    <a:lnTo>
                      <a:pt x="844" y="92"/>
                    </a:lnTo>
                    <a:lnTo>
                      <a:pt x="702" y="94"/>
                    </a:lnTo>
                    <a:close/>
                    <a:moveTo>
                      <a:pt x="702" y="0"/>
                    </a:moveTo>
                    <a:lnTo>
                      <a:pt x="702" y="0"/>
                    </a:lnTo>
                    <a:lnTo>
                      <a:pt x="560" y="2"/>
                    </a:lnTo>
                    <a:lnTo>
                      <a:pt x="428" y="4"/>
                    </a:lnTo>
                    <a:lnTo>
                      <a:pt x="308" y="8"/>
                    </a:lnTo>
                    <a:lnTo>
                      <a:pt x="204" y="14"/>
                    </a:lnTo>
                    <a:lnTo>
                      <a:pt x="120" y="22"/>
                    </a:lnTo>
                    <a:lnTo>
                      <a:pt x="54" y="30"/>
                    </a:lnTo>
                    <a:lnTo>
                      <a:pt x="30" y="34"/>
                    </a:lnTo>
                    <a:lnTo>
                      <a:pt x="14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14" y="56"/>
                    </a:lnTo>
                    <a:lnTo>
                      <a:pt x="30" y="60"/>
                    </a:lnTo>
                    <a:lnTo>
                      <a:pt x="54" y="66"/>
                    </a:lnTo>
                    <a:lnTo>
                      <a:pt x="120" y="72"/>
                    </a:lnTo>
                    <a:lnTo>
                      <a:pt x="204" y="80"/>
                    </a:lnTo>
                    <a:lnTo>
                      <a:pt x="308" y="86"/>
                    </a:lnTo>
                    <a:lnTo>
                      <a:pt x="428" y="90"/>
                    </a:lnTo>
                    <a:lnTo>
                      <a:pt x="560" y="92"/>
                    </a:lnTo>
                    <a:lnTo>
                      <a:pt x="702" y="94"/>
                    </a:lnTo>
                    <a:lnTo>
                      <a:pt x="702" y="94"/>
                    </a:lnTo>
                    <a:lnTo>
                      <a:pt x="846" y="92"/>
                    </a:lnTo>
                    <a:lnTo>
                      <a:pt x="978" y="90"/>
                    </a:lnTo>
                    <a:lnTo>
                      <a:pt x="1098" y="86"/>
                    </a:lnTo>
                    <a:lnTo>
                      <a:pt x="1202" y="80"/>
                    </a:lnTo>
                    <a:lnTo>
                      <a:pt x="1288" y="72"/>
                    </a:lnTo>
                    <a:lnTo>
                      <a:pt x="1354" y="66"/>
                    </a:lnTo>
                    <a:lnTo>
                      <a:pt x="1378" y="60"/>
                    </a:lnTo>
                    <a:lnTo>
                      <a:pt x="1394" y="56"/>
                    </a:lnTo>
                    <a:lnTo>
                      <a:pt x="1406" y="52"/>
                    </a:lnTo>
                    <a:lnTo>
                      <a:pt x="1408" y="50"/>
                    </a:lnTo>
                    <a:lnTo>
                      <a:pt x="1408" y="48"/>
                    </a:lnTo>
                    <a:lnTo>
                      <a:pt x="1408" y="48"/>
                    </a:lnTo>
                    <a:lnTo>
                      <a:pt x="1408" y="46"/>
                    </a:lnTo>
                    <a:lnTo>
                      <a:pt x="1406" y="42"/>
                    </a:lnTo>
                    <a:lnTo>
                      <a:pt x="1394" y="38"/>
                    </a:lnTo>
                    <a:lnTo>
                      <a:pt x="1378" y="34"/>
                    </a:lnTo>
                    <a:lnTo>
                      <a:pt x="1354" y="30"/>
                    </a:lnTo>
                    <a:lnTo>
                      <a:pt x="1288" y="22"/>
                    </a:lnTo>
                    <a:lnTo>
                      <a:pt x="1202" y="14"/>
                    </a:lnTo>
                    <a:lnTo>
                      <a:pt x="1098" y="8"/>
                    </a:lnTo>
                    <a:lnTo>
                      <a:pt x="978" y="4"/>
                    </a:lnTo>
                    <a:lnTo>
                      <a:pt x="846" y="2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C3B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446"/>
              <p:cNvSpPr>
                <a:spLocks/>
              </p:cNvSpPr>
              <p:nvPr/>
            </p:nvSpPr>
            <p:spPr bwMode="auto">
              <a:xfrm>
                <a:off x="3150" y="4178"/>
                <a:ext cx="1400" cy="94"/>
              </a:xfrm>
              <a:custGeom>
                <a:avLst/>
                <a:gdLst>
                  <a:gd name="T0" fmla="*/ 698 w 1400"/>
                  <a:gd name="T1" fmla="*/ 94 h 94"/>
                  <a:gd name="T2" fmla="*/ 698 w 1400"/>
                  <a:gd name="T3" fmla="*/ 94 h 94"/>
                  <a:gd name="T4" fmla="*/ 558 w 1400"/>
                  <a:gd name="T5" fmla="*/ 92 h 94"/>
                  <a:gd name="T6" fmla="*/ 426 w 1400"/>
                  <a:gd name="T7" fmla="*/ 90 h 94"/>
                  <a:gd name="T8" fmla="*/ 308 w 1400"/>
                  <a:gd name="T9" fmla="*/ 86 h 94"/>
                  <a:gd name="T10" fmla="*/ 204 w 1400"/>
                  <a:gd name="T11" fmla="*/ 80 h 94"/>
                  <a:gd name="T12" fmla="*/ 120 w 1400"/>
                  <a:gd name="T13" fmla="*/ 72 h 94"/>
                  <a:gd name="T14" fmla="*/ 56 w 1400"/>
                  <a:gd name="T15" fmla="*/ 64 h 94"/>
                  <a:gd name="T16" fmla="*/ 32 w 1400"/>
                  <a:gd name="T17" fmla="*/ 60 h 94"/>
                  <a:gd name="T18" fmla="*/ 14 w 1400"/>
                  <a:gd name="T19" fmla="*/ 56 h 94"/>
                  <a:gd name="T20" fmla="*/ 4 w 1400"/>
                  <a:gd name="T21" fmla="*/ 52 h 94"/>
                  <a:gd name="T22" fmla="*/ 2 w 1400"/>
                  <a:gd name="T23" fmla="*/ 50 h 94"/>
                  <a:gd name="T24" fmla="*/ 0 w 1400"/>
                  <a:gd name="T25" fmla="*/ 48 h 94"/>
                  <a:gd name="T26" fmla="*/ 0 w 1400"/>
                  <a:gd name="T27" fmla="*/ 48 h 94"/>
                  <a:gd name="T28" fmla="*/ 2 w 1400"/>
                  <a:gd name="T29" fmla="*/ 46 h 94"/>
                  <a:gd name="T30" fmla="*/ 4 w 1400"/>
                  <a:gd name="T31" fmla="*/ 42 h 94"/>
                  <a:gd name="T32" fmla="*/ 14 w 1400"/>
                  <a:gd name="T33" fmla="*/ 38 h 94"/>
                  <a:gd name="T34" fmla="*/ 32 w 1400"/>
                  <a:gd name="T35" fmla="*/ 34 h 94"/>
                  <a:gd name="T36" fmla="*/ 56 w 1400"/>
                  <a:gd name="T37" fmla="*/ 30 h 94"/>
                  <a:gd name="T38" fmla="*/ 120 w 1400"/>
                  <a:gd name="T39" fmla="*/ 22 h 94"/>
                  <a:gd name="T40" fmla="*/ 204 w 1400"/>
                  <a:gd name="T41" fmla="*/ 14 h 94"/>
                  <a:gd name="T42" fmla="*/ 308 w 1400"/>
                  <a:gd name="T43" fmla="*/ 8 h 94"/>
                  <a:gd name="T44" fmla="*/ 426 w 1400"/>
                  <a:gd name="T45" fmla="*/ 4 h 94"/>
                  <a:gd name="T46" fmla="*/ 558 w 1400"/>
                  <a:gd name="T47" fmla="*/ 2 h 94"/>
                  <a:gd name="T48" fmla="*/ 698 w 1400"/>
                  <a:gd name="T49" fmla="*/ 0 h 94"/>
                  <a:gd name="T50" fmla="*/ 698 w 1400"/>
                  <a:gd name="T51" fmla="*/ 0 h 94"/>
                  <a:gd name="T52" fmla="*/ 840 w 1400"/>
                  <a:gd name="T53" fmla="*/ 2 h 94"/>
                  <a:gd name="T54" fmla="*/ 972 w 1400"/>
                  <a:gd name="T55" fmla="*/ 4 h 94"/>
                  <a:gd name="T56" fmla="*/ 1092 w 1400"/>
                  <a:gd name="T57" fmla="*/ 8 h 94"/>
                  <a:gd name="T58" fmla="*/ 1196 w 1400"/>
                  <a:gd name="T59" fmla="*/ 14 h 94"/>
                  <a:gd name="T60" fmla="*/ 1280 w 1400"/>
                  <a:gd name="T61" fmla="*/ 22 h 94"/>
                  <a:gd name="T62" fmla="*/ 1344 w 1400"/>
                  <a:gd name="T63" fmla="*/ 30 h 94"/>
                  <a:gd name="T64" fmla="*/ 1368 w 1400"/>
                  <a:gd name="T65" fmla="*/ 34 h 94"/>
                  <a:gd name="T66" fmla="*/ 1386 w 1400"/>
                  <a:gd name="T67" fmla="*/ 38 h 94"/>
                  <a:gd name="T68" fmla="*/ 1396 w 1400"/>
                  <a:gd name="T69" fmla="*/ 42 h 94"/>
                  <a:gd name="T70" fmla="*/ 1398 w 1400"/>
                  <a:gd name="T71" fmla="*/ 46 h 94"/>
                  <a:gd name="T72" fmla="*/ 1400 w 1400"/>
                  <a:gd name="T73" fmla="*/ 48 h 94"/>
                  <a:gd name="T74" fmla="*/ 1400 w 1400"/>
                  <a:gd name="T75" fmla="*/ 48 h 94"/>
                  <a:gd name="T76" fmla="*/ 1398 w 1400"/>
                  <a:gd name="T77" fmla="*/ 50 h 94"/>
                  <a:gd name="T78" fmla="*/ 1396 w 1400"/>
                  <a:gd name="T79" fmla="*/ 52 h 94"/>
                  <a:gd name="T80" fmla="*/ 1386 w 1400"/>
                  <a:gd name="T81" fmla="*/ 56 h 94"/>
                  <a:gd name="T82" fmla="*/ 1368 w 1400"/>
                  <a:gd name="T83" fmla="*/ 60 h 94"/>
                  <a:gd name="T84" fmla="*/ 1344 w 1400"/>
                  <a:gd name="T85" fmla="*/ 64 h 94"/>
                  <a:gd name="T86" fmla="*/ 1280 w 1400"/>
                  <a:gd name="T87" fmla="*/ 72 h 94"/>
                  <a:gd name="T88" fmla="*/ 1196 w 1400"/>
                  <a:gd name="T89" fmla="*/ 80 h 94"/>
                  <a:gd name="T90" fmla="*/ 1092 w 1400"/>
                  <a:gd name="T91" fmla="*/ 86 h 94"/>
                  <a:gd name="T92" fmla="*/ 972 w 1400"/>
                  <a:gd name="T93" fmla="*/ 90 h 94"/>
                  <a:gd name="T94" fmla="*/ 840 w 1400"/>
                  <a:gd name="T95" fmla="*/ 92 h 94"/>
                  <a:gd name="T96" fmla="*/ 698 w 1400"/>
                  <a:gd name="T9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0" h="94">
                    <a:moveTo>
                      <a:pt x="698" y="94"/>
                    </a:moveTo>
                    <a:lnTo>
                      <a:pt x="698" y="94"/>
                    </a:lnTo>
                    <a:lnTo>
                      <a:pt x="558" y="92"/>
                    </a:lnTo>
                    <a:lnTo>
                      <a:pt x="426" y="90"/>
                    </a:lnTo>
                    <a:lnTo>
                      <a:pt x="308" y="86"/>
                    </a:lnTo>
                    <a:lnTo>
                      <a:pt x="204" y="80"/>
                    </a:lnTo>
                    <a:lnTo>
                      <a:pt x="120" y="72"/>
                    </a:lnTo>
                    <a:lnTo>
                      <a:pt x="56" y="64"/>
                    </a:lnTo>
                    <a:lnTo>
                      <a:pt x="32" y="60"/>
                    </a:lnTo>
                    <a:lnTo>
                      <a:pt x="14" y="56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14" y="38"/>
                    </a:lnTo>
                    <a:lnTo>
                      <a:pt x="32" y="34"/>
                    </a:lnTo>
                    <a:lnTo>
                      <a:pt x="56" y="30"/>
                    </a:lnTo>
                    <a:lnTo>
                      <a:pt x="120" y="22"/>
                    </a:lnTo>
                    <a:lnTo>
                      <a:pt x="204" y="14"/>
                    </a:lnTo>
                    <a:lnTo>
                      <a:pt x="308" y="8"/>
                    </a:lnTo>
                    <a:lnTo>
                      <a:pt x="426" y="4"/>
                    </a:lnTo>
                    <a:lnTo>
                      <a:pt x="558" y="2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840" y="2"/>
                    </a:lnTo>
                    <a:lnTo>
                      <a:pt x="972" y="4"/>
                    </a:lnTo>
                    <a:lnTo>
                      <a:pt x="1092" y="8"/>
                    </a:lnTo>
                    <a:lnTo>
                      <a:pt x="1196" y="14"/>
                    </a:lnTo>
                    <a:lnTo>
                      <a:pt x="1280" y="22"/>
                    </a:lnTo>
                    <a:lnTo>
                      <a:pt x="1344" y="30"/>
                    </a:lnTo>
                    <a:lnTo>
                      <a:pt x="1368" y="34"/>
                    </a:lnTo>
                    <a:lnTo>
                      <a:pt x="1386" y="38"/>
                    </a:lnTo>
                    <a:lnTo>
                      <a:pt x="1396" y="42"/>
                    </a:lnTo>
                    <a:lnTo>
                      <a:pt x="1398" y="46"/>
                    </a:lnTo>
                    <a:lnTo>
                      <a:pt x="1400" y="48"/>
                    </a:lnTo>
                    <a:lnTo>
                      <a:pt x="1400" y="48"/>
                    </a:lnTo>
                    <a:lnTo>
                      <a:pt x="1398" y="50"/>
                    </a:lnTo>
                    <a:lnTo>
                      <a:pt x="1396" y="52"/>
                    </a:lnTo>
                    <a:lnTo>
                      <a:pt x="1386" y="56"/>
                    </a:lnTo>
                    <a:lnTo>
                      <a:pt x="1368" y="60"/>
                    </a:lnTo>
                    <a:lnTo>
                      <a:pt x="1344" y="64"/>
                    </a:lnTo>
                    <a:lnTo>
                      <a:pt x="1280" y="72"/>
                    </a:lnTo>
                    <a:lnTo>
                      <a:pt x="1196" y="80"/>
                    </a:lnTo>
                    <a:lnTo>
                      <a:pt x="1092" y="86"/>
                    </a:lnTo>
                    <a:lnTo>
                      <a:pt x="972" y="90"/>
                    </a:lnTo>
                    <a:lnTo>
                      <a:pt x="840" y="92"/>
                    </a:lnTo>
                    <a:lnTo>
                      <a:pt x="698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447"/>
              <p:cNvSpPr>
                <a:spLocks/>
              </p:cNvSpPr>
              <p:nvPr/>
            </p:nvSpPr>
            <p:spPr bwMode="auto">
              <a:xfrm>
                <a:off x="3146" y="4178"/>
                <a:ext cx="1408" cy="94"/>
              </a:xfrm>
              <a:custGeom>
                <a:avLst/>
                <a:gdLst>
                  <a:gd name="T0" fmla="*/ 702 w 1408"/>
                  <a:gd name="T1" fmla="*/ 0 h 94"/>
                  <a:gd name="T2" fmla="*/ 702 w 1408"/>
                  <a:gd name="T3" fmla="*/ 0 h 94"/>
                  <a:gd name="T4" fmla="*/ 560 w 1408"/>
                  <a:gd name="T5" fmla="*/ 2 h 94"/>
                  <a:gd name="T6" fmla="*/ 428 w 1408"/>
                  <a:gd name="T7" fmla="*/ 4 h 94"/>
                  <a:gd name="T8" fmla="*/ 308 w 1408"/>
                  <a:gd name="T9" fmla="*/ 8 h 94"/>
                  <a:gd name="T10" fmla="*/ 204 w 1408"/>
                  <a:gd name="T11" fmla="*/ 14 h 94"/>
                  <a:gd name="T12" fmla="*/ 120 w 1408"/>
                  <a:gd name="T13" fmla="*/ 22 h 94"/>
                  <a:gd name="T14" fmla="*/ 54 w 1408"/>
                  <a:gd name="T15" fmla="*/ 30 h 94"/>
                  <a:gd name="T16" fmla="*/ 30 w 1408"/>
                  <a:gd name="T17" fmla="*/ 34 h 94"/>
                  <a:gd name="T18" fmla="*/ 14 w 1408"/>
                  <a:gd name="T19" fmla="*/ 38 h 94"/>
                  <a:gd name="T20" fmla="*/ 2 w 1408"/>
                  <a:gd name="T21" fmla="*/ 42 h 94"/>
                  <a:gd name="T22" fmla="*/ 0 w 1408"/>
                  <a:gd name="T23" fmla="*/ 46 h 94"/>
                  <a:gd name="T24" fmla="*/ 0 w 1408"/>
                  <a:gd name="T25" fmla="*/ 48 h 94"/>
                  <a:gd name="T26" fmla="*/ 0 w 1408"/>
                  <a:gd name="T27" fmla="*/ 48 h 94"/>
                  <a:gd name="T28" fmla="*/ 0 w 1408"/>
                  <a:gd name="T29" fmla="*/ 50 h 94"/>
                  <a:gd name="T30" fmla="*/ 2 w 1408"/>
                  <a:gd name="T31" fmla="*/ 52 h 94"/>
                  <a:gd name="T32" fmla="*/ 14 w 1408"/>
                  <a:gd name="T33" fmla="*/ 56 h 94"/>
                  <a:gd name="T34" fmla="*/ 30 w 1408"/>
                  <a:gd name="T35" fmla="*/ 60 h 94"/>
                  <a:gd name="T36" fmla="*/ 54 w 1408"/>
                  <a:gd name="T37" fmla="*/ 66 h 94"/>
                  <a:gd name="T38" fmla="*/ 120 w 1408"/>
                  <a:gd name="T39" fmla="*/ 72 h 94"/>
                  <a:gd name="T40" fmla="*/ 204 w 1408"/>
                  <a:gd name="T41" fmla="*/ 80 h 94"/>
                  <a:gd name="T42" fmla="*/ 308 w 1408"/>
                  <a:gd name="T43" fmla="*/ 86 h 94"/>
                  <a:gd name="T44" fmla="*/ 428 w 1408"/>
                  <a:gd name="T45" fmla="*/ 90 h 94"/>
                  <a:gd name="T46" fmla="*/ 560 w 1408"/>
                  <a:gd name="T47" fmla="*/ 92 h 94"/>
                  <a:gd name="T48" fmla="*/ 702 w 1408"/>
                  <a:gd name="T49" fmla="*/ 94 h 94"/>
                  <a:gd name="T50" fmla="*/ 702 w 1408"/>
                  <a:gd name="T51" fmla="*/ 94 h 94"/>
                  <a:gd name="T52" fmla="*/ 846 w 1408"/>
                  <a:gd name="T53" fmla="*/ 92 h 94"/>
                  <a:gd name="T54" fmla="*/ 978 w 1408"/>
                  <a:gd name="T55" fmla="*/ 90 h 94"/>
                  <a:gd name="T56" fmla="*/ 1098 w 1408"/>
                  <a:gd name="T57" fmla="*/ 86 h 94"/>
                  <a:gd name="T58" fmla="*/ 1202 w 1408"/>
                  <a:gd name="T59" fmla="*/ 80 h 94"/>
                  <a:gd name="T60" fmla="*/ 1288 w 1408"/>
                  <a:gd name="T61" fmla="*/ 72 h 94"/>
                  <a:gd name="T62" fmla="*/ 1354 w 1408"/>
                  <a:gd name="T63" fmla="*/ 66 h 94"/>
                  <a:gd name="T64" fmla="*/ 1378 w 1408"/>
                  <a:gd name="T65" fmla="*/ 60 h 94"/>
                  <a:gd name="T66" fmla="*/ 1394 w 1408"/>
                  <a:gd name="T67" fmla="*/ 56 h 94"/>
                  <a:gd name="T68" fmla="*/ 1406 w 1408"/>
                  <a:gd name="T69" fmla="*/ 52 h 94"/>
                  <a:gd name="T70" fmla="*/ 1408 w 1408"/>
                  <a:gd name="T71" fmla="*/ 50 h 94"/>
                  <a:gd name="T72" fmla="*/ 1408 w 1408"/>
                  <a:gd name="T73" fmla="*/ 48 h 94"/>
                  <a:gd name="T74" fmla="*/ 1408 w 1408"/>
                  <a:gd name="T75" fmla="*/ 48 h 94"/>
                  <a:gd name="T76" fmla="*/ 1408 w 1408"/>
                  <a:gd name="T77" fmla="*/ 46 h 94"/>
                  <a:gd name="T78" fmla="*/ 1406 w 1408"/>
                  <a:gd name="T79" fmla="*/ 42 h 94"/>
                  <a:gd name="T80" fmla="*/ 1394 w 1408"/>
                  <a:gd name="T81" fmla="*/ 38 h 94"/>
                  <a:gd name="T82" fmla="*/ 1378 w 1408"/>
                  <a:gd name="T83" fmla="*/ 34 h 94"/>
                  <a:gd name="T84" fmla="*/ 1354 w 1408"/>
                  <a:gd name="T85" fmla="*/ 30 h 94"/>
                  <a:gd name="T86" fmla="*/ 1288 w 1408"/>
                  <a:gd name="T87" fmla="*/ 22 h 94"/>
                  <a:gd name="T88" fmla="*/ 1202 w 1408"/>
                  <a:gd name="T89" fmla="*/ 14 h 94"/>
                  <a:gd name="T90" fmla="*/ 1098 w 1408"/>
                  <a:gd name="T91" fmla="*/ 8 h 94"/>
                  <a:gd name="T92" fmla="*/ 978 w 1408"/>
                  <a:gd name="T93" fmla="*/ 4 h 94"/>
                  <a:gd name="T94" fmla="*/ 846 w 1408"/>
                  <a:gd name="T95" fmla="*/ 2 h 94"/>
                  <a:gd name="T96" fmla="*/ 702 w 1408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8" h="94">
                    <a:moveTo>
                      <a:pt x="702" y="0"/>
                    </a:moveTo>
                    <a:lnTo>
                      <a:pt x="702" y="0"/>
                    </a:lnTo>
                    <a:lnTo>
                      <a:pt x="560" y="2"/>
                    </a:lnTo>
                    <a:lnTo>
                      <a:pt x="428" y="4"/>
                    </a:lnTo>
                    <a:lnTo>
                      <a:pt x="308" y="8"/>
                    </a:lnTo>
                    <a:lnTo>
                      <a:pt x="204" y="14"/>
                    </a:lnTo>
                    <a:lnTo>
                      <a:pt x="120" y="22"/>
                    </a:lnTo>
                    <a:lnTo>
                      <a:pt x="54" y="30"/>
                    </a:lnTo>
                    <a:lnTo>
                      <a:pt x="30" y="34"/>
                    </a:lnTo>
                    <a:lnTo>
                      <a:pt x="14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14" y="56"/>
                    </a:lnTo>
                    <a:lnTo>
                      <a:pt x="30" y="60"/>
                    </a:lnTo>
                    <a:lnTo>
                      <a:pt x="54" y="66"/>
                    </a:lnTo>
                    <a:lnTo>
                      <a:pt x="120" y="72"/>
                    </a:lnTo>
                    <a:lnTo>
                      <a:pt x="204" y="80"/>
                    </a:lnTo>
                    <a:lnTo>
                      <a:pt x="308" y="86"/>
                    </a:lnTo>
                    <a:lnTo>
                      <a:pt x="428" y="90"/>
                    </a:lnTo>
                    <a:lnTo>
                      <a:pt x="560" y="92"/>
                    </a:lnTo>
                    <a:lnTo>
                      <a:pt x="702" y="94"/>
                    </a:lnTo>
                    <a:lnTo>
                      <a:pt x="702" y="94"/>
                    </a:lnTo>
                    <a:lnTo>
                      <a:pt x="846" y="92"/>
                    </a:lnTo>
                    <a:lnTo>
                      <a:pt x="978" y="90"/>
                    </a:lnTo>
                    <a:lnTo>
                      <a:pt x="1098" y="86"/>
                    </a:lnTo>
                    <a:lnTo>
                      <a:pt x="1202" y="80"/>
                    </a:lnTo>
                    <a:lnTo>
                      <a:pt x="1288" y="72"/>
                    </a:lnTo>
                    <a:lnTo>
                      <a:pt x="1354" y="66"/>
                    </a:lnTo>
                    <a:lnTo>
                      <a:pt x="1378" y="60"/>
                    </a:lnTo>
                    <a:lnTo>
                      <a:pt x="1394" y="56"/>
                    </a:lnTo>
                    <a:lnTo>
                      <a:pt x="1406" y="52"/>
                    </a:lnTo>
                    <a:lnTo>
                      <a:pt x="1408" y="50"/>
                    </a:lnTo>
                    <a:lnTo>
                      <a:pt x="1408" y="48"/>
                    </a:lnTo>
                    <a:lnTo>
                      <a:pt x="1408" y="48"/>
                    </a:lnTo>
                    <a:lnTo>
                      <a:pt x="1408" y="46"/>
                    </a:lnTo>
                    <a:lnTo>
                      <a:pt x="1406" y="42"/>
                    </a:lnTo>
                    <a:lnTo>
                      <a:pt x="1394" y="38"/>
                    </a:lnTo>
                    <a:lnTo>
                      <a:pt x="1378" y="34"/>
                    </a:lnTo>
                    <a:lnTo>
                      <a:pt x="1354" y="30"/>
                    </a:lnTo>
                    <a:lnTo>
                      <a:pt x="1288" y="22"/>
                    </a:lnTo>
                    <a:lnTo>
                      <a:pt x="1202" y="14"/>
                    </a:lnTo>
                    <a:lnTo>
                      <a:pt x="1098" y="8"/>
                    </a:lnTo>
                    <a:lnTo>
                      <a:pt x="978" y="4"/>
                    </a:lnTo>
                    <a:lnTo>
                      <a:pt x="846" y="2"/>
                    </a:lnTo>
                    <a:lnTo>
                      <a:pt x="7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448"/>
              <p:cNvSpPr>
                <a:spLocks noEditPoints="1"/>
              </p:cNvSpPr>
              <p:nvPr/>
            </p:nvSpPr>
            <p:spPr bwMode="auto">
              <a:xfrm>
                <a:off x="3150" y="4178"/>
                <a:ext cx="1400" cy="94"/>
              </a:xfrm>
              <a:custGeom>
                <a:avLst/>
                <a:gdLst>
                  <a:gd name="T0" fmla="*/ 698 w 1400"/>
                  <a:gd name="T1" fmla="*/ 94 h 94"/>
                  <a:gd name="T2" fmla="*/ 428 w 1400"/>
                  <a:gd name="T3" fmla="*/ 90 h 94"/>
                  <a:gd name="T4" fmla="*/ 208 w 1400"/>
                  <a:gd name="T5" fmla="*/ 80 h 94"/>
                  <a:gd name="T6" fmla="*/ 60 w 1400"/>
                  <a:gd name="T7" fmla="*/ 64 h 94"/>
                  <a:gd name="T8" fmla="*/ 20 w 1400"/>
                  <a:gd name="T9" fmla="*/ 56 h 94"/>
                  <a:gd name="T10" fmla="*/ 6 w 1400"/>
                  <a:gd name="T11" fmla="*/ 50 h 94"/>
                  <a:gd name="T12" fmla="*/ 6 w 1400"/>
                  <a:gd name="T13" fmla="*/ 48 h 94"/>
                  <a:gd name="T14" fmla="*/ 10 w 1400"/>
                  <a:gd name="T15" fmla="*/ 42 h 94"/>
                  <a:gd name="T16" fmla="*/ 36 w 1400"/>
                  <a:gd name="T17" fmla="*/ 34 h 94"/>
                  <a:gd name="T18" fmla="*/ 124 w 1400"/>
                  <a:gd name="T19" fmla="*/ 22 h 94"/>
                  <a:gd name="T20" fmla="*/ 310 w 1400"/>
                  <a:gd name="T21" fmla="*/ 10 h 94"/>
                  <a:gd name="T22" fmla="*/ 558 w 1400"/>
                  <a:gd name="T23" fmla="*/ 2 h 94"/>
                  <a:gd name="T24" fmla="*/ 698 w 1400"/>
                  <a:gd name="T25" fmla="*/ 2 h 94"/>
                  <a:gd name="T26" fmla="*/ 970 w 1400"/>
                  <a:gd name="T27" fmla="*/ 4 h 94"/>
                  <a:gd name="T28" fmla="*/ 1192 w 1400"/>
                  <a:gd name="T29" fmla="*/ 14 h 94"/>
                  <a:gd name="T30" fmla="*/ 1340 w 1400"/>
                  <a:gd name="T31" fmla="*/ 30 h 94"/>
                  <a:gd name="T32" fmla="*/ 1380 w 1400"/>
                  <a:gd name="T33" fmla="*/ 38 h 94"/>
                  <a:gd name="T34" fmla="*/ 1394 w 1400"/>
                  <a:gd name="T35" fmla="*/ 46 h 94"/>
                  <a:gd name="T36" fmla="*/ 1394 w 1400"/>
                  <a:gd name="T37" fmla="*/ 48 h 94"/>
                  <a:gd name="T38" fmla="*/ 1392 w 1400"/>
                  <a:gd name="T39" fmla="*/ 52 h 94"/>
                  <a:gd name="T40" fmla="*/ 1364 w 1400"/>
                  <a:gd name="T41" fmla="*/ 60 h 94"/>
                  <a:gd name="T42" fmla="*/ 1276 w 1400"/>
                  <a:gd name="T43" fmla="*/ 72 h 94"/>
                  <a:gd name="T44" fmla="*/ 1088 w 1400"/>
                  <a:gd name="T45" fmla="*/ 86 h 94"/>
                  <a:gd name="T46" fmla="*/ 840 w 1400"/>
                  <a:gd name="T47" fmla="*/ 92 h 94"/>
                  <a:gd name="T48" fmla="*/ 698 w 1400"/>
                  <a:gd name="T49" fmla="*/ 0 h 94"/>
                  <a:gd name="T50" fmla="*/ 558 w 1400"/>
                  <a:gd name="T51" fmla="*/ 2 h 94"/>
                  <a:gd name="T52" fmla="*/ 308 w 1400"/>
                  <a:gd name="T53" fmla="*/ 8 h 94"/>
                  <a:gd name="T54" fmla="*/ 120 w 1400"/>
                  <a:gd name="T55" fmla="*/ 22 h 94"/>
                  <a:gd name="T56" fmla="*/ 32 w 1400"/>
                  <a:gd name="T57" fmla="*/ 34 h 94"/>
                  <a:gd name="T58" fmla="*/ 4 w 1400"/>
                  <a:gd name="T59" fmla="*/ 42 h 94"/>
                  <a:gd name="T60" fmla="*/ 0 w 1400"/>
                  <a:gd name="T61" fmla="*/ 48 h 94"/>
                  <a:gd name="T62" fmla="*/ 2 w 1400"/>
                  <a:gd name="T63" fmla="*/ 50 h 94"/>
                  <a:gd name="T64" fmla="*/ 14 w 1400"/>
                  <a:gd name="T65" fmla="*/ 56 h 94"/>
                  <a:gd name="T66" fmla="*/ 56 w 1400"/>
                  <a:gd name="T67" fmla="*/ 64 h 94"/>
                  <a:gd name="T68" fmla="*/ 204 w 1400"/>
                  <a:gd name="T69" fmla="*/ 80 h 94"/>
                  <a:gd name="T70" fmla="*/ 426 w 1400"/>
                  <a:gd name="T71" fmla="*/ 90 h 94"/>
                  <a:gd name="T72" fmla="*/ 698 w 1400"/>
                  <a:gd name="T73" fmla="*/ 94 h 94"/>
                  <a:gd name="T74" fmla="*/ 840 w 1400"/>
                  <a:gd name="T75" fmla="*/ 92 h 94"/>
                  <a:gd name="T76" fmla="*/ 1092 w 1400"/>
                  <a:gd name="T77" fmla="*/ 86 h 94"/>
                  <a:gd name="T78" fmla="*/ 1280 w 1400"/>
                  <a:gd name="T79" fmla="*/ 72 h 94"/>
                  <a:gd name="T80" fmla="*/ 1368 w 1400"/>
                  <a:gd name="T81" fmla="*/ 60 h 94"/>
                  <a:gd name="T82" fmla="*/ 1396 w 1400"/>
                  <a:gd name="T83" fmla="*/ 52 h 94"/>
                  <a:gd name="T84" fmla="*/ 1400 w 1400"/>
                  <a:gd name="T85" fmla="*/ 48 h 94"/>
                  <a:gd name="T86" fmla="*/ 1398 w 1400"/>
                  <a:gd name="T87" fmla="*/ 46 h 94"/>
                  <a:gd name="T88" fmla="*/ 1386 w 1400"/>
                  <a:gd name="T89" fmla="*/ 38 h 94"/>
                  <a:gd name="T90" fmla="*/ 1344 w 1400"/>
                  <a:gd name="T91" fmla="*/ 30 h 94"/>
                  <a:gd name="T92" fmla="*/ 1196 w 1400"/>
                  <a:gd name="T93" fmla="*/ 14 h 94"/>
                  <a:gd name="T94" fmla="*/ 972 w 1400"/>
                  <a:gd name="T95" fmla="*/ 4 h 94"/>
                  <a:gd name="T96" fmla="*/ 698 w 140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0" h="94">
                    <a:moveTo>
                      <a:pt x="698" y="94"/>
                    </a:moveTo>
                    <a:lnTo>
                      <a:pt x="698" y="94"/>
                    </a:lnTo>
                    <a:lnTo>
                      <a:pt x="558" y="92"/>
                    </a:lnTo>
                    <a:lnTo>
                      <a:pt x="428" y="90"/>
                    </a:lnTo>
                    <a:lnTo>
                      <a:pt x="310" y="86"/>
                    </a:lnTo>
                    <a:lnTo>
                      <a:pt x="208" y="80"/>
                    </a:lnTo>
                    <a:lnTo>
                      <a:pt x="124" y="72"/>
                    </a:lnTo>
                    <a:lnTo>
                      <a:pt x="60" y="64"/>
                    </a:lnTo>
                    <a:lnTo>
                      <a:pt x="36" y="60"/>
                    </a:lnTo>
                    <a:lnTo>
                      <a:pt x="20" y="56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10" y="42"/>
                    </a:lnTo>
                    <a:lnTo>
                      <a:pt x="20" y="38"/>
                    </a:lnTo>
                    <a:lnTo>
                      <a:pt x="36" y="34"/>
                    </a:lnTo>
                    <a:lnTo>
                      <a:pt x="60" y="30"/>
                    </a:lnTo>
                    <a:lnTo>
                      <a:pt x="124" y="22"/>
                    </a:lnTo>
                    <a:lnTo>
                      <a:pt x="208" y="14"/>
                    </a:lnTo>
                    <a:lnTo>
                      <a:pt x="310" y="10"/>
                    </a:lnTo>
                    <a:lnTo>
                      <a:pt x="428" y="4"/>
                    </a:lnTo>
                    <a:lnTo>
                      <a:pt x="558" y="2"/>
                    </a:lnTo>
                    <a:lnTo>
                      <a:pt x="698" y="2"/>
                    </a:lnTo>
                    <a:lnTo>
                      <a:pt x="698" y="2"/>
                    </a:lnTo>
                    <a:lnTo>
                      <a:pt x="840" y="2"/>
                    </a:lnTo>
                    <a:lnTo>
                      <a:pt x="970" y="4"/>
                    </a:lnTo>
                    <a:lnTo>
                      <a:pt x="1088" y="10"/>
                    </a:lnTo>
                    <a:lnTo>
                      <a:pt x="1192" y="14"/>
                    </a:lnTo>
                    <a:lnTo>
                      <a:pt x="1276" y="22"/>
                    </a:lnTo>
                    <a:lnTo>
                      <a:pt x="1340" y="30"/>
                    </a:lnTo>
                    <a:lnTo>
                      <a:pt x="1364" y="34"/>
                    </a:lnTo>
                    <a:lnTo>
                      <a:pt x="1380" y="38"/>
                    </a:lnTo>
                    <a:lnTo>
                      <a:pt x="1392" y="42"/>
                    </a:lnTo>
                    <a:lnTo>
                      <a:pt x="1394" y="46"/>
                    </a:lnTo>
                    <a:lnTo>
                      <a:pt x="1394" y="48"/>
                    </a:lnTo>
                    <a:lnTo>
                      <a:pt x="1394" y="48"/>
                    </a:lnTo>
                    <a:lnTo>
                      <a:pt x="1394" y="50"/>
                    </a:lnTo>
                    <a:lnTo>
                      <a:pt x="1392" y="52"/>
                    </a:lnTo>
                    <a:lnTo>
                      <a:pt x="1380" y="56"/>
                    </a:lnTo>
                    <a:lnTo>
                      <a:pt x="1364" y="60"/>
                    </a:lnTo>
                    <a:lnTo>
                      <a:pt x="1340" y="64"/>
                    </a:lnTo>
                    <a:lnTo>
                      <a:pt x="1276" y="72"/>
                    </a:lnTo>
                    <a:lnTo>
                      <a:pt x="1192" y="80"/>
                    </a:lnTo>
                    <a:lnTo>
                      <a:pt x="1088" y="86"/>
                    </a:lnTo>
                    <a:lnTo>
                      <a:pt x="970" y="90"/>
                    </a:lnTo>
                    <a:lnTo>
                      <a:pt x="840" y="92"/>
                    </a:lnTo>
                    <a:lnTo>
                      <a:pt x="698" y="94"/>
                    </a:lnTo>
                    <a:close/>
                    <a:moveTo>
                      <a:pt x="698" y="0"/>
                    </a:moveTo>
                    <a:lnTo>
                      <a:pt x="698" y="0"/>
                    </a:lnTo>
                    <a:lnTo>
                      <a:pt x="558" y="2"/>
                    </a:lnTo>
                    <a:lnTo>
                      <a:pt x="426" y="4"/>
                    </a:lnTo>
                    <a:lnTo>
                      <a:pt x="308" y="8"/>
                    </a:lnTo>
                    <a:lnTo>
                      <a:pt x="204" y="14"/>
                    </a:lnTo>
                    <a:lnTo>
                      <a:pt x="120" y="22"/>
                    </a:lnTo>
                    <a:lnTo>
                      <a:pt x="56" y="30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14" y="56"/>
                    </a:lnTo>
                    <a:lnTo>
                      <a:pt x="32" y="60"/>
                    </a:lnTo>
                    <a:lnTo>
                      <a:pt x="56" y="64"/>
                    </a:lnTo>
                    <a:lnTo>
                      <a:pt x="120" y="72"/>
                    </a:lnTo>
                    <a:lnTo>
                      <a:pt x="204" y="80"/>
                    </a:lnTo>
                    <a:lnTo>
                      <a:pt x="308" y="86"/>
                    </a:lnTo>
                    <a:lnTo>
                      <a:pt x="426" y="90"/>
                    </a:lnTo>
                    <a:lnTo>
                      <a:pt x="558" y="92"/>
                    </a:lnTo>
                    <a:lnTo>
                      <a:pt x="698" y="94"/>
                    </a:lnTo>
                    <a:lnTo>
                      <a:pt x="698" y="94"/>
                    </a:lnTo>
                    <a:lnTo>
                      <a:pt x="840" y="92"/>
                    </a:lnTo>
                    <a:lnTo>
                      <a:pt x="972" y="90"/>
                    </a:lnTo>
                    <a:lnTo>
                      <a:pt x="1092" y="86"/>
                    </a:lnTo>
                    <a:lnTo>
                      <a:pt x="1196" y="80"/>
                    </a:lnTo>
                    <a:lnTo>
                      <a:pt x="1280" y="72"/>
                    </a:lnTo>
                    <a:lnTo>
                      <a:pt x="1344" y="64"/>
                    </a:lnTo>
                    <a:lnTo>
                      <a:pt x="1368" y="60"/>
                    </a:lnTo>
                    <a:lnTo>
                      <a:pt x="1386" y="56"/>
                    </a:lnTo>
                    <a:lnTo>
                      <a:pt x="1396" y="52"/>
                    </a:lnTo>
                    <a:lnTo>
                      <a:pt x="1398" y="50"/>
                    </a:lnTo>
                    <a:lnTo>
                      <a:pt x="1400" y="48"/>
                    </a:lnTo>
                    <a:lnTo>
                      <a:pt x="1400" y="48"/>
                    </a:lnTo>
                    <a:lnTo>
                      <a:pt x="1398" y="46"/>
                    </a:lnTo>
                    <a:lnTo>
                      <a:pt x="1396" y="42"/>
                    </a:lnTo>
                    <a:lnTo>
                      <a:pt x="1386" y="38"/>
                    </a:lnTo>
                    <a:lnTo>
                      <a:pt x="1368" y="34"/>
                    </a:lnTo>
                    <a:lnTo>
                      <a:pt x="1344" y="30"/>
                    </a:lnTo>
                    <a:lnTo>
                      <a:pt x="1280" y="22"/>
                    </a:lnTo>
                    <a:lnTo>
                      <a:pt x="1196" y="14"/>
                    </a:lnTo>
                    <a:lnTo>
                      <a:pt x="1092" y="8"/>
                    </a:lnTo>
                    <a:lnTo>
                      <a:pt x="972" y="4"/>
                    </a:lnTo>
                    <a:lnTo>
                      <a:pt x="840" y="2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C1B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449"/>
              <p:cNvSpPr>
                <a:spLocks/>
              </p:cNvSpPr>
              <p:nvPr/>
            </p:nvSpPr>
            <p:spPr bwMode="auto">
              <a:xfrm>
                <a:off x="3156" y="4180"/>
                <a:ext cx="1388" cy="92"/>
              </a:xfrm>
              <a:custGeom>
                <a:avLst/>
                <a:gdLst>
                  <a:gd name="T0" fmla="*/ 692 w 1388"/>
                  <a:gd name="T1" fmla="*/ 92 h 92"/>
                  <a:gd name="T2" fmla="*/ 692 w 1388"/>
                  <a:gd name="T3" fmla="*/ 92 h 92"/>
                  <a:gd name="T4" fmla="*/ 552 w 1388"/>
                  <a:gd name="T5" fmla="*/ 90 h 92"/>
                  <a:gd name="T6" fmla="*/ 422 w 1388"/>
                  <a:gd name="T7" fmla="*/ 88 h 92"/>
                  <a:gd name="T8" fmla="*/ 304 w 1388"/>
                  <a:gd name="T9" fmla="*/ 84 h 92"/>
                  <a:gd name="T10" fmla="*/ 202 w 1388"/>
                  <a:gd name="T11" fmla="*/ 78 h 92"/>
                  <a:gd name="T12" fmla="*/ 118 w 1388"/>
                  <a:gd name="T13" fmla="*/ 70 h 92"/>
                  <a:gd name="T14" fmla="*/ 54 w 1388"/>
                  <a:gd name="T15" fmla="*/ 62 h 92"/>
                  <a:gd name="T16" fmla="*/ 30 w 1388"/>
                  <a:gd name="T17" fmla="*/ 58 h 92"/>
                  <a:gd name="T18" fmla="*/ 14 w 1388"/>
                  <a:gd name="T19" fmla="*/ 54 h 92"/>
                  <a:gd name="T20" fmla="*/ 4 w 1388"/>
                  <a:gd name="T21" fmla="*/ 50 h 92"/>
                  <a:gd name="T22" fmla="*/ 0 w 1388"/>
                  <a:gd name="T23" fmla="*/ 48 h 92"/>
                  <a:gd name="T24" fmla="*/ 0 w 1388"/>
                  <a:gd name="T25" fmla="*/ 46 h 92"/>
                  <a:gd name="T26" fmla="*/ 0 w 1388"/>
                  <a:gd name="T27" fmla="*/ 46 h 92"/>
                  <a:gd name="T28" fmla="*/ 0 w 1388"/>
                  <a:gd name="T29" fmla="*/ 44 h 92"/>
                  <a:gd name="T30" fmla="*/ 4 w 1388"/>
                  <a:gd name="T31" fmla="*/ 40 h 92"/>
                  <a:gd name="T32" fmla="*/ 14 w 1388"/>
                  <a:gd name="T33" fmla="*/ 36 h 92"/>
                  <a:gd name="T34" fmla="*/ 30 w 1388"/>
                  <a:gd name="T35" fmla="*/ 32 h 92"/>
                  <a:gd name="T36" fmla="*/ 54 w 1388"/>
                  <a:gd name="T37" fmla="*/ 28 h 92"/>
                  <a:gd name="T38" fmla="*/ 118 w 1388"/>
                  <a:gd name="T39" fmla="*/ 20 h 92"/>
                  <a:gd name="T40" fmla="*/ 202 w 1388"/>
                  <a:gd name="T41" fmla="*/ 12 h 92"/>
                  <a:gd name="T42" fmla="*/ 304 w 1388"/>
                  <a:gd name="T43" fmla="*/ 8 h 92"/>
                  <a:gd name="T44" fmla="*/ 422 w 1388"/>
                  <a:gd name="T45" fmla="*/ 2 h 92"/>
                  <a:gd name="T46" fmla="*/ 552 w 1388"/>
                  <a:gd name="T47" fmla="*/ 0 h 92"/>
                  <a:gd name="T48" fmla="*/ 692 w 1388"/>
                  <a:gd name="T49" fmla="*/ 0 h 92"/>
                  <a:gd name="T50" fmla="*/ 692 w 1388"/>
                  <a:gd name="T51" fmla="*/ 0 h 92"/>
                  <a:gd name="T52" fmla="*/ 834 w 1388"/>
                  <a:gd name="T53" fmla="*/ 0 h 92"/>
                  <a:gd name="T54" fmla="*/ 964 w 1388"/>
                  <a:gd name="T55" fmla="*/ 2 h 92"/>
                  <a:gd name="T56" fmla="*/ 1082 w 1388"/>
                  <a:gd name="T57" fmla="*/ 8 h 92"/>
                  <a:gd name="T58" fmla="*/ 1186 w 1388"/>
                  <a:gd name="T59" fmla="*/ 12 h 92"/>
                  <a:gd name="T60" fmla="*/ 1270 w 1388"/>
                  <a:gd name="T61" fmla="*/ 20 h 92"/>
                  <a:gd name="T62" fmla="*/ 1334 w 1388"/>
                  <a:gd name="T63" fmla="*/ 28 h 92"/>
                  <a:gd name="T64" fmla="*/ 1358 w 1388"/>
                  <a:gd name="T65" fmla="*/ 32 h 92"/>
                  <a:gd name="T66" fmla="*/ 1374 w 1388"/>
                  <a:gd name="T67" fmla="*/ 36 h 92"/>
                  <a:gd name="T68" fmla="*/ 1386 w 1388"/>
                  <a:gd name="T69" fmla="*/ 40 h 92"/>
                  <a:gd name="T70" fmla="*/ 1388 w 1388"/>
                  <a:gd name="T71" fmla="*/ 44 h 92"/>
                  <a:gd name="T72" fmla="*/ 1388 w 1388"/>
                  <a:gd name="T73" fmla="*/ 46 h 92"/>
                  <a:gd name="T74" fmla="*/ 1388 w 1388"/>
                  <a:gd name="T75" fmla="*/ 46 h 92"/>
                  <a:gd name="T76" fmla="*/ 1388 w 1388"/>
                  <a:gd name="T77" fmla="*/ 48 h 92"/>
                  <a:gd name="T78" fmla="*/ 1386 w 1388"/>
                  <a:gd name="T79" fmla="*/ 50 h 92"/>
                  <a:gd name="T80" fmla="*/ 1374 w 1388"/>
                  <a:gd name="T81" fmla="*/ 54 h 92"/>
                  <a:gd name="T82" fmla="*/ 1358 w 1388"/>
                  <a:gd name="T83" fmla="*/ 58 h 92"/>
                  <a:gd name="T84" fmla="*/ 1334 w 1388"/>
                  <a:gd name="T85" fmla="*/ 62 h 92"/>
                  <a:gd name="T86" fmla="*/ 1270 w 1388"/>
                  <a:gd name="T87" fmla="*/ 70 h 92"/>
                  <a:gd name="T88" fmla="*/ 1186 w 1388"/>
                  <a:gd name="T89" fmla="*/ 78 h 92"/>
                  <a:gd name="T90" fmla="*/ 1082 w 1388"/>
                  <a:gd name="T91" fmla="*/ 84 h 92"/>
                  <a:gd name="T92" fmla="*/ 964 w 1388"/>
                  <a:gd name="T93" fmla="*/ 88 h 92"/>
                  <a:gd name="T94" fmla="*/ 834 w 1388"/>
                  <a:gd name="T95" fmla="*/ 90 h 92"/>
                  <a:gd name="T96" fmla="*/ 692 w 1388"/>
                  <a:gd name="T9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8" h="92">
                    <a:moveTo>
                      <a:pt x="692" y="92"/>
                    </a:moveTo>
                    <a:lnTo>
                      <a:pt x="692" y="92"/>
                    </a:lnTo>
                    <a:lnTo>
                      <a:pt x="552" y="90"/>
                    </a:lnTo>
                    <a:lnTo>
                      <a:pt x="422" y="88"/>
                    </a:lnTo>
                    <a:lnTo>
                      <a:pt x="304" y="84"/>
                    </a:lnTo>
                    <a:lnTo>
                      <a:pt x="202" y="78"/>
                    </a:lnTo>
                    <a:lnTo>
                      <a:pt x="118" y="70"/>
                    </a:lnTo>
                    <a:lnTo>
                      <a:pt x="54" y="62"/>
                    </a:lnTo>
                    <a:lnTo>
                      <a:pt x="30" y="58"/>
                    </a:lnTo>
                    <a:lnTo>
                      <a:pt x="14" y="54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4" y="40"/>
                    </a:lnTo>
                    <a:lnTo>
                      <a:pt x="14" y="36"/>
                    </a:lnTo>
                    <a:lnTo>
                      <a:pt x="30" y="32"/>
                    </a:lnTo>
                    <a:lnTo>
                      <a:pt x="54" y="28"/>
                    </a:lnTo>
                    <a:lnTo>
                      <a:pt x="118" y="20"/>
                    </a:lnTo>
                    <a:lnTo>
                      <a:pt x="202" y="12"/>
                    </a:lnTo>
                    <a:lnTo>
                      <a:pt x="304" y="8"/>
                    </a:lnTo>
                    <a:lnTo>
                      <a:pt x="422" y="2"/>
                    </a:lnTo>
                    <a:lnTo>
                      <a:pt x="552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834" y="0"/>
                    </a:lnTo>
                    <a:lnTo>
                      <a:pt x="964" y="2"/>
                    </a:lnTo>
                    <a:lnTo>
                      <a:pt x="1082" y="8"/>
                    </a:lnTo>
                    <a:lnTo>
                      <a:pt x="1186" y="12"/>
                    </a:lnTo>
                    <a:lnTo>
                      <a:pt x="1270" y="20"/>
                    </a:lnTo>
                    <a:lnTo>
                      <a:pt x="1334" y="28"/>
                    </a:lnTo>
                    <a:lnTo>
                      <a:pt x="1358" y="32"/>
                    </a:lnTo>
                    <a:lnTo>
                      <a:pt x="1374" y="36"/>
                    </a:lnTo>
                    <a:lnTo>
                      <a:pt x="1386" y="40"/>
                    </a:lnTo>
                    <a:lnTo>
                      <a:pt x="1388" y="44"/>
                    </a:lnTo>
                    <a:lnTo>
                      <a:pt x="1388" y="46"/>
                    </a:lnTo>
                    <a:lnTo>
                      <a:pt x="1388" y="46"/>
                    </a:lnTo>
                    <a:lnTo>
                      <a:pt x="1388" y="48"/>
                    </a:lnTo>
                    <a:lnTo>
                      <a:pt x="1386" y="50"/>
                    </a:lnTo>
                    <a:lnTo>
                      <a:pt x="1374" y="54"/>
                    </a:lnTo>
                    <a:lnTo>
                      <a:pt x="1358" y="58"/>
                    </a:lnTo>
                    <a:lnTo>
                      <a:pt x="1334" y="62"/>
                    </a:lnTo>
                    <a:lnTo>
                      <a:pt x="1270" y="70"/>
                    </a:lnTo>
                    <a:lnTo>
                      <a:pt x="1186" y="78"/>
                    </a:lnTo>
                    <a:lnTo>
                      <a:pt x="1082" y="84"/>
                    </a:lnTo>
                    <a:lnTo>
                      <a:pt x="964" y="88"/>
                    </a:lnTo>
                    <a:lnTo>
                      <a:pt x="834" y="90"/>
                    </a:lnTo>
                    <a:lnTo>
                      <a:pt x="692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450"/>
              <p:cNvSpPr>
                <a:spLocks/>
              </p:cNvSpPr>
              <p:nvPr/>
            </p:nvSpPr>
            <p:spPr bwMode="auto">
              <a:xfrm>
                <a:off x="3150" y="4178"/>
                <a:ext cx="1400" cy="94"/>
              </a:xfrm>
              <a:custGeom>
                <a:avLst/>
                <a:gdLst>
                  <a:gd name="T0" fmla="*/ 698 w 1400"/>
                  <a:gd name="T1" fmla="*/ 0 h 94"/>
                  <a:gd name="T2" fmla="*/ 698 w 1400"/>
                  <a:gd name="T3" fmla="*/ 0 h 94"/>
                  <a:gd name="T4" fmla="*/ 558 w 1400"/>
                  <a:gd name="T5" fmla="*/ 2 h 94"/>
                  <a:gd name="T6" fmla="*/ 426 w 1400"/>
                  <a:gd name="T7" fmla="*/ 4 h 94"/>
                  <a:gd name="T8" fmla="*/ 308 w 1400"/>
                  <a:gd name="T9" fmla="*/ 8 h 94"/>
                  <a:gd name="T10" fmla="*/ 204 w 1400"/>
                  <a:gd name="T11" fmla="*/ 14 h 94"/>
                  <a:gd name="T12" fmla="*/ 120 w 1400"/>
                  <a:gd name="T13" fmla="*/ 22 h 94"/>
                  <a:gd name="T14" fmla="*/ 56 w 1400"/>
                  <a:gd name="T15" fmla="*/ 30 h 94"/>
                  <a:gd name="T16" fmla="*/ 32 w 1400"/>
                  <a:gd name="T17" fmla="*/ 34 h 94"/>
                  <a:gd name="T18" fmla="*/ 14 w 1400"/>
                  <a:gd name="T19" fmla="*/ 38 h 94"/>
                  <a:gd name="T20" fmla="*/ 4 w 1400"/>
                  <a:gd name="T21" fmla="*/ 42 h 94"/>
                  <a:gd name="T22" fmla="*/ 2 w 1400"/>
                  <a:gd name="T23" fmla="*/ 46 h 94"/>
                  <a:gd name="T24" fmla="*/ 0 w 1400"/>
                  <a:gd name="T25" fmla="*/ 48 h 94"/>
                  <a:gd name="T26" fmla="*/ 0 w 1400"/>
                  <a:gd name="T27" fmla="*/ 48 h 94"/>
                  <a:gd name="T28" fmla="*/ 2 w 1400"/>
                  <a:gd name="T29" fmla="*/ 50 h 94"/>
                  <a:gd name="T30" fmla="*/ 4 w 1400"/>
                  <a:gd name="T31" fmla="*/ 52 h 94"/>
                  <a:gd name="T32" fmla="*/ 14 w 1400"/>
                  <a:gd name="T33" fmla="*/ 56 h 94"/>
                  <a:gd name="T34" fmla="*/ 32 w 1400"/>
                  <a:gd name="T35" fmla="*/ 60 h 94"/>
                  <a:gd name="T36" fmla="*/ 56 w 1400"/>
                  <a:gd name="T37" fmla="*/ 64 h 94"/>
                  <a:gd name="T38" fmla="*/ 120 w 1400"/>
                  <a:gd name="T39" fmla="*/ 72 h 94"/>
                  <a:gd name="T40" fmla="*/ 204 w 1400"/>
                  <a:gd name="T41" fmla="*/ 80 h 94"/>
                  <a:gd name="T42" fmla="*/ 308 w 1400"/>
                  <a:gd name="T43" fmla="*/ 86 h 94"/>
                  <a:gd name="T44" fmla="*/ 426 w 1400"/>
                  <a:gd name="T45" fmla="*/ 90 h 94"/>
                  <a:gd name="T46" fmla="*/ 558 w 1400"/>
                  <a:gd name="T47" fmla="*/ 92 h 94"/>
                  <a:gd name="T48" fmla="*/ 698 w 1400"/>
                  <a:gd name="T49" fmla="*/ 94 h 94"/>
                  <a:gd name="T50" fmla="*/ 698 w 1400"/>
                  <a:gd name="T51" fmla="*/ 94 h 94"/>
                  <a:gd name="T52" fmla="*/ 840 w 1400"/>
                  <a:gd name="T53" fmla="*/ 92 h 94"/>
                  <a:gd name="T54" fmla="*/ 972 w 1400"/>
                  <a:gd name="T55" fmla="*/ 90 h 94"/>
                  <a:gd name="T56" fmla="*/ 1092 w 1400"/>
                  <a:gd name="T57" fmla="*/ 86 h 94"/>
                  <a:gd name="T58" fmla="*/ 1196 w 1400"/>
                  <a:gd name="T59" fmla="*/ 80 h 94"/>
                  <a:gd name="T60" fmla="*/ 1280 w 1400"/>
                  <a:gd name="T61" fmla="*/ 72 h 94"/>
                  <a:gd name="T62" fmla="*/ 1344 w 1400"/>
                  <a:gd name="T63" fmla="*/ 64 h 94"/>
                  <a:gd name="T64" fmla="*/ 1368 w 1400"/>
                  <a:gd name="T65" fmla="*/ 60 h 94"/>
                  <a:gd name="T66" fmla="*/ 1386 w 1400"/>
                  <a:gd name="T67" fmla="*/ 56 h 94"/>
                  <a:gd name="T68" fmla="*/ 1396 w 1400"/>
                  <a:gd name="T69" fmla="*/ 52 h 94"/>
                  <a:gd name="T70" fmla="*/ 1398 w 1400"/>
                  <a:gd name="T71" fmla="*/ 50 h 94"/>
                  <a:gd name="T72" fmla="*/ 1400 w 1400"/>
                  <a:gd name="T73" fmla="*/ 48 h 94"/>
                  <a:gd name="T74" fmla="*/ 1400 w 1400"/>
                  <a:gd name="T75" fmla="*/ 48 h 94"/>
                  <a:gd name="T76" fmla="*/ 1398 w 1400"/>
                  <a:gd name="T77" fmla="*/ 46 h 94"/>
                  <a:gd name="T78" fmla="*/ 1396 w 1400"/>
                  <a:gd name="T79" fmla="*/ 42 h 94"/>
                  <a:gd name="T80" fmla="*/ 1386 w 1400"/>
                  <a:gd name="T81" fmla="*/ 38 h 94"/>
                  <a:gd name="T82" fmla="*/ 1368 w 1400"/>
                  <a:gd name="T83" fmla="*/ 34 h 94"/>
                  <a:gd name="T84" fmla="*/ 1344 w 1400"/>
                  <a:gd name="T85" fmla="*/ 30 h 94"/>
                  <a:gd name="T86" fmla="*/ 1280 w 1400"/>
                  <a:gd name="T87" fmla="*/ 22 h 94"/>
                  <a:gd name="T88" fmla="*/ 1196 w 1400"/>
                  <a:gd name="T89" fmla="*/ 14 h 94"/>
                  <a:gd name="T90" fmla="*/ 1092 w 1400"/>
                  <a:gd name="T91" fmla="*/ 8 h 94"/>
                  <a:gd name="T92" fmla="*/ 972 w 1400"/>
                  <a:gd name="T93" fmla="*/ 4 h 94"/>
                  <a:gd name="T94" fmla="*/ 840 w 1400"/>
                  <a:gd name="T95" fmla="*/ 2 h 94"/>
                  <a:gd name="T96" fmla="*/ 698 w 1400"/>
                  <a:gd name="T9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0" h="94">
                    <a:moveTo>
                      <a:pt x="698" y="0"/>
                    </a:moveTo>
                    <a:lnTo>
                      <a:pt x="698" y="0"/>
                    </a:lnTo>
                    <a:lnTo>
                      <a:pt x="558" y="2"/>
                    </a:lnTo>
                    <a:lnTo>
                      <a:pt x="426" y="4"/>
                    </a:lnTo>
                    <a:lnTo>
                      <a:pt x="308" y="8"/>
                    </a:lnTo>
                    <a:lnTo>
                      <a:pt x="204" y="14"/>
                    </a:lnTo>
                    <a:lnTo>
                      <a:pt x="120" y="22"/>
                    </a:lnTo>
                    <a:lnTo>
                      <a:pt x="56" y="30"/>
                    </a:lnTo>
                    <a:lnTo>
                      <a:pt x="32" y="34"/>
                    </a:lnTo>
                    <a:lnTo>
                      <a:pt x="1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14" y="56"/>
                    </a:lnTo>
                    <a:lnTo>
                      <a:pt x="32" y="60"/>
                    </a:lnTo>
                    <a:lnTo>
                      <a:pt x="56" y="64"/>
                    </a:lnTo>
                    <a:lnTo>
                      <a:pt x="120" y="72"/>
                    </a:lnTo>
                    <a:lnTo>
                      <a:pt x="204" y="80"/>
                    </a:lnTo>
                    <a:lnTo>
                      <a:pt x="308" y="86"/>
                    </a:lnTo>
                    <a:lnTo>
                      <a:pt x="426" y="90"/>
                    </a:lnTo>
                    <a:lnTo>
                      <a:pt x="558" y="92"/>
                    </a:lnTo>
                    <a:lnTo>
                      <a:pt x="698" y="94"/>
                    </a:lnTo>
                    <a:lnTo>
                      <a:pt x="698" y="94"/>
                    </a:lnTo>
                    <a:lnTo>
                      <a:pt x="840" y="92"/>
                    </a:lnTo>
                    <a:lnTo>
                      <a:pt x="972" y="90"/>
                    </a:lnTo>
                    <a:lnTo>
                      <a:pt x="1092" y="86"/>
                    </a:lnTo>
                    <a:lnTo>
                      <a:pt x="1196" y="80"/>
                    </a:lnTo>
                    <a:lnTo>
                      <a:pt x="1280" y="72"/>
                    </a:lnTo>
                    <a:lnTo>
                      <a:pt x="1344" y="64"/>
                    </a:lnTo>
                    <a:lnTo>
                      <a:pt x="1368" y="60"/>
                    </a:lnTo>
                    <a:lnTo>
                      <a:pt x="1386" y="56"/>
                    </a:lnTo>
                    <a:lnTo>
                      <a:pt x="1396" y="52"/>
                    </a:lnTo>
                    <a:lnTo>
                      <a:pt x="1398" y="50"/>
                    </a:lnTo>
                    <a:lnTo>
                      <a:pt x="1400" y="48"/>
                    </a:lnTo>
                    <a:lnTo>
                      <a:pt x="1400" y="48"/>
                    </a:lnTo>
                    <a:lnTo>
                      <a:pt x="1398" y="46"/>
                    </a:lnTo>
                    <a:lnTo>
                      <a:pt x="1396" y="42"/>
                    </a:lnTo>
                    <a:lnTo>
                      <a:pt x="1386" y="38"/>
                    </a:lnTo>
                    <a:lnTo>
                      <a:pt x="1368" y="34"/>
                    </a:lnTo>
                    <a:lnTo>
                      <a:pt x="1344" y="30"/>
                    </a:lnTo>
                    <a:lnTo>
                      <a:pt x="1280" y="22"/>
                    </a:lnTo>
                    <a:lnTo>
                      <a:pt x="1196" y="14"/>
                    </a:lnTo>
                    <a:lnTo>
                      <a:pt x="1092" y="8"/>
                    </a:lnTo>
                    <a:lnTo>
                      <a:pt x="972" y="4"/>
                    </a:lnTo>
                    <a:lnTo>
                      <a:pt x="840" y="2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451"/>
              <p:cNvSpPr>
                <a:spLocks noEditPoints="1"/>
              </p:cNvSpPr>
              <p:nvPr/>
            </p:nvSpPr>
            <p:spPr bwMode="auto">
              <a:xfrm>
                <a:off x="3156" y="4180"/>
                <a:ext cx="1388" cy="92"/>
              </a:xfrm>
              <a:custGeom>
                <a:avLst/>
                <a:gdLst>
                  <a:gd name="T0" fmla="*/ 692 w 1388"/>
                  <a:gd name="T1" fmla="*/ 90 h 92"/>
                  <a:gd name="T2" fmla="*/ 424 w 1388"/>
                  <a:gd name="T3" fmla="*/ 88 h 92"/>
                  <a:gd name="T4" fmla="*/ 206 w 1388"/>
                  <a:gd name="T5" fmla="*/ 78 h 92"/>
                  <a:gd name="T6" fmla="*/ 58 w 1388"/>
                  <a:gd name="T7" fmla="*/ 62 h 92"/>
                  <a:gd name="T8" fmla="*/ 18 w 1388"/>
                  <a:gd name="T9" fmla="*/ 54 h 92"/>
                  <a:gd name="T10" fmla="*/ 6 w 1388"/>
                  <a:gd name="T11" fmla="*/ 48 h 92"/>
                  <a:gd name="T12" fmla="*/ 4 w 1388"/>
                  <a:gd name="T13" fmla="*/ 46 h 92"/>
                  <a:gd name="T14" fmla="*/ 8 w 1388"/>
                  <a:gd name="T15" fmla="*/ 40 h 92"/>
                  <a:gd name="T16" fmla="*/ 36 w 1388"/>
                  <a:gd name="T17" fmla="*/ 32 h 92"/>
                  <a:gd name="T18" fmla="*/ 122 w 1388"/>
                  <a:gd name="T19" fmla="*/ 20 h 92"/>
                  <a:gd name="T20" fmla="*/ 308 w 1388"/>
                  <a:gd name="T21" fmla="*/ 8 h 92"/>
                  <a:gd name="T22" fmla="*/ 554 w 1388"/>
                  <a:gd name="T23" fmla="*/ 0 h 92"/>
                  <a:gd name="T24" fmla="*/ 692 w 1388"/>
                  <a:gd name="T25" fmla="*/ 0 h 92"/>
                  <a:gd name="T26" fmla="*/ 962 w 1388"/>
                  <a:gd name="T27" fmla="*/ 4 h 92"/>
                  <a:gd name="T28" fmla="*/ 1182 w 1388"/>
                  <a:gd name="T29" fmla="*/ 12 h 92"/>
                  <a:gd name="T30" fmla="*/ 1330 w 1388"/>
                  <a:gd name="T31" fmla="*/ 28 h 92"/>
                  <a:gd name="T32" fmla="*/ 1370 w 1388"/>
                  <a:gd name="T33" fmla="*/ 36 h 92"/>
                  <a:gd name="T34" fmla="*/ 1382 w 1388"/>
                  <a:gd name="T35" fmla="*/ 44 h 92"/>
                  <a:gd name="T36" fmla="*/ 1384 w 1388"/>
                  <a:gd name="T37" fmla="*/ 46 h 92"/>
                  <a:gd name="T38" fmla="*/ 1380 w 1388"/>
                  <a:gd name="T39" fmla="*/ 50 h 92"/>
                  <a:gd name="T40" fmla="*/ 1352 w 1388"/>
                  <a:gd name="T41" fmla="*/ 58 h 92"/>
                  <a:gd name="T42" fmla="*/ 1266 w 1388"/>
                  <a:gd name="T43" fmla="*/ 70 h 92"/>
                  <a:gd name="T44" fmla="*/ 1080 w 1388"/>
                  <a:gd name="T45" fmla="*/ 82 h 92"/>
                  <a:gd name="T46" fmla="*/ 832 w 1388"/>
                  <a:gd name="T47" fmla="*/ 90 h 92"/>
                  <a:gd name="T48" fmla="*/ 692 w 1388"/>
                  <a:gd name="T49" fmla="*/ 0 h 92"/>
                  <a:gd name="T50" fmla="*/ 552 w 1388"/>
                  <a:gd name="T51" fmla="*/ 0 h 92"/>
                  <a:gd name="T52" fmla="*/ 304 w 1388"/>
                  <a:gd name="T53" fmla="*/ 8 h 92"/>
                  <a:gd name="T54" fmla="*/ 118 w 1388"/>
                  <a:gd name="T55" fmla="*/ 20 h 92"/>
                  <a:gd name="T56" fmla="*/ 30 w 1388"/>
                  <a:gd name="T57" fmla="*/ 32 h 92"/>
                  <a:gd name="T58" fmla="*/ 4 w 1388"/>
                  <a:gd name="T59" fmla="*/ 40 h 92"/>
                  <a:gd name="T60" fmla="*/ 0 w 1388"/>
                  <a:gd name="T61" fmla="*/ 46 h 92"/>
                  <a:gd name="T62" fmla="*/ 0 w 1388"/>
                  <a:gd name="T63" fmla="*/ 48 h 92"/>
                  <a:gd name="T64" fmla="*/ 14 w 1388"/>
                  <a:gd name="T65" fmla="*/ 54 h 92"/>
                  <a:gd name="T66" fmla="*/ 54 w 1388"/>
                  <a:gd name="T67" fmla="*/ 62 h 92"/>
                  <a:gd name="T68" fmla="*/ 202 w 1388"/>
                  <a:gd name="T69" fmla="*/ 78 h 92"/>
                  <a:gd name="T70" fmla="*/ 422 w 1388"/>
                  <a:gd name="T71" fmla="*/ 88 h 92"/>
                  <a:gd name="T72" fmla="*/ 692 w 1388"/>
                  <a:gd name="T73" fmla="*/ 92 h 92"/>
                  <a:gd name="T74" fmla="*/ 834 w 1388"/>
                  <a:gd name="T75" fmla="*/ 90 h 92"/>
                  <a:gd name="T76" fmla="*/ 1082 w 1388"/>
                  <a:gd name="T77" fmla="*/ 84 h 92"/>
                  <a:gd name="T78" fmla="*/ 1270 w 1388"/>
                  <a:gd name="T79" fmla="*/ 70 h 92"/>
                  <a:gd name="T80" fmla="*/ 1358 w 1388"/>
                  <a:gd name="T81" fmla="*/ 58 h 92"/>
                  <a:gd name="T82" fmla="*/ 1386 w 1388"/>
                  <a:gd name="T83" fmla="*/ 50 h 92"/>
                  <a:gd name="T84" fmla="*/ 1388 w 1388"/>
                  <a:gd name="T85" fmla="*/ 46 h 92"/>
                  <a:gd name="T86" fmla="*/ 1388 w 1388"/>
                  <a:gd name="T87" fmla="*/ 44 h 92"/>
                  <a:gd name="T88" fmla="*/ 1374 w 1388"/>
                  <a:gd name="T89" fmla="*/ 36 h 92"/>
                  <a:gd name="T90" fmla="*/ 1334 w 1388"/>
                  <a:gd name="T91" fmla="*/ 28 h 92"/>
                  <a:gd name="T92" fmla="*/ 1186 w 1388"/>
                  <a:gd name="T93" fmla="*/ 12 h 92"/>
                  <a:gd name="T94" fmla="*/ 964 w 1388"/>
                  <a:gd name="T95" fmla="*/ 2 h 92"/>
                  <a:gd name="T96" fmla="*/ 692 w 1388"/>
                  <a:gd name="T9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8" h="92">
                    <a:moveTo>
                      <a:pt x="692" y="90"/>
                    </a:moveTo>
                    <a:lnTo>
                      <a:pt x="692" y="90"/>
                    </a:lnTo>
                    <a:lnTo>
                      <a:pt x="554" y="90"/>
                    </a:lnTo>
                    <a:lnTo>
                      <a:pt x="424" y="88"/>
                    </a:lnTo>
                    <a:lnTo>
                      <a:pt x="308" y="82"/>
                    </a:lnTo>
                    <a:lnTo>
                      <a:pt x="206" y="78"/>
                    </a:lnTo>
                    <a:lnTo>
                      <a:pt x="122" y="70"/>
                    </a:lnTo>
                    <a:lnTo>
                      <a:pt x="58" y="62"/>
                    </a:lnTo>
                    <a:lnTo>
                      <a:pt x="36" y="58"/>
                    </a:lnTo>
                    <a:lnTo>
                      <a:pt x="18" y="54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6" y="44"/>
                    </a:lnTo>
                    <a:lnTo>
                      <a:pt x="8" y="40"/>
                    </a:lnTo>
                    <a:lnTo>
                      <a:pt x="18" y="36"/>
                    </a:lnTo>
                    <a:lnTo>
                      <a:pt x="36" y="32"/>
                    </a:lnTo>
                    <a:lnTo>
                      <a:pt x="58" y="28"/>
                    </a:lnTo>
                    <a:lnTo>
                      <a:pt x="122" y="20"/>
                    </a:lnTo>
                    <a:lnTo>
                      <a:pt x="206" y="12"/>
                    </a:lnTo>
                    <a:lnTo>
                      <a:pt x="308" y="8"/>
                    </a:lnTo>
                    <a:lnTo>
                      <a:pt x="424" y="4"/>
                    </a:lnTo>
                    <a:lnTo>
                      <a:pt x="554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832" y="0"/>
                    </a:lnTo>
                    <a:lnTo>
                      <a:pt x="962" y="4"/>
                    </a:lnTo>
                    <a:lnTo>
                      <a:pt x="1080" y="8"/>
                    </a:lnTo>
                    <a:lnTo>
                      <a:pt x="1182" y="12"/>
                    </a:lnTo>
                    <a:lnTo>
                      <a:pt x="1266" y="20"/>
                    </a:lnTo>
                    <a:lnTo>
                      <a:pt x="1330" y="28"/>
                    </a:lnTo>
                    <a:lnTo>
                      <a:pt x="1352" y="32"/>
                    </a:lnTo>
                    <a:lnTo>
                      <a:pt x="1370" y="36"/>
                    </a:lnTo>
                    <a:lnTo>
                      <a:pt x="1380" y="40"/>
                    </a:lnTo>
                    <a:lnTo>
                      <a:pt x="1382" y="44"/>
                    </a:lnTo>
                    <a:lnTo>
                      <a:pt x="1384" y="46"/>
                    </a:lnTo>
                    <a:lnTo>
                      <a:pt x="1384" y="46"/>
                    </a:lnTo>
                    <a:lnTo>
                      <a:pt x="1382" y="48"/>
                    </a:lnTo>
                    <a:lnTo>
                      <a:pt x="1380" y="50"/>
                    </a:lnTo>
                    <a:lnTo>
                      <a:pt x="1370" y="54"/>
                    </a:lnTo>
                    <a:lnTo>
                      <a:pt x="1352" y="58"/>
                    </a:lnTo>
                    <a:lnTo>
                      <a:pt x="1330" y="62"/>
                    </a:lnTo>
                    <a:lnTo>
                      <a:pt x="1266" y="70"/>
                    </a:lnTo>
                    <a:lnTo>
                      <a:pt x="1182" y="78"/>
                    </a:lnTo>
                    <a:lnTo>
                      <a:pt x="1080" y="82"/>
                    </a:lnTo>
                    <a:lnTo>
                      <a:pt x="962" y="88"/>
                    </a:lnTo>
                    <a:lnTo>
                      <a:pt x="832" y="90"/>
                    </a:lnTo>
                    <a:lnTo>
                      <a:pt x="692" y="90"/>
                    </a:lnTo>
                    <a:close/>
                    <a:moveTo>
                      <a:pt x="692" y="0"/>
                    </a:moveTo>
                    <a:lnTo>
                      <a:pt x="692" y="0"/>
                    </a:lnTo>
                    <a:lnTo>
                      <a:pt x="552" y="0"/>
                    </a:lnTo>
                    <a:lnTo>
                      <a:pt x="422" y="2"/>
                    </a:lnTo>
                    <a:lnTo>
                      <a:pt x="304" y="8"/>
                    </a:lnTo>
                    <a:lnTo>
                      <a:pt x="202" y="12"/>
                    </a:lnTo>
                    <a:lnTo>
                      <a:pt x="118" y="20"/>
                    </a:lnTo>
                    <a:lnTo>
                      <a:pt x="54" y="28"/>
                    </a:lnTo>
                    <a:lnTo>
                      <a:pt x="30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0" y="58"/>
                    </a:lnTo>
                    <a:lnTo>
                      <a:pt x="54" y="62"/>
                    </a:lnTo>
                    <a:lnTo>
                      <a:pt x="118" y="70"/>
                    </a:lnTo>
                    <a:lnTo>
                      <a:pt x="202" y="78"/>
                    </a:lnTo>
                    <a:lnTo>
                      <a:pt x="304" y="84"/>
                    </a:lnTo>
                    <a:lnTo>
                      <a:pt x="422" y="88"/>
                    </a:lnTo>
                    <a:lnTo>
                      <a:pt x="552" y="90"/>
                    </a:lnTo>
                    <a:lnTo>
                      <a:pt x="692" y="92"/>
                    </a:lnTo>
                    <a:lnTo>
                      <a:pt x="692" y="92"/>
                    </a:lnTo>
                    <a:lnTo>
                      <a:pt x="834" y="90"/>
                    </a:lnTo>
                    <a:lnTo>
                      <a:pt x="964" y="88"/>
                    </a:lnTo>
                    <a:lnTo>
                      <a:pt x="1082" y="84"/>
                    </a:lnTo>
                    <a:lnTo>
                      <a:pt x="1186" y="78"/>
                    </a:lnTo>
                    <a:lnTo>
                      <a:pt x="1270" y="70"/>
                    </a:lnTo>
                    <a:lnTo>
                      <a:pt x="1334" y="62"/>
                    </a:lnTo>
                    <a:lnTo>
                      <a:pt x="1358" y="58"/>
                    </a:lnTo>
                    <a:lnTo>
                      <a:pt x="1374" y="54"/>
                    </a:lnTo>
                    <a:lnTo>
                      <a:pt x="1386" y="50"/>
                    </a:lnTo>
                    <a:lnTo>
                      <a:pt x="1388" y="48"/>
                    </a:lnTo>
                    <a:lnTo>
                      <a:pt x="1388" y="46"/>
                    </a:lnTo>
                    <a:lnTo>
                      <a:pt x="1388" y="46"/>
                    </a:lnTo>
                    <a:lnTo>
                      <a:pt x="1388" y="44"/>
                    </a:lnTo>
                    <a:lnTo>
                      <a:pt x="1386" y="40"/>
                    </a:lnTo>
                    <a:lnTo>
                      <a:pt x="1374" y="36"/>
                    </a:lnTo>
                    <a:lnTo>
                      <a:pt x="1358" y="32"/>
                    </a:lnTo>
                    <a:lnTo>
                      <a:pt x="1334" y="28"/>
                    </a:lnTo>
                    <a:lnTo>
                      <a:pt x="1270" y="20"/>
                    </a:lnTo>
                    <a:lnTo>
                      <a:pt x="1186" y="12"/>
                    </a:lnTo>
                    <a:lnTo>
                      <a:pt x="1082" y="8"/>
                    </a:lnTo>
                    <a:lnTo>
                      <a:pt x="964" y="2"/>
                    </a:lnTo>
                    <a:lnTo>
                      <a:pt x="834" y="0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C1B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452"/>
              <p:cNvSpPr>
                <a:spLocks/>
              </p:cNvSpPr>
              <p:nvPr/>
            </p:nvSpPr>
            <p:spPr bwMode="auto">
              <a:xfrm>
                <a:off x="3160" y="4180"/>
                <a:ext cx="1380" cy="90"/>
              </a:xfrm>
              <a:custGeom>
                <a:avLst/>
                <a:gdLst>
                  <a:gd name="T0" fmla="*/ 688 w 1380"/>
                  <a:gd name="T1" fmla="*/ 90 h 90"/>
                  <a:gd name="T2" fmla="*/ 688 w 1380"/>
                  <a:gd name="T3" fmla="*/ 90 h 90"/>
                  <a:gd name="T4" fmla="*/ 550 w 1380"/>
                  <a:gd name="T5" fmla="*/ 90 h 90"/>
                  <a:gd name="T6" fmla="*/ 420 w 1380"/>
                  <a:gd name="T7" fmla="*/ 88 h 90"/>
                  <a:gd name="T8" fmla="*/ 304 w 1380"/>
                  <a:gd name="T9" fmla="*/ 82 h 90"/>
                  <a:gd name="T10" fmla="*/ 202 w 1380"/>
                  <a:gd name="T11" fmla="*/ 78 h 90"/>
                  <a:gd name="T12" fmla="*/ 118 w 1380"/>
                  <a:gd name="T13" fmla="*/ 70 h 90"/>
                  <a:gd name="T14" fmla="*/ 54 w 1380"/>
                  <a:gd name="T15" fmla="*/ 62 h 90"/>
                  <a:gd name="T16" fmla="*/ 32 w 1380"/>
                  <a:gd name="T17" fmla="*/ 58 h 90"/>
                  <a:gd name="T18" fmla="*/ 14 w 1380"/>
                  <a:gd name="T19" fmla="*/ 54 h 90"/>
                  <a:gd name="T20" fmla="*/ 4 w 1380"/>
                  <a:gd name="T21" fmla="*/ 50 h 90"/>
                  <a:gd name="T22" fmla="*/ 2 w 1380"/>
                  <a:gd name="T23" fmla="*/ 48 h 90"/>
                  <a:gd name="T24" fmla="*/ 0 w 1380"/>
                  <a:gd name="T25" fmla="*/ 46 h 90"/>
                  <a:gd name="T26" fmla="*/ 0 w 1380"/>
                  <a:gd name="T27" fmla="*/ 46 h 90"/>
                  <a:gd name="T28" fmla="*/ 2 w 1380"/>
                  <a:gd name="T29" fmla="*/ 44 h 90"/>
                  <a:gd name="T30" fmla="*/ 4 w 1380"/>
                  <a:gd name="T31" fmla="*/ 40 h 90"/>
                  <a:gd name="T32" fmla="*/ 14 w 1380"/>
                  <a:gd name="T33" fmla="*/ 36 h 90"/>
                  <a:gd name="T34" fmla="*/ 32 w 1380"/>
                  <a:gd name="T35" fmla="*/ 32 h 90"/>
                  <a:gd name="T36" fmla="*/ 54 w 1380"/>
                  <a:gd name="T37" fmla="*/ 28 h 90"/>
                  <a:gd name="T38" fmla="*/ 118 w 1380"/>
                  <a:gd name="T39" fmla="*/ 20 h 90"/>
                  <a:gd name="T40" fmla="*/ 202 w 1380"/>
                  <a:gd name="T41" fmla="*/ 12 h 90"/>
                  <a:gd name="T42" fmla="*/ 304 w 1380"/>
                  <a:gd name="T43" fmla="*/ 8 h 90"/>
                  <a:gd name="T44" fmla="*/ 420 w 1380"/>
                  <a:gd name="T45" fmla="*/ 4 h 90"/>
                  <a:gd name="T46" fmla="*/ 550 w 1380"/>
                  <a:gd name="T47" fmla="*/ 0 h 90"/>
                  <a:gd name="T48" fmla="*/ 688 w 1380"/>
                  <a:gd name="T49" fmla="*/ 0 h 90"/>
                  <a:gd name="T50" fmla="*/ 688 w 1380"/>
                  <a:gd name="T51" fmla="*/ 0 h 90"/>
                  <a:gd name="T52" fmla="*/ 828 w 1380"/>
                  <a:gd name="T53" fmla="*/ 0 h 90"/>
                  <a:gd name="T54" fmla="*/ 958 w 1380"/>
                  <a:gd name="T55" fmla="*/ 4 h 90"/>
                  <a:gd name="T56" fmla="*/ 1076 w 1380"/>
                  <a:gd name="T57" fmla="*/ 8 h 90"/>
                  <a:gd name="T58" fmla="*/ 1178 w 1380"/>
                  <a:gd name="T59" fmla="*/ 12 h 90"/>
                  <a:gd name="T60" fmla="*/ 1262 w 1380"/>
                  <a:gd name="T61" fmla="*/ 20 h 90"/>
                  <a:gd name="T62" fmla="*/ 1326 w 1380"/>
                  <a:gd name="T63" fmla="*/ 28 h 90"/>
                  <a:gd name="T64" fmla="*/ 1348 w 1380"/>
                  <a:gd name="T65" fmla="*/ 32 h 90"/>
                  <a:gd name="T66" fmla="*/ 1366 w 1380"/>
                  <a:gd name="T67" fmla="*/ 36 h 90"/>
                  <a:gd name="T68" fmla="*/ 1376 w 1380"/>
                  <a:gd name="T69" fmla="*/ 40 h 90"/>
                  <a:gd name="T70" fmla="*/ 1378 w 1380"/>
                  <a:gd name="T71" fmla="*/ 44 h 90"/>
                  <a:gd name="T72" fmla="*/ 1380 w 1380"/>
                  <a:gd name="T73" fmla="*/ 46 h 90"/>
                  <a:gd name="T74" fmla="*/ 1380 w 1380"/>
                  <a:gd name="T75" fmla="*/ 46 h 90"/>
                  <a:gd name="T76" fmla="*/ 1378 w 1380"/>
                  <a:gd name="T77" fmla="*/ 48 h 90"/>
                  <a:gd name="T78" fmla="*/ 1376 w 1380"/>
                  <a:gd name="T79" fmla="*/ 50 h 90"/>
                  <a:gd name="T80" fmla="*/ 1366 w 1380"/>
                  <a:gd name="T81" fmla="*/ 54 h 90"/>
                  <a:gd name="T82" fmla="*/ 1348 w 1380"/>
                  <a:gd name="T83" fmla="*/ 58 h 90"/>
                  <a:gd name="T84" fmla="*/ 1326 w 1380"/>
                  <a:gd name="T85" fmla="*/ 62 h 90"/>
                  <a:gd name="T86" fmla="*/ 1262 w 1380"/>
                  <a:gd name="T87" fmla="*/ 70 h 90"/>
                  <a:gd name="T88" fmla="*/ 1178 w 1380"/>
                  <a:gd name="T89" fmla="*/ 78 h 90"/>
                  <a:gd name="T90" fmla="*/ 1076 w 1380"/>
                  <a:gd name="T91" fmla="*/ 82 h 90"/>
                  <a:gd name="T92" fmla="*/ 958 w 1380"/>
                  <a:gd name="T93" fmla="*/ 88 h 90"/>
                  <a:gd name="T94" fmla="*/ 828 w 1380"/>
                  <a:gd name="T95" fmla="*/ 90 h 90"/>
                  <a:gd name="T96" fmla="*/ 688 w 1380"/>
                  <a:gd name="T9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0" h="90">
                    <a:moveTo>
                      <a:pt x="688" y="90"/>
                    </a:moveTo>
                    <a:lnTo>
                      <a:pt x="688" y="90"/>
                    </a:lnTo>
                    <a:lnTo>
                      <a:pt x="550" y="90"/>
                    </a:lnTo>
                    <a:lnTo>
                      <a:pt x="420" y="88"/>
                    </a:lnTo>
                    <a:lnTo>
                      <a:pt x="304" y="82"/>
                    </a:lnTo>
                    <a:lnTo>
                      <a:pt x="202" y="78"/>
                    </a:lnTo>
                    <a:lnTo>
                      <a:pt x="118" y="70"/>
                    </a:lnTo>
                    <a:lnTo>
                      <a:pt x="54" y="62"/>
                    </a:lnTo>
                    <a:lnTo>
                      <a:pt x="32" y="58"/>
                    </a:lnTo>
                    <a:lnTo>
                      <a:pt x="14" y="54"/>
                    </a:lnTo>
                    <a:lnTo>
                      <a:pt x="4" y="50"/>
                    </a:lnTo>
                    <a:lnTo>
                      <a:pt x="2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0"/>
                    </a:lnTo>
                    <a:lnTo>
                      <a:pt x="14" y="36"/>
                    </a:lnTo>
                    <a:lnTo>
                      <a:pt x="32" y="32"/>
                    </a:lnTo>
                    <a:lnTo>
                      <a:pt x="54" y="28"/>
                    </a:lnTo>
                    <a:lnTo>
                      <a:pt x="118" y="20"/>
                    </a:lnTo>
                    <a:lnTo>
                      <a:pt x="202" y="12"/>
                    </a:lnTo>
                    <a:lnTo>
                      <a:pt x="304" y="8"/>
                    </a:lnTo>
                    <a:lnTo>
                      <a:pt x="420" y="4"/>
                    </a:lnTo>
                    <a:lnTo>
                      <a:pt x="550" y="0"/>
                    </a:lnTo>
                    <a:lnTo>
                      <a:pt x="688" y="0"/>
                    </a:lnTo>
                    <a:lnTo>
                      <a:pt x="688" y="0"/>
                    </a:lnTo>
                    <a:lnTo>
                      <a:pt x="828" y="0"/>
                    </a:lnTo>
                    <a:lnTo>
                      <a:pt x="958" y="4"/>
                    </a:lnTo>
                    <a:lnTo>
                      <a:pt x="1076" y="8"/>
                    </a:lnTo>
                    <a:lnTo>
                      <a:pt x="1178" y="12"/>
                    </a:lnTo>
                    <a:lnTo>
                      <a:pt x="1262" y="20"/>
                    </a:lnTo>
                    <a:lnTo>
                      <a:pt x="1326" y="28"/>
                    </a:lnTo>
                    <a:lnTo>
                      <a:pt x="1348" y="32"/>
                    </a:lnTo>
                    <a:lnTo>
                      <a:pt x="1366" y="36"/>
                    </a:lnTo>
                    <a:lnTo>
                      <a:pt x="1376" y="40"/>
                    </a:lnTo>
                    <a:lnTo>
                      <a:pt x="1378" y="44"/>
                    </a:lnTo>
                    <a:lnTo>
                      <a:pt x="1380" y="46"/>
                    </a:lnTo>
                    <a:lnTo>
                      <a:pt x="1380" y="46"/>
                    </a:lnTo>
                    <a:lnTo>
                      <a:pt x="1378" y="48"/>
                    </a:lnTo>
                    <a:lnTo>
                      <a:pt x="1376" y="50"/>
                    </a:lnTo>
                    <a:lnTo>
                      <a:pt x="1366" y="54"/>
                    </a:lnTo>
                    <a:lnTo>
                      <a:pt x="1348" y="58"/>
                    </a:lnTo>
                    <a:lnTo>
                      <a:pt x="1326" y="62"/>
                    </a:lnTo>
                    <a:lnTo>
                      <a:pt x="1262" y="70"/>
                    </a:lnTo>
                    <a:lnTo>
                      <a:pt x="1178" y="78"/>
                    </a:lnTo>
                    <a:lnTo>
                      <a:pt x="1076" y="82"/>
                    </a:lnTo>
                    <a:lnTo>
                      <a:pt x="958" y="88"/>
                    </a:lnTo>
                    <a:lnTo>
                      <a:pt x="828" y="90"/>
                    </a:lnTo>
                    <a:lnTo>
                      <a:pt x="688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453"/>
              <p:cNvSpPr>
                <a:spLocks/>
              </p:cNvSpPr>
              <p:nvPr/>
            </p:nvSpPr>
            <p:spPr bwMode="auto">
              <a:xfrm>
                <a:off x="3156" y="4180"/>
                <a:ext cx="1388" cy="92"/>
              </a:xfrm>
              <a:custGeom>
                <a:avLst/>
                <a:gdLst>
                  <a:gd name="T0" fmla="*/ 692 w 1388"/>
                  <a:gd name="T1" fmla="*/ 0 h 92"/>
                  <a:gd name="T2" fmla="*/ 692 w 1388"/>
                  <a:gd name="T3" fmla="*/ 0 h 92"/>
                  <a:gd name="T4" fmla="*/ 552 w 1388"/>
                  <a:gd name="T5" fmla="*/ 0 h 92"/>
                  <a:gd name="T6" fmla="*/ 422 w 1388"/>
                  <a:gd name="T7" fmla="*/ 2 h 92"/>
                  <a:gd name="T8" fmla="*/ 304 w 1388"/>
                  <a:gd name="T9" fmla="*/ 8 h 92"/>
                  <a:gd name="T10" fmla="*/ 202 w 1388"/>
                  <a:gd name="T11" fmla="*/ 12 h 92"/>
                  <a:gd name="T12" fmla="*/ 118 w 1388"/>
                  <a:gd name="T13" fmla="*/ 20 h 92"/>
                  <a:gd name="T14" fmla="*/ 54 w 1388"/>
                  <a:gd name="T15" fmla="*/ 28 h 92"/>
                  <a:gd name="T16" fmla="*/ 30 w 1388"/>
                  <a:gd name="T17" fmla="*/ 32 h 92"/>
                  <a:gd name="T18" fmla="*/ 14 w 1388"/>
                  <a:gd name="T19" fmla="*/ 36 h 92"/>
                  <a:gd name="T20" fmla="*/ 4 w 1388"/>
                  <a:gd name="T21" fmla="*/ 40 h 92"/>
                  <a:gd name="T22" fmla="*/ 0 w 1388"/>
                  <a:gd name="T23" fmla="*/ 44 h 92"/>
                  <a:gd name="T24" fmla="*/ 0 w 1388"/>
                  <a:gd name="T25" fmla="*/ 46 h 92"/>
                  <a:gd name="T26" fmla="*/ 0 w 1388"/>
                  <a:gd name="T27" fmla="*/ 46 h 92"/>
                  <a:gd name="T28" fmla="*/ 0 w 1388"/>
                  <a:gd name="T29" fmla="*/ 48 h 92"/>
                  <a:gd name="T30" fmla="*/ 4 w 1388"/>
                  <a:gd name="T31" fmla="*/ 50 h 92"/>
                  <a:gd name="T32" fmla="*/ 14 w 1388"/>
                  <a:gd name="T33" fmla="*/ 54 h 92"/>
                  <a:gd name="T34" fmla="*/ 30 w 1388"/>
                  <a:gd name="T35" fmla="*/ 58 h 92"/>
                  <a:gd name="T36" fmla="*/ 54 w 1388"/>
                  <a:gd name="T37" fmla="*/ 62 h 92"/>
                  <a:gd name="T38" fmla="*/ 118 w 1388"/>
                  <a:gd name="T39" fmla="*/ 70 h 92"/>
                  <a:gd name="T40" fmla="*/ 202 w 1388"/>
                  <a:gd name="T41" fmla="*/ 78 h 92"/>
                  <a:gd name="T42" fmla="*/ 304 w 1388"/>
                  <a:gd name="T43" fmla="*/ 84 h 92"/>
                  <a:gd name="T44" fmla="*/ 422 w 1388"/>
                  <a:gd name="T45" fmla="*/ 88 h 92"/>
                  <a:gd name="T46" fmla="*/ 552 w 1388"/>
                  <a:gd name="T47" fmla="*/ 90 h 92"/>
                  <a:gd name="T48" fmla="*/ 692 w 1388"/>
                  <a:gd name="T49" fmla="*/ 92 h 92"/>
                  <a:gd name="T50" fmla="*/ 692 w 1388"/>
                  <a:gd name="T51" fmla="*/ 92 h 92"/>
                  <a:gd name="T52" fmla="*/ 834 w 1388"/>
                  <a:gd name="T53" fmla="*/ 90 h 92"/>
                  <a:gd name="T54" fmla="*/ 964 w 1388"/>
                  <a:gd name="T55" fmla="*/ 88 h 92"/>
                  <a:gd name="T56" fmla="*/ 1082 w 1388"/>
                  <a:gd name="T57" fmla="*/ 84 h 92"/>
                  <a:gd name="T58" fmla="*/ 1186 w 1388"/>
                  <a:gd name="T59" fmla="*/ 78 h 92"/>
                  <a:gd name="T60" fmla="*/ 1270 w 1388"/>
                  <a:gd name="T61" fmla="*/ 70 h 92"/>
                  <a:gd name="T62" fmla="*/ 1334 w 1388"/>
                  <a:gd name="T63" fmla="*/ 62 h 92"/>
                  <a:gd name="T64" fmla="*/ 1358 w 1388"/>
                  <a:gd name="T65" fmla="*/ 58 h 92"/>
                  <a:gd name="T66" fmla="*/ 1374 w 1388"/>
                  <a:gd name="T67" fmla="*/ 54 h 92"/>
                  <a:gd name="T68" fmla="*/ 1386 w 1388"/>
                  <a:gd name="T69" fmla="*/ 50 h 92"/>
                  <a:gd name="T70" fmla="*/ 1388 w 1388"/>
                  <a:gd name="T71" fmla="*/ 48 h 92"/>
                  <a:gd name="T72" fmla="*/ 1388 w 1388"/>
                  <a:gd name="T73" fmla="*/ 46 h 92"/>
                  <a:gd name="T74" fmla="*/ 1388 w 1388"/>
                  <a:gd name="T75" fmla="*/ 46 h 92"/>
                  <a:gd name="T76" fmla="*/ 1388 w 1388"/>
                  <a:gd name="T77" fmla="*/ 44 h 92"/>
                  <a:gd name="T78" fmla="*/ 1386 w 1388"/>
                  <a:gd name="T79" fmla="*/ 40 h 92"/>
                  <a:gd name="T80" fmla="*/ 1374 w 1388"/>
                  <a:gd name="T81" fmla="*/ 36 h 92"/>
                  <a:gd name="T82" fmla="*/ 1358 w 1388"/>
                  <a:gd name="T83" fmla="*/ 32 h 92"/>
                  <a:gd name="T84" fmla="*/ 1334 w 1388"/>
                  <a:gd name="T85" fmla="*/ 28 h 92"/>
                  <a:gd name="T86" fmla="*/ 1270 w 1388"/>
                  <a:gd name="T87" fmla="*/ 20 h 92"/>
                  <a:gd name="T88" fmla="*/ 1186 w 1388"/>
                  <a:gd name="T89" fmla="*/ 12 h 92"/>
                  <a:gd name="T90" fmla="*/ 1082 w 1388"/>
                  <a:gd name="T91" fmla="*/ 8 h 92"/>
                  <a:gd name="T92" fmla="*/ 964 w 1388"/>
                  <a:gd name="T93" fmla="*/ 2 h 92"/>
                  <a:gd name="T94" fmla="*/ 834 w 1388"/>
                  <a:gd name="T95" fmla="*/ 0 h 92"/>
                  <a:gd name="T96" fmla="*/ 692 w 1388"/>
                  <a:gd name="T9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8" h="92">
                    <a:moveTo>
                      <a:pt x="692" y="0"/>
                    </a:moveTo>
                    <a:lnTo>
                      <a:pt x="692" y="0"/>
                    </a:lnTo>
                    <a:lnTo>
                      <a:pt x="552" y="0"/>
                    </a:lnTo>
                    <a:lnTo>
                      <a:pt x="422" y="2"/>
                    </a:lnTo>
                    <a:lnTo>
                      <a:pt x="304" y="8"/>
                    </a:lnTo>
                    <a:lnTo>
                      <a:pt x="202" y="12"/>
                    </a:lnTo>
                    <a:lnTo>
                      <a:pt x="118" y="20"/>
                    </a:lnTo>
                    <a:lnTo>
                      <a:pt x="54" y="28"/>
                    </a:lnTo>
                    <a:lnTo>
                      <a:pt x="30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0" y="58"/>
                    </a:lnTo>
                    <a:lnTo>
                      <a:pt x="54" y="62"/>
                    </a:lnTo>
                    <a:lnTo>
                      <a:pt x="118" y="70"/>
                    </a:lnTo>
                    <a:lnTo>
                      <a:pt x="202" y="78"/>
                    </a:lnTo>
                    <a:lnTo>
                      <a:pt x="304" y="84"/>
                    </a:lnTo>
                    <a:lnTo>
                      <a:pt x="422" y="88"/>
                    </a:lnTo>
                    <a:lnTo>
                      <a:pt x="552" y="90"/>
                    </a:lnTo>
                    <a:lnTo>
                      <a:pt x="692" y="92"/>
                    </a:lnTo>
                    <a:lnTo>
                      <a:pt x="692" y="92"/>
                    </a:lnTo>
                    <a:lnTo>
                      <a:pt x="834" y="90"/>
                    </a:lnTo>
                    <a:lnTo>
                      <a:pt x="964" y="88"/>
                    </a:lnTo>
                    <a:lnTo>
                      <a:pt x="1082" y="84"/>
                    </a:lnTo>
                    <a:lnTo>
                      <a:pt x="1186" y="78"/>
                    </a:lnTo>
                    <a:lnTo>
                      <a:pt x="1270" y="70"/>
                    </a:lnTo>
                    <a:lnTo>
                      <a:pt x="1334" y="62"/>
                    </a:lnTo>
                    <a:lnTo>
                      <a:pt x="1358" y="58"/>
                    </a:lnTo>
                    <a:lnTo>
                      <a:pt x="1374" y="54"/>
                    </a:lnTo>
                    <a:lnTo>
                      <a:pt x="1386" y="50"/>
                    </a:lnTo>
                    <a:lnTo>
                      <a:pt x="1388" y="48"/>
                    </a:lnTo>
                    <a:lnTo>
                      <a:pt x="1388" y="46"/>
                    </a:lnTo>
                    <a:lnTo>
                      <a:pt x="1388" y="46"/>
                    </a:lnTo>
                    <a:lnTo>
                      <a:pt x="1388" y="44"/>
                    </a:lnTo>
                    <a:lnTo>
                      <a:pt x="1386" y="40"/>
                    </a:lnTo>
                    <a:lnTo>
                      <a:pt x="1374" y="36"/>
                    </a:lnTo>
                    <a:lnTo>
                      <a:pt x="1358" y="32"/>
                    </a:lnTo>
                    <a:lnTo>
                      <a:pt x="1334" y="28"/>
                    </a:lnTo>
                    <a:lnTo>
                      <a:pt x="1270" y="20"/>
                    </a:lnTo>
                    <a:lnTo>
                      <a:pt x="1186" y="12"/>
                    </a:lnTo>
                    <a:lnTo>
                      <a:pt x="1082" y="8"/>
                    </a:lnTo>
                    <a:lnTo>
                      <a:pt x="964" y="2"/>
                    </a:lnTo>
                    <a:lnTo>
                      <a:pt x="834" y="0"/>
                    </a:lnTo>
                    <a:lnTo>
                      <a:pt x="6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454"/>
              <p:cNvSpPr>
                <a:spLocks noEditPoints="1"/>
              </p:cNvSpPr>
              <p:nvPr/>
            </p:nvSpPr>
            <p:spPr bwMode="auto">
              <a:xfrm>
                <a:off x="3160" y="4180"/>
                <a:ext cx="1380" cy="90"/>
              </a:xfrm>
              <a:custGeom>
                <a:avLst/>
                <a:gdLst>
                  <a:gd name="T0" fmla="*/ 688 w 1380"/>
                  <a:gd name="T1" fmla="*/ 90 h 90"/>
                  <a:gd name="T2" fmla="*/ 422 w 1380"/>
                  <a:gd name="T3" fmla="*/ 86 h 90"/>
                  <a:gd name="T4" fmla="*/ 206 w 1380"/>
                  <a:gd name="T5" fmla="*/ 76 h 90"/>
                  <a:gd name="T6" fmla="*/ 60 w 1380"/>
                  <a:gd name="T7" fmla="*/ 62 h 90"/>
                  <a:gd name="T8" fmla="*/ 20 w 1380"/>
                  <a:gd name="T9" fmla="*/ 54 h 90"/>
                  <a:gd name="T10" fmla="*/ 6 w 1380"/>
                  <a:gd name="T11" fmla="*/ 48 h 90"/>
                  <a:gd name="T12" fmla="*/ 6 w 1380"/>
                  <a:gd name="T13" fmla="*/ 46 h 90"/>
                  <a:gd name="T14" fmla="*/ 10 w 1380"/>
                  <a:gd name="T15" fmla="*/ 40 h 90"/>
                  <a:gd name="T16" fmla="*/ 36 w 1380"/>
                  <a:gd name="T17" fmla="*/ 32 h 90"/>
                  <a:gd name="T18" fmla="*/ 122 w 1380"/>
                  <a:gd name="T19" fmla="*/ 20 h 90"/>
                  <a:gd name="T20" fmla="*/ 306 w 1380"/>
                  <a:gd name="T21" fmla="*/ 8 h 90"/>
                  <a:gd name="T22" fmla="*/ 550 w 1380"/>
                  <a:gd name="T23" fmla="*/ 0 h 90"/>
                  <a:gd name="T24" fmla="*/ 688 w 1380"/>
                  <a:gd name="T25" fmla="*/ 0 h 90"/>
                  <a:gd name="T26" fmla="*/ 956 w 1380"/>
                  <a:gd name="T27" fmla="*/ 4 h 90"/>
                  <a:gd name="T28" fmla="*/ 1174 w 1380"/>
                  <a:gd name="T29" fmla="*/ 14 h 90"/>
                  <a:gd name="T30" fmla="*/ 1320 w 1380"/>
                  <a:gd name="T31" fmla="*/ 28 h 90"/>
                  <a:gd name="T32" fmla="*/ 1360 w 1380"/>
                  <a:gd name="T33" fmla="*/ 36 h 90"/>
                  <a:gd name="T34" fmla="*/ 1374 w 1380"/>
                  <a:gd name="T35" fmla="*/ 44 h 90"/>
                  <a:gd name="T36" fmla="*/ 1374 w 1380"/>
                  <a:gd name="T37" fmla="*/ 46 h 90"/>
                  <a:gd name="T38" fmla="*/ 1370 w 1380"/>
                  <a:gd name="T39" fmla="*/ 50 h 90"/>
                  <a:gd name="T40" fmla="*/ 1344 w 1380"/>
                  <a:gd name="T41" fmla="*/ 58 h 90"/>
                  <a:gd name="T42" fmla="*/ 1258 w 1380"/>
                  <a:gd name="T43" fmla="*/ 70 h 90"/>
                  <a:gd name="T44" fmla="*/ 1074 w 1380"/>
                  <a:gd name="T45" fmla="*/ 82 h 90"/>
                  <a:gd name="T46" fmla="*/ 828 w 1380"/>
                  <a:gd name="T47" fmla="*/ 90 h 90"/>
                  <a:gd name="T48" fmla="*/ 688 w 1380"/>
                  <a:gd name="T49" fmla="*/ 0 h 90"/>
                  <a:gd name="T50" fmla="*/ 550 w 1380"/>
                  <a:gd name="T51" fmla="*/ 0 h 90"/>
                  <a:gd name="T52" fmla="*/ 304 w 1380"/>
                  <a:gd name="T53" fmla="*/ 8 h 90"/>
                  <a:gd name="T54" fmla="*/ 118 w 1380"/>
                  <a:gd name="T55" fmla="*/ 20 h 90"/>
                  <a:gd name="T56" fmla="*/ 32 w 1380"/>
                  <a:gd name="T57" fmla="*/ 32 h 90"/>
                  <a:gd name="T58" fmla="*/ 4 w 1380"/>
                  <a:gd name="T59" fmla="*/ 40 h 90"/>
                  <a:gd name="T60" fmla="*/ 0 w 1380"/>
                  <a:gd name="T61" fmla="*/ 46 h 90"/>
                  <a:gd name="T62" fmla="*/ 2 w 1380"/>
                  <a:gd name="T63" fmla="*/ 48 h 90"/>
                  <a:gd name="T64" fmla="*/ 14 w 1380"/>
                  <a:gd name="T65" fmla="*/ 54 h 90"/>
                  <a:gd name="T66" fmla="*/ 54 w 1380"/>
                  <a:gd name="T67" fmla="*/ 62 h 90"/>
                  <a:gd name="T68" fmla="*/ 202 w 1380"/>
                  <a:gd name="T69" fmla="*/ 78 h 90"/>
                  <a:gd name="T70" fmla="*/ 420 w 1380"/>
                  <a:gd name="T71" fmla="*/ 88 h 90"/>
                  <a:gd name="T72" fmla="*/ 688 w 1380"/>
                  <a:gd name="T73" fmla="*/ 90 h 90"/>
                  <a:gd name="T74" fmla="*/ 828 w 1380"/>
                  <a:gd name="T75" fmla="*/ 90 h 90"/>
                  <a:gd name="T76" fmla="*/ 1076 w 1380"/>
                  <a:gd name="T77" fmla="*/ 82 h 90"/>
                  <a:gd name="T78" fmla="*/ 1262 w 1380"/>
                  <a:gd name="T79" fmla="*/ 70 h 90"/>
                  <a:gd name="T80" fmla="*/ 1348 w 1380"/>
                  <a:gd name="T81" fmla="*/ 58 h 90"/>
                  <a:gd name="T82" fmla="*/ 1376 w 1380"/>
                  <a:gd name="T83" fmla="*/ 50 h 90"/>
                  <a:gd name="T84" fmla="*/ 1380 w 1380"/>
                  <a:gd name="T85" fmla="*/ 46 h 90"/>
                  <a:gd name="T86" fmla="*/ 1378 w 1380"/>
                  <a:gd name="T87" fmla="*/ 44 h 90"/>
                  <a:gd name="T88" fmla="*/ 1366 w 1380"/>
                  <a:gd name="T89" fmla="*/ 36 h 90"/>
                  <a:gd name="T90" fmla="*/ 1326 w 1380"/>
                  <a:gd name="T91" fmla="*/ 28 h 90"/>
                  <a:gd name="T92" fmla="*/ 1178 w 1380"/>
                  <a:gd name="T93" fmla="*/ 12 h 90"/>
                  <a:gd name="T94" fmla="*/ 958 w 1380"/>
                  <a:gd name="T95" fmla="*/ 4 h 90"/>
                  <a:gd name="T96" fmla="*/ 688 w 1380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0" h="90">
                    <a:moveTo>
                      <a:pt x="688" y="90"/>
                    </a:moveTo>
                    <a:lnTo>
                      <a:pt x="688" y="90"/>
                    </a:lnTo>
                    <a:lnTo>
                      <a:pt x="550" y="90"/>
                    </a:lnTo>
                    <a:lnTo>
                      <a:pt x="422" y="86"/>
                    </a:lnTo>
                    <a:lnTo>
                      <a:pt x="306" y="82"/>
                    </a:lnTo>
                    <a:lnTo>
                      <a:pt x="206" y="76"/>
                    </a:lnTo>
                    <a:lnTo>
                      <a:pt x="122" y="70"/>
                    </a:lnTo>
                    <a:lnTo>
                      <a:pt x="60" y="62"/>
                    </a:lnTo>
                    <a:lnTo>
                      <a:pt x="36" y="58"/>
                    </a:lnTo>
                    <a:lnTo>
                      <a:pt x="20" y="54"/>
                    </a:lnTo>
                    <a:lnTo>
                      <a:pt x="10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10" y="40"/>
                    </a:lnTo>
                    <a:lnTo>
                      <a:pt x="20" y="36"/>
                    </a:lnTo>
                    <a:lnTo>
                      <a:pt x="36" y="32"/>
                    </a:lnTo>
                    <a:lnTo>
                      <a:pt x="60" y="28"/>
                    </a:lnTo>
                    <a:lnTo>
                      <a:pt x="122" y="20"/>
                    </a:lnTo>
                    <a:lnTo>
                      <a:pt x="206" y="14"/>
                    </a:lnTo>
                    <a:lnTo>
                      <a:pt x="306" y="8"/>
                    </a:lnTo>
                    <a:lnTo>
                      <a:pt x="422" y="4"/>
                    </a:lnTo>
                    <a:lnTo>
                      <a:pt x="550" y="0"/>
                    </a:lnTo>
                    <a:lnTo>
                      <a:pt x="688" y="0"/>
                    </a:lnTo>
                    <a:lnTo>
                      <a:pt x="688" y="0"/>
                    </a:lnTo>
                    <a:lnTo>
                      <a:pt x="828" y="0"/>
                    </a:lnTo>
                    <a:lnTo>
                      <a:pt x="956" y="4"/>
                    </a:lnTo>
                    <a:lnTo>
                      <a:pt x="1074" y="8"/>
                    </a:lnTo>
                    <a:lnTo>
                      <a:pt x="1174" y="14"/>
                    </a:lnTo>
                    <a:lnTo>
                      <a:pt x="1258" y="20"/>
                    </a:lnTo>
                    <a:lnTo>
                      <a:pt x="1320" y="28"/>
                    </a:lnTo>
                    <a:lnTo>
                      <a:pt x="1344" y="32"/>
                    </a:lnTo>
                    <a:lnTo>
                      <a:pt x="1360" y="36"/>
                    </a:lnTo>
                    <a:lnTo>
                      <a:pt x="1370" y="40"/>
                    </a:lnTo>
                    <a:lnTo>
                      <a:pt x="1374" y="44"/>
                    </a:lnTo>
                    <a:lnTo>
                      <a:pt x="1374" y="46"/>
                    </a:lnTo>
                    <a:lnTo>
                      <a:pt x="1374" y="46"/>
                    </a:lnTo>
                    <a:lnTo>
                      <a:pt x="1374" y="48"/>
                    </a:lnTo>
                    <a:lnTo>
                      <a:pt x="1370" y="50"/>
                    </a:lnTo>
                    <a:lnTo>
                      <a:pt x="1360" y="54"/>
                    </a:lnTo>
                    <a:lnTo>
                      <a:pt x="1344" y="58"/>
                    </a:lnTo>
                    <a:lnTo>
                      <a:pt x="1320" y="62"/>
                    </a:lnTo>
                    <a:lnTo>
                      <a:pt x="1258" y="70"/>
                    </a:lnTo>
                    <a:lnTo>
                      <a:pt x="1174" y="76"/>
                    </a:lnTo>
                    <a:lnTo>
                      <a:pt x="1074" y="82"/>
                    </a:lnTo>
                    <a:lnTo>
                      <a:pt x="956" y="86"/>
                    </a:lnTo>
                    <a:lnTo>
                      <a:pt x="828" y="90"/>
                    </a:lnTo>
                    <a:lnTo>
                      <a:pt x="688" y="90"/>
                    </a:lnTo>
                    <a:close/>
                    <a:moveTo>
                      <a:pt x="688" y="0"/>
                    </a:moveTo>
                    <a:lnTo>
                      <a:pt x="688" y="0"/>
                    </a:lnTo>
                    <a:lnTo>
                      <a:pt x="550" y="0"/>
                    </a:lnTo>
                    <a:lnTo>
                      <a:pt x="420" y="4"/>
                    </a:lnTo>
                    <a:lnTo>
                      <a:pt x="304" y="8"/>
                    </a:lnTo>
                    <a:lnTo>
                      <a:pt x="202" y="12"/>
                    </a:lnTo>
                    <a:lnTo>
                      <a:pt x="118" y="20"/>
                    </a:lnTo>
                    <a:lnTo>
                      <a:pt x="54" y="28"/>
                    </a:lnTo>
                    <a:lnTo>
                      <a:pt x="32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2" y="58"/>
                    </a:lnTo>
                    <a:lnTo>
                      <a:pt x="54" y="62"/>
                    </a:lnTo>
                    <a:lnTo>
                      <a:pt x="118" y="70"/>
                    </a:lnTo>
                    <a:lnTo>
                      <a:pt x="202" y="78"/>
                    </a:lnTo>
                    <a:lnTo>
                      <a:pt x="304" y="82"/>
                    </a:lnTo>
                    <a:lnTo>
                      <a:pt x="420" y="88"/>
                    </a:lnTo>
                    <a:lnTo>
                      <a:pt x="550" y="90"/>
                    </a:lnTo>
                    <a:lnTo>
                      <a:pt x="688" y="90"/>
                    </a:lnTo>
                    <a:lnTo>
                      <a:pt x="688" y="90"/>
                    </a:lnTo>
                    <a:lnTo>
                      <a:pt x="828" y="90"/>
                    </a:lnTo>
                    <a:lnTo>
                      <a:pt x="958" y="88"/>
                    </a:lnTo>
                    <a:lnTo>
                      <a:pt x="1076" y="82"/>
                    </a:lnTo>
                    <a:lnTo>
                      <a:pt x="1178" y="78"/>
                    </a:lnTo>
                    <a:lnTo>
                      <a:pt x="1262" y="70"/>
                    </a:lnTo>
                    <a:lnTo>
                      <a:pt x="1326" y="62"/>
                    </a:lnTo>
                    <a:lnTo>
                      <a:pt x="1348" y="58"/>
                    </a:lnTo>
                    <a:lnTo>
                      <a:pt x="1366" y="54"/>
                    </a:lnTo>
                    <a:lnTo>
                      <a:pt x="1376" y="50"/>
                    </a:lnTo>
                    <a:lnTo>
                      <a:pt x="1378" y="48"/>
                    </a:lnTo>
                    <a:lnTo>
                      <a:pt x="1380" y="46"/>
                    </a:lnTo>
                    <a:lnTo>
                      <a:pt x="1380" y="46"/>
                    </a:lnTo>
                    <a:lnTo>
                      <a:pt x="1378" y="44"/>
                    </a:lnTo>
                    <a:lnTo>
                      <a:pt x="1376" y="40"/>
                    </a:lnTo>
                    <a:lnTo>
                      <a:pt x="1366" y="36"/>
                    </a:lnTo>
                    <a:lnTo>
                      <a:pt x="1348" y="32"/>
                    </a:lnTo>
                    <a:lnTo>
                      <a:pt x="1326" y="28"/>
                    </a:lnTo>
                    <a:lnTo>
                      <a:pt x="1262" y="20"/>
                    </a:lnTo>
                    <a:lnTo>
                      <a:pt x="1178" y="12"/>
                    </a:lnTo>
                    <a:lnTo>
                      <a:pt x="1076" y="8"/>
                    </a:lnTo>
                    <a:lnTo>
                      <a:pt x="958" y="4"/>
                    </a:lnTo>
                    <a:lnTo>
                      <a:pt x="828" y="0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C0BB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455"/>
              <p:cNvSpPr>
                <a:spLocks/>
              </p:cNvSpPr>
              <p:nvPr/>
            </p:nvSpPr>
            <p:spPr bwMode="auto">
              <a:xfrm>
                <a:off x="3166" y="4180"/>
                <a:ext cx="1368" cy="90"/>
              </a:xfrm>
              <a:custGeom>
                <a:avLst/>
                <a:gdLst>
                  <a:gd name="T0" fmla="*/ 682 w 1368"/>
                  <a:gd name="T1" fmla="*/ 90 h 90"/>
                  <a:gd name="T2" fmla="*/ 682 w 1368"/>
                  <a:gd name="T3" fmla="*/ 90 h 90"/>
                  <a:gd name="T4" fmla="*/ 544 w 1368"/>
                  <a:gd name="T5" fmla="*/ 90 h 90"/>
                  <a:gd name="T6" fmla="*/ 416 w 1368"/>
                  <a:gd name="T7" fmla="*/ 86 h 90"/>
                  <a:gd name="T8" fmla="*/ 300 w 1368"/>
                  <a:gd name="T9" fmla="*/ 82 h 90"/>
                  <a:gd name="T10" fmla="*/ 200 w 1368"/>
                  <a:gd name="T11" fmla="*/ 76 h 90"/>
                  <a:gd name="T12" fmla="*/ 116 w 1368"/>
                  <a:gd name="T13" fmla="*/ 70 h 90"/>
                  <a:gd name="T14" fmla="*/ 54 w 1368"/>
                  <a:gd name="T15" fmla="*/ 62 h 90"/>
                  <a:gd name="T16" fmla="*/ 30 w 1368"/>
                  <a:gd name="T17" fmla="*/ 58 h 90"/>
                  <a:gd name="T18" fmla="*/ 14 w 1368"/>
                  <a:gd name="T19" fmla="*/ 54 h 90"/>
                  <a:gd name="T20" fmla="*/ 4 w 1368"/>
                  <a:gd name="T21" fmla="*/ 50 h 90"/>
                  <a:gd name="T22" fmla="*/ 0 w 1368"/>
                  <a:gd name="T23" fmla="*/ 48 h 90"/>
                  <a:gd name="T24" fmla="*/ 0 w 1368"/>
                  <a:gd name="T25" fmla="*/ 46 h 90"/>
                  <a:gd name="T26" fmla="*/ 0 w 1368"/>
                  <a:gd name="T27" fmla="*/ 46 h 90"/>
                  <a:gd name="T28" fmla="*/ 0 w 1368"/>
                  <a:gd name="T29" fmla="*/ 44 h 90"/>
                  <a:gd name="T30" fmla="*/ 4 w 1368"/>
                  <a:gd name="T31" fmla="*/ 40 h 90"/>
                  <a:gd name="T32" fmla="*/ 14 w 1368"/>
                  <a:gd name="T33" fmla="*/ 36 h 90"/>
                  <a:gd name="T34" fmla="*/ 30 w 1368"/>
                  <a:gd name="T35" fmla="*/ 32 h 90"/>
                  <a:gd name="T36" fmla="*/ 54 w 1368"/>
                  <a:gd name="T37" fmla="*/ 28 h 90"/>
                  <a:gd name="T38" fmla="*/ 116 w 1368"/>
                  <a:gd name="T39" fmla="*/ 20 h 90"/>
                  <a:gd name="T40" fmla="*/ 200 w 1368"/>
                  <a:gd name="T41" fmla="*/ 14 h 90"/>
                  <a:gd name="T42" fmla="*/ 300 w 1368"/>
                  <a:gd name="T43" fmla="*/ 8 h 90"/>
                  <a:gd name="T44" fmla="*/ 416 w 1368"/>
                  <a:gd name="T45" fmla="*/ 4 h 90"/>
                  <a:gd name="T46" fmla="*/ 544 w 1368"/>
                  <a:gd name="T47" fmla="*/ 0 h 90"/>
                  <a:gd name="T48" fmla="*/ 682 w 1368"/>
                  <a:gd name="T49" fmla="*/ 0 h 90"/>
                  <a:gd name="T50" fmla="*/ 682 w 1368"/>
                  <a:gd name="T51" fmla="*/ 0 h 90"/>
                  <a:gd name="T52" fmla="*/ 822 w 1368"/>
                  <a:gd name="T53" fmla="*/ 0 h 90"/>
                  <a:gd name="T54" fmla="*/ 950 w 1368"/>
                  <a:gd name="T55" fmla="*/ 4 h 90"/>
                  <a:gd name="T56" fmla="*/ 1068 w 1368"/>
                  <a:gd name="T57" fmla="*/ 8 h 90"/>
                  <a:gd name="T58" fmla="*/ 1168 w 1368"/>
                  <a:gd name="T59" fmla="*/ 14 h 90"/>
                  <a:gd name="T60" fmla="*/ 1252 w 1368"/>
                  <a:gd name="T61" fmla="*/ 20 h 90"/>
                  <a:gd name="T62" fmla="*/ 1314 w 1368"/>
                  <a:gd name="T63" fmla="*/ 28 h 90"/>
                  <a:gd name="T64" fmla="*/ 1338 w 1368"/>
                  <a:gd name="T65" fmla="*/ 32 h 90"/>
                  <a:gd name="T66" fmla="*/ 1354 w 1368"/>
                  <a:gd name="T67" fmla="*/ 36 h 90"/>
                  <a:gd name="T68" fmla="*/ 1364 w 1368"/>
                  <a:gd name="T69" fmla="*/ 40 h 90"/>
                  <a:gd name="T70" fmla="*/ 1368 w 1368"/>
                  <a:gd name="T71" fmla="*/ 44 h 90"/>
                  <a:gd name="T72" fmla="*/ 1368 w 1368"/>
                  <a:gd name="T73" fmla="*/ 46 h 90"/>
                  <a:gd name="T74" fmla="*/ 1368 w 1368"/>
                  <a:gd name="T75" fmla="*/ 46 h 90"/>
                  <a:gd name="T76" fmla="*/ 1368 w 1368"/>
                  <a:gd name="T77" fmla="*/ 48 h 90"/>
                  <a:gd name="T78" fmla="*/ 1364 w 1368"/>
                  <a:gd name="T79" fmla="*/ 50 h 90"/>
                  <a:gd name="T80" fmla="*/ 1354 w 1368"/>
                  <a:gd name="T81" fmla="*/ 54 h 90"/>
                  <a:gd name="T82" fmla="*/ 1338 w 1368"/>
                  <a:gd name="T83" fmla="*/ 58 h 90"/>
                  <a:gd name="T84" fmla="*/ 1314 w 1368"/>
                  <a:gd name="T85" fmla="*/ 62 h 90"/>
                  <a:gd name="T86" fmla="*/ 1252 w 1368"/>
                  <a:gd name="T87" fmla="*/ 70 h 90"/>
                  <a:gd name="T88" fmla="*/ 1168 w 1368"/>
                  <a:gd name="T89" fmla="*/ 76 h 90"/>
                  <a:gd name="T90" fmla="*/ 1068 w 1368"/>
                  <a:gd name="T91" fmla="*/ 82 h 90"/>
                  <a:gd name="T92" fmla="*/ 950 w 1368"/>
                  <a:gd name="T93" fmla="*/ 86 h 90"/>
                  <a:gd name="T94" fmla="*/ 822 w 1368"/>
                  <a:gd name="T95" fmla="*/ 90 h 90"/>
                  <a:gd name="T96" fmla="*/ 682 w 1368"/>
                  <a:gd name="T9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8" h="90">
                    <a:moveTo>
                      <a:pt x="682" y="90"/>
                    </a:moveTo>
                    <a:lnTo>
                      <a:pt x="682" y="90"/>
                    </a:lnTo>
                    <a:lnTo>
                      <a:pt x="544" y="90"/>
                    </a:lnTo>
                    <a:lnTo>
                      <a:pt x="416" y="86"/>
                    </a:lnTo>
                    <a:lnTo>
                      <a:pt x="300" y="82"/>
                    </a:lnTo>
                    <a:lnTo>
                      <a:pt x="200" y="76"/>
                    </a:lnTo>
                    <a:lnTo>
                      <a:pt x="116" y="70"/>
                    </a:lnTo>
                    <a:lnTo>
                      <a:pt x="54" y="62"/>
                    </a:lnTo>
                    <a:lnTo>
                      <a:pt x="30" y="58"/>
                    </a:lnTo>
                    <a:lnTo>
                      <a:pt x="14" y="54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4" y="40"/>
                    </a:lnTo>
                    <a:lnTo>
                      <a:pt x="14" y="36"/>
                    </a:lnTo>
                    <a:lnTo>
                      <a:pt x="30" y="32"/>
                    </a:lnTo>
                    <a:lnTo>
                      <a:pt x="54" y="28"/>
                    </a:lnTo>
                    <a:lnTo>
                      <a:pt x="116" y="20"/>
                    </a:lnTo>
                    <a:lnTo>
                      <a:pt x="200" y="14"/>
                    </a:lnTo>
                    <a:lnTo>
                      <a:pt x="300" y="8"/>
                    </a:lnTo>
                    <a:lnTo>
                      <a:pt x="416" y="4"/>
                    </a:lnTo>
                    <a:lnTo>
                      <a:pt x="544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822" y="0"/>
                    </a:lnTo>
                    <a:lnTo>
                      <a:pt x="950" y="4"/>
                    </a:lnTo>
                    <a:lnTo>
                      <a:pt x="1068" y="8"/>
                    </a:lnTo>
                    <a:lnTo>
                      <a:pt x="1168" y="14"/>
                    </a:lnTo>
                    <a:lnTo>
                      <a:pt x="1252" y="20"/>
                    </a:lnTo>
                    <a:lnTo>
                      <a:pt x="1314" y="28"/>
                    </a:lnTo>
                    <a:lnTo>
                      <a:pt x="1338" y="32"/>
                    </a:lnTo>
                    <a:lnTo>
                      <a:pt x="1354" y="36"/>
                    </a:lnTo>
                    <a:lnTo>
                      <a:pt x="1364" y="40"/>
                    </a:lnTo>
                    <a:lnTo>
                      <a:pt x="1368" y="44"/>
                    </a:lnTo>
                    <a:lnTo>
                      <a:pt x="1368" y="46"/>
                    </a:lnTo>
                    <a:lnTo>
                      <a:pt x="1368" y="46"/>
                    </a:lnTo>
                    <a:lnTo>
                      <a:pt x="1368" y="48"/>
                    </a:lnTo>
                    <a:lnTo>
                      <a:pt x="1364" y="50"/>
                    </a:lnTo>
                    <a:lnTo>
                      <a:pt x="1354" y="54"/>
                    </a:lnTo>
                    <a:lnTo>
                      <a:pt x="1338" y="58"/>
                    </a:lnTo>
                    <a:lnTo>
                      <a:pt x="1314" y="62"/>
                    </a:lnTo>
                    <a:lnTo>
                      <a:pt x="1252" y="70"/>
                    </a:lnTo>
                    <a:lnTo>
                      <a:pt x="1168" y="76"/>
                    </a:lnTo>
                    <a:lnTo>
                      <a:pt x="1068" y="82"/>
                    </a:lnTo>
                    <a:lnTo>
                      <a:pt x="950" y="86"/>
                    </a:lnTo>
                    <a:lnTo>
                      <a:pt x="822" y="90"/>
                    </a:lnTo>
                    <a:lnTo>
                      <a:pt x="682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456"/>
              <p:cNvSpPr>
                <a:spLocks/>
              </p:cNvSpPr>
              <p:nvPr/>
            </p:nvSpPr>
            <p:spPr bwMode="auto">
              <a:xfrm>
                <a:off x="3160" y="4180"/>
                <a:ext cx="1380" cy="90"/>
              </a:xfrm>
              <a:custGeom>
                <a:avLst/>
                <a:gdLst>
                  <a:gd name="T0" fmla="*/ 688 w 1380"/>
                  <a:gd name="T1" fmla="*/ 0 h 90"/>
                  <a:gd name="T2" fmla="*/ 688 w 1380"/>
                  <a:gd name="T3" fmla="*/ 0 h 90"/>
                  <a:gd name="T4" fmla="*/ 550 w 1380"/>
                  <a:gd name="T5" fmla="*/ 0 h 90"/>
                  <a:gd name="T6" fmla="*/ 420 w 1380"/>
                  <a:gd name="T7" fmla="*/ 4 h 90"/>
                  <a:gd name="T8" fmla="*/ 304 w 1380"/>
                  <a:gd name="T9" fmla="*/ 8 h 90"/>
                  <a:gd name="T10" fmla="*/ 202 w 1380"/>
                  <a:gd name="T11" fmla="*/ 12 h 90"/>
                  <a:gd name="T12" fmla="*/ 118 w 1380"/>
                  <a:gd name="T13" fmla="*/ 20 h 90"/>
                  <a:gd name="T14" fmla="*/ 54 w 1380"/>
                  <a:gd name="T15" fmla="*/ 28 h 90"/>
                  <a:gd name="T16" fmla="*/ 32 w 1380"/>
                  <a:gd name="T17" fmla="*/ 32 h 90"/>
                  <a:gd name="T18" fmla="*/ 14 w 1380"/>
                  <a:gd name="T19" fmla="*/ 36 h 90"/>
                  <a:gd name="T20" fmla="*/ 4 w 1380"/>
                  <a:gd name="T21" fmla="*/ 40 h 90"/>
                  <a:gd name="T22" fmla="*/ 2 w 1380"/>
                  <a:gd name="T23" fmla="*/ 44 h 90"/>
                  <a:gd name="T24" fmla="*/ 0 w 1380"/>
                  <a:gd name="T25" fmla="*/ 46 h 90"/>
                  <a:gd name="T26" fmla="*/ 0 w 1380"/>
                  <a:gd name="T27" fmla="*/ 46 h 90"/>
                  <a:gd name="T28" fmla="*/ 2 w 1380"/>
                  <a:gd name="T29" fmla="*/ 48 h 90"/>
                  <a:gd name="T30" fmla="*/ 4 w 1380"/>
                  <a:gd name="T31" fmla="*/ 50 h 90"/>
                  <a:gd name="T32" fmla="*/ 14 w 1380"/>
                  <a:gd name="T33" fmla="*/ 54 h 90"/>
                  <a:gd name="T34" fmla="*/ 32 w 1380"/>
                  <a:gd name="T35" fmla="*/ 58 h 90"/>
                  <a:gd name="T36" fmla="*/ 54 w 1380"/>
                  <a:gd name="T37" fmla="*/ 62 h 90"/>
                  <a:gd name="T38" fmla="*/ 118 w 1380"/>
                  <a:gd name="T39" fmla="*/ 70 h 90"/>
                  <a:gd name="T40" fmla="*/ 202 w 1380"/>
                  <a:gd name="T41" fmla="*/ 78 h 90"/>
                  <a:gd name="T42" fmla="*/ 304 w 1380"/>
                  <a:gd name="T43" fmla="*/ 82 h 90"/>
                  <a:gd name="T44" fmla="*/ 420 w 1380"/>
                  <a:gd name="T45" fmla="*/ 88 h 90"/>
                  <a:gd name="T46" fmla="*/ 550 w 1380"/>
                  <a:gd name="T47" fmla="*/ 90 h 90"/>
                  <a:gd name="T48" fmla="*/ 688 w 1380"/>
                  <a:gd name="T49" fmla="*/ 90 h 90"/>
                  <a:gd name="T50" fmla="*/ 688 w 1380"/>
                  <a:gd name="T51" fmla="*/ 90 h 90"/>
                  <a:gd name="T52" fmla="*/ 828 w 1380"/>
                  <a:gd name="T53" fmla="*/ 90 h 90"/>
                  <a:gd name="T54" fmla="*/ 958 w 1380"/>
                  <a:gd name="T55" fmla="*/ 88 h 90"/>
                  <a:gd name="T56" fmla="*/ 1076 w 1380"/>
                  <a:gd name="T57" fmla="*/ 82 h 90"/>
                  <a:gd name="T58" fmla="*/ 1178 w 1380"/>
                  <a:gd name="T59" fmla="*/ 78 h 90"/>
                  <a:gd name="T60" fmla="*/ 1262 w 1380"/>
                  <a:gd name="T61" fmla="*/ 70 h 90"/>
                  <a:gd name="T62" fmla="*/ 1326 w 1380"/>
                  <a:gd name="T63" fmla="*/ 62 h 90"/>
                  <a:gd name="T64" fmla="*/ 1348 w 1380"/>
                  <a:gd name="T65" fmla="*/ 58 h 90"/>
                  <a:gd name="T66" fmla="*/ 1366 w 1380"/>
                  <a:gd name="T67" fmla="*/ 54 h 90"/>
                  <a:gd name="T68" fmla="*/ 1376 w 1380"/>
                  <a:gd name="T69" fmla="*/ 50 h 90"/>
                  <a:gd name="T70" fmla="*/ 1378 w 1380"/>
                  <a:gd name="T71" fmla="*/ 48 h 90"/>
                  <a:gd name="T72" fmla="*/ 1380 w 1380"/>
                  <a:gd name="T73" fmla="*/ 46 h 90"/>
                  <a:gd name="T74" fmla="*/ 1380 w 1380"/>
                  <a:gd name="T75" fmla="*/ 46 h 90"/>
                  <a:gd name="T76" fmla="*/ 1378 w 1380"/>
                  <a:gd name="T77" fmla="*/ 44 h 90"/>
                  <a:gd name="T78" fmla="*/ 1376 w 1380"/>
                  <a:gd name="T79" fmla="*/ 40 h 90"/>
                  <a:gd name="T80" fmla="*/ 1366 w 1380"/>
                  <a:gd name="T81" fmla="*/ 36 h 90"/>
                  <a:gd name="T82" fmla="*/ 1348 w 1380"/>
                  <a:gd name="T83" fmla="*/ 32 h 90"/>
                  <a:gd name="T84" fmla="*/ 1326 w 1380"/>
                  <a:gd name="T85" fmla="*/ 28 h 90"/>
                  <a:gd name="T86" fmla="*/ 1262 w 1380"/>
                  <a:gd name="T87" fmla="*/ 20 h 90"/>
                  <a:gd name="T88" fmla="*/ 1178 w 1380"/>
                  <a:gd name="T89" fmla="*/ 12 h 90"/>
                  <a:gd name="T90" fmla="*/ 1076 w 1380"/>
                  <a:gd name="T91" fmla="*/ 8 h 90"/>
                  <a:gd name="T92" fmla="*/ 958 w 1380"/>
                  <a:gd name="T93" fmla="*/ 4 h 90"/>
                  <a:gd name="T94" fmla="*/ 828 w 1380"/>
                  <a:gd name="T95" fmla="*/ 0 h 90"/>
                  <a:gd name="T96" fmla="*/ 688 w 1380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0" h="90">
                    <a:moveTo>
                      <a:pt x="688" y="0"/>
                    </a:moveTo>
                    <a:lnTo>
                      <a:pt x="688" y="0"/>
                    </a:lnTo>
                    <a:lnTo>
                      <a:pt x="550" y="0"/>
                    </a:lnTo>
                    <a:lnTo>
                      <a:pt x="420" y="4"/>
                    </a:lnTo>
                    <a:lnTo>
                      <a:pt x="304" y="8"/>
                    </a:lnTo>
                    <a:lnTo>
                      <a:pt x="202" y="12"/>
                    </a:lnTo>
                    <a:lnTo>
                      <a:pt x="118" y="20"/>
                    </a:lnTo>
                    <a:lnTo>
                      <a:pt x="54" y="28"/>
                    </a:lnTo>
                    <a:lnTo>
                      <a:pt x="32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2" y="58"/>
                    </a:lnTo>
                    <a:lnTo>
                      <a:pt x="54" y="62"/>
                    </a:lnTo>
                    <a:lnTo>
                      <a:pt x="118" y="70"/>
                    </a:lnTo>
                    <a:lnTo>
                      <a:pt x="202" y="78"/>
                    </a:lnTo>
                    <a:lnTo>
                      <a:pt x="304" y="82"/>
                    </a:lnTo>
                    <a:lnTo>
                      <a:pt x="420" y="88"/>
                    </a:lnTo>
                    <a:lnTo>
                      <a:pt x="550" y="90"/>
                    </a:lnTo>
                    <a:lnTo>
                      <a:pt x="688" y="90"/>
                    </a:lnTo>
                    <a:lnTo>
                      <a:pt x="688" y="90"/>
                    </a:lnTo>
                    <a:lnTo>
                      <a:pt x="828" y="90"/>
                    </a:lnTo>
                    <a:lnTo>
                      <a:pt x="958" y="88"/>
                    </a:lnTo>
                    <a:lnTo>
                      <a:pt x="1076" y="82"/>
                    </a:lnTo>
                    <a:lnTo>
                      <a:pt x="1178" y="78"/>
                    </a:lnTo>
                    <a:lnTo>
                      <a:pt x="1262" y="70"/>
                    </a:lnTo>
                    <a:lnTo>
                      <a:pt x="1326" y="62"/>
                    </a:lnTo>
                    <a:lnTo>
                      <a:pt x="1348" y="58"/>
                    </a:lnTo>
                    <a:lnTo>
                      <a:pt x="1366" y="54"/>
                    </a:lnTo>
                    <a:lnTo>
                      <a:pt x="1376" y="50"/>
                    </a:lnTo>
                    <a:lnTo>
                      <a:pt x="1378" y="48"/>
                    </a:lnTo>
                    <a:lnTo>
                      <a:pt x="1380" y="46"/>
                    </a:lnTo>
                    <a:lnTo>
                      <a:pt x="1380" y="46"/>
                    </a:lnTo>
                    <a:lnTo>
                      <a:pt x="1378" y="44"/>
                    </a:lnTo>
                    <a:lnTo>
                      <a:pt x="1376" y="40"/>
                    </a:lnTo>
                    <a:lnTo>
                      <a:pt x="1366" y="36"/>
                    </a:lnTo>
                    <a:lnTo>
                      <a:pt x="1348" y="32"/>
                    </a:lnTo>
                    <a:lnTo>
                      <a:pt x="1326" y="28"/>
                    </a:lnTo>
                    <a:lnTo>
                      <a:pt x="1262" y="20"/>
                    </a:lnTo>
                    <a:lnTo>
                      <a:pt x="1178" y="12"/>
                    </a:lnTo>
                    <a:lnTo>
                      <a:pt x="1076" y="8"/>
                    </a:lnTo>
                    <a:lnTo>
                      <a:pt x="958" y="4"/>
                    </a:lnTo>
                    <a:lnTo>
                      <a:pt x="828" y="0"/>
                    </a:lnTo>
                    <a:lnTo>
                      <a:pt x="6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457"/>
              <p:cNvSpPr>
                <a:spLocks noEditPoints="1"/>
              </p:cNvSpPr>
              <p:nvPr/>
            </p:nvSpPr>
            <p:spPr bwMode="auto">
              <a:xfrm>
                <a:off x="3166" y="4180"/>
                <a:ext cx="1368" cy="90"/>
              </a:xfrm>
              <a:custGeom>
                <a:avLst/>
                <a:gdLst>
                  <a:gd name="T0" fmla="*/ 682 w 1368"/>
                  <a:gd name="T1" fmla="*/ 90 h 90"/>
                  <a:gd name="T2" fmla="*/ 418 w 1368"/>
                  <a:gd name="T3" fmla="*/ 86 h 90"/>
                  <a:gd name="T4" fmla="*/ 202 w 1368"/>
                  <a:gd name="T5" fmla="*/ 76 h 90"/>
                  <a:gd name="T6" fmla="*/ 58 w 1368"/>
                  <a:gd name="T7" fmla="*/ 62 h 90"/>
                  <a:gd name="T8" fmla="*/ 18 w 1368"/>
                  <a:gd name="T9" fmla="*/ 54 h 90"/>
                  <a:gd name="T10" fmla="*/ 6 w 1368"/>
                  <a:gd name="T11" fmla="*/ 48 h 90"/>
                  <a:gd name="T12" fmla="*/ 4 w 1368"/>
                  <a:gd name="T13" fmla="*/ 46 h 90"/>
                  <a:gd name="T14" fmla="*/ 8 w 1368"/>
                  <a:gd name="T15" fmla="*/ 40 h 90"/>
                  <a:gd name="T16" fmla="*/ 36 w 1368"/>
                  <a:gd name="T17" fmla="*/ 32 h 90"/>
                  <a:gd name="T18" fmla="*/ 120 w 1368"/>
                  <a:gd name="T19" fmla="*/ 20 h 90"/>
                  <a:gd name="T20" fmla="*/ 304 w 1368"/>
                  <a:gd name="T21" fmla="*/ 8 h 90"/>
                  <a:gd name="T22" fmla="*/ 546 w 1368"/>
                  <a:gd name="T23" fmla="*/ 2 h 90"/>
                  <a:gd name="T24" fmla="*/ 682 w 1368"/>
                  <a:gd name="T25" fmla="*/ 0 h 90"/>
                  <a:gd name="T26" fmla="*/ 948 w 1368"/>
                  <a:gd name="T27" fmla="*/ 4 h 90"/>
                  <a:gd name="T28" fmla="*/ 1164 w 1368"/>
                  <a:gd name="T29" fmla="*/ 14 h 90"/>
                  <a:gd name="T30" fmla="*/ 1310 w 1368"/>
                  <a:gd name="T31" fmla="*/ 28 h 90"/>
                  <a:gd name="T32" fmla="*/ 1350 w 1368"/>
                  <a:gd name="T33" fmla="*/ 36 h 90"/>
                  <a:gd name="T34" fmla="*/ 1362 w 1368"/>
                  <a:gd name="T35" fmla="*/ 44 h 90"/>
                  <a:gd name="T36" fmla="*/ 1364 w 1368"/>
                  <a:gd name="T37" fmla="*/ 46 h 90"/>
                  <a:gd name="T38" fmla="*/ 1360 w 1368"/>
                  <a:gd name="T39" fmla="*/ 50 h 90"/>
                  <a:gd name="T40" fmla="*/ 1332 w 1368"/>
                  <a:gd name="T41" fmla="*/ 58 h 90"/>
                  <a:gd name="T42" fmla="*/ 1248 w 1368"/>
                  <a:gd name="T43" fmla="*/ 70 h 90"/>
                  <a:gd name="T44" fmla="*/ 1064 w 1368"/>
                  <a:gd name="T45" fmla="*/ 82 h 90"/>
                  <a:gd name="T46" fmla="*/ 820 w 1368"/>
                  <a:gd name="T47" fmla="*/ 90 h 90"/>
                  <a:gd name="T48" fmla="*/ 682 w 1368"/>
                  <a:gd name="T49" fmla="*/ 0 h 90"/>
                  <a:gd name="T50" fmla="*/ 544 w 1368"/>
                  <a:gd name="T51" fmla="*/ 0 h 90"/>
                  <a:gd name="T52" fmla="*/ 300 w 1368"/>
                  <a:gd name="T53" fmla="*/ 8 h 90"/>
                  <a:gd name="T54" fmla="*/ 116 w 1368"/>
                  <a:gd name="T55" fmla="*/ 20 h 90"/>
                  <a:gd name="T56" fmla="*/ 30 w 1368"/>
                  <a:gd name="T57" fmla="*/ 32 h 90"/>
                  <a:gd name="T58" fmla="*/ 4 w 1368"/>
                  <a:gd name="T59" fmla="*/ 40 h 90"/>
                  <a:gd name="T60" fmla="*/ 0 w 1368"/>
                  <a:gd name="T61" fmla="*/ 46 h 90"/>
                  <a:gd name="T62" fmla="*/ 0 w 1368"/>
                  <a:gd name="T63" fmla="*/ 48 h 90"/>
                  <a:gd name="T64" fmla="*/ 14 w 1368"/>
                  <a:gd name="T65" fmla="*/ 54 h 90"/>
                  <a:gd name="T66" fmla="*/ 54 w 1368"/>
                  <a:gd name="T67" fmla="*/ 62 h 90"/>
                  <a:gd name="T68" fmla="*/ 200 w 1368"/>
                  <a:gd name="T69" fmla="*/ 76 h 90"/>
                  <a:gd name="T70" fmla="*/ 416 w 1368"/>
                  <a:gd name="T71" fmla="*/ 86 h 90"/>
                  <a:gd name="T72" fmla="*/ 682 w 1368"/>
                  <a:gd name="T73" fmla="*/ 90 h 90"/>
                  <a:gd name="T74" fmla="*/ 822 w 1368"/>
                  <a:gd name="T75" fmla="*/ 90 h 90"/>
                  <a:gd name="T76" fmla="*/ 1068 w 1368"/>
                  <a:gd name="T77" fmla="*/ 82 h 90"/>
                  <a:gd name="T78" fmla="*/ 1252 w 1368"/>
                  <a:gd name="T79" fmla="*/ 70 h 90"/>
                  <a:gd name="T80" fmla="*/ 1338 w 1368"/>
                  <a:gd name="T81" fmla="*/ 58 h 90"/>
                  <a:gd name="T82" fmla="*/ 1364 w 1368"/>
                  <a:gd name="T83" fmla="*/ 50 h 90"/>
                  <a:gd name="T84" fmla="*/ 1368 w 1368"/>
                  <a:gd name="T85" fmla="*/ 46 h 90"/>
                  <a:gd name="T86" fmla="*/ 1368 w 1368"/>
                  <a:gd name="T87" fmla="*/ 44 h 90"/>
                  <a:gd name="T88" fmla="*/ 1354 w 1368"/>
                  <a:gd name="T89" fmla="*/ 36 h 90"/>
                  <a:gd name="T90" fmla="*/ 1314 w 1368"/>
                  <a:gd name="T91" fmla="*/ 28 h 90"/>
                  <a:gd name="T92" fmla="*/ 1168 w 1368"/>
                  <a:gd name="T93" fmla="*/ 14 h 90"/>
                  <a:gd name="T94" fmla="*/ 950 w 1368"/>
                  <a:gd name="T95" fmla="*/ 4 h 90"/>
                  <a:gd name="T96" fmla="*/ 682 w 1368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8" h="90">
                    <a:moveTo>
                      <a:pt x="682" y="90"/>
                    </a:moveTo>
                    <a:lnTo>
                      <a:pt x="682" y="90"/>
                    </a:lnTo>
                    <a:lnTo>
                      <a:pt x="546" y="90"/>
                    </a:lnTo>
                    <a:lnTo>
                      <a:pt x="418" y="86"/>
                    </a:lnTo>
                    <a:lnTo>
                      <a:pt x="304" y="82"/>
                    </a:lnTo>
                    <a:lnTo>
                      <a:pt x="202" y="76"/>
                    </a:lnTo>
                    <a:lnTo>
                      <a:pt x="120" y="70"/>
                    </a:lnTo>
                    <a:lnTo>
                      <a:pt x="58" y="62"/>
                    </a:lnTo>
                    <a:lnTo>
                      <a:pt x="36" y="58"/>
                    </a:lnTo>
                    <a:lnTo>
                      <a:pt x="18" y="54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6" y="44"/>
                    </a:lnTo>
                    <a:lnTo>
                      <a:pt x="8" y="40"/>
                    </a:lnTo>
                    <a:lnTo>
                      <a:pt x="18" y="36"/>
                    </a:lnTo>
                    <a:lnTo>
                      <a:pt x="36" y="32"/>
                    </a:lnTo>
                    <a:lnTo>
                      <a:pt x="58" y="28"/>
                    </a:lnTo>
                    <a:lnTo>
                      <a:pt x="120" y="20"/>
                    </a:lnTo>
                    <a:lnTo>
                      <a:pt x="202" y="14"/>
                    </a:lnTo>
                    <a:lnTo>
                      <a:pt x="304" y="8"/>
                    </a:lnTo>
                    <a:lnTo>
                      <a:pt x="418" y="4"/>
                    </a:lnTo>
                    <a:lnTo>
                      <a:pt x="546" y="2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820" y="2"/>
                    </a:lnTo>
                    <a:lnTo>
                      <a:pt x="948" y="4"/>
                    </a:lnTo>
                    <a:lnTo>
                      <a:pt x="1064" y="8"/>
                    </a:lnTo>
                    <a:lnTo>
                      <a:pt x="1164" y="14"/>
                    </a:lnTo>
                    <a:lnTo>
                      <a:pt x="1248" y="20"/>
                    </a:lnTo>
                    <a:lnTo>
                      <a:pt x="1310" y="28"/>
                    </a:lnTo>
                    <a:lnTo>
                      <a:pt x="1332" y="32"/>
                    </a:lnTo>
                    <a:lnTo>
                      <a:pt x="1350" y="36"/>
                    </a:lnTo>
                    <a:lnTo>
                      <a:pt x="1360" y="40"/>
                    </a:lnTo>
                    <a:lnTo>
                      <a:pt x="1362" y="44"/>
                    </a:lnTo>
                    <a:lnTo>
                      <a:pt x="1364" y="46"/>
                    </a:lnTo>
                    <a:lnTo>
                      <a:pt x="1364" y="46"/>
                    </a:lnTo>
                    <a:lnTo>
                      <a:pt x="1362" y="48"/>
                    </a:lnTo>
                    <a:lnTo>
                      <a:pt x="1360" y="50"/>
                    </a:lnTo>
                    <a:lnTo>
                      <a:pt x="1350" y="54"/>
                    </a:lnTo>
                    <a:lnTo>
                      <a:pt x="1332" y="58"/>
                    </a:lnTo>
                    <a:lnTo>
                      <a:pt x="1310" y="62"/>
                    </a:lnTo>
                    <a:lnTo>
                      <a:pt x="1248" y="70"/>
                    </a:lnTo>
                    <a:lnTo>
                      <a:pt x="1164" y="76"/>
                    </a:lnTo>
                    <a:lnTo>
                      <a:pt x="1064" y="82"/>
                    </a:lnTo>
                    <a:lnTo>
                      <a:pt x="948" y="86"/>
                    </a:lnTo>
                    <a:lnTo>
                      <a:pt x="820" y="90"/>
                    </a:lnTo>
                    <a:lnTo>
                      <a:pt x="682" y="90"/>
                    </a:lnTo>
                    <a:close/>
                    <a:moveTo>
                      <a:pt x="682" y="0"/>
                    </a:moveTo>
                    <a:lnTo>
                      <a:pt x="682" y="0"/>
                    </a:lnTo>
                    <a:lnTo>
                      <a:pt x="544" y="0"/>
                    </a:lnTo>
                    <a:lnTo>
                      <a:pt x="416" y="4"/>
                    </a:lnTo>
                    <a:lnTo>
                      <a:pt x="300" y="8"/>
                    </a:lnTo>
                    <a:lnTo>
                      <a:pt x="200" y="14"/>
                    </a:lnTo>
                    <a:lnTo>
                      <a:pt x="116" y="20"/>
                    </a:lnTo>
                    <a:lnTo>
                      <a:pt x="54" y="28"/>
                    </a:lnTo>
                    <a:lnTo>
                      <a:pt x="30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0" y="58"/>
                    </a:lnTo>
                    <a:lnTo>
                      <a:pt x="54" y="62"/>
                    </a:lnTo>
                    <a:lnTo>
                      <a:pt x="116" y="70"/>
                    </a:lnTo>
                    <a:lnTo>
                      <a:pt x="200" y="76"/>
                    </a:lnTo>
                    <a:lnTo>
                      <a:pt x="300" y="82"/>
                    </a:lnTo>
                    <a:lnTo>
                      <a:pt x="416" y="86"/>
                    </a:lnTo>
                    <a:lnTo>
                      <a:pt x="544" y="90"/>
                    </a:lnTo>
                    <a:lnTo>
                      <a:pt x="682" y="90"/>
                    </a:lnTo>
                    <a:lnTo>
                      <a:pt x="682" y="90"/>
                    </a:lnTo>
                    <a:lnTo>
                      <a:pt x="822" y="90"/>
                    </a:lnTo>
                    <a:lnTo>
                      <a:pt x="950" y="86"/>
                    </a:lnTo>
                    <a:lnTo>
                      <a:pt x="1068" y="82"/>
                    </a:lnTo>
                    <a:lnTo>
                      <a:pt x="1168" y="76"/>
                    </a:lnTo>
                    <a:lnTo>
                      <a:pt x="1252" y="70"/>
                    </a:lnTo>
                    <a:lnTo>
                      <a:pt x="1314" y="62"/>
                    </a:lnTo>
                    <a:lnTo>
                      <a:pt x="1338" y="58"/>
                    </a:lnTo>
                    <a:lnTo>
                      <a:pt x="1354" y="54"/>
                    </a:lnTo>
                    <a:lnTo>
                      <a:pt x="1364" y="50"/>
                    </a:lnTo>
                    <a:lnTo>
                      <a:pt x="1368" y="48"/>
                    </a:lnTo>
                    <a:lnTo>
                      <a:pt x="1368" y="46"/>
                    </a:lnTo>
                    <a:lnTo>
                      <a:pt x="1368" y="46"/>
                    </a:lnTo>
                    <a:lnTo>
                      <a:pt x="1368" y="44"/>
                    </a:lnTo>
                    <a:lnTo>
                      <a:pt x="1364" y="40"/>
                    </a:lnTo>
                    <a:lnTo>
                      <a:pt x="1354" y="36"/>
                    </a:lnTo>
                    <a:lnTo>
                      <a:pt x="1338" y="32"/>
                    </a:lnTo>
                    <a:lnTo>
                      <a:pt x="1314" y="28"/>
                    </a:lnTo>
                    <a:lnTo>
                      <a:pt x="1252" y="20"/>
                    </a:lnTo>
                    <a:lnTo>
                      <a:pt x="1168" y="14"/>
                    </a:lnTo>
                    <a:lnTo>
                      <a:pt x="1068" y="8"/>
                    </a:lnTo>
                    <a:lnTo>
                      <a:pt x="950" y="4"/>
                    </a:lnTo>
                    <a:lnTo>
                      <a:pt x="822" y="0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C0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458"/>
              <p:cNvSpPr>
                <a:spLocks/>
              </p:cNvSpPr>
              <p:nvPr/>
            </p:nvSpPr>
            <p:spPr bwMode="auto">
              <a:xfrm>
                <a:off x="3170" y="4180"/>
                <a:ext cx="1360" cy="90"/>
              </a:xfrm>
              <a:custGeom>
                <a:avLst/>
                <a:gdLst>
                  <a:gd name="T0" fmla="*/ 678 w 1360"/>
                  <a:gd name="T1" fmla="*/ 90 h 90"/>
                  <a:gd name="T2" fmla="*/ 678 w 1360"/>
                  <a:gd name="T3" fmla="*/ 90 h 90"/>
                  <a:gd name="T4" fmla="*/ 542 w 1360"/>
                  <a:gd name="T5" fmla="*/ 90 h 90"/>
                  <a:gd name="T6" fmla="*/ 414 w 1360"/>
                  <a:gd name="T7" fmla="*/ 86 h 90"/>
                  <a:gd name="T8" fmla="*/ 300 w 1360"/>
                  <a:gd name="T9" fmla="*/ 82 h 90"/>
                  <a:gd name="T10" fmla="*/ 198 w 1360"/>
                  <a:gd name="T11" fmla="*/ 76 h 90"/>
                  <a:gd name="T12" fmla="*/ 116 w 1360"/>
                  <a:gd name="T13" fmla="*/ 70 h 90"/>
                  <a:gd name="T14" fmla="*/ 54 w 1360"/>
                  <a:gd name="T15" fmla="*/ 62 h 90"/>
                  <a:gd name="T16" fmla="*/ 32 w 1360"/>
                  <a:gd name="T17" fmla="*/ 58 h 90"/>
                  <a:gd name="T18" fmla="*/ 14 w 1360"/>
                  <a:gd name="T19" fmla="*/ 54 h 90"/>
                  <a:gd name="T20" fmla="*/ 4 w 1360"/>
                  <a:gd name="T21" fmla="*/ 50 h 90"/>
                  <a:gd name="T22" fmla="*/ 2 w 1360"/>
                  <a:gd name="T23" fmla="*/ 48 h 90"/>
                  <a:gd name="T24" fmla="*/ 0 w 1360"/>
                  <a:gd name="T25" fmla="*/ 46 h 90"/>
                  <a:gd name="T26" fmla="*/ 0 w 1360"/>
                  <a:gd name="T27" fmla="*/ 46 h 90"/>
                  <a:gd name="T28" fmla="*/ 2 w 1360"/>
                  <a:gd name="T29" fmla="*/ 44 h 90"/>
                  <a:gd name="T30" fmla="*/ 4 w 1360"/>
                  <a:gd name="T31" fmla="*/ 40 h 90"/>
                  <a:gd name="T32" fmla="*/ 14 w 1360"/>
                  <a:gd name="T33" fmla="*/ 36 h 90"/>
                  <a:gd name="T34" fmla="*/ 32 w 1360"/>
                  <a:gd name="T35" fmla="*/ 32 h 90"/>
                  <a:gd name="T36" fmla="*/ 54 w 1360"/>
                  <a:gd name="T37" fmla="*/ 28 h 90"/>
                  <a:gd name="T38" fmla="*/ 116 w 1360"/>
                  <a:gd name="T39" fmla="*/ 20 h 90"/>
                  <a:gd name="T40" fmla="*/ 198 w 1360"/>
                  <a:gd name="T41" fmla="*/ 14 h 90"/>
                  <a:gd name="T42" fmla="*/ 300 w 1360"/>
                  <a:gd name="T43" fmla="*/ 8 h 90"/>
                  <a:gd name="T44" fmla="*/ 414 w 1360"/>
                  <a:gd name="T45" fmla="*/ 4 h 90"/>
                  <a:gd name="T46" fmla="*/ 542 w 1360"/>
                  <a:gd name="T47" fmla="*/ 2 h 90"/>
                  <a:gd name="T48" fmla="*/ 678 w 1360"/>
                  <a:gd name="T49" fmla="*/ 0 h 90"/>
                  <a:gd name="T50" fmla="*/ 678 w 1360"/>
                  <a:gd name="T51" fmla="*/ 0 h 90"/>
                  <a:gd name="T52" fmla="*/ 816 w 1360"/>
                  <a:gd name="T53" fmla="*/ 2 h 90"/>
                  <a:gd name="T54" fmla="*/ 944 w 1360"/>
                  <a:gd name="T55" fmla="*/ 4 h 90"/>
                  <a:gd name="T56" fmla="*/ 1060 w 1360"/>
                  <a:gd name="T57" fmla="*/ 8 h 90"/>
                  <a:gd name="T58" fmla="*/ 1160 w 1360"/>
                  <a:gd name="T59" fmla="*/ 14 h 90"/>
                  <a:gd name="T60" fmla="*/ 1244 w 1360"/>
                  <a:gd name="T61" fmla="*/ 20 h 90"/>
                  <a:gd name="T62" fmla="*/ 1306 w 1360"/>
                  <a:gd name="T63" fmla="*/ 28 h 90"/>
                  <a:gd name="T64" fmla="*/ 1328 w 1360"/>
                  <a:gd name="T65" fmla="*/ 32 h 90"/>
                  <a:gd name="T66" fmla="*/ 1346 w 1360"/>
                  <a:gd name="T67" fmla="*/ 36 h 90"/>
                  <a:gd name="T68" fmla="*/ 1356 w 1360"/>
                  <a:gd name="T69" fmla="*/ 40 h 90"/>
                  <a:gd name="T70" fmla="*/ 1358 w 1360"/>
                  <a:gd name="T71" fmla="*/ 44 h 90"/>
                  <a:gd name="T72" fmla="*/ 1360 w 1360"/>
                  <a:gd name="T73" fmla="*/ 46 h 90"/>
                  <a:gd name="T74" fmla="*/ 1360 w 1360"/>
                  <a:gd name="T75" fmla="*/ 46 h 90"/>
                  <a:gd name="T76" fmla="*/ 1358 w 1360"/>
                  <a:gd name="T77" fmla="*/ 48 h 90"/>
                  <a:gd name="T78" fmla="*/ 1356 w 1360"/>
                  <a:gd name="T79" fmla="*/ 50 h 90"/>
                  <a:gd name="T80" fmla="*/ 1346 w 1360"/>
                  <a:gd name="T81" fmla="*/ 54 h 90"/>
                  <a:gd name="T82" fmla="*/ 1328 w 1360"/>
                  <a:gd name="T83" fmla="*/ 58 h 90"/>
                  <a:gd name="T84" fmla="*/ 1306 w 1360"/>
                  <a:gd name="T85" fmla="*/ 62 h 90"/>
                  <a:gd name="T86" fmla="*/ 1244 w 1360"/>
                  <a:gd name="T87" fmla="*/ 70 h 90"/>
                  <a:gd name="T88" fmla="*/ 1160 w 1360"/>
                  <a:gd name="T89" fmla="*/ 76 h 90"/>
                  <a:gd name="T90" fmla="*/ 1060 w 1360"/>
                  <a:gd name="T91" fmla="*/ 82 h 90"/>
                  <a:gd name="T92" fmla="*/ 944 w 1360"/>
                  <a:gd name="T93" fmla="*/ 86 h 90"/>
                  <a:gd name="T94" fmla="*/ 816 w 1360"/>
                  <a:gd name="T95" fmla="*/ 90 h 90"/>
                  <a:gd name="T96" fmla="*/ 678 w 1360"/>
                  <a:gd name="T9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0" h="90">
                    <a:moveTo>
                      <a:pt x="678" y="90"/>
                    </a:moveTo>
                    <a:lnTo>
                      <a:pt x="678" y="90"/>
                    </a:lnTo>
                    <a:lnTo>
                      <a:pt x="542" y="90"/>
                    </a:lnTo>
                    <a:lnTo>
                      <a:pt x="414" y="86"/>
                    </a:lnTo>
                    <a:lnTo>
                      <a:pt x="300" y="82"/>
                    </a:lnTo>
                    <a:lnTo>
                      <a:pt x="198" y="76"/>
                    </a:lnTo>
                    <a:lnTo>
                      <a:pt x="116" y="70"/>
                    </a:lnTo>
                    <a:lnTo>
                      <a:pt x="54" y="62"/>
                    </a:lnTo>
                    <a:lnTo>
                      <a:pt x="32" y="58"/>
                    </a:lnTo>
                    <a:lnTo>
                      <a:pt x="14" y="54"/>
                    </a:lnTo>
                    <a:lnTo>
                      <a:pt x="4" y="50"/>
                    </a:lnTo>
                    <a:lnTo>
                      <a:pt x="2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0"/>
                    </a:lnTo>
                    <a:lnTo>
                      <a:pt x="14" y="36"/>
                    </a:lnTo>
                    <a:lnTo>
                      <a:pt x="32" y="32"/>
                    </a:lnTo>
                    <a:lnTo>
                      <a:pt x="54" y="28"/>
                    </a:lnTo>
                    <a:lnTo>
                      <a:pt x="116" y="20"/>
                    </a:lnTo>
                    <a:lnTo>
                      <a:pt x="198" y="14"/>
                    </a:lnTo>
                    <a:lnTo>
                      <a:pt x="300" y="8"/>
                    </a:lnTo>
                    <a:lnTo>
                      <a:pt x="414" y="4"/>
                    </a:lnTo>
                    <a:lnTo>
                      <a:pt x="542" y="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816" y="2"/>
                    </a:lnTo>
                    <a:lnTo>
                      <a:pt x="944" y="4"/>
                    </a:lnTo>
                    <a:lnTo>
                      <a:pt x="1060" y="8"/>
                    </a:lnTo>
                    <a:lnTo>
                      <a:pt x="1160" y="14"/>
                    </a:lnTo>
                    <a:lnTo>
                      <a:pt x="1244" y="20"/>
                    </a:lnTo>
                    <a:lnTo>
                      <a:pt x="1306" y="28"/>
                    </a:lnTo>
                    <a:lnTo>
                      <a:pt x="1328" y="32"/>
                    </a:lnTo>
                    <a:lnTo>
                      <a:pt x="1346" y="36"/>
                    </a:lnTo>
                    <a:lnTo>
                      <a:pt x="1356" y="40"/>
                    </a:lnTo>
                    <a:lnTo>
                      <a:pt x="1358" y="44"/>
                    </a:lnTo>
                    <a:lnTo>
                      <a:pt x="1360" y="46"/>
                    </a:lnTo>
                    <a:lnTo>
                      <a:pt x="1360" y="46"/>
                    </a:lnTo>
                    <a:lnTo>
                      <a:pt x="1358" y="48"/>
                    </a:lnTo>
                    <a:lnTo>
                      <a:pt x="1356" y="50"/>
                    </a:lnTo>
                    <a:lnTo>
                      <a:pt x="1346" y="54"/>
                    </a:lnTo>
                    <a:lnTo>
                      <a:pt x="1328" y="58"/>
                    </a:lnTo>
                    <a:lnTo>
                      <a:pt x="1306" y="62"/>
                    </a:lnTo>
                    <a:lnTo>
                      <a:pt x="1244" y="70"/>
                    </a:lnTo>
                    <a:lnTo>
                      <a:pt x="1160" y="76"/>
                    </a:lnTo>
                    <a:lnTo>
                      <a:pt x="1060" y="82"/>
                    </a:lnTo>
                    <a:lnTo>
                      <a:pt x="944" y="86"/>
                    </a:lnTo>
                    <a:lnTo>
                      <a:pt x="816" y="90"/>
                    </a:lnTo>
                    <a:lnTo>
                      <a:pt x="678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459"/>
              <p:cNvSpPr>
                <a:spLocks/>
              </p:cNvSpPr>
              <p:nvPr/>
            </p:nvSpPr>
            <p:spPr bwMode="auto">
              <a:xfrm>
                <a:off x="3166" y="4180"/>
                <a:ext cx="1368" cy="90"/>
              </a:xfrm>
              <a:custGeom>
                <a:avLst/>
                <a:gdLst>
                  <a:gd name="T0" fmla="*/ 682 w 1368"/>
                  <a:gd name="T1" fmla="*/ 0 h 90"/>
                  <a:gd name="T2" fmla="*/ 682 w 1368"/>
                  <a:gd name="T3" fmla="*/ 0 h 90"/>
                  <a:gd name="T4" fmla="*/ 544 w 1368"/>
                  <a:gd name="T5" fmla="*/ 0 h 90"/>
                  <a:gd name="T6" fmla="*/ 416 w 1368"/>
                  <a:gd name="T7" fmla="*/ 4 h 90"/>
                  <a:gd name="T8" fmla="*/ 300 w 1368"/>
                  <a:gd name="T9" fmla="*/ 8 h 90"/>
                  <a:gd name="T10" fmla="*/ 200 w 1368"/>
                  <a:gd name="T11" fmla="*/ 14 h 90"/>
                  <a:gd name="T12" fmla="*/ 116 w 1368"/>
                  <a:gd name="T13" fmla="*/ 20 h 90"/>
                  <a:gd name="T14" fmla="*/ 54 w 1368"/>
                  <a:gd name="T15" fmla="*/ 28 h 90"/>
                  <a:gd name="T16" fmla="*/ 30 w 1368"/>
                  <a:gd name="T17" fmla="*/ 32 h 90"/>
                  <a:gd name="T18" fmla="*/ 14 w 1368"/>
                  <a:gd name="T19" fmla="*/ 36 h 90"/>
                  <a:gd name="T20" fmla="*/ 4 w 1368"/>
                  <a:gd name="T21" fmla="*/ 40 h 90"/>
                  <a:gd name="T22" fmla="*/ 0 w 1368"/>
                  <a:gd name="T23" fmla="*/ 44 h 90"/>
                  <a:gd name="T24" fmla="*/ 0 w 1368"/>
                  <a:gd name="T25" fmla="*/ 46 h 90"/>
                  <a:gd name="T26" fmla="*/ 0 w 1368"/>
                  <a:gd name="T27" fmla="*/ 46 h 90"/>
                  <a:gd name="T28" fmla="*/ 0 w 1368"/>
                  <a:gd name="T29" fmla="*/ 48 h 90"/>
                  <a:gd name="T30" fmla="*/ 4 w 1368"/>
                  <a:gd name="T31" fmla="*/ 50 h 90"/>
                  <a:gd name="T32" fmla="*/ 14 w 1368"/>
                  <a:gd name="T33" fmla="*/ 54 h 90"/>
                  <a:gd name="T34" fmla="*/ 30 w 1368"/>
                  <a:gd name="T35" fmla="*/ 58 h 90"/>
                  <a:gd name="T36" fmla="*/ 54 w 1368"/>
                  <a:gd name="T37" fmla="*/ 62 h 90"/>
                  <a:gd name="T38" fmla="*/ 116 w 1368"/>
                  <a:gd name="T39" fmla="*/ 70 h 90"/>
                  <a:gd name="T40" fmla="*/ 200 w 1368"/>
                  <a:gd name="T41" fmla="*/ 76 h 90"/>
                  <a:gd name="T42" fmla="*/ 300 w 1368"/>
                  <a:gd name="T43" fmla="*/ 82 h 90"/>
                  <a:gd name="T44" fmla="*/ 416 w 1368"/>
                  <a:gd name="T45" fmla="*/ 86 h 90"/>
                  <a:gd name="T46" fmla="*/ 544 w 1368"/>
                  <a:gd name="T47" fmla="*/ 90 h 90"/>
                  <a:gd name="T48" fmla="*/ 682 w 1368"/>
                  <a:gd name="T49" fmla="*/ 90 h 90"/>
                  <a:gd name="T50" fmla="*/ 682 w 1368"/>
                  <a:gd name="T51" fmla="*/ 90 h 90"/>
                  <a:gd name="T52" fmla="*/ 822 w 1368"/>
                  <a:gd name="T53" fmla="*/ 90 h 90"/>
                  <a:gd name="T54" fmla="*/ 950 w 1368"/>
                  <a:gd name="T55" fmla="*/ 86 h 90"/>
                  <a:gd name="T56" fmla="*/ 1068 w 1368"/>
                  <a:gd name="T57" fmla="*/ 82 h 90"/>
                  <a:gd name="T58" fmla="*/ 1168 w 1368"/>
                  <a:gd name="T59" fmla="*/ 76 h 90"/>
                  <a:gd name="T60" fmla="*/ 1252 w 1368"/>
                  <a:gd name="T61" fmla="*/ 70 h 90"/>
                  <a:gd name="T62" fmla="*/ 1314 w 1368"/>
                  <a:gd name="T63" fmla="*/ 62 h 90"/>
                  <a:gd name="T64" fmla="*/ 1338 w 1368"/>
                  <a:gd name="T65" fmla="*/ 58 h 90"/>
                  <a:gd name="T66" fmla="*/ 1354 w 1368"/>
                  <a:gd name="T67" fmla="*/ 54 h 90"/>
                  <a:gd name="T68" fmla="*/ 1364 w 1368"/>
                  <a:gd name="T69" fmla="*/ 50 h 90"/>
                  <a:gd name="T70" fmla="*/ 1368 w 1368"/>
                  <a:gd name="T71" fmla="*/ 48 h 90"/>
                  <a:gd name="T72" fmla="*/ 1368 w 1368"/>
                  <a:gd name="T73" fmla="*/ 46 h 90"/>
                  <a:gd name="T74" fmla="*/ 1368 w 1368"/>
                  <a:gd name="T75" fmla="*/ 46 h 90"/>
                  <a:gd name="T76" fmla="*/ 1368 w 1368"/>
                  <a:gd name="T77" fmla="*/ 44 h 90"/>
                  <a:gd name="T78" fmla="*/ 1364 w 1368"/>
                  <a:gd name="T79" fmla="*/ 40 h 90"/>
                  <a:gd name="T80" fmla="*/ 1354 w 1368"/>
                  <a:gd name="T81" fmla="*/ 36 h 90"/>
                  <a:gd name="T82" fmla="*/ 1338 w 1368"/>
                  <a:gd name="T83" fmla="*/ 32 h 90"/>
                  <a:gd name="T84" fmla="*/ 1314 w 1368"/>
                  <a:gd name="T85" fmla="*/ 28 h 90"/>
                  <a:gd name="T86" fmla="*/ 1252 w 1368"/>
                  <a:gd name="T87" fmla="*/ 20 h 90"/>
                  <a:gd name="T88" fmla="*/ 1168 w 1368"/>
                  <a:gd name="T89" fmla="*/ 14 h 90"/>
                  <a:gd name="T90" fmla="*/ 1068 w 1368"/>
                  <a:gd name="T91" fmla="*/ 8 h 90"/>
                  <a:gd name="T92" fmla="*/ 950 w 1368"/>
                  <a:gd name="T93" fmla="*/ 4 h 90"/>
                  <a:gd name="T94" fmla="*/ 822 w 1368"/>
                  <a:gd name="T95" fmla="*/ 0 h 90"/>
                  <a:gd name="T96" fmla="*/ 682 w 1368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8" h="90">
                    <a:moveTo>
                      <a:pt x="682" y="0"/>
                    </a:moveTo>
                    <a:lnTo>
                      <a:pt x="682" y="0"/>
                    </a:lnTo>
                    <a:lnTo>
                      <a:pt x="544" y="0"/>
                    </a:lnTo>
                    <a:lnTo>
                      <a:pt x="416" y="4"/>
                    </a:lnTo>
                    <a:lnTo>
                      <a:pt x="300" y="8"/>
                    </a:lnTo>
                    <a:lnTo>
                      <a:pt x="200" y="14"/>
                    </a:lnTo>
                    <a:lnTo>
                      <a:pt x="116" y="20"/>
                    </a:lnTo>
                    <a:lnTo>
                      <a:pt x="54" y="28"/>
                    </a:lnTo>
                    <a:lnTo>
                      <a:pt x="30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0" y="58"/>
                    </a:lnTo>
                    <a:lnTo>
                      <a:pt x="54" y="62"/>
                    </a:lnTo>
                    <a:lnTo>
                      <a:pt x="116" y="70"/>
                    </a:lnTo>
                    <a:lnTo>
                      <a:pt x="200" y="76"/>
                    </a:lnTo>
                    <a:lnTo>
                      <a:pt x="300" y="82"/>
                    </a:lnTo>
                    <a:lnTo>
                      <a:pt x="416" y="86"/>
                    </a:lnTo>
                    <a:lnTo>
                      <a:pt x="544" y="90"/>
                    </a:lnTo>
                    <a:lnTo>
                      <a:pt x="682" y="90"/>
                    </a:lnTo>
                    <a:lnTo>
                      <a:pt x="682" y="90"/>
                    </a:lnTo>
                    <a:lnTo>
                      <a:pt x="822" y="90"/>
                    </a:lnTo>
                    <a:lnTo>
                      <a:pt x="950" y="86"/>
                    </a:lnTo>
                    <a:lnTo>
                      <a:pt x="1068" y="82"/>
                    </a:lnTo>
                    <a:lnTo>
                      <a:pt x="1168" y="76"/>
                    </a:lnTo>
                    <a:lnTo>
                      <a:pt x="1252" y="70"/>
                    </a:lnTo>
                    <a:lnTo>
                      <a:pt x="1314" y="62"/>
                    </a:lnTo>
                    <a:lnTo>
                      <a:pt x="1338" y="58"/>
                    </a:lnTo>
                    <a:lnTo>
                      <a:pt x="1354" y="54"/>
                    </a:lnTo>
                    <a:lnTo>
                      <a:pt x="1364" y="50"/>
                    </a:lnTo>
                    <a:lnTo>
                      <a:pt x="1368" y="48"/>
                    </a:lnTo>
                    <a:lnTo>
                      <a:pt x="1368" y="46"/>
                    </a:lnTo>
                    <a:lnTo>
                      <a:pt x="1368" y="46"/>
                    </a:lnTo>
                    <a:lnTo>
                      <a:pt x="1368" y="44"/>
                    </a:lnTo>
                    <a:lnTo>
                      <a:pt x="1364" y="40"/>
                    </a:lnTo>
                    <a:lnTo>
                      <a:pt x="1354" y="36"/>
                    </a:lnTo>
                    <a:lnTo>
                      <a:pt x="1338" y="32"/>
                    </a:lnTo>
                    <a:lnTo>
                      <a:pt x="1314" y="28"/>
                    </a:lnTo>
                    <a:lnTo>
                      <a:pt x="1252" y="20"/>
                    </a:lnTo>
                    <a:lnTo>
                      <a:pt x="1168" y="14"/>
                    </a:lnTo>
                    <a:lnTo>
                      <a:pt x="1068" y="8"/>
                    </a:lnTo>
                    <a:lnTo>
                      <a:pt x="950" y="4"/>
                    </a:lnTo>
                    <a:lnTo>
                      <a:pt x="822" y="0"/>
                    </a:lnTo>
                    <a:lnTo>
                      <a:pt x="6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460"/>
              <p:cNvSpPr>
                <a:spLocks noEditPoints="1"/>
              </p:cNvSpPr>
              <p:nvPr/>
            </p:nvSpPr>
            <p:spPr bwMode="auto">
              <a:xfrm>
                <a:off x="3170" y="4180"/>
                <a:ext cx="1360" cy="90"/>
              </a:xfrm>
              <a:custGeom>
                <a:avLst/>
                <a:gdLst>
                  <a:gd name="T0" fmla="*/ 678 w 1360"/>
                  <a:gd name="T1" fmla="*/ 90 h 90"/>
                  <a:gd name="T2" fmla="*/ 416 w 1360"/>
                  <a:gd name="T3" fmla="*/ 86 h 90"/>
                  <a:gd name="T4" fmla="*/ 202 w 1360"/>
                  <a:gd name="T5" fmla="*/ 76 h 90"/>
                  <a:gd name="T6" fmla="*/ 58 w 1360"/>
                  <a:gd name="T7" fmla="*/ 62 h 90"/>
                  <a:gd name="T8" fmla="*/ 20 w 1360"/>
                  <a:gd name="T9" fmla="*/ 54 h 90"/>
                  <a:gd name="T10" fmla="*/ 6 w 1360"/>
                  <a:gd name="T11" fmla="*/ 48 h 90"/>
                  <a:gd name="T12" fmla="*/ 6 w 1360"/>
                  <a:gd name="T13" fmla="*/ 46 h 90"/>
                  <a:gd name="T14" fmla="*/ 10 w 1360"/>
                  <a:gd name="T15" fmla="*/ 40 h 90"/>
                  <a:gd name="T16" fmla="*/ 36 w 1360"/>
                  <a:gd name="T17" fmla="*/ 32 h 90"/>
                  <a:gd name="T18" fmla="*/ 120 w 1360"/>
                  <a:gd name="T19" fmla="*/ 20 h 90"/>
                  <a:gd name="T20" fmla="*/ 302 w 1360"/>
                  <a:gd name="T21" fmla="*/ 8 h 90"/>
                  <a:gd name="T22" fmla="*/ 542 w 1360"/>
                  <a:gd name="T23" fmla="*/ 2 h 90"/>
                  <a:gd name="T24" fmla="*/ 678 w 1360"/>
                  <a:gd name="T25" fmla="*/ 0 h 90"/>
                  <a:gd name="T26" fmla="*/ 942 w 1360"/>
                  <a:gd name="T27" fmla="*/ 4 h 90"/>
                  <a:gd name="T28" fmla="*/ 1158 w 1360"/>
                  <a:gd name="T29" fmla="*/ 14 h 90"/>
                  <a:gd name="T30" fmla="*/ 1302 w 1360"/>
                  <a:gd name="T31" fmla="*/ 28 h 90"/>
                  <a:gd name="T32" fmla="*/ 1340 w 1360"/>
                  <a:gd name="T33" fmla="*/ 36 h 90"/>
                  <a:gd name="T34" fmla="*/ 1354 w 1360"/>
                  <a:gd name="T35" fmla="*/ 44 h 90"/>
                  <a:gd name="T36" fmla="*/ 1354 w 1360"/>
                  <a:gd name="T37" fmla="*/ 46 h 90"/>
                  <a:gd name="T38" fmla="*/ 1350 w 1360"/>
                  <a:gd name="T39" fmla="*/ 50 h 90"/>
                  <a:gd name="T40" fmla="*/ 1324 w 1360"/>
                  <a:gd name="T41" fmla="*/ 58 h 90"/>
                  <a:gd name="T42" fmla="*/ 1240 w 1360"/>
                  <a:gd name="T43" fmla="*/ 70 h 90"/>
                  <a:gd name="T44" fmla="*/ 1058 w 1360"/>
                  <a:gd name="T45" fmla="*/ 82 h 90"/>
                  <a:gd name="T46" fmla="*/ 814 w 1360"/>
                  <a:gd name="T47" fmla="*/ 88 h 90"/>
                  <a:gd name="T48" fmla="*/ 678 w 1360"/>
                  <a:gd name="T49" fmla="*/ 0 h 90"/>
                  <a:gd name="T50" fmla="*/ 542 w 1360"/>
                  <a:gd name="T51" fmla="*/ 2 h 90"/>
                  <a:gd name="T52" fmla="*/ 300 w 1360"/>
                  <a:gd name="T53" fmla="*/ 8 h 90"/>
                  <a:gd name="T54" fmla="*/ 116 w 1360"/>
                  <a:gd name="T55" fmla="*/ 20 h 90"/>
                  <a:gd name="T56" fmla="*/ 32 w 1360"/>
                  <a:gd name="T57" fmla="*/ 32 h 90"/>
                  <a:gd name="T58" fmla="*/ 4 w 1360"/>
                  <a:gd name="T59" fmla="*/ 40 h 90"/>
                  <a:gd name="T60" fmla="*/ 0 w 1360"/>
                  <a:gd name="T61" fmla="*/ 46 h 90"/>
                  <a:gd name="T62" fmla="*/ 2 w 1360"/>
                  <a:gd name="T63" fmla="*/ 48 h 90"/>
                  <a:gd name="T64" fmla="*/ 14 w 1360"/>
                  <a:gd name="T65" fmla="*/ 54 h 90"/>
                  <a:gd name="T66" fmla="*/ 54 w 1360"/>
                  <a:gd name="T67" fmla="*/ 62 h 90"/>
                  <a:gd name="T68" fmla="*/ 198 w 1360"/>
                  <a:gd name="T69" fmla="*/ 76 h 90"/>
                  <a:gd name="T70" fmla="*/ 414 w 1360"/>
                  <a:gd name="T71" fmla="*/ 86 h 90"/>
                  <a:gd name="T72" fmla="*/ 678 w 1360"/>
                  <a:gd name="T73" fmla="*/ 90 h 90"/>
                  <a:gd name="T74" fmla="*/ 816 w 1360"/>
                  <a:gd name="T75" fmla="*/ 90 h 90"/>
                  <a:gd name="T76" fmla="*/ 1060 w 1360"/>
                  <a:gd name="T77" fmla="*/ 82 h 90"/>
                  <a:gd name="T78" fmla="*/ 1244 w 1360"/>
                  <a:gd name="T79" fmla="*/ 70 h 90"/>
                  <a:gd name="T80" fmla="*/ 1328 w 1360"/>
                  <a:gd name="T81" fmla="*/ 58 h 90"/>
                  <a:gd name="T82" fmla="*/ 1356 w 1360"/>
                  <a:gd name="T83" fmla="*/ 50 h 90"/>
                  <a:gd name="T84" fmla="*/ 1360 w 1360"/>
                  <a:gd name="T85" fmla="*/ 46 h 90"/>
                  <a:gd name="T86" fmla="*/ 1358 w 1360"/>
                  <a:gd name="T87" fmla="*/ 44 h 90"/>
                  <a:gd name="T88" fmla="*/ 1346 w 1360"/>
                  <a:gd name="T89" fmla="*/ 36 h 90"/>
                  <a:gd name="T90" fmla="*/ 1306 w 1360"/>
                  <a:gd name="T91" fmla="*/ 28 h 90"/>
                  <a:gd name="T92" fmla="*/ 1160 w 1360"/>
                  <a:gd name="T93" fmla="*/ 14 h 90"/>
                  <a:gd name="T94" fmla="*/ 944 w 1360"/>
                  <a:gd name="T95" fmla="*/ 4 h 90"/>
                  <a:gd name="T96" fmla="*/ 678 w 1360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0" h="90">
                    <a:moveTo>
                      <a:pt x="678" y="90"/>
                    </a:moveTo>
                    <a:lnTo>
                      <a:pt x="678" y="90"/>
                    </a:lnTo>
                    <a:lnTo>
                      <a:pt x="542" y="88"/>
                    </a:lnTo>
                    <a:lnTo>
                      <a:pt x="416" y="86"/>
                    </a:lnTo>
                    <a:lnTo>
                      <a:pt x="302" y="82"/>
                    </a:lnTo>
                    <a:lnTo>
                      <a:pt x="202" y="76"/>
                    </a:lnTo>
                    <a:lnTo>
                      <a:pt x="120" y="70"/>
                    </a:lnTo>
                    <a:lnTo>
                      <a:pt x="58" y="62"/>
                    </a:lnTo>
                    <a:lnTo>
                      <a:pt x="36" y="58"/>
                    </a:lnTo>
                    <a:lnTo>
                      <a:pt x="20" y="54"/>
                    </a:lnTo>
                    <a:lnTo>
                      <a:pt x="10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10" y="40"/>
                    </a:lnTo>
                    <a:lnTo>
                      <a:pt x="20" y="36"/>
                    </a:lnTo>
                    <a:lnTo>
                      <a:pt x="36" y="32"/>
                    </a:lnTo>
                    <a:lnTo>
                      <a:pt x="58" y="28"/>
                    </a:lnTo>
                    <a:lnTo>
                      <a:pt x="120" y="20"/>
                    </a:lnTo>
                    <a:lnTo>
                      <a:pt x="202" y="14"/>
                    </a:lnTo>
                    <a:lnTo>
                      <a:pt x="302" y="8"/>
                    </a:lnTo>
                    <a:lnTo>
                      <a:pt x="416" y="4"/>
                    </a:lnTo>
                    <a:lnTo>
                      <a:pt x="542" y="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814" y="2"/>
                    </a:lnTo>
                    <a:lnTo>
                      <a:pt x="942" y="4"/>
                    </a:lnTo>
                    <a:lnTo>
                      <a:pt x="1058" y="8"/>
                    </a:lnTo>
                    <a:lnTo>
                      <a:pt x="1158" y="14"/>
                    </a:lnTo>
                    <a:lnTo>
                      <a:pt x="1240" y="20"/>
                    </a:lnTo>
                    <a:lnTo>
                      <a:pt x="1302" y="28"/>
                    </a:lnTo>
                    <a:lnTo>
                      <a:pt x="1324" y="32"/>
                    </a:lnTo>
                    <a:lnTo>
                      <a:pt x="1340" y="36"/>
                    </a:lnTo>
                    <a:lnTo>
                      <a:pt x="1350" y="40"/>
                    </a:lnTo>
                    <a:lnTo>
                      <a:pt x="1354" y="44"/>
                    </a:lnTo>
                    <a:lnTo>
                      <a:pt x="1354" y="46"/>
                    </a:lnTo>
                    <a:lnTo>
                      <a:pt x="1354" y="46"/>
                    </a:lnTo>
                    <a:lnTo>
                      <a:pt x="1354" y="48"/>
                    </a:lnTo>
                    <a:lnTo>
                      <a:pt x="1350" y="50"/>
                    </a:lnTo>
                    <a:lnTo>
                      <a:pt x="1340" y="54"/>
                    </a:lnTo>
                    <a:lnTo>
                      <a:pt x="1324" y="58"/>
                    </a:lnTo>
                    <a:lnTo>
                      <a:pt x="1302" y="62"/>
                    </a:lnTo>
                    <a:lnTo>
                      <a:pt x="1240" y="70"/>
                    </a:lnTo>
                    <a:lnTo>
                      <a:pt x="1158" y="76"/>
                    </a:lnTo>
                    <a:lnTo>
                      <a:pt x="1058" y="82"/>
                    </a:lnTo>
                    <a:lnTo>
                      <a:pt x="942" y="86"/>
                    </a:lnTo>
                    <a:lnTo>
                      <a:pt x="814" y="88"/>
                    </a:lnTo>
                    <a:lnTo>
                      <a:pt x="678" y="90"/>
                    </a:lnTo>
                    <a:close/>
                    <a:moveTo>
                      <a:pt x="678" y="0"/>
                    </a:moveTo>
                    <a:lnTo>
                      <a:pt x="678" y="0"/>
                    </a:lnTo>
                    <a:lnTo>
                      <a:pt x="542" y="2"/>
                    </a:lnTo>
                    <a:lnTo>
                      <a:pt x="414" y="4"/>
                    </a:lnTo>
                    <a:lnTo>
                      <a:pt x="300" y="8"/>
                    </a:lnTo>
                    <a:lnTo>
                      <a:pt x="198" y="14"/>
                    </a:lnTo>
                    <a:lnTo>
                      <a:pt x="116" y="20"/>
                    </a:lnTo>
                    <a:lnTo>
                      <a:pt x="54" y="28"/>
                    </a:lnTo>
                    <a:lnTo>
                      <a:pt x="32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2" y="58"/>
                    </a:lnTo>
                    <a:lnTo>
                      <a:pt x="54" y="62"/>
                    </a:lnTo>
                    <a:lnTo>
                      <a:pt x="116" y="70"/>
                    </a:lnTo>
                    <a:lnTo>
                      <a:pt x="198" y="76"/>
                    </a:lnTo>
                    <a:lnTo>
                      <a:pt x="300" y="82"/>
                    </a:lnTo>
                    <a:lnTo>
                      <a:pt x="414" y="86"/>
                    </a:lnTo>
                    <a:lnTo>
                      <a:pt x="542" y="90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816" y="90"/>
                    </a:lnTo>
                    <a:lnTo>
                      <a:pt x="944" y="86"/>
                    </a:lnTo>
                    <a:lnTo>
                      <a:pt x="1060" y="82"/>
                    </a:lnTo>
                    <a:lnTo>
                      <a:pt x="1160" y="76"/>
                    </a:lnTo>
                    <a:lnTo>
                      <a:pt x="1244" y="70"/>
                    </a:lnTo>
                    <a:lnTo>
                      <a:pt x="1306" y="62"/>
                    </a:lnTo>
                    <a:lnTo>
                      <a:pt x="1328" y="58"/>
                    </a:lnTo>
                    <a:lnTo>
                      <a:pt x="1346" y="54"/>
                    </a:lnTo>
                    <a:lnTo>
                      <a:pt x="1356" y="50"/>
                    </a:lnTo>
                    <a:lnTo>
                      <a:pt x="1358" y="48"/>
                    </a:lnTo>
                    <a:lnTo>
                      <a:pt x="1360" y="46"/>
                    </a:lnTo>
                    <a:lnTo>
                      <a:pt x="1360" y="46"/>
                    </a:lnTo>
                    <a:lnTo>
                      <a:pt x="1358" y="44"/>
                    </a:lnTo>
                    <a:lnTo>
                      <a:pt x="1356" y="40"/>
                    </a:lnTo>
                    <a:lnTo>
                      <a:pt x="1346" y="36"/>
                    </a:lnTo>
                    <a:lnTo>
                      <a:pt x="1328" y="32"/>
                    </a:lnTo>
                    <a:lnTo>
                      <a:pt x="1306" y="28"/>
                    </a:lnTo>
                    <a:lnTo>
                      <a:pt x="1244" y="20"/>
                    </a:lnTo>
                    <a:lnTo>
                      <a:pt x="1160" y="14"/>
                    </a:lnTo>
                    <a:lnTo>
                      <a:pt x="1060" y="8"/>
                    </a:lnTo>
                    <a:lnTo>
                      <a:pt x="944" y="4"/>
                    </a:lnTo>
                    <a:lnTo>
                      <a:pt x="816" y="2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BEB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461"/>
              <p:cNvSpPr>
                <a:spLocks/>
              </p:cNvSpPr>
              <p:nvPr/>
            </p:nvSpPr>
            <p:spPr bwMode="auto">
              <a:xfrm>
                <a:off x="3176" y="4180"/>
                <a:ext cx="1348" cy="90"/>
              </a:xfrm>
              <a:custGeom>
                <a:avLst/>
                <a:gdLst>
                  <a:gd name="T0" fmla="*/ 672 w 1348"/>
                  <a:gd name="T1" fmla="*/ 90 h 90"/>
                  <a:gd name="T2" fmla="*/ 672 w 1348"/>
                  <a:gd name="T3" fmla="*/ 90 h 90"/>
                  <a:gd name="T4" fmla="*/ 536 w 1348"/>
                  <a:gd name="T5" fmla="*/ 88 h 90"/>
                  <a:gd name="T6" fmla="*/ 410 w 1348"/>
                  <a:gd name="T7" fmla="*/ 86 h 90"/>
                  <a:gd name="T8" fmla="*/ 296 w 1348"/>
                  <a:gd name="T9" fmla="*/ 82 h 90"/>
                  <a:gd name="T10" fmla="*/ 196 w 1348"/>
                  <a:gd name="T11" fmla="*/ 76 h 90"/>
                  <a:gd name="T12" fmla="*/ 114 w 1348"/>
                  <a:gd name="T13" fmla="*/ 70 h 90"/>
                  <a:gd name="T14" fmla="*/ 52 w 1348"/>
                  <a:gd name="T15" fmla="*/ 62 h 90"/>
                  <a:gd name="T16" fmla="*/ 30 w 1348"/>
                  <a:gd name="T17" fmla="*/ 58 h 90"/>
                  <a:gd name="T18" fmla="*/ 14 w 1348"/>
                  <a:gd name="T19" fmla="*/ 54 h 90"/>
                  <a:gd name="T20" fmla="*/ 4 w 1348"/>
                  <a:gd name="T21" fmla="*/ 50 h 90"/>
                  <a:gd name="T22" fmla="*/ 0 w 1348"/>
                  <a:gd name="T23" fmla="*/ 48 h 90"/>
                  <a:gd name="T24" fmla="*/ 0 w 1348"/>
                  <a:gd name="T25" fmla="*/ 46 h 90"/>
                  <a:gd name="T26" fmla="*/ 0 w 1348"/>
                  <a:gd name="T27" fmla="*/ 46 h 90"/>
                  <a:gd name="T28" fmla="*/ 0 w 1348"/>
                  <a:gd name="T29" fmla="*/ 44 h 90"/>
                  <a:gd name="T30" fmla="*/ 4 w 1348"/>
                  <a:gd name="T31" fmla="*/ 40 h 90"/>
                  <a:gd name="T32" fmla="*/ 14 w 1348"/>
                  <a:gd name="T33" fmla="*/ 36 h 90"/>
                  <a:gd name="T34" fmla="*/ 30 w 1348"/>
                  <a:gd name="T35" fmla="*/ 32 h 90"/>
                  <a:gd name="T36" fmla="*/ 52 w 1348"/>
                  <a:gd name="T37" fmla="*/ 28 h 90"/>
                  <a:gd name="T38" fmla="*/ 114 w 1348"/>
                  <a:gd name="T39" fmla="*/ 20 h 90"/>
                  <a:gd name="T40" fmla="*/ 196 w 1348"/>
                  <a:gd name="T41" fmla="*/ 14 h 90"/>
                  <a:gd name="T42" fmla="*/ 296 w 1348"/>
                  <a:gd name="T43" fmla="*/ 8 h 90"/>
                  <a:gd name="T44" fmla="*/ 410 w 1348"/>
                  <a:gd name="T45" fmla="*/ 4 h 90"/>
                  <a:gd name="T46" fmla="*/ 536 w 1348"/>
                  <a:gd name="T47" fmla="*/ 2 h 90"/>
                  <a:gd name="T48" fmla="*/ 672 w 1348"/>
                  <a:gd name="T49" fmla="*/ 0 h 90"/>
                  <a:gd name="T50" fmla="*/ 672 w 1348"/>
                  <a:gd name="T51" fmla="*/ 0 h 90"/>
                  <a:gd name="T52" fmla="*/ 808 w 1348"/>
                  <a:gd name="T53" fmla="*/ 2 h 90"/>
                  <a:gd name="T54" fmla="*/ 936 w 1348"/>
                  <a:gd name="T55" fmla="*/ 4 h 90"/>
                  <a:gd name="T56" fmla="*/ 1052 w 1348"/>
                  <a:gd name="T57" fmla="*/ 8 h 90"/>
                  <a:gd name="T58" fmla="*/ 1152 w 1348"/>
                  <a:gd name="T59" fmla="*/ 14 h 90"/>
                  <a:gd name="T60" fmla="*/ 1234 w 1348"/>
                  <a:gd name="T61" fmla="*/ 20 h 90"/>
                  <a:gd name="T62" fmla="*/ 1296 w 1348"/>
                  <a:gd name="T63" fmla="*/ 28 h 90"/>
                  <a:gd name="T64" fmla="*/ 1318 w 1348"/>
                  <a:gd name="T65" fmla="*/ 32 h 90"/>
                  <a:gd name="T66" fmla="*/ 1334 w 1348"/>
                  <a:gd name="T67" fmla="*/ 36 h 90"/>
                  <a:gd name="T68" fmla="*/ 1344 w 1348"/>
                  <a:gd name="T69" fmla="*/ 40 h 90"/>
                  <a:gd name="T70" fmla="*/ 1348 w 1348"/>
                  <a:gd name="T71" fmla="*/ 44 h 90"/>
                  <a:gd name="T72" fmla="*/ 1348 w 1348"/>
                  <a:gd name="T73" fmla="*/ 46 h 90"/>
                  <a:gd name="T74" fmla="*/ 1348 w 1348"/>
                  <a:gd name="T75" fmla="*/ 46 h 90"/>
                  <a:gd name="T76" fmla="*/ 1348 w 1348"/>
                  <a:gd name="T77" fmla="*/ 48 h 90"/>
                  <a:gd name="T78" fmla="*/ 1344 w 1348"/>
                  <a:gd name="T79" fmla="*/ 50 h 90"/>
                  <a:gd name="T80" fmla="*/ 1334 w 1348"/>
                  <a:gd name="T81" fmla="*/ 54 h 90"/>
                  <a:gd name="T82" fmla="*/ 1318 w 1348"/>
                  <a:gd name="T83" fmla="*/ 58 h 90"/>
                  <a:gd name="T84" fmla="*/ 1296 w 1348"/>
                  <a:gd name="T85" fmla="*/ 62 h 90"/>
                  <a:gd name="T86" fmla="*/ 1234 w 1348"/>
                  <a:gd name="T87" fmla="*/ 70 h 90"/>
                  <a:gd name="T88" fmla="*/ 1152 w 1348"/>
                  <a:gd name="T89" fmla="*/ 76 h 90"/>
                  <a:gd name="T90" fmla="*/ 1052 w 1348"/>
                  <a:gd name="T91" fmla="*/ 82 h 90"/>
                  <a:gd name="T92" fmla="*/ 936 w 1348"/>
                  <a:gd name="T93" fmla="*/ 86 h 90"/>
                  <a:gd name="T94" fmla="*/ 808 w 1348"/>
                  <a:gd name="T95" fmla="*/ 88 h 90"/>
                  <a:gd name="T96" fmla="*/ 672 w 1348"/>
                  <a:gd name="T9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8" h="90">
                    <a:moveTo>
                      <a:pt x="672" y="90"/>
                    </a:moveTo>
                    <a:lnTo>
                      <a:pt x="672" y="90"/>
                    </a:lnTo>
                    <a:lnTo>
                      <a:pt x="536" y="88"/>
                    </a:lnTo>
                    <a:lnTo>
                      <a:pt x="410" y="86"/>
                    </a:lnTo>
                    <a:lnTo>
                      <a:pt x="296" y="82"/>
                    </a:lnTo>
                    <a:lnTo>
                      <a:pt x="196" y="76"/>
                    </a:lnTo>
                    <a:lnTo>
                      <a:pt x="114" y="70"/>
                    </a:lnTo>
                    <a:lnTo>
                      <a:pt x="52" y="62"/>
                    </a:lnTo>
                    <a:lnTo>
                      <a:pt x="30" y="58"/>
                    </a:lnTo>
                    <a:lnTo>
                      <a:pt x="14" y="54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4" y="40"/>
                    </a:lnTo>
                    <a:lnTo>
                      <a:pt x="14" y="36"/>
                    </a:lnTo>
                    <a:lnTo>
                      <a:pt x="30" y="32"/>
                    </a:lnTo>
                    <a:lnTo>
                      <a:pt x="52" y="28"/>
                    </a:lnTo>
                    <a:lnTo>
                      <a:pt x="114" y="20"/>
                    </a:lnTo>
                    <a:lnTo>
                      <a:pt x="196" y="14"/>
                    </a:lnTo>
                    <a:lnTo>
                      <a:pt x="296" y="8"/>
                    </a:lnTo>
                    <a:lnTo>
                      <a:pt x="410" y="4"/>
                    </a:lnTo>
                    <a:lnTo>
                      <a:pt x="536" y="2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808" y="2"/>
                    </a:lnTo>
                    <a:lnTo>
                      <a:pt x="936" y="4"/>
                    </a:lnTo>
                    <a:lnTo>
                      <a:pt x="1052" y="8"/>
                    </a:lnTo>
                    <a:lnTo>
                      <a:pt x="1152" y="14"/>
                    </a:lnTo>
                    <a:lnTo>
                      <a:pt x="1234" y="20"/>
                    </a:lnTo>
                    <a:lnTo>
                      <a:pt x="1296" y="28"/>
                    </a:lnTo>
                    <a:lnTo>
                      <a:pt x="1318" y="32"/>
                    </a:lnTo>
                    <a:lnTo>
                      <a:pt x="1334" y="36"/>
                    </a:lnTo>
                    <a:lnTo>
                      <a:pt x="1344" y="40"/>
                    </a:lnTo>
                    <a:lnTo>
                      <a:pt x="1348" y="44"/>
                    </a:lnTo>
                    <a:lnTo>
                      <a:pt x="1348" y="46"/>
                    </a:lnTo>
                    <a:lnTo>
                      <a:pt x="1348" y="46"/>
                    </a:lnTo>
                    <a:lnTo>
                      <a:pt x="1348" y="48"/>
                    </a:lnTo>
                    <a:lnTo>
                      <a:pt x="1344" y="50"/>
                    </a:lnTo>
                    <a:lnTo>
                      <a:pt x="1334" y="54"/>
                    </a:lnTo>
                    <a:lnTo>
                      <a:pt x="1318" y="58"/>
                    </a:lnTo>
                    <a:lnTo>
                      <a:pt x="1296" y="62"/>
                    </a:lnTo>
                    <a:lnTo>
                      <a:pt x="1234" y="70"/>
                    </a:lnTo>
                    <a:lnTo>
                      <a:pt x="1152" y="76"/>
                    </a:lnTo>
                    <a:lnTo>
                      <a:pt x="1052" y="82"/>
                    </a:lnTo>
                    <a:lnTo>
                      <a:pt x="936" y="86"/>
                    </a:lnTo>
                    <a:lnTo>
                      <a:pt x="808" y="88"/>
                    </a:lnTo>
                    <a:lnTo>
                      <a:pt x="672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462"/>
              <p:cNvSpPr>
                <a:spLocks/>
              </p:cNvSpPr>
              <p:nvPr/>
            </p:nvSpPr>
            <p:spPr bwMode="auto">
              <a:xfrm>
                <a:off x="3170" y="4180"/>
                <a:ext cx="1360" cy="90"/>
              </a:xfrm>
              <a:custGeom>
                <a:avLst/>
                <a:gdLst>
                  <a:gd name="T0" fmla="*/ 678 w 1360"/>
                  <a:gd name="T1" fmla="*/ 0 h 90"/>
                  <a:gd name="T2" fmla="*/ 678 w 1360"/>
                  <a:gd name="T3" fmla="*/ 0 h 90"/>
                  <a:gd name="T4" fmla="*/ 542 w 1360"/>
                  <a:gd name="T5" fmla="*/ 2 h 90"/>
                  <a:gd name="T6" fmla="*/ 414 w 1360"/>
                  <a:gd name="T7" fmla="*/ 4 h 90"/>
                  <a:gd name="T8" fmla="*/ 300 w 1360"/>
                  <a:gd name="T9" fmla="*/ 8 h 90"/>
                  <a:gd name="T10" fmla="*/ 198 w 1360"/>
                  <a:gd name="T11" fmla="*/ 14 h 90"/>
                  <a:gd name="T12" fmla="*/ 116 w 1360"/>
                  <a:gd name="T13" fmla="*/ 20 h 90"/>
                  <a:gd name="T14" fmla="*/ 54 w 1360"/>
                  <a:gd name="T15" fmla="*/ 28 h 90"/>
                  <a:gd name="T16" fmla="*/ 32 w 1360"/>
                  <a:gd name="T17" fmla="*/ 32 h 90"/>
                  <a:gd name="T18" fmla="*/ 14 w 1360"/>
                  <a:gd name="T19" fmla="*/ 36 h 90"/>
                  <a:gd name="T20" fmla="*/ 4 w 1360"/>
                  <a:gd name="T21" fmla="*/ 40 h 90"/>
                  <a:gd name="T22" fmla="*/ 2 w 1360"/>
                  <a:gd name="T23" fmla="*/ 44 h 90"/>
                  <a:gd name="T24" fmla="*/ 0 w 1360"/>
                  <a:gd name="T25" fmla="*/ 46 h 90"/>
                  <a:gd name="T26" fmla="*/ 0 w 1360"/>
                  <a:gd name="T27" fmla="*/ 46 h 90"/>
                  <a:gd name="T28" fmla="*/ 2 w 1360"/>
                  <a:gd name="T29" fmla="*/ 48 h 90"/>
                  <a:gd name="T30" fmla="*/ 4 w 1360"/>
                  <a:gd name="T31" fmla="*/ 50 h 90"/>
                  <a:gd name="T32" fmla="*/ 14 w 1360"/>
                  <a:gd name="T33" fmla="*/ 54 h 90"/>
                  <a:gd name="T34" fmla="*/ 32 w 1360"/>
                  <a:gd name="T35" fmla="*/ 58 h 90"/>
                  <a:gd name="T36" fmla="*/ 54 w 1360"/>
                  <a:gd name="T37" fmla="*/ 62 h 90"/>
                  <a:gd name="T38" fmla="*/ 116 w 1360"/>
                  <a:gd name="T39" fmla="*/ 70 h 90"/>
                  <a:gd name="T40" fmla="*/ 198 w 1360"/>
                  <a:gd name="T41" fmla="*/ 76 h 90"/>
                  <a:gd name="T42" fmla="*/ 300 w 1360"/>
                  <a:gd name="T43" fmla="*/ 82 h 90"/>
                  <a:gd name="T44" fmla="*/ 414 w 1360"/>
                  <a:gd name="T45" fmla="*/ 86 h 90"/>
                  <a:gd name="T46" fmla="*/ 542 w 1360"/>
                  <a:gd name="T47" fmla="*/ 90 h 90"/>
                  <a:gd name="T48" fmla="*/ 678 w 1360"/>
                  <a:gd name="T49" fmla="*/ 90 h 90"/>
                  <a:gd name="T50" fmla="*/ 678 w 1360"/>
                  <a:gd name="T51" fmla="*/ 90 h 90"/>
                  <a:gd name="T52" fmla="*/ 816 w 1360"/>
                  <a:gd name="T53" fmla="*/ 90 h 90"/>
                  <a:gd name="T54" fmla="*/ 944 w 1360"/>
                  <a:gd name="T55" fmla="*/ 86 h 90"/>
                  <a:gd name="T56" fmla="*/ 1060 w 1360"/>
                  <a:gd name="T57" fmla="*/ 82 h 90"/>
                  <a:gd name="T58" fmla="*/ 1160 w 1360"/>
                  <a:gd name="T59" fmla="*/ 76 h 90"/>
                  <a:gd name="T60" fmla="*/ 1244 w 1360"/>
                  <a:gd name="T61" fmla="*/ 70 h 90"/>
                  <a:gd name="T62" fmla="*/ 1306 w 1360"/>
                  <a:gd name="T63" fmla="*/ 62 h 90"/>
                  <a:gd name="T64" fmla="*/ 1328 w 1360"/>
                  <a:gd name="T65" fmla="*/ 58 h 90"/>
                  <a:gd name="T66" fmla="*/ 1346 w 1360"/>
                  <a:gd name="T67" fmla="*/ 54 h 90"/>
                  <a:gd name="T68" fmla="*/ 1356 w 1360"/>
                  <a:gd name="T69" fmla="*/ 50 h 90"/>
                  <a:gd name="T70" fmla="*/ 1358 w 1360"/>
                  <a:gd name="T71" fmla="*/ 48 h 90"/>
                  <a:gd name="T72" fmla="*/ 1360 w 1360"/>
                  <a:gd name="T73" fmla="*/ 46 h 90"/>
                  <a:gd name="T74" fmla="*/ 1360 w 1360"/>
                  <a:gd name="T75" fmla="*/ 46 h 90"/>
                  <a:gd name="T76" fmla="*/ 1358 w 1360"/>
                  <a:gd name="T77" fmla="*/ 44 h 90"/>
                  <a:gd name="T78" fmla="*/ 1356 w 1360"/>
                  <a:gd name="T79" fmla="*/ 40 h 90"/>
                  <a:gd name="T80" fmla="*/ 1346 w 1360"/>
                  <a:gd name="T81" fmla="*/ 36 h 90"/>
                  <a:gd name="T82" fmla="*/ 1328 w 1360"/>
                  <a:gd name="T83" fmla="*/ 32 h 90"/>
                  <a:gd name="T84" fmla="*/ 1306 w 1360"/>
                  <a:gd name="T85" fmla="*/ 28 h 90"/>
                  <a:gd name="T86" fmla="*/ 1244 w 1360"/>
                  <a:gd name="T87" fmla="*/ 20 h 90"/>
                  <a:gd name="T88" fmla="*/ 1160 w 1360"/>
                  <a:gd name="T89" fmla="*/ 14 h 90"/>
                  <a:gd name="T90" fmla="*/ 1060 w 1360"/>
                  <a:gd name="T91" fmla="*/ 8 h 90"/>
                  <a:gd name="T92" fmla="*/ 944 w 1360"/>
                  <a:gd name="T93" fmla="*/ 4 h 90"/>
                  <a:gd name="T94" fmla="*/ 816 w 1360"/>
                  <a:gd name="T95" fmla="*/ 2 h 90"/>
                  <a:gd name="T96" fmla="*/ 678 w 1360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0" h="90">
                    <a:moveTo>
                      <a:pt x="678" y="0"/>
                    </a:moveTo>
                    <a:lnTo>
                      <a:pt x="678" y="0"/>
                    </a:lnTo>
                    <a:lnTo>
                      <a:pt x="542" y="2"/>
                    </a:lnTo>
                    <a:lnTo>
                      <a:pt x="414" y="4"/>
                    </a:lnTo>
                    <a:lnTo>
                      <a:pt x="300" y="8"/>
                    </a:lnTo>
                    <a:lnTo>
                      <a:pt x="198" y="14"/>
                    </a:lnTo>
                    <a:lnTo>
                      <a:pt x="116" y="20"/>
                    </a:lnTo>
                    <a:lnTo>
                      <a:pt x="54" y="28"/>
                    </a:lnTo>
                    <a:lnTo>
                      <a:pt x="32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2" y="58"/>
                    </a:lnTo>
                    <a:lnTo>
                      <a:pt x="54" y="62"/>
                    </a:lnTo>
                    <a:lnTo>
                      <a:pt x="116" y="70"/>
                    </a:lnTo>
                    <a:lnTo>
                      <a:pt x="198" y="76"/>
                    </a:lnTo>
                    <a:lnTo>
                      <a:pt x="300" y="82"/>
                    </a:lnTo>
                    <a:lnTo>
                      <a:pt x="414" y="86"/>
                    </a:lnTo>
                    <a:lnTo>
                      <a:pt x="542" y="90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816" y="90"/>
                    </a:lnTo>
                    <a:lnTo>
                      <a:pt x="944" y="86"/>
                    </a:lnTo>
                    <a:lnTo>
                      <a:pt x="1060" y="82"/>
                    </a:lnTo>
                    <a:lnTo>
                      <a:pt x="1160" y="76"/>
                    </a:lnTo>
                    <a:lnTo>
                      <a:pt x="1244" y="70"/>
                    </a:lnTo>
                    <a:lnTo>
                      <a:pt x="1306" y="62"/>
                    </a:lnTo>
                    <a:lnTo>
                      <a:pt x="1328" y="58"/>
                    </a:lnTo>
                    <a:lnTo>
                      <a:pt x="1346" y="54"/>
                    </a:lnTo>
                    <a:lnTo>
                      <a:pt x="1356" y="50"/>
                    </a:lnTo>
                    <a:lnTo>
                      <a:pt x="1358" y="48"/>
                    </a:lnTo>
                    <a:lnTo>
                      <a:pt x="1360" y="46"/>
                    </a:lnTo>
                    <a:lnTo>
                      <a:pt x="1360" y="46"/>
                    </a:lnTo>
                    <a:lnTo>
                      <a:pt x="1358" y="44"/>
                    </a:lnTo>
                    <a:lnTo>
                      <a:pt x="1356" y="40"/>
                    </a:lnTo>
                    <a:lnTo>
                      <a:pt x="1346" y="36"/>
                    </a:lnTo>
                    <a:lnTo>
                      <a:pt x="1328" y="32"/>
                    </a:lnTo>
                    <a:lnTo>
                      <a:pt x="1306" y="28"/>
                    </a:lnTo>
                    <a:lnTo>
                      <a:pt x="1244" y="20"/>
                    </a:lnTo>
                    <a:lnTo>
                      <a:pt x="1160" y="14"/>
                    </a:lnTo>
                    <a:lnTo>
                      <a:pt x="1060" y="8"/>
                    </a:lnTo>
                    <a:lnTo>
                      <a:pt x="944" y="4"/>
                    </a:lnTo>
                    <a:lnTo>
                      <a:pt x="816" y="2"/>
                    </a:lnTo>
                    <a:lnTo>
                      <a:pt x="6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463"/>
              <p:cNvSpPr>
                <a:spLocks noEditPoints="1"/>
              </p:cNvSpPr>
              <p:nvPr/>
            </p:nvSpPr>
            <p:spPr bwMode="auto">
              <a:xfrm>
                <a:off x="3176" y="4180"/>
                <a:ext cx="1348" cy="90"/>
              </a:xfrm>
              <a:custGeom>
                <a:avLst/>
                <a:gdLst>
                  <a:gd name="T0" fmla="*/ 672 w 1348"/>
                  <a:gd name="T1" fmla="*/ 90 h 90"/>
                  <a:gd name="T2" fmla="*/ 412 w 1348"/>
                  <a:gd name="T3" fmla="*/ 86 h 90"/>
                  <a:gd name="T4" fmla="*/ 200 w 1348"/>
                  <a:gd name="T5" fmla="*/ 76 h 90"/>
                  <a:gd name="T6" fmla="*/ 58 w 1348"/>
                  <a:gd name="T7" fmla="*/ 62 h 90"/>
                  <a:gd name="T8" fmla="*/ 18 w 1348"/>
                  <a:gd name="T9" fmla="*/ 54 h 90"/>
                  <a:gd name="T10" fmla="*/ 6 w 1348"/>
                  <a:gd name="T11" fmla="*/ 48 h 90"/>
                  <a:gd name="T12" fmla="*/ 6 w 1348"/>
                  <a:gd name="T13" fmla="*/ 46 h 90"/>
                  <a:gd name="T14" fmla="*/ 8 w 1348"/>
                  <a:gd name="T15" fmla="*/ 40 h 90"/>
                  <a:gd name="T16" fmla="*/ 36 w 1348"/>
                  <a:gd name="T17" fmla="*/ 32 h 90"/>
                  <a:gd name="T18" fmla="*/ 118 w 1348"/>
                  <a:gd name="T19" fmla="*/ 20 h 90"/>
                  <a:gd name="T20" fmla="*/ 298 w 1348"/>
                  <a:gd name="T21" fmla="*/ 8 h 90"/>
                  <a:gd name="T22" fmla="*/ 538 w 1348"/>
                  <a:gd name="T23" fmla="*/ 2 h 90"/>
                  <a:gd name="T24" fmla="*/ 672 w 1348"/>
                  <a:gd name="T25" fmla="*/ 0 h 90"/>
                  <a:gd name="T26" fmla="*/ 934 w 1348"/>
                  <a:gd name="T27" fmla="*/ 4 h 90"/>
                  <a:gd name="T28" fmla="*/ 1148 w 1348"/>
                  <a:gd name="T29" fmla="*/ 14 h 90"/>
                  <a:gd name="T30" fmla="*/ 1290 w 1348"/>
                  <a:gd name="T31" fmla="*/ 28 h 90"/>
                  <a:gd name="T32" fmla="*/ 1330 w 1348"/>
                  <a:gd name="T33" fmla="*/ 36 h 90"/>
                  <a:gd name="T34" fmla="*/ 1342 w 1348"/>
                  <a:gd name="T35" fmla="*/ 44 h 90"/>
                  <a:gd name="T36" fmla="*/ 1344 w 1348"/>
                  <a:gd name="T37" fmla="*/ 46 h 90"/>
                  <a:gd name="T38" fmla="*/ 1340 w 1348"/>
                  <a:gd name="T39" fmla="*/ 50 h 90"/>
                  <a:gd name="T40" fmla="*/ 1314 w 1348"/>
                  <a:gd name="T41" fmla="*/ 58 h 90"/>
                  <a:gd name="T42" fmla="*/ 1230 w 1348"/>
                  <a:gd name="T43" fmla="*/ 70 h 90"/>
                  <a:gd name="T44" fmla="*/ 1048 w 1348"/>
                  <a:gd name="T45" fmla="*/ 82 h 90"/>
                  <a:gd name="T46" fmla="*/ 808 w 1348"/>
                  <a:gd name="T47" fmla="*/ 88 h 90"/>
                  <a:gd name="T48" fmla="*/ 672 w 1348"/>
                  <a:gd name="T49" fmla="*/ 0 h 90"/>
                  <a:gd name="T50" fmla="*/ 536 w 1348"/>
                  <a:gd name="T51" fmla="*/ 2 h 90"/>
                  <a:gd name="T52" fmla="*/ 296 w 1348"/>
                  <a:gd name="T53" fmla="*/ 8 h 90"/>
                  <a:gd name="T54" fmla="*/ 114 w 1348"/>
                  <a:gd name="T55" fmla="*/ 20 h 90"/>
                  <a:gd name="T56" fmla="*/ 30 w 1348"/>
                  <a:gd name="T57" fmla="*/ 32 h 90"/>
                  <a:gd name="T58" fmla="*/ 4 w 1348"/>
                  <a:gd name="T59" fmla="*/ 40 h 90"/>
                  <a:gd name="T60" fmla="*/ 0 w 1348"/>
                  <a:gd name="T61" fmla="*/ 46 h 90"/>
                  <a:gd name="T62" fmla="*/ 0 w 1348"/>
                  <a:gd name="T63" fmla="*/ 48 h 90"/>
                  <a:gd name="T64" fmla="*/ 14 w 1348"/>
                  <a:gd name="T65" fmla="*/ 54 h 90"/>
                  <a:gd name="T66" fmla="*/ 52 w 1348"/>
                  <a:gd name="T67" fmla="*/ 62 h 90"/>
                  <a:gd name="T68" fmla="*/ 196 w 1348"/>
                  <a:gd name="T69" fmla="*/ 76 h 90"/>
                  <a:gd name="T70" fmla="*/ 410 w 1348"/>
                  <a:gd name="T71" fmla="*/ 86 h 90"/>
                  <a:gd name="T72" fmla="*/ 672 w 1348"/>
                  <a:gd name="T73" fmla="*/ 90 h 90"/>
                  <a:gd name="T74" fmla="*/ 808 w 1348"/>
                  <a:gd name="T75" fmla="*/ 88 h 90"/>
                  <a:gd name="T76" fmla="*/ 1052 w 1348"/>
                  <a:gd name="T77" fmla="*/ 82 h 90"/>
                  <a:gd name="T78" fmla="*/ 1234 w 1348"/>
                  <a:gd name="T79" fmla="*/ 70 h 90"/>
                  <a:gd name="T80" fmla="*/ 1318 w 1348"/>
                  <a:gd name="T81" fmla="*/ 58 h 90"/>
                  <a:gd name="T82" fmla="*/ 1344 w 1348"/>
                  <a:gd name="T83" fmla="*/ 50 h 90"/>
                  <a:gd name="T84" fmla="*/ 1348 w 1348"/>
                  <a:gd name="T85" fmla="*/ 46 h 90"/>
                  <a:gd name="T86" fmla="*/ 1348 w 1348"/>
                  <a:gd name="T87" fmla="*/ 44 h 90"/>
                  <a:gd name="T88" fmla="*/ 1334 w 1348"/>
                  <a:gd name="T89" fmla="*/ 36 h 90"/>
                  <a:gd name="T90" fmla="*/ 1296 w 1348"/>
                  <a:gd name="T91" fmla="*/ 28 h 90"/>
                  <a:gd name="T92" fmla="*/ 1152 w 1348"/>
                  <a:gd name="T93" fmla="*/ 14 h 90"/>
                  <a:gd name="T94" fmla="*/ 936 w 1348"/>
                  <a:gd name="T95" fmla="*/ 4 h 90"/>
                  <a:gd name="T96" fmla="*/ 672 w 1348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8" h="90">
                    <a:moveTo>
                      <a:pt x="672" y="90"/>
                    </a:moveTo>
                    <a:lnTo>
                      <a:pt x="672" y="90"/>
                    </a:lnTo>
                    <a:lnTo>
                      <a:pt x="538" y="88"/>
                    </a:lnTo>
                    <a:lnTo>
                      <a:pt x="412" y="86"/>
                    </a:lnTo>
                    <a:lnTo>
                      <a:pt x="298" y="82"/>
                    </a:lnTo>
                    <a:lnTo>
                      <a:pt x="200" y="76"/>
                    </a:lnTo>
                    <a:lnTo>
                      <a:pt x="118" y="70"/>
                    </a:lnTo>
                    <a:lnTo>
                      <a:pt x="58" y="62"/>
                    </a:lnTo>
                    <a:lnTo>
                      <a:pt x="36" y="58"/>
                    </a:lnTo>
                    <a:lnTo>
                      <a:pt x="18" y="54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8" y="40"/>
                    </a:lnTo>
                    <a:lnTo>
                      <a:pt x="18" y="36"/>
                    </a:lnTo>
                    <a:lnTo>
                      <a:pt x="36" y="32"/>
                    </a:lnTo>
                    <a:lnTo>
                      <a:pt x="58" y="28"/>
                    </a:lnTo>
                    <a:lnTo>
                      <a:pt x="118" y="20"/>
                    </a:lnTo>
                    <a:lnTo>
                      <a:pt x="200" y="14"/>
                    </a:lnTo>
                    <a:lnTo>
                      <a:pt x="298" y="8"/>
                    </a:lnTo>
                    <a:lnTo>
                      <a:pt x="412" y="4"/>
                    </a:lnTo>
                    <a:lnTo>
                      <a:pt x="538" y="2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808" y="2"/>
                    </a:lnTo>
                    <a:lnTo>
                      <a:pt x="934" y="4"/>
                    </a:lnTo>
                    <a:lnTo>
                      <a:pt x="1048" y="8"/>
                    </a:lnTo>
                    <a:lnTo>
                      <a:pt x="1148" y="14"/>
                    </a:lnTo>
                    <a:lnTo>
                      <a:pt x="1230" y="20"/>
                    </a:lnTo>
                    <a:lnTo>
                      <a:pt x="1290" y="28"/>
                    </a:lnTo>
                    <a:lnTo>
                      <a:pt x="1314" y="32"/>
                    </a:lnTo>
                    <a:lnTo>
                      <a:pt x="1330" y="36"/>
                    </a:lnTo>
                    <a:lnTo>
                      <a:pt x="1340" y="40"/>
                    </a:lnTo>
                    <a:lnTo>
                      <a:pt x="1342" y="44"/>
                    </a:lnTo>
                    <a:lnTo>
                      <a:pt x="1344" y="46"/>
                    </a:lnTo>
                    <a:lnTo>
                      <a:pt x="1344" y="46"/>
                    </a:lnTo>
                    <a:lnTo>
                      <a:pt x="1342" y="48"/>
                    </a:lnTo>
                    <a:lnTo>
                      <a:pt x="1340" y="50"/>
                    </a:lnTo>
                    <a:lnTo>
                      <a:pt x="1330" y="54"/>
                    </a:lnTo>
                    <a:lnTo>
                      <a:pt x="1314" y="58"/>
                    </a:lnTo>
                    <a:lnTo>
                      <a:pt x="1290" y="62"/>
                    </a:lnTo>
                    <a:lnTo>
                      <a:pt x="1230" y="70"/>
                    </a:lnTo>
                    <a:lnTo>
                      <a:pt x="1148" y="76"/>
                    </a:lnTo>
                    <a:lnTo>
                      <a:pt x="1048" y="82"/>
                    </a:lnTo>
                    <a:lnTo>
                      <a:pt x="934" y="86"/>
                    </a:lnTo>
                    <a:lnTo>
                      <a:pt x="808" y="88"/>
                    </a:lnTo>
                    <a:lnTo>
                      <a:pt x="672" y="90"/>
                    </a:lnTo>
                    <a:close/>
                    <a:moveTo>
                      <a:pt x="672" y="0"/>
                    </a:moveTo>
                    <a:lnTo>
                      <a:pt x="672" y="0"/>
                    </a:lnTo>
                    <a:lnTo>
                      <a:pt x="536" y="2"/>
                    </a:lnTo>
                    <a:lnTo>
                      <a:pt x="410" y="4"/>
                    </a:lnTo>
                    <a:lnTo>
                      <a:pt x="296" y="8"/>
                    </a:lnTo>
                    <a:lnTo>
                      <a:pt x="196" y="14"/>
                    </a:lnTo>
                    <a:lnTo>
                      <a:pt x="114" y="20"/>
                    </a:lnTo>
                    <a:lnTo>
                      <a:pt x="52" y="28"/>
                    </a:lnTo>
                    <a:lnTo>
                      <a:pt x="30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0" y="58"/>
                    </a:lnTo>
                    <a:lnTo>
                      <a:pt x="52" y="62"/>
                    </a:lnTo>
                    <a:lnTo>
                      <a:pt x="114" y="70"/>
                    </a:lnTo>
                    <a:lnTo>
                      <a:pt x="196" y="76"/>
                    </a:lnTo>
                    <a:lnTo>
                      <a:pt x="296" y="82"/>
                    </a:lnTo>
                    <a:lnTo>
                      <a:pt x="410" y="86"/>
                    </a:lnTo>
                    <a:lnTo>
                      <a:pt x="536" y="88"/>
                    </a:lnTo>
                    <a:lnTo>
                      <a:pt x="672" y="90"/>
                    </a:lnTo>
                    <a:lnTo>
                      <a:pt x="672" y="90"/>
                    </a:lnTo>
                    <a:lnTo>
                      <a:pt x="808" y="88"/>
                    </a:lnTo>
                    <a:lnTo>
                      <a:pt x="936" y="86"/>
                    </a:lnTo>
                    <a:lnTo>
                      <a:pt x="1052" y="82"/>
                    </a:lnTo>
                    <a:lnTo>
                      <a:pt x="1152" y="76"/>
                    </a:lnTo>
                    <a:lnTo>
                      <a:pt x="1234" y="70"/>
                    </a:lnTo>
                    <a:lnTo>
                      <a:pt x="1296" y="62"/>
                    </a:lnTo>
                    <a:lnTo>
                      <a:pt x="1318" y="58"/>
                    </a:lnTo>
                    <a:lnTo>
                      <a:pt x="1334" y="54"/>
                    </a:lnTo>
                    <a:lnTo>
                      <a:pt x="1344" y="50"/>
                    </a:lnTo>
                    <a:lnTo>
                      <a:pt x="1348" y="48"/>
                    </a:lnTo>
                    <a:lnTo>
                      <a:pt x="1348" y="46"/>
                    </a:lnTo>
                    <a:lnTo>
                      <a:pt x="1348" y="46"/>
                    </a:lnTo>
                    <a:lnTo>
                      <a:pt x="1348" y="44"/>
                    </a:lnTo>
                    <a:lnTo>
                      <a:pt x="1344" y="40"/>
                    </a:lnTo>
                    <a:lnTo>
                      <a:pt x="1334" y="36"/>
                    </a:lnTo>
                    <a:lnTo>
                      <a:pt x="1318" y="32"/>
                    </a:lnTo>
                    <a:lnTo>
                      <a:pt x="1296" y="28"/>
                    </a:lnTo>
                    <a:lnTo>
                      <a:pt x="1234" y="20"/>
                    </a:lnTo>
                    <a:lnTo>
                      <a:pt x="1152" y="14"/>
                    </a:lnTo>
                    <a:lnTo>
                      <a:pt x="1052" y="8"/>
                    </a:lnTo>
                    <a:lnTo>
                      <a:pt x="936" y="4"/>
                    </a:lnTo>
                    <a:lnTo>
                      <a:pt x="808" y="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BEB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464"/>
              <p:cNvSpPr>
                <a:spLocks/>
              </p:cNvSpPr>
              <p:nvPr/>
            </p:nvSpPr>
            <p:spPr bwMode="auto">
              <a:xfrm>
                <a:off x="3182" y="4180"/>
                <a:ext cx="1338" cy="90"/>
              </a:xfrm>
              <a:custGeom>
                <a:avLst/>
                <a:gdLst>
                  <a:gd name="T0" fmla="*/ 666 w 1338"/>
                  <a:gd name="T1" fmla="*/ 90 h 90"/>
                  <a:gd name="T2" fmla="*/ 666 w 1338"/>
                  <a:gd name="T3" fmla="*/ 90 h 90"/>
                  <a:gd name="T4" fmla="*/ 532 w 1338"/>
                  <a:gd name="T5" fmla="*/ 88 h 90"/>
                  <a:gd name="T6" fmla="*/ 406 w 1338"/>
                  <a:gd name="T7" fmla="*/ 86 h 90"/>
                  <a:gd name="T8" fmla="*/ 292 w 1338"/>
                  <a:gd name="T9" fmla="*/ 82 h 90"/>
                  <a:gd name="T10" fmla="*/ 194 w 1338"/>
                  <a:gd name="T11" fmla="*/ 76 h 90"/>
                  <a:gd name="T12" fmla="*/ 112 w 1338"/>
                  <a:gd name="T13" fmla="*/ 70 h 90"/>
                  <a:gd name="T14" fmla="*/ 52 w 1338"/>
                  <a:gd name="T15" fmla="*/ 62 h 90"/>
                  <a:gd name="T16" fmla="*/ 30 w 1338"/>
                  <a:gd name="T17" fmla="*/ 58 h 90"/>
                  <a:gd name="T18" fmla="*/ 12 w 1338"/>
                  <a:gd name="T19" fmla="*/ 54 h 90"/>
                  <a:gd name="T20" fmla="*/ 2 w 1338"/>
                  <a:gd name="T21" fmla="*/ 50 h 90"/>
                  <a:gd name="T22" fmla="*/ 0 w 1338"/>
                  <a:gd name="T23" fmla="*/ 48 h 90"/>
                  <a:gd name="T24" fmla="*/ 0 w 1338"/>
                  <a:gd name="T25" fmla="*/ 46 h 90"/>
                  <a:gd name="T26" fmla="*/ 0 w 1338"/>
                  <a:gd name="T27" fmla="*/ 46 h 90"/>
                  <a:gd name="T28" fmla="*/ 0 w 1338"/>
                  <a:gd name="T29" fmla="*/ 44 h 90"/>
                  <a:gd name="T30" fmla="*/ 2 w 1338"/>
                  <a:gd name="T31" fmla="*/ 40 h 90"/>
                  <a:gd name="T32" fmla="*/ 12 w 1338"/>
                  <a:gd name="T33" fmla="*/ 36 h 90"/>
                  <a:gd name="T34" fmla="*/ 30 w 1338"/>
                  <a:gd name="T35" fmla="*/ 32 h 90"/>
                  <a:gd name="T36" fmla="*/ 52 w 1338"/>
                  <a:gd name="T37" fmla="*/ 28 h 90"/>
                  <a:gd name="T38" fmla="*/ 112 w 1338"/>
                  <a:gd name="T39" fmla="*/ 20 h 90"/>
                  <a:gd name="T40" fmla="*/ 194 w 1338"/>
                  <a:gd name="T41" fmla="*/ 14 h 90"/>
                  <a:gd name="T42" fmla="*/ 292 w 1338"/>
                  <a:gd name="T43" fmla="*/ 8 h 90"/>
                  <a:gd name="T44" fmla="*/ 406 w 1338"/>
                  <a:gd name="T45" fmla="*/ 4 h 90"/>
                  <a:gd name="T46" fmla="*/ 532 w 1338"/>
                  <a:gd name="T47" fmla="*/ 2 h 90"/>
                  <a:gd name="T48" fmla="*/ 666 w 1338"/>
                  <a:gd name="T49" fmla="*/ 0 h 90"/>
                  <a:gd name="T50" fmla="*/ 666 w 1338"/>
                  <a:gd name="T51" fmla="*/ 0 h 90"/>
                  <a:gd name="T52" fmla="*/ 802 w 1338"/>
                  <a:gd name="T53" fmla="*/ 2 h 90"/>
                  <a:gd name="T54" fmla="*/ 928 w 1338"/>
                  <a:gd name="T55" fmla="*/ 4 h 90"/>
                  <a:gd name="T56" fmla="*/ 1042 w 1338"/>
                  <a:gd name="T57" fmla="*/ 8 h 90"/>
                  <a:gd name="T58" fmla="*/ 1142 w 1338"/>
                  <a:gd name="T59" fmla="*/ 14 h 90"/>
                  <a:gd name="T60" fmla="*/ 1224 w 1338"/>
                  <a:gd name="T61" fmla="*/ 20 h 90"/>
                  <a:gd name="T62" fmla="*/ 1284 w 1338"/>
                  <a:gd name="T63" fmla="*/ 28 h 90"/>
                  <a:gd name="T64" fmla="*/ 1308 w 1338"/>
                  <a:gd name="T65" fmla="*/ 32 h 90"/>
                  <a:gd name="T66" fmla="*/ 1324 w 1338"/>
                  <a:gd name="T67" fmla="*/ 36 h 90"/>
                  <a:gd name="T68" fmla="*/ 1334 w 1338"/>
                  <a:gd name="T69" fmla="*/ 40 h 90"/>
                  <a:gd name="T70" fmla="*/ 1336 w 1338"/>
                  <a:gd name="T71" fmla="*/ 44 h 90"/>
                  <a:gd name="T72" fmla="*/ 1338 w 1338"/>
                  <a:gd name="T73" fmla="*/ 46 h 90"/>
                  <a:gd name="T74" fmla="*/ 1338 w 1338"/>
                  <a:gd name="T75" fmla="*/ 46 h 90"/>
                  <a:gd name="T76" fmla="*/ 1336 w 1338"/>
                  <a:gd name="T77" fmla="*/ 48 h 90"/>
                  <a:gd name="T78" fmla="*/ 1334 w 1338"/>
                  <a:gd name="T79" fmla="*/ 50 h 90"/>
                  <a:gd name="T80" fmla="*/ 1324 w 1338"/>
                  <a:gd name="T81" fmla="*/ 54 h 90"/>
                  <a:gd name="T82" fmla="*/ 1308 w 1338"/>
                  <a:gd name="T83" fmla="*/ 58 h 90"/>
                  <a:gd name="T84" fmla="*/ 1284 w 1338"/>
                  <a:gd name="T85" fmla="*/ 62 h 90"/>
                  <a:gd name="T86" fmla="*/ 1224 w 1338"/>
                  <a:gd name="T87" fmla="*/ 70 h 90"/>
                  <a:gd name="T88" fmla="*/ 1142 w 1338"/>
                  <a:gd name="T89" fmla="*/ 76 h 90"/>
                  <a:gd name="T90" fmla="*/ 1042 w 1338"/>
                  <a:gd name="T91" fmla="*/ 82 h 90"/>
                  <a:gd name="T92" fmla="*/ 928 w 1338"/>
                  <a:gd name="T93" fmla="*/ 86 h 90"/>
                  <a:gd name="T94" fmla="*/ 802 w 1338"/>
                  <a:gd name="T95" fmla="*/ 88 h 90"/>
                  <a:gd name="T96" fmla="*/ 666 w 1338"/>
                  <a:gd name="T9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38" h="90">
                    <a:moveTo>
                      <a:pt x="666" y="90"/>
                    </a:moveTo>
                    <a:lnTo>
                      <a:pt x="666" y="90"/>
                    </a:lnTo>
                    <a:lnTo>
                      <a:pt x="532" y="88"/>
                    </a:lnTo>
                    <a:lnTo>
                      <a:pt x="406" y="86"/>
                    </a:lnTo>
                    <a:lnTo>
                      <a:pt x="292" y="82"/>
                    </a:lnTo>
                    <a:lnTo>
                      <a:pt x="194" y="76"/>
                    </a:lnTo>
                    <a:lnTo>
                      <a:pt x="112" y="70"/>
                    </a:lnTo>
                    <a:lnTo>
                      <a:pt x="52" y="62"/>
                    </a:lnTo>
                    <a:lnTo>
                      <a:pt x="30" y="58"/>
                    </a:lnTo>
                    <a:lnTo>
                      <a:pt x="12" y="54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12" y="36"/>
                    </a:lnTo>
                    <a:lnTo>
                      <a:pt x="30" y="32"/>
                    </a:lnTo>
                    <a:lnTo>
                      <a:pt x="52" y="28"/>
                    </a:lnTo>
                    <a:lnTo>
                      <a:pt x="112" y="20"/>
                    </a:lnTo>
                    <a:lnTo>
                      <a:pt x="194" y="14"/>
                    </a:lnTo>
                    <a:lnTo>
                      <a:pt x="292" y="8"/>
                    </a:lnTo>
                    <a:lnTo>
                      <a:pt x="406" y="4"/>
                    </a:lnTo>
                    <a:lnTo>
                      <a:pt x="532" y="2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802" y="2"/>
                    </a:lnTo>
                    <a:lnTo>
                      <a:pt x="928" y="4"/>
                    </a:lnTo>
                    <a:lnTo>
                      <a:pt x="1042" y="8"/>
                    </a:lnTo>
                    <a:lnTo>
                      <a:pt x="1142" y="14"/>
                    </a:lnTo>
                    <a:lnTo>
                      <a:pt x="1224" y="20"/>
                    </a:lnTo>
                    <a:lnTo>
                      <a:pt x="1284" y="28"/>
                    </a:lnTo>
                    <a:lnTo>
                      <a:pt x="1308" y="32"/>
                    </a:lnTo>
                    <a:lnTo>
                      <a:pt x="1324" y="36"/>
                    </a:lnTo>
                    <a:lnTo>
                      <a:pt x="1334" y="40"/>
                    </a:lnTo>
                    <a:lnTo>
                      <a:pt x="1336" y="44"/>
                    </a:lnTo>
                    <a:lnTo>
                      <a:pt x="1338" y="46"/>
                    </a:lnTo>
                    <a:lnTo>
                      <a:pt x="1338" y="46"/>
                    </a:lnTo>
                    <a:lnTo>
                      <a:pt x="1336" y="48"/>
                    </a:lnTo>
                    <a:lnTo>
                      <a:pt x="1334" y="50"/>
                    </a:lnTo>
                    <a:lnTo>
                      <a:pt x="1324" y="54"/>
                    </a:lnTo>
                    <a:lnTo>
                      <a:pt x="1308" y="58"/>
                    </a:lnTo>
                    <a:lnTo>
                      <a:pt x="1284" y="62"/>
                    </a:lnTo>
                    <a:lnTo>
                      <a:pt x="1224" y="70"/>
                    </a:lnTo>
                    <a:lnTo>
                      <a:pt x="1142" y="76"/>
                    </a:lnTo>
                    <a:lnTo>
                      <a:pt x="1042" y="82"/>
                    </a:lnTo>
                    <a:lnTo>
                      <a:pt x="928" y="86"/>
                    </a:lnTo>
                    <a:lnTo>
                      <a:pt x="802" y="88"/>
                    </a:lnTo>
                    <a:lnTo>
                      <a:pt x="666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465"/>
              <p:cNvSpPr>
                <a:spLocks/>
              </p:cNvSpPr>
              <p:nvPr/>
            </p:nvSpPr>
            <p:spPr bwMode="auto">
              <a:xfrm>
                <a:off x="3176" y="4180"/>
                <a:ext cx="1348" cy="90"/>
              </a:xfrm>
              <a:custGeom>
                <a:avLst/>
                <a:gdLst>
                  <a:gd name="T0" fmla="*/ 672 w 1348"/>
                  <a:gd name="T1" fmla="*/ 0 h 90"/>
                  <a:gd name="T2" fmla="*/ 672 w 1348"/>
                  <a:gd name="T3" fmla="*/ 0 h 90"/>
                  <a:gd name="T4" fmla="*/ 536 w 1348"/>
                  <a:gd name="T5" fmla="*/ 2 h 90"/>
                  <a:gd name="T6" fmla="*/ 410 w 1348"/>
                  <a:gd name="T7" fmla="*/ 4 h 90"/>
                  <a:gd name="T8" fmla="*/ 296 w 1348"/>
                  <a:gd name="T9" fmla="*/ 8 h 90"/>
                  <a:gd name="T10" fmla="*/ 196 w 1348"/>
                  <a:gd name="T11" fmla="*/ 14 h 90"/>
                  <a:gd name="T12" fmla="*/ 114 w 1348"/>
                  <a:gd name="T13" fmla="*/ 20 h 90"/>
                  <a:gd name="T14" fmla="*/ 52 w 1348"/>
                  <a:gd name="T15" fmla="*/ 28 h 90"/>
                  <a:gd name="T16" fmla="*/ 30 w 1348"/>
                  <a:gd name="T17" fmla="*/ 32 h 90"/>
                  <a:gd name="T18" fmla="*/ 14 w 1348"/>
                  <a:gd name="T19" fmla="*/ 36 h 90"/>
                  <a:gd name="T20" fmla="*/ 4 w 1348"/>
                  <a:gd name="T21" fmla="*/ 40 h 90"/>
                  <a:gd name="T22" fmla="*/ 0 w 1348"/>
                  <a:gd name="T23" fmla="*/ 44 h 90"/>
                  <a:gd name="T24" fmla="*/ 0 w 1348"/>
                  <a:gd name="T25" fmla="*/ 46 h 90"/>
                  <a:gd name="T26" fmla="*/ 0 w 1348"/>
                  <a:gd name="T27" fmla="*/ 46 h 90"/>
                  <a:gd name="T28" fmla="*/ 0 w 1348"/>
                  <a:gd name="T29" fmla="*/ 48 h 90"/>
                  <a:gd name="T30" fmla="*/ 4 w 1348"/>
                  <a:gd name="T31" fmla="*/ 50 h 90"/>
                  <a:gd name="T32" fmla="*/ 14 w 1348"/>
                  <a:gd name="T33" fmla="*/ 54 h 90"/>
                  <a:gd name="T34" fmla="*/ 30 w 1348"/>
                  <a:gd name="T35" fmla="*/ 58 h 90"/>
                  <a:gd name="T36" fmla="*/ 52 w 1348"/>
                  <a:gd name="T37" fmla="*/ 62 h 90"/>
                  <a:gd name="T38" fmla="*/ 114 w 1348"/>
                  <a:gd name="T39" fmla="*/ 70 h 90"/>
                  <a:gd name="T40" fmla="*/ 196 w 1348"/>
                  <a:gd name="T41" fmla="*/ 76 h 90"/>
                  <a:gd name="T42" fmla="*/ 296 w 1348"/>
                  <a:gd name="T43" fmla="*/ 82 h 90"/>
                  <a:gd name="T44" fmla="*/ 410 w 1348"/>
                  <a:gd name="T45" fmla="*/ 86 h 90"/>
                  <a:gd name="T46" fmla="*/ 536 w 1348"/>
                  <a:gd name="T47" fmla="*/ 88 h 90"/>
                  <a:gd name="T48" fmla="*/ 672 w 1348"/>
                  <a:gd name="T49" fmla="*/ 90 h 90"/>
                  <a:gd name="T50" fmla="*/ 672 w 1348"/>
                  <a:gd name="T51" fmla="*/ 90 h 90"/>
                  <a:gd name="T52" fmla="*/ 808 w 1348"/>
                  <a:gd name="T53" fmla="*/ 88 h 90"/>
                  <a:gd name="T54" fmla="*/ 936 w 1348"/>
                  <a:gd name="T55" fmla="*/ 86 h 90"/>
                  <a:gd name="T56" fmla="*/ 1052 w 1348"/>
                  <a:gd name="T57" fmla="*/ 82 h 90"/>
                  <a:gd name="T58" fmla="*/ 1152 w 1348"/>
                  <a:gd name="T59" fmla="*/ 76 h 90"/>
                  <a:gd name="T60" fmla="*/ 1234 w 1348"/>
                  <a:gd name="T61" fmla="*/ 70 h 90"/>
                  <a:gd name="T62" fmla="*/ 1296 w 1348"/>
                  <a:gd name="T63" fmla="*/ 62 h 90"/>
                  <a:gd name="T64" fmla="*/ 1318 w 1348"/>
                  <a:gd name="T65" fmla="*/ 58 h 90"/>
                  <a:gd name="T66" fmla="*/ 1334 w 1348"/>
                  <a:gd name="T67" fmla="*/ 54 h 90"/>
                  <a:gd name="T68" fmla="*/ 1344 w 1348"/>
                  <a:gd name="T69" fmla="*/ 50 h 90"/>
                  <a:gd name="T70" fmla="*/ 1348 w 1348"/>
                  <a:gd name="T71" fmla="*/ 48 h 90"/>
                  <a:gd name="T72" fmla="*/ 1348 w 1348"/>
                  <a:gd name="T73" fmla="*/ 46 h 90"/>
                  <a:gd name="T74" fmla="*/ 1348 w 1348"/>
                  <a:gd name="T75" fmla="*/ 46 h 90"/>
                  <a:gd name="T76" fmla="*/ 1348 w 1348"/>
                  <a:gd name="T77" fmla="*/ 44 h 90"/>
                  <a:gd name="T78" fmla="*/ 1344 w 1348"/>
                  <a:gd name="T79" fmla="*/ 40 h 90"/>
                  <a:gd name="T80" fmla="*/ 1334 w 1348"/>
                  <a:gd name="T81" fmla="*/ 36 h 90"/>
                  <a:gd name="T82" fmla="*/ 1318 w 1348"/>
                  <a:gd name="T83" fmla="*/ 32 h 90"/>
                  <a:gd name="T84" fmla="*/ 1296 w 1348"/>
                  <a:gd name="T85" fmla="*/ 28 h 90"/>
                  <a:gd name="T86" fmla="*/ 1234 w 1348"/>
                  <a:gd name="T87" fmla="*/ 20 h 90"/>
                  <a:gd name="T88" fmla="*/ 1152 w 1348"/>
                  <a:gd name="T89" fmla="*/ 14 h 90"/>
                  <a:gd name="T90" fmla="*/ 1052 w 1348"/>
                  <a:gd name="T91" fmla="*/ 8 h 90"/>
                  <a:gd name="T92" fmla="*/ 936 w 1348"/>
                  <a:gd name="T93" fmla="*/ 4 h 90"/>
                  <a:gd name="T94" fmla="*/ 808 w 1348"/>
                  <a:gd name="T95" fmla="*/ 2 h 90"/>
                  <a:gd name="T96" fmla="*/ 672 w 1348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8" h="90">
                    <a:moveTo>
                      <a:pt x="672" y="0"/>
                    </a:moveTo>
                    <a:lnTo>
                      <a:pt x="672" y="0"/>
                    </a:lnTo>
                    <a:lnTo>
                      <a:pt x="536" y="2"/>
                    </a:lnTo>
                    <a:lnTo>
                      <a:pt x="410" y="4"/>
                    </a:lnTo>
                    <a:lnTo>
                      <a:pt x="296" y="8"/>
                    </a:lnTo>
                    <a:lnTo>
                      <a:pt x="196" y="14"/>
                    </a:lnTo>
                    <a:lnTo>
                      <a:pt x="114" y="20"/>
                    </a:lnTo>
                    <a:lnTo>
                      <a:pt x="52" y="28"/>
                    </a:lnTo>
                    <a:lnTo>
                      <a:pt x="30" y="32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14" y="54"/>
                    </a:lnTo>
                    <a:lnTo>
                      <a:pt x="30" y="58"/>
                    </a:lnTo>
                    <a:lnTo>
                      <a:pt x="52" y="62"/>
                    </a:lnTo>
                    <a:lnTo>
                      <a:pt x="114" y="70"/>
                    </a:lnTo>
                    <a:lnTo>
                      <a:pt x="196" y="76"/>
                    </a:lnTo>
                    <a:lnTo>
                      <a:pt x="296" y="82"/>
                    </a:lnTo>
                    <a:lnTo>
                      <a:pt x="410" y="86"/>
                    </a:lnTo>
                    <a:lnTo>
                      <a:pt x="536" y="88"/>
                    </a:lnTo>
                    <a:lnTo>
                      <a:pt x="672" y="90"/>
                    </a:lnTo>
                    <a:lnTo>
                      <a:pt x="672" y="90"/>
                    </a:lnTo>
                    <a:lnTo>
                      <a:pt x="808" y="88"/>
                    </a:lnTo>
                    <a:lnTo>
                      <a:pt x="936" y="86"/>
                    </a:lnTo>
                    <a:lnTo>
                      <a:pt x="1052" y="82"/>
                    </a:lnTo>
                    <a:lnTo>
                      <a:pt x="1152" y="76"/>
                    </a:lnTo>
                    <a:lnTo>
                      <a:pt x="1234" y="70"/>
                    </a:lnTo>
                    <a:lnTo>
                      <a:pt x="1296" y="62"/>
                    </a:lnTo>
                    <a:lnTo>
                      <a:pt x="1318" y="58"/>
                    </a:lnTo>
                    <a:lnTo>
                      <a:pt x="1334" y="54"/>
                    </a:lnTo>
                    <a:lnTo>
                      <a:pt x="1344" y="50"/>
                    </a:lnTo>
                    <a:lnTo>
                      <a:pt x="1348" y="48"/>
                    </a:lnTo>
                    <a:lnTo>
                      <a:pt x="1348" y="46"/>
                    </a:lnTo>
                    <a:lnTo>
                      <a:pt x="1348" y="46"/>
                    </a:lnTo>
                    <a:lnTo>
                      <a:pt x="1348" y="44"/>
                    </a:lnTo>
                    <a:lnTo>
                      <a:pt x="1344" y="40"/>
                    </a:lnTo>
                    <a:lnTo>
                      <a:pt x="1334" y="36"/>
                    </a:lnTo>
                    <a:lnTo>
                      <a:pt x="1318" y="32"/>
                    </a:lnTo>
                    <a:lnTo>
                      <a:pt x="1296" y="28"/>
                    </a:lnTo>
                    <a:lnTo>
                      <a:pt x="1234" y="20"/>
                    </a:lnTo>
                    <a:lnTo>
                      <a:pt x="1152" y="14"/>
                    </a:lnTo>
                    <a:lnTo>
                      <a:pt x="1052" y="8"/>
                    </a:lnTo>
                    <a:lnTo>
                      <a:pt x="936" y="4"/>
                    </a:lnTo>
                    <a:lnTo>
                      <a:pt x="808" y="2"/>
                    </a:lnTo>
                    <a:lnTo>
                      <a:pt x="6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466"/>
              <p:cNvSpPr>
                <a:spLocks noEditPoints="1"/>
              </p:cNvSpPr>
              <p:nvPr/>
            </p:nvSpPr>
            <p:spPr bwMode="auto">
              <a:xfrm>
                <a:off x="3182" y="4180"/>
                <a:ext cx="1338" cy="90"/>
              </a:xfrm>
              <a:custGeom>
                <a:avLst/>
                <a:gdLst>
                  <a:gd name="T0" fmla="*/ 666 w 1338"/>
                  <a:gd name="T1" fmla="*/ 90 h 90"/>
                  <a:gd name="T2" fmla="*/ 408 w 1338"/>
                  <a:gd name="T3" fmla="*/ 86 h 90"/>
                  <a:gd name="T4" fmla="*/ 198 w 1338"/>
                  <a:gd name="T5" fmla="*/ 76 h 90"/>
                  <a:gd name="T6" fmla="*/ 56 w 1338"/>
                  <a:gd name="T7" fmla="*/ 62 h 90"/>
                  <a:gd name="T8" fmla="*/ 18 w 1338"/>
                  <a:gd name="T9" fmla="*/ 54 h 90"/>
                  <a:gd name="T10" fmla="*/ 6 w 1338"/>
                  <a:gd name="T11" fmla="*/ 48 h 90"/>
                  <a:gd name="T12" fmla="*/ 4 w 1338"/>
                  <a:gd name="T13" fmla="*/ 46 h 90"/>
                  <a:gd name="T14" fmla="*/ 8 w 1338"/>
                  <a:gd name="T15" fmla="*/ 40 h 90"/>
                  <a:gd name="T16" fmla="*/ 34 w 1338"/>
                  <a:gd name="T17" fmla="*/ 32 h 90"/>
                  <a:gd name="T18" fmla="*/ 118 w 1338"/>
                  <a:gd name="T19" fmla="*/ 20 h 90"/>
                  <a:gd name="T20" fmla="*/ 296 w 1338"/>
                  <a:gd name="T21" fmla="*/ 8 h 90"/>
                  <a:gd name="T22" fmla="*/ 532 w 1338"/>
                  <a:gd name="T23" fmla="*/ 2 h 90"/>
                  <a:gd name="T24" fmla="*/ 666 w 1338"/>
                  <a:gd name="T25" fmla="*/ 2 h 90"/>
                  <a:gd name="T26" fmla="*/ 926 w 1338"/>
                  <a:gd name="T27" fmla="*/ 4 h 90"/>
                  <a:gd name="T28" fmla="*/ 1138 w 1338"/>
                  <a:gd name="T29" fmla="*/ 14 h 90"/>
                  <a:gd name="T30" fmla="*/ 1280 w 1338"/>
                  <a:gd name="T31" fmla="*/ 28 h 90"/>
                  <a:gd name="T32" fmla="*/ 1318 w 1338"/>
                  <a:gd name="T33" fmla="*/ 36 h 90"/>
                  <a:gd name="T34" fmla="*/ 1332 w 1338"/>
                  <a:gd name="T35" fmla="*/ 44 h 90"/>
                  <a:gd name="T36" fmla="*/ 1332 w 1338"/>
                  <a:gd name="T37" fmla="*/ 46 h 90"/>
                  <a:gd name="T38" fmla="*/ 1328 w 1338"/>
                  <a:gd name="T39" fmla="*/ 50 h 90"/>
                  <a:gd name="T40" fmla="*/ 1302 w 1338"/>
                  <a:gd name="T41" fmla="*/ 58 h 90"/>
                  <a:gd name="T42" fmla="*/ 1218 w 1338"/>
                  <a:gd name="T43" fmla="*/ 70 h 90"/>
                  <a:gd name="T44" fmla="*/ 1040 w 1338"/>
                  <a:gd name="T45" fmla="*/ 82 h 90"/>
                  <a:gd name="T46" fmla="*/ 800 w 1338"/>
                  <a:gd name="T47" fmla="*/ 88 h 90"/>
                  <a:gd name="T48" fmla="*/ 666 w 1338"/>
                  <a:gd name="T49" fmla="*/ 0 h 90"/>
                  <a:gd name="T50" fmla="*/ 532 w 1338"/>
                  <a:gd name="T51" fmla="*/ 2 h 90"/>
                  <a:gd name="T52" fmla="*/ 292 w 1338"/>
                  <a:gd name="T53" fmla="*/ 8 h 90"/>
                  <a:gd name="T54" fmla="*/ 112 w 1338"/>
                  <a:gd name="T55" fmla="*/ 20 h 90"/>
                  <a:gd name="T56" fmla="*/ 30 w 1338"/>
                  <a:gd name="T57" fmla="*/ 32 h 90"/>
                  <a:gd name="T58" fmla="*/ 2 w 1338"/>
                  <a:gd name="T59" fmla="*/ 40 h 90"/>
                  <a:gd name="T60" fmla="*/ 0 w 1338"/>
                  <a:gd name="T61" fmla="*/ 46 h 90"/>
                  <a:gd name="T62" fmla="*/ 0 w 1338"/>
                  <a:gd name="T63" fmla="*/ 48 h 90"/>
                  <a:gd name="T64" fmla="*/ 12 w 1338"/>
                  <a:gd name="T65" fmla="*/ 54 h 90"/>
                  <a:gd name="T66" fmla="*/ 52 w 1338"/>
                  <a:gd name="T67" fmla="*/ 62 h 90"/>
                  <a:gd name="T68" fmla="*/ 194 w 1338"/>
                  <a:gd name="T69" fmla="*/ 76 h 90"/>
                  <a:gd name="T70" fmla="*/ 406 w 1338"/>
                  <a:gd name="T71" fmla="*/ 86 h 90"/>
                  <a:gd name="T72" fmla="*/ 666 w 1338"/>
                  <a:gd name="T73" fmla="*/ 90 h 90"/>
                  <a:gd name="T74" fmla="*/ 802 w 1338"/>
                  <a:gd name="T75" fmla="*/ 88 h 90"/>
                  <a:gd name="T76" fmla="*/ 1042 w 1338"/>
                  <a:gd name="T77" fmla="*/ 82 h 90"/>
                  <a:gd name="T78" fmla="*/ 1224 w 1338"/>
                  <a:gd name="T79" fmla="*/ 70 h 90"/>
                  <a:gd name="T80" fmla="*/ 1308 w 1338"/>
                  <a:gd name="T81" fmla="*/ 58 h 90"/>
                  <a:gd name="T82" fmla="*/ 1334 w 1338"/>
                  <a:gd name="T83" fmla="*/ 50 h 90"/>
                  <a:gd name="T84" fmla="*/ 1338 w 1338"/>
                  <a:gd name="T85" fmla="*/ 46 h 90"/>
                  <a:gd name="T86" fmla="*/ 1336 w 1338"/>
                  <a:gd name="T87" fmla="*/ 44 h 90"/>
                  <a:gd name="T88" fmla="*/ 1324 w 1338"/>
                  <a:gd name="T89" fmla="*/ 36 h 90"/>
                  <a:gd name="T90" fmla="*/ 1284 w 1338"/>
                  <a:gd name="T91" fmla="*/ 28 h 90"/>
                  <a:gd name="T92" fmla="*/ 1142 w 1338"/>
                  <a:gd name="T93" fmla="*/ 14 h 90"/>
                  <a:gd name="T94" fmla="*/ 928 w 1338"/>
                  <a:gd name="T95" fmla="*/ 4 h 90"/>
                  <a:gd name="T96" fmla="*/ 666 w 1338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38" h="90">
                    <a:moveTo>
                      <a:pt x="666" y="90"/>
                    </a:moveTo>
                    <a:lnTo>
                      <a:pt x="666" y="90"/>
                    </a:lnTo>
                    <a:lnTo>
                      <a:pt x="532" y="88"/>
                    </a:lnTo>
                    <a:lnTo>
                      <a:pt x="408" y="86"/>
                    </a:lnTo>
                    <a:lnTo>
                      <a:pt x="296" y="82"/>
                    </a:lnTo>
                    <a:lnTo>
                      <a:pt x="198" y="76"/>
                    </a:lnTo>
                    <a:lnTo>
                      <a:pt x="118" y="70"/>
                    </a:lnTo>
                    <a:lnTo>
                      <a:pt x="56" y="62"/>
                    </a:lnTo>
                    <a:lnTo>
                      <a:pt x="34" y="58"/>
                    </a:lnTo>
                    <a:lnTo>
                      <a:pt x="18" y="54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6" y="44"/>
                    </a:lnTo>
                    <a:lnTo>
                      <a:pt x="8" y="40"/>
                    </a:lnTo>
                    <a:lnTo>
                      <a:pt x="18" y="36"/>
                    </a:lnTo>
                    <a:lnTo>
                      <a:pt x="34" y="32"/>
                    </a:lnTo>
                    <a:lnTo>
                      <a:pt x="56" y="28"/>
                    </a:lnTo>
                    <a:lnTo>
                      <a:pt x="118" y="20"/>
                    </a:lnTo>
                    <a:lnTo>
                      <a:pt x="198" y="14"/>
                    </a:lnTo>
                    <a:lnTo>
                      <a:pt x="296" y="8"/>
                    </a:lnTo>
                    <a:lnTo>
                      <a:pt x="408" y="4"/>
                    </a:lnTo>
                    <a:lnTo>
                      <a:pt x="532" y="2"/>
                    </a:lnTo>
                    <a:lnTo>
                      <a:pt x="666" y="2"/>
                    </a:lnTo>
                    <a:lnTo>
                      <a:pt x="666" y="2"/>
                    </a:lnTo>
                    <a:lnTo>
                      <a:pt x="800" y="2"/>
                    </a:lnTo>
                    <a:lnTo>
                      <a:pt x="926" y="4"/>
                    </a:lnTo>
                    <a:lnTo>
                      <a:pt x="1040" y="8"/>
                    </a:lnTo>
                    <a:lnTo>
                      <a:pt x="1138" y="14"/>
                    </a:lnTo>
                    <a:lnTo>
                      <a:pt x="1218" y="20"/>
                    </a:lnTo>
                    <a:lnTo>
                      <a:pt x="1280" y="28"/>
                    </a:lnTo>
                    <a:lnTo>
                      <a:pt x="1302" y="32"/>
                    </a:lnTo>
                    <a:lnTo>
                      <a:pt x="1318" y="36"/>
                    </a:lnTo>
                    <a:lnTo>
                      <a:pt x="1328" y="40"/>
                    </a:lnTo>
                    <a:lnTo>
                      <a:pt x="1332" y="44"/>
                    </a:lnTo>
                    <a:lnTo>
                      <a:pt x="1332" y="46"/>
                    </a:lnTo>
                    <a:lnTo>
                      <a:pt x="1332" y="46"/>
                    </a:lnTo>
                    <a:lnTo>
                      <a:pt x="1332" y="48"/>
                    </a:lnTo>
                    <a:lnTo>
                      <a:pt x="1328" y="50"/>
                    </a:lnTo>
                    <a:lnTo>
                      <a:pt x="1318" y="54"/>
                    </a:lnTo>
                    <a:lnTo>
                      <a:pt x="1302" y="58"/>
                    </a:lnTo>
                    <a:lnTo>
                      <a:pt x="1280" y="62"/>
                    </a:lnTo>
                    <a:lnTo>
                      <a:pt x="1218" y="70"/>
                    </a:lnTo>
                    <a:lnTo>
                      <a:pt x="1138" y="76"/>
                    </a:lnTo>
                    <a:lnTo>
                      <a:pt x="1040" y="82"/>
                    </a:lnTo>
                    <a:lnTo>
                      <a:pt x="926" y="86"/>
                    </a:lnTo>
                    <a:lnTo>
                      <a:pt x="800" y="88"/>
                    </a:lnTo>
                    <a:lnTo>
                      <a:pt x="666" y="90"/>
                    </a:lnTo>
                    <a:close/>
                    <a:moveTo>
                      <a:pt x="666" y="0"/>
                    </a:moveTo>
                    <a:lnTo>
                      <a:pt x="666" y="0"/>
                    </a:lnTo>
                    <a:lnTo>
                      <a:pt x="532" y="2"/>
                    </a:lnTo>
                    <a:lnTo>
                      <a:pt x="406" y="4"/>
                    </a:lnTo>
                    <a:lnTo>
                      <a:pt x="292" y="8"/>
                    </a:lnTo>
                    <a:lnTo>
                      <a:pt x="194" y="14"/>
                    </a:lnTo>
                    <a:lnTo>
                      <a:pt x="112" y="20"/>
                    </a:lnTo>
                    <a:lnTo>
                      <a:pt x="52" y="28"/>
                    </a:lnTo>
                    <a:lnTo>
                      <a:pt x="30" y="32"/>
                    </a:lnTo>
                    <a:lnTo>
                      <a:pt x="12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12" y="54"/>
                    </a:lnTo>
                    <a:lnTo>
                      <a:pt x="30" y="58"/>
                    </a:lnTo>
                    <a:lnTo>
                      <a:pt x="52" y="62"/>
                    </a:lnTo>
                    <a:lnTo>
                      <a:pt x="112" y="70"/>
                    </a:lnTo>
                    <a:lnTo>
                      <a:pt x="194" y="76"/>
                    </a:lnTo>
                    <a:lnTo>
                      <a:pt x="292" y="82"/>
                    </a:lnTo>
                    <a:lnTo>
                      <a:pt x="406" y="86"/>
                    </a:lnTo>
                    <a:lnTo>
                      <a:pt x="532" y="88"/>
                    </a:lnTo>
                    <a:lnTo>
                      <a:pt x="666" y="90"/>
                    </a:lnTo>
                    <a:lnTo>
                      <a:pt x="666" y="90"/>
                    </a:lnTo>
                    <a:lnTo>
                      <a:pt x="802" y="88"/>
                    </a:lnTo>
                    <a:lnTo>
                      <a:pt x="928" y="86"/>
                    </a:lnTo>
                    <a:lnTo>
                      <a:pt x="1042" y="82"/>
                    </a:lnTo>
                    <a:lnTo>
                      <a:pt x="1142" y="76"/>
                    </a:lnTo>
                    <a:lnTo>
                      <a:pt x="1224" y="70"/>
                    </a:lnTo>
                    <a:lnTo>
                      <a:pt x="1284" y="62"/>
                    </a:lnTo>
                    <a:lnTo>
                      <a:pt x="1308" y="58"/>
                    </a:lnTo>
                    <a:lnTo>
                      <a:pt x="1324" y="54"/>
                    </a:lnTo>
                    <a:lnTo>
                      <a:pt x="1334" y="50"/>
                    </a:lnTo>
                    <a:lnTo>
                      <a:pt x="1336" y="48"/>
                    </a:lnTo>
                    <a:lnTo>
                      <a:pt x="1338" y="46"/>
                    </a:lnTo>
                    <a:lnTo>
                      <a:pt x="1338" y="46"/>
                    </a:lnTo>
                    <a:lnTo>
                      <a:pt x="1336" y="44"/>
                    </a:lnTo>
                    <a:lnTo>
                      <a:pt x="1334" y="40"/>
                    </a:lnTo>
                    <a:lnTo>
                      <a:pt x="1324" y="36"/>
                    </a:lnTo>
                    <a:lnTo>
                      <a:pt x="1308" y="32"/>
                    </a:lnTo>
                    <a:lnTo>
                      <a:pt x="1284" y="28"/>
                    </a:lnTo>
                    <a:lnTo>
                      <a:pt x="1224" y="20"/>
                    </a:lnTo>
                    <a:lnTo>
                      <a:pt x="1142" y="14"/>
                    </a:lnTo>
                    <a:lnTo>
                      <a:pt x="1042" y="8"/>
                    </a:lnTo>
                    <a:lnTo>
                      <a:pt x="928" y="4"/>
                    </a:lnTo>
                    <a:lnTo>
                      <a:pt x="802" y="2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BDB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467"/>
              <p:cNvSpPr>
                <a:spLocks/>
              </p:cNvSpPr>
              <p:nvPr/>
            </p:nvSpPr>
            <p:spPr bwMode="auto">
              <a:xfrm>
                <a:off x="3186" y="4182"/>
                <a:ext cx="1328" cy="88"/>
              </a:xfrm>
              <a:custGeom>
                <a:avLst/>
                <a:gdLst>
                  <a:gd name="T0" fmla="*/ 662 w 1328"/>
                  <a:gd name="T1" fmla="*/ 88 h 88"/>
                  <a:gd name="T2" fmla="*/ 662 w 1328"/>
                  <a:gd name="T3" fmla="*/ 88 h 88"/>
                  <a:gd name="T4" fmla="*/ 528 w 1328"/>
                  <a:gd name="T5" fmla="*/ 86 h 88"/>
                  <a:gd name="T6" fmla="*/ 404 w 1328"/>
                  <a:gd name="T7" fmla="*/ 84 h 88"/>
                  <a:gd name="T8" fmla="*/ 292 w 1328"/>
                  <a:gd name="T9" fmla="*/ 80 h 88"/>
                  <a:gd name="T10" fmla="*/ 194 w 1328"/>
                  <a:gd name="T11" fmla="*/ 74 h 88"/>
                  <a:gd name="T12" fmla="*/ 114 w 1328"/>
                  <a:gd name="T13" fmla="*/ 68 h 88"/>
                  <a:gd name="T14" fmla="*/ 52 w 1328"/>
                  <a:gd name="T15" fmla="*/ 60 h 88"/>
                  <a:gd name="T16" fmla="*/ 30 w 1328"/>
                  <a:gd name="T17" fmla="*/ 56 h 88"/>
                  <a:gd name="T18" fmla="*/ 14 w 1328"/>
                  <a:gd name="T19" fmla="*/ 52 h 88"/>
                  <a:gd name="T20" fmla="*/ 4 w 1328"/>
                  <a:gd name="T21" fmla="*/ 48 h 88"/>
                  <a:gd name="T22" fmla="*/ 2 w 1328"/>
                  <a:gd name="T23" fmla="*/ 46 h 88"/>
                  <a:gd name="T24" fmla="*/ 0 w 1328"/>
                  <a:gd name="T25" fmla="*/ 44 h 88"/>
                  <a:gd name="T26" fmla="*/ 0 w 1328"/>
                  <a:gd name="T27" fmla="*/ 44 h 88"/>
                  <a:gd name="T28" fmla="*/ 2 w 1328"/>
                  <a:gd name="T29" fmla="*/ 42 h 88"/>
                  <a:gd name="T30" fmla="*/ 4 w 1328"/>
                  <a:gd name="T31" fmla="*/ 38 h 88"/>
                  <a:gd name="T32" fmla="*/ 14 w 1328"/>
                  <a:gd name="T33" fmla="*/ 34 h 88"/>
                  <a:gd name="T34" fmla="*/ 30 w 1328"/>
                  <a:gd name="T35" fmla="*/ 30 h 88"/>
                  <a:gd name="T36" fmla="*/ 52 w 1328"/>
                  <a:gd name="T37" fmla="*/ 26 h 88"/>
                  <a:gd name="T38" fmla="*/ 114 w 1328"/>
                  <a:gd name="T39" fmla="*/ 18 h 88"/>
                  <a:gd name="T40" fmla="*/ 194 w 1328"/>
                  <a:gd name="T41" fmla="*/ 12 h 88"/>
                  <a:gd name="T42" fmla="*/ 292 w 1328"/>
                  <a:gd name="T43" fmla="*/ 6 h 88"/>
                  <a:gd name="T44" fmla="*/ 404 w 1328"/>
                  <a:gd name="T45" fmla="*/ 2 h 88"/>
                  <a:gd name="T46" fmla="*/ 528 w 1328"/>
                  <a:gd name="T47" fmla="*/ 0 h 88"/>
                  <a:gd name="T48" fmla="*/ 662 w 1328"/>
                  <a:gd name="T49" fmla="*/ 0 h 88"/>
                  <a:gd name="T50" fmla="*/ 662 w 1328"/>
                  <a:gd name="T51" fmla="*/ 0 h 88"/>
                  <a:gd name="T52" fmla="*/ 796 w 1328"/>
                  <a:gd name="T53" fmla="*/ 0 h 88"/>
                  <a:gd name="T54" fmla="*/ 922 w 1328"/>
                  <a:gd name="T55" fmla="*/ 2 h 88"/>
                  <a:gd name="T56" fmla="*/ 1036 w 1328"/>
                  <a:gd name="T57" fmla="*/ 6 h 88"/>
                  <a:gd name="T58" fmla="*/ 1134 w 1328"/>
                  <a:gd name="T59" fmla="*/ 12 h 88"/>
                  <a:gd name="T60" fmla="*/ 1214 w 1328"/>
                  <a:gd name="T61" fmla="*/ 18 h 88"/>
                  <a:gd name="T62" fmla="*/ 1276 w 1328"/>
                  <a:gd name="T63" fmla="*/ 26 h 88"/>
                  <a:gd name="T64" fmla="*/ 1298 w 1328"/>
                  <a:gd name="T65" fmla="*/ 30 h 88"/>
                  <a:gd name="T66" fmla="*/ 1314 w 1328"/>
                  <a:gd name="T67" fmla="*/ 34 h 88"/>
                  <a:gd name="T68" fmla="*/ 1324 w 1328"/>
                  <a:gd name="T69" fmla="*/ 38 h 88"/>
                  <a:gd name="T70" fmla="*/ 1328 w 1328"/>
                  <a:gd name="T71" fmla="*/ 42 h 88"/>
                  <a:gd name="T72" fmla="*/ 1328 w 1328"/>
                  <a:gd name="T73" fmla="*/ 44 h 88"/>
                  <a:gd name="T74" fmla="*/ 1328 w 1328"/>
                  <a:gd name="T75" fmla="*/ 44 h 88"/>
                  <a:gd name="T76" fmla="*/ 1328 w 1328"/>
                  <a:gd name="T77" fmla="*/ 46 h 88"/>
                  <a:gd name="T78" fmla="*/ 1324 w 1328"/>
                  <a:gd name="T79" fmla="*/ 48 h 88"/>
                  <a:gd name="T80" fmla="*/ 1314 w 1328"/>
                  <a:gd name="T81" fmla="*/ 52 h 88"/>
                  <a:gd name="T82" fmla="*/ 1298 w 1328"/>
                  <a:gd name="T83" fmla="*/ 56 h 88"/>
                  <a:gd name="T84" fmla="*/ 1276 w 1328"/>
                  <a:gd name="T85" fmla="*/ 60 h 88"/>
                  <a:gd name="T86" fmla="*/ 1214 w 1328"/>
                  <a:gd name="T87" fmla="*/ 68 h 88"/>
                  <a:gd name="T88" fmla="*/ 1134 w 1328"/>
                  <a:gd name="T89" fmla="*/ 74 h 88"/>
                  <a:gd name="T90" fmla="*/ 1036 w 1328"/>
                  <a:gd name="T91" fmla="*/ 80 h 88"/>
                  <a:gd name="T92" fmla="*/ 922 w 1328"/>
                  <a:gd name="T93" fmla="*/ 84 h 88"/>
                  <a:gd name="T94" fmla="*/ 796 w 1328"/>
                  <a:gd name="T95" fmla="*/ 86 h 88"/>
                  <a:gd name="T96" fmla="*/ 662 w 1328"/>
                  <a:gd name="T9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8" h="88">
                    <a:moveTo>
                      <a:pt x="662" y="88"/>
                    </a:moveTo>
                    <a:lnTo>
                      <a:pt x="662" y="88"/>
                    </a:lnTo>
                    <a:lnTo>
                      <a:pt x="528" y="86"/>
                    </a:lnTo>
                    <a:lnTo>
                      <a:pt x="404" y="84"/>
                    </a:lnTo>
                    <a:lnTo>
                      <a:pt x="292" y="80"/>
                    </a:lnTo>
                    <a:lnTo>
                      <a:pt x="194" y="74"/>
                    </a:lnTo>
                    <a:lnTo>
                      <a:pt x="114" y="68"/>
                    </a:lnTo>
                    <a:lnTo>
                      <a:pt x="52" y="60"/>
                    </a:lnTo>
                    <a:lnTo>
                      <a:pt x="30" y="56"/>
                    </a:lnTo>
                    <a:lnTo>
                      <a:pt x="14" y="52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14" y="34"/>
                    </a:lnTo>
                    <a:lnTo>
                      <a:pt x="30" y="30"/>
                    </a:lnTo>
                    <a:lnTo>
                      <a:pt x="52" y="26"/>
                    </a:lnTo>
                    <a:lnTo>
                      <a:pt x="114" y="18"/>
                    </a:lnTo>
                    <a:lnTo>
                      <a:pt x="194" y="12"/>
                    </a:lnTo>
                    <a:lnTo>
                      <a:pt x="292" y="6"/>
                    </a:lnTo>
                    <a:lnTo>
                      <a:pt x="404" y="2"/>
                    </a:lnTo>
                    <a:lnTo>
                      <a:pt x="528" y="0"/>
                    </a:lnTo>
                    <a:lnTo>
                      <a:pt x="662" y="0"/>
                    </a:lnTo>
                    <a:lnTo>
                      <a:pt x="662" y="0"/>
                    </a:lnTo>
                    <a:lnTo>
                      <a:pt x="796" y="0"/>
                    </a:lnTo>
                    <a:lnTo>
                      <a:pt x="922" y="2"/>
                    </a:lnTo>
                    <a:lnTo>
                      <a:pt x="1036" y="6"/>
                    </a:lnTo>
                    <a:lnTo>
                      <a:pt x="1134" y="12"/>
                    </a:lnTo>
                    <a:lnTo>
                      <a:pt x="1214" y="18"/>
                    </a:lnTo>
                    <a:lnTo>
                      <a:pt x="1276" y="26"/>
                    </a:lnTo>
                    <a:lnTo>
                      <a:pt x="1298" y="30"/>
                    </a:lnTo>
                    <a:lnTo>
                      <a:pt x="1314" y="34"/>
                    </a:lnTo>
                    <a:lnTo>
                      <a:pt x="1324" y="38"/>
                    </a:lnTo>
                    <a:lnTo>
                      <a:pt x="1328" y="42"/>
                    </a:lnTo>
                    <a:lnTo>
                      <a:pt x="1328" y="44"/>
                    </a:lnTo>
                    <a:lnTo>
                      <a:pt x="1328" y="44"/>
                    </a:lnTo>
                    <a:lnTo>
                      <a:pt x="1328" y="46"/>
                    </a:lnTo>
                    <a:lnTo>
                      <a:pt x="1324" y="48"/>
                    </a:lnTo>
                    <a:lnTo>
                      <a:pt x="1314" y="52"/>
                    </a:lnTo>
                    <a:lnTo>
                      <a:pt x="1298" y="56"/>
                    </a:lnTo>
                    <a:lnTo>
                      <a:pt x="1276" y="60"/>
                    </a:lnTo>
                    <a:lnTo>
                      <a:pt x="1214" y="68"/>
                    </a:lnTo>
                    <a:lnTo>
                      <a:pt x="1134" y="74"/>
                    </a:lnTo>
                    <a:lnTo>
                      <a:pt x="1036" y="80"/>
                    </a:lnTo>
                    <a:lnTo>
                      <a:pt x="922" y="84"/>
                    </a:lnTo>
                    <a:lnTo>
                      <a:pt x="796" y="86"/>
                    </a:lnTo>
                    <a:lnTo>
                      <a:pt x="662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468"/>
              <p:cNvSpPr>
                <a:spLocks/>
              </p:cNvSpPr>
              <p:nvPr/>
            </p:nvSpPr>
            <p:spPr bwMode="auto">
              <a:xfrm>
                <a:off x="3182" y="4180"/>
                <a:ext cx="1338" cy="90"/>
              </a:xfrm>
              <a:custGeom>
                <a:avLst/>
                <a:gdLst>
                  <a:gd name="T0" fmla="*/ 666 w 1338"/>
                  <a:gd name="T1" fmla="*/ 0 h 90"/>
                  <a:gd name="T2" fmla="*/ 666 w 1338"/>
                  <a:gd name="T3" fmla="*/ 0 h 90"/>
                  <a:gd name="T4" fmla="*/ 532 w 1338"/>
                  <a:gd name="T5" fmla="*/ 2 h 90"/>
                  <a:gd name="T6" fmla="*/ 406 w 1338"/>
                  <a:gd name="T7" fmla="*/ 4 h 90"/>
                  <a:gd name="T8" fmla="*/ 292 w 1338"/>
                  <a:gd name="T9" fmla="*/ 8 h 90"/>
                  <a:gd name="T10" fmla="*/ 194 w 1338"/>
                  <a:gd name="T11" fmla="*/ 14 h 90"/>
                  <a:gd name="T12" fmla="*/ 112 w 1338"/>
                  <a:gd name="T13" fmla="*/ 20 h 90"/>
                  <a:gd name="T14" fmla="*/ 52 w 1338"/>
                  <a:gd name="T15" fmla="*/ 28 h 90"/>
                  <a:gd name="T16" fmla="*/ 30 w 1338"/>
                  <a:gd name="T17" fmla="*/ 32 h 90"/>
                  <a:gd name="T18" fmla="*/ 12 w 1338"/>
                  <a:gd name="T19" fmla="*/ 36 h 90"/>
                  <a:gd name="T20" fmla="*/ 2 w 1338"/>
                  <a:gd name="T21" fmla="*/ 40 h 90"/>
                  <a:gd name="T22" fmla="*/ 0 w 1338"/>
                  <a:gd name="T23" fmla="*/ 44 h 90"/>
                  <a:gd name="T24" fmla="*/ 0 w 1338"/>
                  <a:gd name="T25" fmla="*/ 46 h 90"/>
                  <a:gd name="T26" fmla="*/ 0 w 1338"/>
                  <a:gd name="T27" fmla="*/ 46 h 90"/>
                  <a:gd name="T28" fmla="*/ 0 w 1338"/>
                  <a:gd name="T29" fmla="*/ 48 h 90"/>
                  <a:gd name="T30" fmla="*/ 2 w 1338"/>
                  <a:gd name="T31" fmla="*/ 50 h 90"/>
                  <a:gd name="T32" fmla="*/ 12 w 1338"/>
                  <a:gd name="T33" fmla="*/ 54 h 90"/>
                  <a:gd name="T34" fmla="*/ 30 w 1338"/>
                  <a:gd name="T35" fmla="*/ 58 h 90"/>
                  <a:gd name="T36" fmla="*/ 52 w 1338"/>
                  <a:gd name="T37" fmla="*/ 62 h 90"/>
                  <a:gd name="T38" fmla="*/ 112 w 1338"/>
                  <a:gd name="T39" fmla="*/ 70 h 90"/>
                  <a:gd name="T40" fmla="*/ 194 w 1338"/>
                  <a:gd name="T41" fmla="*/ 76 h 90"/>
                  <a:gd name="T42" fmla="*/ 292 w 1338"/>
                  <a:gd name="T43" fmla="*/ 82 h 90"/>
                  <a:gd name="T44" fmla="*/ 406 w 1338"/>
                  <a:gd name="T45" fmla="*/ 86 h 90"/>
                  <a:gd name="T46" fmla="*/ 532 w 1338"/>
                  <a:gd name="T47" fmla="*/ 88 h 90"/>
                  <a:gd name="T48" fmla="*/ 666 w 1338"/>
                  <a:gd name="T49" fmla="*/ 90 h 90"/>
                  <a:gd name="T50" fmla="*/ 666 w 1338"/>
                  <a:gd name="T51" fmla="*/ 90 h 90"/>
                  <a:gd name="T52" fmla="*/ 802 w 1338"/>
                  <a:gd name="T53" fmla="*/ 88 h 90"/>
                  <a:gd name="T54" fmla="*/ 928 w 1338"/>
                  <a:gd name="T55" fmla="*/ 86 h 90"/>
                  <a:gd name="T56" fmla="*/ 1042 w 1338"/>
                  <a:gd name="T57" fmla="*/ 82 h 90"/>
                  <a:gd name="T58" fmla="*/ 1142 w 1338"/>
                  <a:gd name="T59" fmla="*/ 76 h 90"/>
                  <a:gd name="T60" fmla="*/ 1224 w 1338"/>
                  <a:gd name="T61" fmla="*/ 70 h 90"/>
                  <a:gd name="T62" fmla="*/ 1284 w 1338"/>
                  <a:gd name="T63" fmla="*/ 62 h 90"/>
                  <a:gd name="T64" fmla="*/ 1308 w 1338"/>
                  <a:gd name="T65" fmla="*/ 58 h 90"/>
                  <a:gd name="T66" fmla="*/ 1324 w 1338"/>
                  <a:gd name="T67" fmla="*/ 54 h 90"/>
                  <a:gd name="T68" fmla="*/ 1334 w 1338"/>
                  <a:gd name="T69" fmla="*/ 50 h 90"/>
                  <a:gd name="T70" fmla="*/ 1336 w 1338"/>
                  <a:gd name="T71" fmla="*/ 48 h 90"/>
                  <a:gd name="T72" fmla="*/ 1338 w 1338"/>
                  <a:gd name="T73" fmla="*/ 46 h 90"/>
                  <a:gd name="T74" fmla="*/ 1338 w 1338"/>
                  <a:gd name="T75" fmla="*/ 46 h 90"/>
                  <a:gd name="T76" fmla="*/ 1336 w 1338"/>
                  <a:gd name="T77" fmla="*/ 44 h 90"/>
                  <a:gd name="T78" fmla="*/ 1334 w 1338"/>
                  <a:gd name="T79" fmla="*/ 40 h 90"/>
                  <a:gd name="T80" fmla="*/ 1324 w 1338"/>
                  <a:gd name="T81" fmla="*/ 36 h 90"/>
                  <a:gd name="T82" fmla="*/ 1308 w 1338"/>
                  <a:gd name="T83" fmla="*/ 32 h 90"/>
                  <a:gd name="T84" fmla="*/ 1284 w 1338"/>
                  <a:gd name="T85" fmla="*/ 28 h 90"/>
                  <a:gd name="T86" fmla="*/ 1224 w 1338"/>
                  <a:gd name="T87" fmla="*/ 20 h 90"/>
                  <a:gd name="T88" fmla="*/ 1142 w 1338"/>
                  <a:gd name="T89" fmla="*/ 14 h 90"/>
                  <a:gd name="T90" fmla="*/ 1042 w 1338"/>
                  <a:gd name="T91" fmla="*/ 8 h 90"/>
                  <a:gd name="T92" fmla="*/ 928 w 1338"/>
                  <a:gd name="T93" fmla="*/ 4 h 90"/>
                  <a:gd name="T94" fmla="*/ 802 w 1338"/>
                  <a:gd name="T95" fmla="*/ 2 h 90"/>
                  <a:gd name="T96" fmla="*/ 666 w 1338"/>
                  <a:gd name="T9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38" h="90">
                    <a:moveTo>
                      <a:pt x="666" y="0"/>
                    </a:moveTo>
                    <a:lnTo>
                      <a:pt x="666" y="0"/>
                    </a:lnTo>
                    <a:lnTo>
                      <a:pt x="532" y="2"/>
                    </a:lnTo>
                    <a:lnTo>
                      <a:pt x="406" y="4"/>
                    </a:lnTo>
                    <a:lnTo>
                      <a:pt x="292" y="8"/>
                    </a:lnTo>
                    <a:lnTo>
                      <a:pt x="194" y="14"/>
                    </a:lnTo>
                    <a:lnTo>
                      <a:pt x="112" y="20"/>
                    </a:lnTo>
                    <a:lnTo>
                      <a:pt x="52" y="28"/>
                    </a:lnTo>
                    <a:lnTo>
                      <a:pt x="30" y="32"/>
                    </a:lnTo>
                    <a:lnTo>
                      <a:pt x="12" y="36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12" y="54"/>
                    </a:lnTo>
                    <a:lnTo>
                      <a:pt x="30" y="58"/>
                    </a:lnTo>
                    <a:lnTo>
                      <a:pt x="52" y="62"/>
                    </a:lnTo>
                    <a:lnTo>
                      <a:pt x="112" y="70"/>
                    </a:lnTo>
                    <a:lnTo>
                      <a:pt x="194" y="76"/>
                    </a:lnTo>
                    <a:lnTo>
                      <a:pt x="292" y="82"/>
                    </a:lnTo>
                    <a:lnTo>
                      <a:pt x="406" y="86"/>
                    </a:lnTo>
                    <a:lnTo>
                      <a:pt x="532" y="88"/>
                    </a:lnTo>
                    <a:lnTo>
                      <a:pt x="666" y="90"/>
                    </a:lnTo>
                    <a:lnTo>
                      <a:pt x="666" y="90"/>
                    </a:lnTo>
                    <a:lnTo>
                      <a:pt x="802" y="88"/>
                    </a:lnTo>
                    <a:lnTo>
                      <a:pt x="928" y="86"/>
                    </a:lnTo>
                    <a:lnTo>
                      <a:pt x="1042" y="82"/>
                    </a:lnTo>
                    <a:lnTo>
                      <a:pt x="1142" y="76"/>
                    </a:lnTo>
                    <a:lnTo>
                      <a:pt x="1224" y="70"/>
                    </a:lnTo>
                    <a:lnTo>
                      <a:pt x="1284" y="62"/>
                    </a:lnTo>
                    <a:lnTo>
                      <a:pt x="1308" y="58"/>
                    </a:lnTo>
                    <a:lnTo>
                      <a:pt x="1324" y="54"/>
                    </a:lnTo>
                    <a:lnTo>
                      <a:pt x="1334" y="50"/>
                    </a:lnTo>
                    <a:lnTo>
                      <a:pt x="1336" y="48"/>
                    </a:lnTo>
                    <a:lnTo>
                      <a:pt x="1338" y="46"/>
                    </a:lnTo>
                    <a:lnTo>
                      <a:pt x="1338" y="46"/>
                    </a:lnTo>
                    <a:lnTo>
                      <a:pt x="1336" y="44"/>
                    </a:lnTo>
                    <a:lnTo>
                      <a:pt x="1334" y="40"/>
                    </a:lnTo>
                    <a:lnTo>
                      <a:pt x="1324" y="36"/>
                    </a:lnTo>
                    <a:lnTo>
                      <a:pt x="1308" y="32"/>
                    </a:lnTo>
                    <a:lnTo>
                      <a:pt x="1284" y="28"/>
                    </a:lnTo>
                    <a:lnTo>
                      <a:pt x="1224" y="20"/>
                    </a:lnTo>
                    <a:lnTo>
                      <a:pt x="1142" y="14"/>
                    </a:lnTo>
                    <a:lnTo>
                      <a:pt x="1042" y="8"/>
                    </a:lnTo>
                    <a:lnTo>
                      <a:pt x="928" y="4"/>
                    </a:lnTo>
                    <a:lnTo>
                      <a:pt x="802" y="2"/>
                    </a:lnTo>
                    <a:lnTo>
                      <a:pt x="6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469"/>
              <p:cNvSpPr>
                <a:spLocks noEditPoints="1"/>
              </p:cNvSpPr>
              <p:nvPr/>
            </p:nvSpPr>
            <p:spPr bwMode="auto">
              <a:xfrm>
                <a:off x="3186" y="4182"/>
                <a:ext cx="1328" cy="88"/>
              </a:xfrm>
              <a:custGeom>
                <a:avLst/>
                <a:gdLst>
                  <a:gd name="T0" fmla="*/ 662 w 1328"/>
                  <a:gd name="T1" fmla="*/ 86 h 88"/>
                  <a:gd name="T2" fmla="*/ 406 w 1328"/>
                  <a:gd name="T3" fmla="*/ 84 h 88"/>
                  <a:gd name="T4" fmla="*/ 198 w 1328"/>
                  <a:gd name="T5" fmla="*/ 74 h 88"/>
                  <a:gd name="T6" fmla="*/ 56 w 1328"/>
                  <a:gd name="T7" fmla="*/ 60 h 88"/>
                  <a:gd name="T8" fmla="*/ 18 w 1328"/>
                  <a:gd name="T9" fmla="*/ 52 h 88"/>
                  <a:gd name="T10" fmla="*/ 6 w 1328"/>
                  <a:gd name="T11" fmla="*/ 46 h 88"/>
                  <a:gd name="T12" fmla="*/ 6 w 1328"/>
                  <a:gd name="T13" fmla="*/ 44 h 88"/>
                  <a:gd name="T14" fmla="*/ 8 w 1328"/>
                  <a:gd name="T15" fmla="*/ 38 h 88"/>
                  <a:gd name="T16" fmla="*/ 34 w 1328"/>
                  <a:gd name="T17" fmla="*/ 30 h 88"/>
                  <a:gd name="T18" fmla="*/ 118 w 1328"/>
                  <a:gd name="T19" fmla="*/ 18 h 88"/>
                  <a:gd name="T20" fmla="*/ 294 w 1328"/>
                  <a:gd name="T21" fmla="*/ 6 h 88"/>
                  <a:gd name="T22" fmla="*/ 530 w 1328"/>
                  <a:gd name="T23" fmla="*/ 0 h 88"/>
                  <a:gd name="T24" fmla="*/ 662 w 1328"/>
                  <a:gd name="T25" fmla="*/ 0 h 88"/>
                  <a:gd name="T26" fmla="*/ 920 w 1328"/>
                  <a:gd name="T27" fmla="*/ 4 h 88"/>
                  <a:gd name="T28" fmla="*/ 1130 w 1328"/>
                  <a:gd name="T29" fmla="*/ 12 h 88"/>
                  <a:gd name="T30" fmla="*/ 1272 w 1328"/>
                  <a:gd name="T31" fmla="*/ 26 h 88"/>
                  <a:gd name="T32" fmla="*/ 1310 w 1328"/>
                  <a:gd name="T33" fmla="*/ 34 h 88"/>
                  <a:gd name="T34" fmla="*/ 1322 w 1328"/>
                  <a:gd name="T35" fmla="*/ 42 h 88"/>
                  <a:gd name="T36" fmla="*/ 1322 w 1328"/>
                  <a:gd name="T37" fmla="*/ 44 h 88"/>
                  <a:gd name="T38" fmla="*/ 1320 w 1328"/>
                  <a:gd name="T39" fmla="*/ 48 h 88"/>
                  <a:gd name="T40" fmla="*/ 1294 w 1328"/>
                  <a:gd name="T41" fmla="*/ 56 h 88"/>
                  <a:gd name="T42" fmla="*/ 1210 w 1328"/>
                  <a:gd name="T43" fmla="*/ 68 h 88"/>
                  <a:gd name="T44" fmla="*/ 1032 w 1328"/>
                  <a:gd name="T45" fmla="*/ 80 h 88"/>
                  <a:gd name="T46" fmla="*/ 796 w 1328"/>
                  <a:gd name="T47" fmla="*/ 86 h 88"/>
                  <a:gd name="T48" fmla="*/ 662 w 1328"/>
                  <a:gd name="T49" fmla="*/ 0 h 88"/>
                  <a:gd name="T50" fmla="*/ 528 w 1328"/>
                  <a:gd name="T51" fmla="*/ 0 h 88"/>
                  <a:gd name="T52" fmla="*/ 292 w 1328"/>
                  <a:gd name="T53" fmla="*/ 6 h 88"/>
                  <a:gd name="T54" fmla="*/ 114 w 1328"/>
                  <a:gd name="T55" fmla="*/ 18 h 88"/>
                  <a:gd name="T56" fmla="*/ 30 w 1328"/>
                  <a:gd name="T57" fmla="*/ 30 h 88"/>
                  <a:gd name="T58" fmla="*/ 4 w 1328"/>
                  <a:gd name="T59" fmla="*/ 38 h 88"/>
                  <a:gd name="T60" fmla="*/ 0 w 1328"/>
                  <a:gd name="T61" fmla="*/ 44 h 88"/>
                  <a:gd name="T62" fmla="*/ 2 w 1328"/>
                  <a:gd name="T63" fmla="*/ 46 h 88"/>
                  <a:gd name="T64" fmla="*/ 14 w 1328"/>
                  <a:gd name="T65" fmla="*/ 52 h 88"/>
                  <a:gd name="T66" fmla="*/ 52 w 1328"/>
                  <a:gd name="T67" fmla="*/ 60 h 88"/>
                  <a:gd name="T68" fmla="*/ 194 w 1328"/>
                  <a:gd name="T69" fmla="*/ 74 h 88"/>
                  <a:gd name="T70" fmla="*/ 404 w 1328"/>
                  <a:gd name="T71" fmla="*/ 84 h 88"/>
                  <a:gd name="T72" fmla="*/ 662 w 1328"/>
                  <a:gd name="T73" fmla="*/ 88 h 88"/>
                  <a:gd name="T74" fmla="*/ 796 w 1328"/>
                  <a:gd name="T75" fmla="*/ 86 h 88"/>
                  <a:gd name="T76" fmla="*/ 1036 w 1328"/>
                  <a:gd name="T77" fmla="*/ 80 h 88"/>
                  <a:gd name="T78" fmla="*/ 1214 w 1328"/>
                  <a:gd name="T79" fmla="*/ 68 h 88"/>
                  <a:gd name="T80" fmla="*/ 1298 w 1328"/>
                  <a:gd name="T81" fmla="*/ 56 h 88"/>
                  <a:gd name="T82" fmla="*/ 1324 w 1328"/>
                  <a:gd name="T83" fmla="*/ 48 h 88"/>
                  <a:gd name="T84" fmla="*/ 1328 w 1328"/>
                  <a:gd name="T85" fmla="*/ 44 h 88"/>
                  <a:gd name="T86" fmla="*/ 1328 w 1328"/>
                  <a:gd name="T87" fmla="*/ 42 h 88"/>
                  <a:gd name="T88" fmla="*/ 1314 w 1328"/>
                  <a:gd name="T89" fmla="*/ 34 h 88"/>
                  <a:gd name="T90" fmla="*/ 1276 w 1328"/>
                  <a:gd name="T91" fmla="*/ 26 h 88"/>
                  <a:gd name="T92" fmla="*/ 1134 w 1328"/>
                  <a:gd name="T93" fmla="*/ 12 h 88"/>
                  <a:gd name="T94" fmla="*/ 922 w 1328"/>
                  <a:gd name="T95" fmla="*/ 2 h 88"/>
                  <a:gd name="T96" fmla="*/ 662 w 1328"/>
                  <a:gd name="T9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8" h="88">
                    <a:moveTo>
                      <a:pt x="662" y="86"/>
                    </a:moveTo>
                    <a:lnTo>
                      <a:pt x="662" y="86"/>
                    </a:lnTo>
                    <a:lnTo>
                      <a:pt x="530" y="86"/>
                    </a:lnTo>
                    <a:lnTo>
                      <a:pt x="406" y="84"/>
                    </a:lnTo>
                    <a:lnTo>
                      <a:pt x="294" y="80"/>
                    </a:lnTo>
                    <a:lnTo>
                      <a:pt x="198" y="74"/>
                    </a:lnTo>
                    <a:lnTo>
                      <a:pt x="118" y="68"/>
                    </a:lnTo>
                    <a:lnTo>
                      <a:pt x="56" y="60"/>
                    </a:lnTo>
                    <a:lnTo>
                      <a:pt x="34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38"/>
                    </a:lnTo>
                    <a:lnTo>
                      <a:pt x="18" y="34"/>
                    </a:lnTo>
                    <a:lnTo>
                      <a:pt x="34" y="30"/>
                    </a:lnTo>
                    <a:lnTo>
                      <a:pt x="56" y="26"/>
                    </a:lnTo>
                    <a:lnTo>
                      <a:pt x="118" y="18"/>
                    </a:lnTo>
                    <a:lnTo>
                      <a:pt x="198" y="12"/>
                    </a:lnTo>
                    <a:lnTo>
                      <a:pt x="294" y="6"/>
                    </a:lnTo>
                    <a:lnTo>
                      <a:pt x="406" y="4"/>
                    </a:lnTo>
                    <a:lnTo>
                      <a:pt x="530" y="0"/>
                    </a:lnTo>
                    <a:lnTo>
                      <a:pt x="662" y="0"/>
                    </a:lnTo>
                    <a:lnTo>
                      <a:pt x="662" y="0"/>
                    </a:lnTo>
                    <a:lnTo>
                      <a:pt x="796" y="0"/>
                    </a:lnTo>
                    <a:lnTo>
                      <a:pt x="920" y="4"/>
                    </a:lnTo>
                    <a:lnTo>
                      <a:pt x="1032" y="6"/>
                    </a:lnTo>
                    <a:lnTo>
                      <a:pt x="1130" y="12"/>
                    </a:lnTo>
                    <a:lnTo>
                      <a:pt x="1210" y="18"/>
                    </a:lnTo>
                    <a:lnTo>
                      <a:pt x="1272" y="26"/>
                    </a:lnTo>
                    <a:lnTo>
                      <a:pt x="1294" y="30"/>
                    </a:lnTo>
                    <a:lnTo>
                      <a:pt x="1310" y="34"/>
                    </a:lnTo>
                    <a:lnTo>
                      <a:pt x="1320" y="38"/>
                    </a:lnTo>
                    <a:lnTo>
                      <a:pt x="1322" y="42"/>
                    </a:lnTo>
                    <a:lnTo>
                      <a:pt x="1322" y="44"/>
                    </a:lnTo>
                    <a:lnTo>
                      <a:pt x="1322" y="44"/>
                    </a:lnTo>
                    <a:lnTo>
                      <a:pt x="1322" y="46"/>
                    </a:lnTo>
                    <a:lnTo>
                      <a:pt x="1320" y="48"/>
                    </a:lnTo>
                    <a:lnTo>
                      <a:pt x="1310" y="52"/>
                    </a:lnTo>
                    <a:lnTo>
                      <a:pt x="1294" y="56"/>
                    </a:lnTo>
                    <a:lnTo>
                      <a:pt x="1272" y="60"/>
                    </a:lnTo>
                    <a:lnTo>
                      <a:pt x="1210" y="68"/>
                    </a:lnTo>
                    <a:lnTo>
                      <a:pt x="1130" y="74"/>
                    </a:lnTo>
                    <a:lnTo>
                      <a:pt x="1032" y="80"/>
                    </a:lnTo>
                    <a:lnTo>
                      <a:pt x="920" y="84"/>
                    </a:lnTo>
                    <a:lnTo>
                      <a:pt x="796" y="86"/>
                    </a:lnTo>
                    <a:lnTo>
                      <a:pt x="662" y="86"/>
                    </a:lnTo>
                    <a:close/>
                    <a:moveTo>
                      <a:pt x="662" y="0"/>
                    </a:moveTo>
                    <a:lnTo>
                      <a:pt x="662" y="0"/>
                    </a:lnTo>
                    <a:lnTo>
                      <a:pt x="528" y="0"/>
                    </a:lnTo>
                    <a:lnTo>
                      <a:pt x="404" y="2"/>
                    </a:lnTo>
                    <a:lnTo>
                      <a:pt x="292" y="6"/>
                    </a:lnTo>
                    <a:lnTo>
                      <a:pt x="194" y="12"/>
                    </a:lnTo>
                    <a:lnTo>
                      <a:pt x="114" y="18"/>
                    </a:lnTo>
                    <a:lnTo>
                      <a:pt x="52" y="26"/>
                    </a:lnTo>
                    <a:lnTo>
                      <a:pt x="30" y="30"/>
                    </a:lnTo>
                    <a:lnTo>
                      <a:pt x="14" y="34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14" y="52"/>
                    </a:lnTo>
                    <a:lnTo>
                      <a:pt x="30" y="56"/>
                    </a:lnTo>
                    <a:lnTo>
                      <a:pt x="52" y="60"/>
                    </a:lnTo>
                    <a:lnTo>
                      <a:pt x="114" y="68"/>
                    </a:lnTo>
                    <a:lnTo>
                      <a:pt x="194" y="74"/>
                    </a:lnTo>
                    <a:lnTo>
                      <a:pt x="292" y="80"/>
                    </a:lnTo>
                    <a:lnTo>
                      <a:pt x="404" y="84"/>
                    </a:lnTo>
                    <a:lnTo>
                      <a:pt x="528" y="86"/>
                    </a:lnTo>
                    <a:lnTo>
                      <a:pt x="662" y="88"/>
                    </a:lnTo>
                    <a:lnTo>
                      <a:pt x="662" y="88"/>
                    </a:lnTo>
                    <a:lnTo>
                      <a:pt x="796" y="86"/>
                    </a:lnTo>
                    <a:lnTo>
                      <a:pt x="922" y="84"/>
                    </a:lnTo>
                    <a:lnTo>
                      <a:pt x="1036" y="80"/>
                    </a:lnTo>
                    <a:lnTo>
                      <a:pt x="1134" y="74"/>
                    </a:lnTo>
                    <a:lnTo>
                      <a:pt x="1214" y="68"/>
                    </a:lnTo>
                    <a:lnTo>
                      <a:pt x="1276" y="60"/>
                    </a:lnTo>
                    <a:lnTo>
                      <a:pt x="1298" y="56"/>
                    </a:lnTo>
                    <a:lnTo>
                      <a:pt x="1314" y="52"/>
                    </a:lnTo>
                    <a:lnTo>
                      <a:pt x="1324" y="48"/>
                    </a:lnTo>
                    <a:lnTo>
                      <a:pt x="1328" y="46"/>
                    </a:lnTo>
                    <a:lnTo>
                      <a:pt x="1328" y="44"/>
                    </a:lnTo>
                    <a:lnTo>
                      <a:pt x="1328" y="44"/>
                    </a:lnTo>
                    <a:lnTo>
                      <a:pt x="1328" y="42"/>
                    </a:lnTo>
                    <a:lnTo>
                      <a:pt x="1324" y="38"/>
                    </a:lnTo>
                    <a:lnTo>
                      <a:pt x="1314" y="34"/>
                    </a:lnTo>
                    <a:lnTo>
                      <a:pt x="1298" y="30"/>
                    </a:lnTo>
                    <a:lnTo>
                      <a:pt x="1276" y="26"/>
                    </a:lnTo>
                    <a:lnTo>
                      <a:pt x="1214" y="18"/>
                    </a:lnTo>
                    <a:lnTo>
                      <a:pt x="1134" y="12"/>
                    </a:lnTo>
                    <a:lnTo>
                      <a:pt x="1036" y="6"/>
                    </a:lnTo>
                    <a:lnTo>
                      <a:pt x="922" y="2"/>
                    </a:lnTo>
                    <a:lnTo>
                      <a:pt x="796" y="0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BCB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470"/>
              <p:cNvSpPr>
                <a:spLocks/>
              </p:cNvSpPr>
              <p:nvPr/>
            </p:nvSpPr>
            <p:spPr bwMode="auto">
              <a:xfrm>
                <a:off x="3192" y="4182"/>
                <a:ext cx="1316" cy="86"/>
              </a:xfrm>
              <a:custGeom>
                <a:avLst/>
                <a:gdLst>
                  <a:gd name="T0" fmla="*/ 656 w 1316"/>
                  <a:gd name="T1" fmla="*/ 86 h 86"/>
                  <a:gd name="T2" fmla="*/ 656 w 1316"/>
                  <a:gd name="T3" fmla="*/ 86 h 86"/>
                  <a:gd name="T4" fmla="*/ 524 w 1316"/>
                  <a:gd name="T5" fmla="*/ 86 h 86"/>
                  <a:gd name="T6" fmla="*/ 400 w 1316"/>
                  <a:gd name="T7" fmla="*/ 84 h 86"/>
                  <a:gd name="T8" fmla="*/ 288 w 1316"/>
                  <a:gd name="T9" fmla="*/ 80 h 86"/>
                  <a:gd name="T10" fmla="*/ 192 w 1316"/>
                  <a:gd name="T11" fmla="*/ 74 h 86"/>
                  <a:gd name="T12" fmla="*/ 112 w 1316"/>
                  <a:gd name="T13" fmla="*/ 68 h 86"/>
                  <a:gd name="T14" fmla="*/ 50 w 1316"/>
                  <a:gd name="T15" fmla="*/ 60 h 86"/>
                  <a:gd name="T16" fmla="*/ 28 w 1316"/>
                  <a:gd name="T17" fmla="*/ 56 h 86"/>
                  <a:gd name="T18" fmla="*/ 12 w 1316"/>
                  <a:gd name="T19" fmla="*/ 52 h 86"/>
                  <a:gd name="T20" fmla="*/ 2 w 1316"/>
                  <a:gd name="T21" fmla="*/ 48 h 86"/>
                  <a:gd name="T22" fmla="*/ 0 w 1316"/>
                  <a:gd name="T23" fmla="*/ 46 h 86"/>
                  <a:gd name="T24" fmla="*/ 0 w 1316"/>
                  <a:gd name="T25" fmla="*/ 44 h 86"/>
                  <a:gd name="T26" fmla="*/ 0 w 1316"/>
                  <a:gd name="T27" fmla="*/ 44 h 86"/>
                  <a:gd name="T28" fmla="*/ 0 w 1316"/>
                  <a:gd name="T29" fmla="*/ 42 h 86"/>
                  <a:gd name="T30" fmla="*/ 2 w 1316"/>
                  <a:gd name="T31" fmla="*/ 38 h 86"/>
                  <a:gd name="T32" fmla="*/ 12 w 1316"/>
                  <a:gd name="T33" fmla="*/ 34 h 86"/>
                  <a:gd name="T34" fmla="*/ 28 w 1316"/>
                  <a:gd name="T35" fmla="*/ 30 h 86"/>
                  <a:gd name="T36" fmla="*/ 50 w 1316"/>
                  <a:gd name="T37" fmla="*/ 26 h 86"/>
                  <a:gd name="T38" fmla="*/ 112 w 1316"/>
                  <a:gd name="T39" fmla="*/ 18 h 86"/>
                  <a:gd name="T40" fmla="*/ 192 w 1316"/>
                  <a:gd name="T41" fmla="*/ 12 h 86"/>
                  <a:gd name="T42" fmla="*/ 288 w 1316"/>
                  <a:gd name="T43" fmla="*/ 6 h 86"/>
                  <a:gd name="T44" fmla="*/ 400 w 1316"/>
                  <a:gd name="T45" fmla="*/ 4 h 86"/>
                  <a:gd name="T46" fmla="*/ 524 w 1316"/>
                  <a:gd name="T47" fmla="*/ 0 h 86"/>
                  <a:gd name="T48" fmla="*/ 656 w 1316"/>
                  <a:gd name="T49" fmla="*/ 0 h 86"/>
                  <a:gd name="T50" fmla="*/ 656 w 1316"/>
                  <a:gd name="T51" fmla="*/ 0 h 86"/>
                  <a:gd name="T52" fmla="*/ 790 w 1316"/>
                  <a:gd name="T53" fmla="*/ 0 h 86"/>
                  <a:gd name="T54" fmla="*/ 914 w 1316"/>
                  <a:gd name="T55" fmla="*/ 4 h 86"/>
                  <a:gd name="T56" fmla="*/ 1026 w 1316"/>
                  <a:gd name="T57" fmla="*/ 6 h 86"/>
                  <a:gd name="T58" fmla="*/ 1124 w 1316"/>
                  <a:gd name="T59" fmla="*/ 12 h 86"/>
                  <a:gd name="T60" fmla="*/ 1204 w 1316"/>
                  <a:gd name="T61" fmla="*/ 18 h 86"/>
                  <a:gd name="T62" fmla="*/ 1266 w 1316"/>
                  <a:gd name="T63" fmla="*/ 26 h 86"/>
                  <a:gd name="T64" fmla="*/ 1288 w 1316"/>
                  <a:gd name="T65" fmla="*/ 30 h 86"/>
                  <a:gd name="T66" fmla="*/ 1304 w 1316"/>
                  <a:gd name="T67" fmla="*/ 34 h 86"/>
                  <a:gd name="T68" fmla="*/ 1314 w 1316"/>
                  <a:gd name="T69" fmla="*/ 38 h 86"/>
                  <a:gd name="T70" fmla="*/ 1316 w 1316"/>
                  <a:gd name="T71" fmla="*/ 42 h 86"/>
                  <a:gd name="T72" fmla="*/ 1316 w 1316"/>
                  <a:gd name="T73" fmla="*/ 44 h 86"/>
                  <a:gd name="T74" fmla="*/ 1316 w 1316"/>
                  <a:gd name="T75" fmla="*/ 44 h 86"/>
                  <a:gd name="T76" fmla="*/ 1316 w 1316"/>
                  <a:gd name="T77" fmla="*/ 46 h 86"/>
                  <a:gd name="T78" fmla="*/ 1314 w 1316"/>
                  <a:gd name="T79" fmla="*/ 48 h 86"/>
                  <a:gd name="T80" fmla="*/ 1304 w 1316"/>
                  <a:gd name="T81" fmla="*/ 52 h 86"/>
                  <a:gd name="T82" fmla="*/ 1288 w 1316"/>
                  <a:gd name="T83" fmla="*/ 56 h 86"/>
                  <a:gd name="T84" fmla="*/ 1266 w 1316"/>
                  <a:gd name="T85" fmla="*/ 60 h 86"/>
                  <a:gd name="T86" fmla="*/ 1204 w 1316"/>
                  <a:gd name="T87" fmla="*/ 68 h 86"/>
                  <a:gd name="T88" fmla="*/ 1124 w 1316"/>
                  <a:gd name="T89" fmla="*/ 74 h 86"/>
                  <a:gd name="T90" fmla="*/ 1026 w 1316"/>
                  <a:gd name="T91" fmla="*/ 80 h 86"/>
                  <a:gd name="T92" fmla="*/ 914 w 1316"/>
                  <a:gd name="T93" fmla="*/ 84 h 86"/>
                  <a:gd name="T94" fmla="*/ 790 w 1316"/>
                  <a:gd name="T95" fmla="*/ 86 h 86"/>
                  <a:gd name="T96" fmla="*/ 656 w 1316"/>
                  <a:gd name="T9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6" h="86">
                    <a:moveTo>
                      <a:pt x="656" y="86"/>
                    </a:moveTo>
                    <a:lnTo>
                      <a:pt x="656" y="86"/>
                    </a:lnTo>
                    <a:lnTo>
                      <a:pt x="524" y="86"/>
                    </a:lnTo>
                    <a:lnTo>
                      <a:pt x="400" y="84"/>
                    </a:lnTo>
                    <a:lnTo>
                      <a:pt x="288" y="80"/>
                    </a:lnTo>
                    <a:lnTo>
                      <a:pt x="192" y="74"/>
                    </a:lnTo>
                    <a:lnTo>
                      <a:pt x="112" y="68"/>
                    </a:lnTo>
                    <a:lnTo>
                      <a:pt x="50" y="60"/>
                    </a:lnTo>
                    <a:lnTo>
                      <a:pt x="28" y="56"/>
                    </a:lnTo>
                    <a:lnTo>
                      <a:pt x="12" y="52"/>
                    </a:lnTo>
                    <a:lnTo>
                      <a:pt x="2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12" y="34"/>
                    </a:lnTo>
                    <a:lnTo>
                      <a:pt x="28" y="30"/>
                    </a:lnTo>
                    <a:lnTo>
                      <a:pt x="50" y="26"/>
                    </a:lnTo>
                    <a:lnTo>
                      <a:pt x="112" y="18"/>
                    </a:lnTo>
                    <a:lnTo>
                      <a:pt x="192" y="12"/>
                    </a:lnTo>
                    <a:lnTo>
                      <a:pt x="288" y="6"/>
                    </a:lnTo>
                    <a:lnTo>
                      <a:pt x="400" y="4"/>
                    </a:lnTo>
                    <a:lnTo>
                      <a:pt x="524" y="0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790" y="0"/>
                    </a:lnTo>
                    <a:lnTo>
                      <a:pt x="914" y="4"/>
                    </a:lnTo>
                    <a:lnTo>
                      <a:pt x="1026" y="6"/>
                    </a:lnTo>
                    <a:lnTo>
                      <a:pt x="1124" y="12"/>
                    </a:lnTo>
                    <a:lnTo>
                      <a:pt x="1204" y="18"/>
                    </a:lnTo>
                    <a:lnTo>
                      <a:pt x="1266" y="26"/>
                    </a:lnTo>
                    <a:lnTo>
                      <a:pt x="1288" y="30"/>
                    </a:lnTo>
                    <a:lnTo>
                      <a:pt x="1304" y="34"/>
                    </a:lnTo>
                    <a:lnTo>
                      <a:pt x="1314" y="38"/>
                    </a:lnTo>
                    <a:lnTo>
                      <a:pt x="1316" y="42"/>
                    </a:lnTo>
                    <a:lnTo>
                      <a:pt x="1316" y="44"/>
                    </a:lnTo>
                    <a:lnTo>
                      <a:pt x="1316" y="44"/>
                    </a:lnTo>
                    <a:lnTo>
                      <a:pt x="1316" y="46"/>
                    </a:lnTo>
                    <a:lnTo>
                      <a:pt x="1314" y="48"/>
                    </a:lnTo>
                    <a:lnTo>
                      <a:pt x="1304" y="52"/>
                    </a:lnTo>
                    <a:lnTo>
                      <a:pt x="1288" y="56"/>
                    </a:lnTo>
                    <a:lnTo>
                      <a:pt x="1266" y="60"/>
                    </a:lnTo>
                    <a:lnTo>
                      <a:pt x="1204" y="68"/>
                    </a:lnTo>
                    <a:lnTo>
                      <a:pt x="1124" y="74"/>
                    </a:lnTo>
                    <a:lnTo>
                      <a:pt x="1026" y="80"/>
                    </a:lnTo>
                    <a:lnTo>
                      <a:pt x="914" y="84"/>
                    </a:lnTo>
                    <a:lnTo>
                      <a:pt x="790" y="86"/>
                    </a:lnTo>
                    <a:lnTo>
                      <a:pt x="656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471"/>
              <p:cNvSpPr>
                <a:spLocks/>
              </p:cNvSpPr>
              <p:nvPr/>
            </p:nvSpPr>
            <p:spPr bwMode="auto">
              <a:xfrm>
                <a:off x="3186" y="4182"/>
                <a:ext cx="1328" cy="88"/>
              </a:xfrm>
              <a:custGeom>
                <a:avLst/>
                <a:gdLst>
                  <a:gd name="T0" fmla="*/ 662 w 1328"/>
                  <a:gd name="T1" fmla="*/ 0 h 88"/>
                  <a:gd name="T2" fmla="*/ 662 w 1328"/>
                  <a:gd name="T3" fmla="*/ 0 h 88"/>
                  <a:gd name="T4" fmla="*/ 528 w 1328"/>
                  <a:gd name="T5" fmla="*/ 0 h 88"/>
                  <a:gd name="T6" fmla="*/ 404 w 1328"/>
                  <a:gd name="T7" fmla="*/ 2 h 88"/>
                  <a:gd name="T8" fmla="*/ 292 w 1328"/>
                  <a:gd name="T9" fmla="*/ 6 h 88"/>
                  <a:gd name="T10" fmla="*/ 194 w 1328"/>
                  <a:gd name="T11" fmla="*/ 12 h 88"/>
                  <a:gd name="T12" fmla="*/ 114 w 1328"/>
                  <a:gd name="T13" fmla="*/ 18 h 88"/>
                  <a:gd name="T14" fmla="*/ 52 w 1328"/>
                  <a:gd name="T15" fmla="*/ 26 h 88"/>
                  <a:gd name="T16" fmla="*/ 30 w 1328"/>
                  <a:gd name="T17" fmla="*/ 30 h 88"/>
                  <a:gd name="T18" fmla="*/ 14 w 1328"/>
                  <a:gd name="T19" fmla="*/ 34 h 88"/>
                  <a:gd name="T20" fmla="*/ 4 w 1328"/>
                  <a:gd name="T21" fmla="*/ 38 h 88"/>
                  <a:gd name="T22" fmla="*/ 2 w 1328"/>
                  <a:gd name="T23" fmla="*/ 42 h 88"/>
                  <a:gd name="T24" fmla="*/ 0 w 1328"/>
                  <a:gd name="T25" fmla="*/ 44 h 88"/>
                  <a:gd name="T26" fmla="*/ 0 w 1328"/>
                  <a:gd name="T27" fmla="*/ 44 h 88"/>
                  <a:gd name="T28" fmla="*/ 2 w 1328"/>
                  <a:gd name="T29" fmla="*/ 46 h 88"/>
                  <a:gd name="T30" fmla="*/ 4 w 1328"/>
                  <a:gd name="T31" fmla="*/ 48 h 88"/>
                  <a:gd name="T32" fmla="*/ 14 w 1328"/>
                  <a:gd name="T33" fmla="*/ 52 h 88"/>
                  <a:gd name="T34" fmla="*/ 30 w 1328"/>
                  <a:gd name="T35" fmla="*/ 56 h 88"/>
                  <a:gd name="T36" fmla="*/ 52 w 1328"/>
                  <a:gd name="T37" fmla="*/ 60 h 88"/>
                  <a:gd name="T38" fmla="*/ 114 w 1328"/>
                  <a:gd name="T39" fmla="*/ 68 h 88"/>
                  <a:gd name="T40" fmla="*/ 194 w 1328"/>
                  <a:gd name="T41" fmla="*/ 74 h 88"/>
                  <a:gd name="T42" fmla="*/ 292 w 1328"/>
                  <a:gd name="T43" fmla="*/ 80 h 88"/>
                  <a:gd name="T44" fmla="*/ 404 w 1328"/>
                  <a:gd name="T45" fmla="*/ 84 h 88"/>
                  <a:gd name="T46" fmla="*/ 528 w 1328"/>
                  <a:gd name="T47" fmla="*/ 86 h 88"/>
                  <a:gd name="T48" fmla="*/ 662 w 1328"/>
                  <a:gd name="T49" fmla="*/ 88 h 88"/>
                  <a:gd name="T50" fmla="*/ 662 w 1328"/>
                  <a:gd name="T51" fmla="*/ 88 h 88"/>
                  <a:gd name="T52" fmla="*/ 796 w 1328"/>
                  <a:gd name="T53" fmla="*/ 86 h 88"/>
                  <a:gd name="T54" fmla="*/ 922 w 1328"/>
                  <a:gd name="T55" fmla="*/ 84 h 88"/>
                  <a:gd name="T56" fmla="*/ 1036 w 1328"/>
                  <a:gd name="T57" fmla="*/ 80 h 88"/>
                  <a:gd name="T58" fmla="*/ 1134 w 1328"/>
                  <a:gd name="T59" fmla="*/ 74 h 88"/>
                  <a:gd name="T60" fmla="*/ 1214 w 1328"/>
                  <a:gd name="T61" fmla="*/ 68 h 88"/>
                  <a:gd name="T62" fmla="*/ 1276 w 1328"/>
                  <a:gd name="T63" fmla="*/ 60 h 88"/>
                  <a:gd name="T64" fmla="*/ 1298 w 1328"/>
                  <a:gd name="T65" fmla="*/ 56 h 88"/>
                  <a:gd name="T66" fmla="*/ 1314 w 1328"/>
                  <a:gd name="T67" fmla="*/ 52 h 88"/>
                  <a:gd name="T68" fmla="*/ 1324 w 1328"/>
                  <a:gd name="T69" fmla="*/ 48 h 88"/>
                  <a:gd name="T70" fmla="*/ 1328 w 1328"/>
                  <a:gd name="T71" fmla="*/ 46 h 88"/>
                  <a:gd name="T72" fmla="*/ 1328 w 1328"/>
                  <a:gd name="T73" fmla="*/ 44 h 88"/>
                  <a:gd name="T74" fmla="*/ 1328 w 1328"/>
                  <a:gd name="T75" fmla="*/ 44 h 88"/>
                  <a:gd name="T76" fmla="*/ 1328 w 1328"/>
                  <a:gd name="T77" fmla="*/ 42 h 88"/>
                  <a:gd name="T78" fmla="*/ 1324 w 1328"/>
                  <a:gd name="T79" fmla="*/ 38 h 88"/>
                  <a:gd name="T80" fmla="*/ 1314 w 1328"/>
                  <a:gd name="T81" fmla="*/ 34 h 88"/>
                  <a:gd name="T82" fmla="*/ 1298 w 1328"/>
                  <a:gd name="T83" fmla="*/ 30 h 88"/>
                  <a:gd name="T84" fmla="*/ 1276 w 1328"/>
                  <a:gd name="T85" fmla="*/ 26 h 88"/>
                  <a:gd name="T86" fmla="*/ 1214 w 1328"/>
                  <a:gd name="T87" fmla="*/ 18 h 88"/>
                  <a:gd name="T88" fmla="*/ 1134 w 1328"/>
                  <a:gd name="T89" fmla="*/ 12 h 88"/>
                  <a:gd name="T90" fmla="*/ 1036 w 1328"/>
                  <a:gd name="T91" fmla="*/ 6 h 88"/>
                  <a:gd name="T92" fmla="*/ 922 w 1328"/>
                  <a:gd name="T93" fmla="*/ 2 h 88"/>
                  <a:gd name="T94" fmla="*/ 796 w 1328"/>
                  <a:gd name="T95" fmla="*/ 0 h 88"/>
                  <a:gd name="T96" fmla="*/ 662 w 1328"/>
                  <a:gd name="T9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8" h="88">
                    <a:moveTo>
                      <a:pt x="662" y="0"/>
                    </a:moveTo>
                    <a:lnTo>
                      <a:pt x="662" y="0"/>
                    </a:lnTo>
                    <a:lnTo>
                      <a:pt x="528" y="0"/>
                    </a:lnTo>
                    <a:lnTo>
                      <a:pt x="404" y="2"/>
                    </a:lnTo>
                    <a:lnTo>
                      <a:pt x="292" y="6"/>
                    </a:lnTo>
                    <a:lnTo>
                      <a:pt x="194" y="12"/>
                    </a:lnTo>
                    <a:lnTo>
                      <a:pt x="114" y="18"/>
                    </a:lnTo>
                    <a:lnTo>
                      <a:pt x="52" y="26"/>
                    </a:lnTo>
                    <a:lnTo>
                      <a:pt x="30" y="30"/>
                    </a:lnTo>
                    <a:lnTo>
                      <a:pt x="14" y="34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14" y="52"/>
                    </a:lnTo>
                    <a:lnTo>
                      <a:pt x="30" y="56"/>
                    </a:lnTo>
                    <a:lnTo>
                      <a:pt x="52" y="60"/>
                    </a:lnTo>
                    <a:lnTo>
                      <a:pt x="114" y="68"/>
                    </a:lnTo>
                    <a:lnTo>
                      <a:pt x="194" y="74"/>
                    </a:lnTo>
                    <a:lnTo>
                      <a:pt x="292" y="80"/>
                    </a:lnTo>
                    <a:lnTo>
                      <a:pt x="404" y="84"/>
                    </a:lnTo>
                    <a:lnTo>
                      <a:pt x="528" y="86"/>
                    </a:lnTo>
                    <a:lnTo>
                      <a:pt x="662" y="88"/>
                    </a:lnTo>
                    <a:lnTo>
                      <a:pt x="662" y="88"/>
                    </a:lnTo>
                    <a:lnTo>
                      <a:pt x="796" y="86"/>
                    </a:lnTo>
                    <a:lnTo>
                      <a:pt x="922" y="84"/>
                    </a:lnTo>
                    <a:lnTo>
                      <a:pt x="1036" y="80"/>
                    </a:lnTo>
                    <a:lnTo>
                      <a:pt x="1134" y="74"/>
                    </a:lnTo>
                    <a:lnTo>
                      <a:pt x="1214" y="68"/>
                    </a:lnTo>
                    <a:lnTo>
                      <a:pt x="1276" y="60"/>
                    </a:lnTo>
                    <a:lnTo>
                      <a:pt x="1298" y="56"/>
                    </a:lnTo>
                    <a:lnTo>
                      <a:pt x="1314" y="52"/>
                    </a:lnTo>
                    <a:lnTo>
                      <a:pt x="1324" y="48"/>
                    </a:lnTo>
                    <a:lnTo>
                      <a:pt x="1328" y="46"/>
                    </a:lnTo>
                    <a:lnTo>
                      <a:pt x="1328" y="44"/>
                    </a:lnTo>
                    <a:lnTo>
                      <a:pt x="1328" y="44"/>
                    </a:lnTo>
                    <a:lnTo>
                      <a:pt x="1328" y="42"/>
                    </a:lnTo>
                    <a:lnTo>
                      <a:pt x="1324" y="38"/>
                    </a:lnTo>
                    <a:lnTo>
                      <a:pt x="1314" y="34"/>
                    </a:lnTo>
                    <a:lnTo>
                      <a:pt x="1298" y="30"/>
                    </a:lnTo>
                    <a:lnTo>
                      <a:pt x="1276" y="26"/>
                    </a:lnTo>
                    <a:lnTo>
                      <a:pt x="1214" y="18"/>
                    </a:lnTo>
                    <a:lnTo>
                      <a:pt x="1134" y="12"/>
                    </a:lnTo>
                    <a:lnTo>
                      <a:pt x="1036" y="6"/>
                    </a:lnTo>
                    <a:lnTo>
                      <a:pt x="922" y="2"/>
                    </a:lnTo>
                    <a:lnTo>
                      <a:pt x="796" y="0"/>
                    </a:lnTo>
                    <a:lnTo>
                      <a:pt x="6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472"/>
              <p:cNvSpPr>
                <a:spLocks noEditPoints="1"/>
              </p:cNvSpPr>
              <p:nvPr/>
            </p:nvSpPr>
            <p:spPr bwMode="auto">
              <a:xfrm>
                <a:off x="3192" y="4182"/>
                <a:ext cx="1316" cy="86"/>
              </a:xfrm>
              <a:custGeom>
                <a:avLst/>
                <a:gdLst>
                  <a:gd name="T0" fmla="*/ 656 w 1316"/>
                  <a:gd name="T1" fmla="*/ 86 h 86"/>
                  <a:gd name="T2" fmla="*/ 402 w 1316"/>
                  <a:gd name="T3" fmla="*/ 82 h 86"/>
                  <a:gd name="T4" fmla="*/ 194 w 1316"/>
                  <a:gd name="T5" fmla="*/ 74 h 86"/>
                  <a:gd name="T6" fmla="*/ 56 w 1316"/>
                  <a:gd name="T7" fmla="*/ 60 h 86"/>
                  <a:gd name="T8" fmla="*/ 18 w 1316"/>
                  <a:gd name="T9" fmla="*/ 52 h 86"/>
                  <a:gd name="T10" fmla="*/ 6 w 1316"/>
                  <a:gd name="T11" fmla="*/ 46 h 86"/>
                  <a:gd name="T12" fmla="*/ 4 w 1316"/>
                  <a:gd name="T13" fmla="*/ 44 h 86"/>
                  <a:gd name="T14" fmla="*/ 8 w 1316"/>
                  <a:gd name="T15" fmla="*/ 38 h 86"/>
                  <a:gd name="T16" fmla="*/ 34 w 1316"/>
                  <a:gd name="T17" fmla="*/ 30 h 86"/>
                  <a:gd name="T18" fmla="*/ 116 w 1316"/>
                  <a:gd name="T19" fmla="*/ 18 h 86"/>
                  <a:gd name="T20" fmla="*/ 292 w 1316"/>
                  <a:gd name="T21" fmla="*/ 8 h 86"/>
                  <a:gd name="T22" fmla="*/ 524 w 1316"/>
                  <a:gd name="T23" fmla="*/ 0 h 86"/>
                  <a:gd name="T24" fmla="*/ 656 w 1316"/>
                  <a:gd name="T25" fmla="*/ 0 h 86"/>
                  <a:gd name="T26" fmla="*/ 912 w 1316"/>
                  <a:gd name="T27" fmla="*/ 4 h 86"/>
                  <a:gd name="T28" fmla="*/ 1120 w 1316"/>
                  <a:gd name="T29" fmla="*/ 12 h 86"/>
                  <a:gd name="T30" fmla="*/ 1260 w 1316"/>
                  <a:gd name="T31" fmla="*/ 26 h 86"/>
                  <a:gd name="T32" fmla="*/ 1298 w 1316"/>
                  <a:gd name="T33" fmla="*/ 34 h 86"/>
                  <a:gd name="T34" fmla="*/ 1310 w 1316"/>
                  <a:gd name="T35" fmla="*/ 42 h 86"/>
                  <a:gd name="T36" fmla="*/ 1312 w 1316"/>
                  <a:gd name="T37" fmla="*/ 44 h 86"/>
                  <a:gd name="T38" fmla="*/ 1308 w 1316"/>
                  <a:gd name="T39" fmla="*/ 48 h 86"/>
                  <a:gd name="T40" fmla="*/ 1282 w 1316"/>
                  <a:gd name="T41" fmla="*/ 56 h 86"/>
                  <a:gd name="T42" fmla="*/ 1200 w 1316"/>
                  <a:gd name="T43" fmla="*/ 68 h 86"/>
                  <a:gd name="T44" fmla="*/ 1024 w 1316"/>
                  <a:gd name="T45" fmla="*/ 78 h 86"/>
                  <a:gd name="T46" fmla="*/ 788 w 1316"/>
                  <a:gd name="T47" fmla="*/ 86 h 86"/>
                  <a:gd name="T48" fmla="*/ 656 w 1316"/>
                  <a:gd name="T49" fmla="*/ 0 h 86"/>
                  <a:gd name="T50" fmla="*/ 524 w 1316"/>
                  <a:gd name="T51" fmla="*/ 0 h 86"/>
                  <a:gd name="T52" fmla="*/ 288 w 1316"/>
                  <a:gd name="T53" fmla="*/ 6 h 86"/>
                  <a:gd name="T54" fmla="*/ 112 w 1316"/>
                  <a:gd name="T55" fmla="*/ 18 h 86"/>
                  <a:gd name="T56" fmla="*/ 28 w 1316"/>
                  <a:gd name="T57" fmla="*/ 30 h 86"/>
                  <a:gd name="T58" fmla="*/ 2 w 1316"/>
                  <a:gd name="T59" fmla="*/ 38 h 86"/>
                  <a:gd name="T60" fmla="*/ 0 w 1316"/>
                  <a:gd name="T61" fmla="*/ 44 h 86"/>
                  <a:gd name="T62" fmla="*/ 0 w 1316"/>
                  <a:gd name="T63" fmla="*/ 46 h 86"/>
                  <a:gd name="T64" fmla="*/ 12 w 1316"/>
                  <a:gd name="T65" fmla="*/ 52 h 86"/>
                  <a:gd name="T66" fmla="*/ 50 w 1316"/>
                  <a:gd name="T67" fmla="*/ 60 h 86"/>
                  <a:gd name="T68" fmla="*/ 192 w 1316"/>
                  <a:gd name="T69" fmla="*/ 74 h 86"/>
                  <a:gd name="T70" fmla="*/ 400 w 1316"/>
                  <a:gd name="T71" fmla="*/ 84 h 86"/>
                  <a:gd name="T72" fmla="*/ 656 w 1316"/>
                  <a:gd name="T73" fmla="*/ 86 h 86"/>
                  <a:gd name="T74" fmla="*/ 790 w 1316"/>
                  <a:gd name="T75" fmla="*/ 86 h 86"/>
                  <a:gd name="T76" fmla="*/ 1026 w 1316"/>
                  <a:gd name="T77" fmla="*/ 80 h 86"/>
                  <a:gd name="T78" fmla="*/ 1204 w 1316"/>
                  <a:gd name="T79" fmla="*/ 68 h 86"/>
                  <a:gd name="T80" fmla="*/ 1288 w 1316"/>
                  <a:gd name="T81" fmla="*/ 56 h 86"/>
                  <a:gd name="T82" fmla="*/ 1314 w 1316"/>
                  <a:gd name="T83" fmla="*/ 48 h 86"/>
                  <a:gd name="T84" fmla="*/ 1316 w 1316"/>
                  <a:gd name="T85" fmla="*/ 44 h 86"/>
                  <a:gd name="T86" fmla="*/ 1316 w 1316"/>
                  <a:gd name="T87" fmla="*/ 42 h 86"/>
                  <a:gd name="T88" fmla="*/ 1304 w 1316"/>
                  <a:gd name="T89" fmla="*/ 34 h 86"/>
                  <a:gd name="T90" fmla="*/ 1266 w 1316"/>
                  <a:gd name="T91" fmla="*/ 26 h 86"/>
                  <a:gd name="T92" fmla="*/ 1124 w 1316"/>
                  <a:gd name="T93" fmla="*/ 12 h 86"/>
                  <a:gd name="T94" fmla="*/ 914 w 1316"/>
                  <a:gd name="T95" fmla="*/ 4 h 86"/>
                  <a:gd name="T96" fmla="*/ 656 w 1316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6" h="86">
                    <a:moveTo>
                      <a:pt x="656" y="86"/>
                    </a:moveTo>
                    <a:lnTo>
                      <a:pt x="656" y="86"/>
                    </a:lnTo>
                    <a:lnTo>
                      <a:pt x="524" y="86"/>
                    </a:lnTo>
                    <a:lnTo>
                      <a:pt x="402" y="82"/>
                    </a:lnTo>
                    <a:lnTo>
                      <a:pt x="292" y="78"/>
                    </a:lnTo>
                    <a:lnTo>
                      <a:pt x="194" y="74"/>
                    </a:lnTo>
                    <a:lnTo>
                      <a:pt x="116" y="68"/>
                    </a:lnTo>
                    <a:lnTo>
                      <a:pt x="56" y="60"/>
                    </a:lnTo>
                    <a:lnTo>
                      <a:pt x="34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8" y="38"/>
                    </a:lnTo>
                    <a:lnTo>
                      <a:pt x="18" y="34"/>
                    </a:lnTo>
                    <a:lnTo>
                      <a:pt x="34" y="30"/>
                    </a:lnTo>
                    <a:lnTo>
                      <a:pt x="56" y="26"/>
                    </a:lnTo>
                    <a:lnTo>
                      <a:pt x="116" y="18"/>
                    </a:lnTo>
                    <a:lnTo>
                      <a:pt x="194" y="12"/>
                    </a:lnTo>
                    <a:lnTo>
                      <a:pt x="292" y="8"/>
                    </a:lnTo>
                    <a:lnTo>
                      <a:pt x="402" y="4"/>
                    </a:lnTo>
                    <a:lnTo>
                      <a:pt x="524" y="0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788" y="0"/>
                    </a:lnTo>
                    <a:lnTo>
                      <a:pt x="912" y="4"/>
                    </a:lnTo>
                    <a:lnTo>
                      <a:pt x="1024" y="8"/>
                    </a:lnTo>
                    <a:lnTo>
                      <a:pt x="1120" y="12"/>
                    </a:lnTo>
                    <a:lnTo>
                      <a:pt x="1200" y="18"/>
                    </a:lnTo>
                    <a:lnTo>
                      <a:pt x="1260" y="26"/>
                    </a:lnTo>
                    <a:lnTo>
                      <a:pt x="1282" y="30"/>
                    </a:lnTo>
                    <a:lnTo>
                      <a:pt x="1298" y="34"/>
                    </a:lnTo>
                    <a:lnTo>
                      <a:pt x="1308" y="38"/>
                    </a:lnTo>
                    <a:lnTo>
                      <a:pt x="1310" y="42"/>
                    </a:lnTo>
                    <a:lnTo>
                      <a:pt x="1312" y="44"/>
                    </a:lnTo>
                    <a:lnTo>
                      <a:pt x="1312" y="44"/>
                    </a:lnTo>
                    <a:lnTo>
                      <a:pt x="1310" y="46"/>
                    </a:lnTo>
                    <a:lnTo>
                      <a:pt x="1308" y="48"/>
                    </a:lnTo>
                    <a:lnTo>
                      <a:pt x="1298" y="52"/>
                    </a:lnTo>
                    <a:lnTo>
                      <a:pt x="1282" y="56"/>
                    </a:lnTo>
                    <a:lnTo>
                      <a:pt x="1260" y="60"/>
                    </a:lnTo>
                    <a:lnTo>
                      <a:pt x="1200" y="68"/>
                    </a:lnTo>
                    <a:lnTo>
                      <a:pt x="1120" y="74"/>
                    </a:lnTo>
                    <a:lnTo>
                      <a:pt x="1024" y="78"/>
                    </a:lnTo>
                    <a:lnTo>
                      <a:pt x="912" y="82"/>
                    </a:lnTo>
                    <a:lnTo>
                      <a:pt x="788" y="86"/>
                    </a:lnTo>
                    <a:lnTo>
                      <a:pt x="656" y="86"/>
                    </a:lnTo>
                    <a:close/>
                    <a:moveTo>
                      <a:pt x="656" y="0"/>
                    </a:moveTo>
                    <a:lnTo>
                      <a:pt x="656" y="0"/>
                    </a:lnTo>
                    <a:lnTo>
                      <a:pt x="524" y="0"/>
                    </a:lnTo>
                    <a:lnTo>
                      <a:pt x="400" y="4"/>
                    </a:lnTo>
                    <a:lnTo>
                      <a:pt x="288" y="6"/>
                    </a:lnTo>
                    <a:lnTo>
                      <a:pt x="192" y="12"/>
                    </a:lnTo>
                    <a:lnTo>
                      <a:pt x="112" y="18"/>
                    </a:lnTo>
                    <a:lnTo>
                      <a:pt x="50" y="26"/>
                    </a:lnTo>
                    <a:lnTo>
                      <a:pt x="28" y="30"/>
                    </a:lnTo>
                    <a:lnTo>
                      <a:pt x="12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12" y="52"/>
                    </a:lnTo>
                    <a:lnTo>
                      <a:pt x="28" y="56"/>
                    </a:lnTo>
                    <a:lnTo>
                      <a:pt x="50" y="60"/>
                    </a:lnTo>
                    <a:lnTo>
                      <a:pt x="112" y="68"/>
                    </a:lnTo>
                    <a:lnTo>
                      <a:pt x="192" y="74"/>
                    </a:lnTo>
                    <a:lnTo>
                      <a:pt x="288" y="80"/>
                    </a:lnTo>
                    <a:lnTo>
                      <a:pt x="400" y="84"/>
                    </a:lnTo>
                    <a:lnTo>
                      <a:pt x="524" y="86"/>
                    </a:lnTo>
                    <a:lnTo>
                      <a:pt x="656" y="86"/>
                    </a:lnTo>
                    <a:lnTo>
                      <a:pt x="656" y="86"/>
                    </a:lnTo>
                    <a:lnTo>
                      <a:pt x="790" y="86"/>
                    </a:lnTo>
                    <a:lnTo>
                      <a:pt x="914" y="84"/>
                    </a:lnTo>
                    <a:lnTo>
                      <a:pt x="1026" y="80"/>
                    </a:lnTo>
                    <a:lnTo>
                      <a:pt x="1124" y="74"/>
                    </a:lnTo>
                    <a:lnTo>
                      <a:pt x="1204" y="68"/>
                    </a:lnTo>
                    <a:lnTo>
                      <a:pt x="1266" y="60"/>
                    </a:lnTo>
                    <a:lnTo>
                      <a:pt x="1288" y="56"/>
                    </a:lnTo>
                    <a:lnTo>
                      <a:pt x="1304" y="52"/>
                    </a:lnTo>
                    <a:lnTo>
                      <a:pt x="1314" y="48"/>
                    </a:lnTo>
                    <a:lnTo>
                      <a:pt x="1316" y="46"/>
                    </a:lnTo>
                    <a:lnTo>
                      <a:pt x="1316" y="44"/>
                    </a:lnTo>
                    <a:lnTo>
                      <a:pt x="1316" y="44"/>
                    </a:lnTo>
                    <a:lnTo>
                      <a:pt x="1316" y="42"/>
                    </a:lnTo>
                    <a:lnTo>
                      <a:pt x="1314" y="38"/>
                    </a:lnTo>
                    <a:lnTo>
                      <a:pt x="1304" y="34"/>
                    </a:lnTo>
                    <a:lnTo>
                      <a:pt x="1288" y="30"/>
                    </a:lnTo>
                    <a:lnTo>
                      <a:pt x="1266" y="26"/>
                    </a:lnTo>
                    <a:lnTo>
                      <a:pt x="1204" y="18"/>
                    </a:lnTo>
                    <a:lnTo>
                      <a:pt x="1124" y="12"/>
                    </a:lnTo>
                    <a:lnTo>
                      <a:pt x="1026" y="6"/>
                    </a:lnTo>
                    <a:lnTo>
                      <a:pt x="914" y="4"/>
                    </a:lnTo>
                    <a:lnTo>
                      <a:pt x="790" y="0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BBB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473"/>
              <p:cNvSpPr>
                <a:spLocks/>
              </p:cNvSpPr>
              <p:nvPr/>
            </p:nvSpPr>
            <p:spPr bwMode="auto">
              <a:xfrm>
                <a:off x="3196" y="4182"/>
                <a:ext cx="1308" cy="86"/>
              </a:xfrm>
              <a:custGeom>
                <a:avLst/>
                <a:gdLst>
                  <a:gd name="T0" fmla="*/ 652 w 1308"/>
                  <a:gd name="T1" fmla="*/ 86 h 86"/>
                  <a:gd name="T2" fmla="*/ 652 w 1308"/>
                  <a:gd name="T3" fmla="*/ 86 h 86"/>
                  <a:gd name="T4" fmla="*/ 520 w 1308"/>
                  <a:gd name="T5" fmla="*/ 86 h 86"/>
                  <a:gd name="T6" fmla="*/ 398 w 1308"/>
                  <a:gd name="T7" fmla="*/ 82 h 86"/>
                  <a:gd name="T8" fmla="*/ 288 w 1308"/>
                  <a:gd name="T9" fmla="*/ 78 h 86"/>
                  <a:gd name="T10" fmla="*/ 190 w 1308"/>
                  <a:gd name="T11" fmla="*/ 74 h 86"/>
                  <a:gd name="T12" fmla="*/ 112 w 1308"/>
                  <a:gd name="T13" fmla="*/ 68 h 86"/>
                  <a:gd name="T14" fmla="*/ 52 w 1308"/>
                  <a:gd name="T15" fmla="*/ 60 h 86"/>
                  <a:gd name="T16" fmla="*/ 30 w 1308"/>
                  <a:gd name="T17" fmla="*/ 56 h 86"/>
                  <a:gd name="T18" fmla="*/ 14 w 1308"/>
                  <a:gd name="T19" fmla="*/ 52 h 86"/>
                  <a:gd name="T20" fmla="*/ 4 w 1308"/>
                  <a:gd name="T21" fmla="*/ 48 h 86"/>
                  <a:gd name="T22" fmla="*/ 2 w 1308"/>
                  <a:gd name="T23" fmla="*/ 46 h 86"/>
                  <a:gd name="T24" fmla="*/ 0 w 1308"/>
                  <a:gd name="T25" fmla="*/ 44 h 86"/>
                  <a:gd name="T26" fmla="*/ 0 w 1308"/>
                  <a:gd name="T27" fmla="*/ 44 h 86"/>
                  <a:gd name="T28" fmla="*/ 2 w 1308"/>
                  <a:gd name="T29" fmla="*/ 42 h 86"/>
                  <a:gd name="T30" fmla="*/ 4 w 1308"/>
                  <a:gd name="T31" fmla="*/ 38 h 86"/>
                  <a:gd name="T32" fmla="*/ 14 w 1308"/>
                  <a:gd name="T33" fmla="*/ 34 h 86"/>
                  <a:gd name="T34" fmla="*/ 30 w 1308"/>
                  <a:gd name="T35" fmla="*/ 30 h 86"/>
                  <a:gd name="T36" fmla="*/ 52 w 1308"/>
                  <a:gd name="T37" fmla="*/ 26 h 86"/>
                  <a:gd name="T38" fmla="*/ 112 w 1308"/>
                  <a:gd name="T39" fmla="*/ 18 h 86"/>
                  <a:gd name="T40" fmla="*/ 190 w 1308"/>
                  <a:gd name="T41" fmla="*/ 12 h 86"/>
                  <a:gd name="T42" fmla="*/ 288 w 1308"/>
                  <a:gd name="T43" fmla="*/ 8 h 86"/>
                  <a:gd name="T44" fmla="*/ 398 w 1308"/>
                  <a:gd name="T45" fmla="*/ 4 h 86"/>
                  <a:gd name="T46" fmla="*/ 520 w 1308"/>
                  <a:gd name="T47" fmla="*/ 0 h 86"/>
                  <a:gd name="T48" fmla="*/ 652 w 1308"/>
                  <a:gd name="T49" fmla="*/ 0 h 86"/>
                  <a:gd name="T50" fmla="*/ 652 w 1308"/>
                  <a:gd name="T51" fmla="*/ 0 h 86"/>
                  <a:gd name="T52" fmla="*/ 784 w 1308"/>
                  <a:gd name="T53" fmla="*/ 0 h 86"/>
                  <a:gd name="T54" fmla="*/ 908 w 1308"/>
                  <a:gd name="T55" fmla="*/ 4 h 86"/>
                  <a:gd name="T56" fmla="*/ 1020 w 1308"/>
                  <a:gd name="T57" fmla="*/ 8 h 86"/>
                  <a:gd name="T58" fmla="*/ 1116 w 1308"/>
                  <a:gd name="T59" fmla="*/ 12 h 86"/>
                  <a:gd name="T60" fmla="*/ 1196 w 1308"/>
                  <a:gd name="T61" fmla="*/ 18 h 86"/>
                  <a:gd name="T62" fmla="*/ 1256 w 1308"/>
                  <a:gd name="T63" fmla="*/ 26 h 86"/>
                  <a:gd name="T64" fmla="*/ 1278 w 1308"/>
                  <a:gd name="T65" fmla="*/ 30 h 86"/>
                  <a:gd name="T66" fmla="*/ 1294 w 1308"/>
                  <a:gd name="T67" fmla="*/ 34 h 86"/>
                  <a:gd name="T68" fmla="*/ 1304 w 1308"/>
                  <a:gd name="T69" fmla="*/ 38 h 86"/>
                  <a:gd name="T70" fmla="*/ 1306 w 1308"/>
                  <a:gd name="T71" fmla="*/ 42 h 86"/>
                  <a:gd name="T72" fmla="*/ 1308 w 1308"/>
                  <a:gd name="T73" fmla="*/ 44 h 86"/>
                  <a:gd name="T74" fmla="*/ 1308 w 1308"/>
                  <a:gd name="T75" fmla="*/ 44 h 86"/>
                  <a:gd name="T76" fmla="*/ 1306 w 1308"/>
                  <a:gd name="T77" fmla="*/ 46 h 86"/>
                  <a:gd name="T78" fmla="*/ 1304 w 1308"/>
                  <a:gd name="T79" fmla="*/ 48 h 86"/>
                  <a:gd name="T80" fmla="*/ 1294 w 1308"/>
                  <a:gd name="T81" fmla="*/ 52 h 86"/>
                  <a:gd name="T82" fmla="*/ 1278 w 1308"/>
                  <a:gd name="T83" fmla="*/ 56 h 86"/>
                  <a:gd name="T84" fmla="*/ 1256 w 1308"/>
                  <a:gd name="T85" fmla="*/ 60 h 86"/>
                  <a:gd name="T86" fmla="*/ 1196 w 1308"/>
                  <a:gd name="T87" fmla="*/ 68 h 86"/>
                  <a:gd name="T88" fmla="*/ 1116 w 1308"/>
                  <a:gd name="T89" fmla="*/ 74 h 86"/>
                  <a:gd name="T90" fmla="*/ 1020 w 1308"/>
                  <a:gd name="T91" fmla="*/ 78 h 86"/>
                  <a:gd name="T92" fmla="*/ 908 w 1308"/>
                  <a:gd name="T93" fmla="*/ 82 h 86"/>
                  <a:gd name="T94" fmla="*/ 784 w 1308"/>
                  <a:gd name="T95" fmla="*/ 86 h 86"/>
                  <a:gd name="T96" fmla="*/ 652 w 1308"/>
                  <a:gd name="T9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8" h="86">
                    <a:moveTo>
                      <a:pt x="652" y="86"/>
                    </a:moveTo>
                    <a:lnTo>
                      <a:pt x="652" y="86"/>
                    </a:lnTo>
                    <a:lnTo>
                      <a:pt x="520" y="86"/>
                    </a:lnTo>
                    <a:lnTo>
                      <a:pt x="398" y="82"/>
                    </a:lnTo>
                    <a:lnTo>
                      <a:pt x="288" y="78"/>
                    </a:lnTo>
                    <a:lnTo>
                      <a:pt x="190" y="74"/>
                    </a:lnTo>
                    <a:lnTo>
                      <a:pt x="112" y="68"/>
                    </a:lnTo>
                    <a:lnTo>
                      <a:pt x="52" y="60"/>
                    </a:lnTo>
                    <a:lnTo>
                      <a:pt x="30" y="56"/>
                    </a:lnTo>
                    <a:lnTo>
                      <a:pt x="14" y="52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14" y="34"/>
                    </a:lnTo>
                    <a:lnTo>
                      <a:pt x="30" y="30"/>
                    </a:lnTo>
                    <a:lnTo>
                      <a:pt x="52" y="26"/>
                    </a:lnTo>
                    <a:lnTo>
                      <a:pt x="112" y="18"/>
                    </a:lnTo>
                    <a:lnTo>
                      <a:pt x="190" y="12"/>
                    </a:lnTo>
                    <a:lnTo>
                      <a:pt x="288" y="8"/>
                    </a:lnTo>
                    <a:lnTo>
                      <a:pt x="398" y="4"/>
                    </a:lnTo>
                    <a:lnTo>
                      <a:pt x="520" y="0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784" y="0"/>
                    </a:lnTo>
                    <a:lnTo>
                      <a:pt x="908" y="4"/>
                    </a:lnTo>
                    <a:lnTo>
                      <a:pt x="1020" y="8"/>
                    </a:lnTo>
                    <a:lnTo>
                      <a:pt x="1116" y="12"/>
                    </a:lnTo>
                    <a:lnTo>
                      <a:pt x="1196" y="18"/>
                    </a:lnTo>
                    <a:lnTo>
                      <a:pt x="1256" y="26"/>
                    </a:lnTo>
                    <a:lnTo>
                      <a:pt x="1278" y="30"/>
                    </a:lnTo>
                    <a:lnTo>
                      <a:pt x="1294" y="34"/>
                    </a:lnTo>
                    <a:lnTo>
                      <a:pt x="1304" y="38"/>
                    </a:lnTo>
                    <a:lnTo>
                      <a:pt x="1306" y="42"/>
                    </a:lnTo>
                    <a:lnTo>
                      <a:pt x="1308" y="44"/>
                    </a:lnTo>
                    <a:lnTo>
                      <a:pt x="1308" y="44"/>
                    </a:lnTo>
                    <a:lnTo>
                      <a:pt x="1306" y="46"/>
                    </a:lnTo>
                    <a:lnTo>
                      <a:pt x="1304" y="48"/>
                    </a:lnTo>
                    <a:lnTo>
                      <a:pt x="1294" y="52"/>
                    </a:lnTo>
                    <a:lnTo>
                      <a:pt x="1278" y="56"/>
                    </a:lnTo>
                    <a:lnTo>
                      <a:pt x="1256" y="60"/>
                    </a:lnTo>
                    <a:lnTo>
                      <a:pt x="1196" y="68"/>
                    </a:lnTo>
                    <a:lnTo>
                      <a:pt x="1116" y="74"/>
                    </a:lnTo>
                    <a:lnTo>
                      <a:pt x="1020" y="78"/>
                    </a:lnTo>
                    <a:lnTo>
                      <a:pt x="908" y="82"/>
                    </a:lnTo>
                    <a:lnTo>
                      <a:pt x="784" y="86"/>
                    </a:lnTo>
                    <a:lnTo>
                      <a:pt x="652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474"/>
              <p:cNvSpPr>
                <a:spLocks/>
              </p:cNvSpPr>
              <p:nvPr/>
            </p:nvSpPr>
            <p:spPr bwMode="auto">
              <a:xfrm>
                <a:off x="3192" y="4182"/>
                <a:ext cx="1316" cy="86"/>
              </a:xfrm>
              <a:custGeom>
                <a:avLst/>
                <a:gdLst>
                  <a:gd name="T0" fmla="*/ 656 w 1316"/>
                  <a:gd name="T1" fmla="*/ 0 h 86"/>
                  <a:gd name="T2" fmla="*/ 656 w 1316"/>
                  <a:gd name="T3" fmla="*/ 0 h 86"/>
                  <a:gd name="T4" fmla="*/ 524 w 1316"/>
                  <a:gd name="T5" fmla="*/ 0 h 86"/>
                  <a:gd name="T6" fmla="*/ 400 w 1316"/>
                  <a:gd name="T7" fmla="*/ 4 h 86"/>
                  <a:gd name="T8" fmla="*/ 288 w 1316"/>
                  <a:gd name="T9" fmla="*/ 6 h 86"/>
                  <a:gd name="T10" fmla="*/ 192 w 1316"/>
                  <a:gd name="T11" fmla="*/ 12 h 86"/>
                  <a:gd name="T12" fmla="*/ 112 w 1316"/>
                  <a:gd name="T13" fmla="*/ 18 h 86"/>
                  <a:gd name="T14" fmla="*/ 50 w 1316"/>
                  <a:gd name="T15" fmla="*/ 26 h 86"/>
                  <a:gd name="T16" fmla="*/ 28 w 1316"/>
                  <a:gd name="T17" fmla="*/ 30 h 86"/>
                  <a:gd name="T18" fmla="*/ 12 w 1316"/>
                  <a:gd name="T19" fmla="*/ 34 h 86"/>
                  <a:gd name="T20" fmla="*/ 2 w 1316"/>
                  <a:gd name="T21" fmla="*/ 38 h 86"/>
                  <a:gd name="T22" fmla="*/ 0 w 1316"/>
                  <a:gd name="T23" fmla="*/ 42 h 86"/>
                  <a:gd name="T24" fmla="*/ 0 w 1316"/>
                  <a:gd name="T25" fmla="*/ 44 h 86"/>
                  <a:gd name="T26" fmla="*/ 0 w 1316"/>
                  <a:gd name="T27" fmla="*/ 44 h 86"/>
                  <a:gd name="T28" fmla="*/ 0 w 1316"/>
                  <a:gd name="T29" fmla="*/ 46 h 86"/>
                  <a:gd name="T30" fmla="*/ 2 w 1316"/>
                  <a:gd name="T31" fmla="*/ 48 h 86"/>
                  <a:gd name="T32" fmla="*/ 12 w 1316"/>
                  <a:gd name="T33" fmla="*/ 52 h 86"/>
                  <a:gd name="T34" fmla="*/ 28 w 1316"/>
                  <a:gd name="T35" fmla="*/ 56 h 86"/>
                  <a:gd name="T36" fmla="*/ 50 w 1316"/>
                  <a:gd name="T37" fmla="*/ 60 h 86"/>
                  <a:gd name="T38" fmla="*/ 112 w 1316"/>
                  <a:gd name="T39" fmla="*/ 68 h 86"/>
                  <a:gd name="T40" fmla="*/ 192 w 1316"/>
                  <a:gd name="T41" fmla="*/ 74 h 86"/>
                  <a:gd name="T42" fmla="*/ 288 w 1316"/>
                  <a:gd name="T43" fmla="*/ 80 h 86"/>
                  <a:gd name="T44" fmla="*/ 400 w 1316"/>
                  <a:gd name="T45" fmla="*/ 84 h 86"/>
                  <a:gd name="T46" fmla="*/ 524 w 1316"/>
                  <a:gd name="T47" fmla="*/ 86 h 86"/>
                  <a:gd name="T48" fmla="*/ 656 w 1316"/>
                  <a:gd name="T49" fmla="*/ 86 h 86"/>
                  <a:gd name="T50" fmla="*/ 656 w 1316"/>
                  <a:gd name="T51" fmla="*/ 86 h 86"/>
                  <a:gd name="T52" fmla="*/ 790 w 1316"/>
                  <a:gd name="T53" fmla="*/ 86 h 86"/>
                  <a:gd name="T54" fmla="*/ 914 w 1316"/>
                  <a:gd name="T55" fmla="*/ 84 h 86"/>
                  <a:gd name="T56" fmla="*/ 1026 w 1316"/>
                  <a:gd name="T57" fmla="*/ 80 h 86"/>
                  <a:gd name="T58" fmla="*/ 1124 w 1316"/>
                  <a:gd name="T59" fmla="*/ 74 h 86"/>
                  <a:gd name="T60" fmla="*/ 1204 w 1316"/>
                  <a:gd name="T61" fmla="*/ 68 h 86"/>
                  <a:gd name="T62" fmla="*/ 1266 w 1316"/>
                  <a:gd name="T63" fmla="*/ 60 h 86"/>
                  <a:gd name="T64" fmla="*/ 1288 w 1316"/>
                  <a:gd name="T65" fmla="*/ 56 h 86"/>
                  <a:gd name="T66" fmla="*/ 1304 w 1316"/>
                  <a:gd name="T67" fmla="*/ 52 h 86"/>
                  <a:gd name="T68" fmla="*/ 1314 w 1316"/>
                  <a:gd name="T69" fmla="*/ 48 h 86"/>
                  <a:gd name="T70" fmla="*/ 1316 w 1316"/>
                  <a:gd name="T71" fmla="*/ 46 h 86"/>
                  <a:gd name="T72" fmla="*/ 1316 w 1316"/>
                  <a:gd name="T73" fmla="*/ 44 h 86"/>
                  <a:gd name="T74" fmla="*/ 1316 w 1316"/>
                  <a:gd name="T75" fmla="*/ 44 h 86"/>
                  <a:gd name="T76" fmla="*/ 1316 w 1316"/>
                  <a:gd name="T77" fmla="*/ 42 h 86"/>
                  <a:gd name="T78" fmla="*/ 1314 w 1316"/>
                  <a:gd name="T79" fmla="*/ 38 h 86"/>
                  <a:gd name="T80" fmla="*/ 1304 w 1316"/>
                  <a:gd name="T81" fmla="*/ 34 h 86"/>
                  <a:gd name="T82" fmla="*/ 1288 w 1316"/>
                  <a:gd name="T83" fmla="*/ 30 h 86"/>
                  <a:gd name="T84" fmla="*/ 1266 w 1316"/>
                  <a:gd name="T85" fmla="*/ 26 h 86"/>
                  <a:gd name="T86" fmla="*/ 1204 w 1316"/>
                  <a:gd name="T87" fmla="*/ 18 h 86"/>
                  <a:gd name="T88" fmla="*/ 1124 w 1316"/>
                  <a:gd name="T89" fmla="*/ 12 h 86"/>
                  <a:gd name="T90" fmla="*/ 1026 w 1316"/>
                  <a:gd name="T91" fmla="*/ 6 h 86"/>
                  <a:gd name="T92" fmla="*/ 914 w 1316"/>
                  <a:gd name="T93" fmla="*/ 4 h 86"/>
                  <a:gd name="T94" fmla="*/ 790 w 1316"/>
                  <a:gd name="T95" fmla="*/ 0 h 86"/>
                  <a:gd name="T96" fmla="*/ 656 w 1316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6" h="86">
                    <a:moveTo>
                      <a:pt x="656" y="0"/>
                    </a:moveTo>
                    <a:lnTo>
                      <a:pt x="656" y="0"/>
                    </a:lnTo>
                    <a:lnTo>
                      <a:pt x="524" y="0"/>
                    </a:lnTo>
                    <a:lnTo>
                      <a:pt x="400" y="4"/>
                    </a:lnTo>
                    <a:lnTo>
                      <a:pt x="288" y="6"/>
                    </a:lnTo>
                    <a:lnTo>
                      <a:pt x="192" y="12"/>
                    </a:lnTo>
                    <a:lnTo>
                      <a:pt x="112" y="18"/>
                    </a:lnTo>
                    <a:lnTo>
                      <a:pt x="50" y="26"/>
                    </a:lnTo>
                    <a:lnTo>
                      <a:pt x="28" y="30"/>
                    </a:lnTo>
                    <a:lnTo>
                      <a:pt x="12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12" y="52"/>
                    </a:lnTo>
                    <a:lnTo>
                      <a:pt x="28" y="56"/>
                    </a:lnTo>
                    <a:lnTo>
                      <a:pt x="50" y="60"/>
                    </a:lnTo>
                    <a:lnTo>
                      <a:pt x="112" y="68"/>
                    </a:lnTo>
                    <a:lnTo>
                      <a:pt x="192" y="74"/>
                    </a:lnTo>
                    <a:lnTo>
                      <a:pt x="288" y="80"/>
                    </a:lnTo>
                    <a:lnTo>
                      <a:pt x="400" y="84"/>
                    </a:lnTo>
                    <a:lnTo>
                      <a:pt x="524" y="86"/>
                    </a:lnTo>
                    <a:lnTo>
                      <a:pt x="656" y="86"/>
                    </a:lnTo>
                    <a:lnTo>
                      <a:pt x="656" y="86"/>
                    </a:lnTo>
                    <a:lnTo>
                      <a:pt x="790" y="86"/>
                    </a:lnTo>
                    <a:lnTo>
                      <a:pt x="914" y="84"/>
                    </a:lnTo>
                    <a:lnTo>
                      <a:pt x="1026" y="80"/>
                    </a:lnTo>
                    <a:lnTo>
                      <a:pt x="1124" y="74"/>
                    </a:lnTo>
                    <a:lnTo>
                      <a:pt x="1204" y="68"/>
                    </a:lnTo>
                    <a:lnTo>
                      <a:pt x="1266" y="60"/>
                    </a:lnTo>
                    <a:lnTo>
                      <a:pt x="1288" y="56"/>
                    </a:lnTo>
                    <a:lnTo>
                      <a:pt x="1304" y="52"/>
                    </a:lnTo>
                    <a:lnTo>
                      <a:pt x="1314" y="48"/>
                    </a:lnTo>
                    <a:lnTo>
                      <a:pt x="1316" y="46"/>
                    </a:lnTo>
                    <a:lnTo>
                      <a:pt x="1316" y="44"/>
                    </a:lnTo>
                    <a:lnTo>
                      <a:pt x="1316" y="44"/>
                    </a:lnTo>
                    <a:lnTo>
                      <a:pt x="1316" y="42"/>
                    </a:lnTo>
                    <a:lnTo>
                      <a:pt x="1314" y="38"/>
                    </a:lnTo>
                    <a:lnTo>
                      <a:pt x="1304" y="34"/>
                    </a:lnTo>
                    <a:lnTo>
                      <a:pt x="1288" y="30"/>
                    </a:lnTo>
                    <a:lnTo>
                      <a:pt x="1266" y="26"/>
                    </a:lnTo>
                    <a:lnTo>
                      <a:pt x="1204" y="18"/>
                    </a:lnTo>
                    <a:lnTo>
                      <a:pt x="1124" y="12"/>
                    </a:lnTo>
                    <a:lnTo>
                      <a:pt x="1026" y="6"/>
                    </a:lnTo>
                    <a:lnTo>
                      <a:pt x="914" y="4"/>
                    </a:lnTo>
                    <a:lnTo>
                      <a:pt x="790" y="0"/>
                    </a:lnTo>
                    <a:lnTo>
                      <a:pt x="6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475"/>
              <p:cNvSpPr>
                <a:spLocks noEditPoints="1"/>
              </p:cNvSpPr>
              <p:nvPr/>
            </p:nvSpPr>
            <p:spPr bwMode="auto">
              <a:xfrm>
                <a:off x="3196" y="4182"/>
                <a:ext cx="1308" cy="86"/>
              </a:xfrm>
              <a:custGeom>
                <a:avLst/>
                <a:gdLst>
                  <a:gd name="T0" fmla="*/ 652 w 1308"/>
                  <a:gd name="T1" fmla="*/ 86 h 86"/>
                  <a:gd name="T2" fmla="*/ 400 w 1308"/>
                  <a:gd name="T3" fmla="*/ 82 h 86"/>
                  <a:gd name="T4" fmla="*/ 194 w 1308"/>
                  <a:gd name="T5" fmla="*/ 74 h 86"/>
                  <a:gd name="T6" fmla="*/ 56 w 1308"/>
                  <a:gd name="T7" fmla="*/ 60 h 86"/>
                  <a:gd name="T8" fmla="*/ 18 w 1308"/>
                  <a:gd name="T9" fmla="*/ 52 h 86"/>
                  <a:gd name="T10" fmla="*/ 6 w 1308"/>
                  <a:gd name="T11" fmla="*/ 46 h 86"/>
                  <a:gd name="T12" fmla="*/ 6 w 1308"/>
                  <a:gd name="T13" fmla="*/ 44 h 86"/>
                  <a:gd name="T14" fmla="*/ 8 w 1308"/>
                  <a:gd name="T15" fmla="*/ 40 h 86"/>
                  <a:gd name="T16" fmla="*/ 34 w 1308"/>
                  <a:gd name="T17" fmla="*/ 30 h 86"/>
                  <a:gd name="T18" fmla="*/ 116 w 1308"/>
                  <a:gd name="T19" fmla="*/ 20 h 86"/>
                  <a:gd name="T20" fmla="*/ 290 w 1308"/>
                  <a:gd name="T21" fmla="*/ 8 h 86"/>
                  <a:gd name="T22" fmla="*/ 522 w 1308"/>
                  <a:gd name="T23" fmla="*/ 2 h 86"/>
                  <a:gd name="T24" fmla="*/ 652 w 1308"/>
                  <a:gd name="T25" fmla="*/ 0 h 86"/>
                  <a:gd name="T26" fmla="*/ 906 w 1308"/>
                  <a:gd name="T27" fmla="*/ 4 h 86"/>
                  <a:gd name="T28" fmla="*/ 1114 w 1308"/>
                  <a:gd name="T29" fmla="*/ 12 h 86"/>
                  <a:gd name="T30" fmla="*/ 1252 w 1308"/>
                  <a:gd name="T31" fmla="*/ 26 h 86"/>
                  <a:gd name="T32" fmla="*/ 1290 w 1308"/>
                  <a:gd name="T33" fmla="*/ 34 h 86"/>
                  <a:gd name="T34" fmla="*/ 1302 w 1308"/>
                  <a:gd name="T35" fmla="*/ 42 h 86"/>
                  <a:gd name="T36" fmla="*/ 1302 w 1308"/>
                  <a:gd name="T37" fmla="*/ 44 h 86"/>
                  <a:gd name="T38" fmla="*/ 1300 w 1308"/>
                  <a:gd name="T39" fmla="*/ 48 h 86"/>
                  <a:gd name="T40" fmla="*/ 1274 w 1308"/>
                  <a:gd name="T41" fmla="*/ 56 h 86"/>
                  <a:gd name="T42" fmla="*/ 1192 w 1308"/>
                  <a:gd name="T43" fmla="*/ 66 h 86"/>
                  <a:gd name="T44" fmla="*/ 1016 w 1308"/>
                  <a:gd name="T45" fmla="*/ 78 h 86"/>
                  <a:gd name="T46" fmla="*/ 784 w 1308"/>
                  <a:gd name="T47" fmla="*/ 86 h 86"/>
                  <a:gd name="T48" fmla="*/ 652 w 1308"/>
                  <a:gd name="T49" fmla="*/ 0 h 86"/>
                  <a:gd name="T50" fmla="*/ 520 w 1308"/>
                  <a:gd name="T51" fmla="*/ 0 h 86"/>
                  <a:gd name="T52" fmla="*/ 288 w 1308"/>
                  <a:gd name="T53" fmla="*/ 8 h 86"/>
                  <a:gd name="T54" fmla="*/ 112 w 1308"/>
                  <a:gd name="T55" fmla="*/ 18 h 86"/>
                  <a:gd name="T56" fmla="*/ 30 w 1308"/>
                  <a:gd name="T57" fmla="*/ 30 h 86"/>
                  <a:gd name="T58" fmla="*/ 4 w 1308"/>
                  <a:gd name="T59" fmla="*/ 38 h 86"/>
                  <a:gd name="T60" fmla="*/ 0 w 1308"/>
                  <a:gd name="T61" fmla="*/ 44 h 86"/>
                  <a:gd name="T62" fmla="*/ 2 w 1308"/>
                  <a:gd name="T63" fmla="*/ 46 h 86"/>
                  <a:gd name="T64" fmla="*/ 14 w 1308"/>
                  <a:gd name="T65" fmla="*/ 52 h 86"/>
                  <a:gd name="T66" fmla="*/ 52 w 1308"/>
                  <a:gd name="T67" fmla="*/ 60 h 86"/>
                  <a:gd name="T68" fmla="*/ 190 w 1308"/>
                  <a:gd name="T69" fmla="*/ 74 h 86"/>
                  <a:gd name="T70" fmla="*/ 398 w 1308"/>
                  <a:gd name="T71" fmla="*/ 82 h 86"/>
                  <a:gd name="T72" fmla="*/ 652 w 1308"/>
                  <a:gd name="T73" fmla="*/ 86 h 86"/>
                  <a:gd name="T74" fmla="*/ 784 w 1308"/>
                  <a:gd name="T75" fmla="*/ 86 h 86"/>
                  <a:gd name="T76" fmla="*/ 1020 w 1308"/>
                  <a:gd name="T77" fmla="*/ 78 h 86"/>
                  <a:gd name="T78" fmla="*/ 1196 w 1308"/>
                  <a:gd name="T79" fmla="*/ 68 h 86"/>
                  <a:gd name="T80" fmla="*/ 1278 w 1308"/>
                  <a:gd name="T81" fmla="*/ 56 h 86"/>
                  <a:gd name="T82" fmla="*/ 1304 w 1308"/>
                  <a:gd name="T83" fmla="*/ 48 h 86"/>
                  <a:gd name="T84" fmla="*/ 1308 w 1308"/>
                  <a:gd name="T85" fmla="*/ 44 h 86"/>
                  <a:gd name="T86" fmla="*/ 1306 w 1308"/>
                  <a:gd name="T87" fmla="*/ 42 h 86"/>
                  <a:gd name="T88" fmla="*/ 1294 w 1308"/>
                  <a:gd name="T89" fmla="*/ 34 h 86"/>
                  <a:gd name="T90" fmla="*/ 1256 w 1308"/>
                  <a:gd name="T91" fmla="*/ 26 h 86"/>
                  <a:gd name="T92" fmla="*/ 1116 w 1308"/>
                  <a:gd name="T93" fmla="*/ 12 h 86"/>
                  <a:gd name="T94" fmla="*/ 908 w 1308"/>
                  <a:gd name="T95" fmla="*/ 4 h 86"/>
                  <a:gd name="T96" fmla="*/ 652 w 1308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8" h="86">
                    <a:moveTo>
                      <a:pt x="652" y="86"/>
                    </a:moveTo>
                    <a:lnTo>
                      <a:pt x="652" y="86"/>
                    </a:lnTo>
                    <a:lnTo>
                      <a:pt x="522" y="86"/>
                    </a:lnTo>
                    <a:lnTo>
                      <a:pt x="400" y="82"/>
                    </a:lnTo>
                    <a:lnTo>
                      <a:pt x="290" y="78"/>
                    </a:lnTo>
                    <a:lnTo>
                      <a:pt x="194" y="74"/>
                    </a:lnTo>
                    <a:lnTo>
                      <a:pt x="116" y="66"/>
                    </a:lnTo>
                    <a:lnTo>
                      <a:pt x="56" y="60"/>
                    </a:lnTo>
                    <a:lnTo>
                      <a:pt x="34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40"/>
                    </a:lnTo>
                    <a:lnTo>
                      <a:pt x="18" y="34"/>
                    </a:lnTo>
                    <a:lnTo>
                      <a:pt x="34" y="30"/>
                    </a:lnTo>
                    <a:lnTo>
                      <a:pt x="56" y="26"/>
                    </a:lnTo>
                    <a:lnTo>
                      <a:pt x="116" y="20"/>
                    </a:lnTo>
                    <a:lnTo>
                      <a:pt x="194" y="12"/>
                    </a:lnTo>
                    <a:lnTo>
                      <a:pt x="290" y="8"/>
                    </a:lnTo>
                    <a:lnTo>
                      <a:pt x="400" y="4"/>
                    </a:lnTo>
                    <a:lnTo>
                      <a:pt x="522" y="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784" y="2"/>
                    </a:lnTo>
                    <a:lnTo>
                      <a:pt x="906" y="4"/>
                    </a:lnTo>
                    <a:lnTo>
                      <a:pt x="1016" y="8"/>
                    </a:lnTo>
                    <a:lnTo>
                      <a:pt x="1114" y="12"/>
                    </a:lnTo>
                    <a:lnTo>
                      <a:pt x="1192" y="20"/>
                    </a:lnTo>
                    <a:lnTo>
                      <a:pt x="1252" y="26"/>
                    </a:lnTo>
                    <a:lnTo>
                      <a:pt x="1274" y="30"/>
                    </a:lnTo>
                    <a:lnTo>
                      <a:pt x="1290" y="34"/>
                    </a:lnTo>
                    <a:lnTo>
                      <a:pt x="1300" y="40"/>
                    </a:lnTo>
                    <a:lnTo>
                      <a:pt x="1302" y="42"/>
                    </a:lnTo>
                    <a:lnTo>
                      <a:pt x="1302" y="44"/>
                    </a:lnTo>
                    <a:lnTo>
                      <a:pt x="1302" y="44"/>
                    </a:lnTo>
                    <a:lnTo>
                      <a:pt x="1302" y="46"/>
                    </a:lnTo>
                    <a:lnTo>
                      <a:pt x="1300" y="48"/>
                    </a:lnTo>
                    <a:lnTo>
                      <a:pt x="1290" y="52"/>
                    </a:lnTo>
                    <a:lnTo>
                      <a:pt x="1274" y="56"/>
                    </a:lnTo>
                    <a:lnTo>
                      <a:pt x="1252" y="60"/>
                    </a:lnTo>
                    <a:lnTo>
                      <a:pt x="1192" y="66"/>
                    </a:lnTo>
                    <a:lnTo>
                      <a:pt x="1114" y="74"/>
                    </a:lnTo>
                    <a:lnTo>
                      <a:pt x="1016" y="78"/>
                    </a:lnTo>
                    <a:lnTo>
                      <a:pt x="906" y="82"/>
                    </a:lnTo>
                    <a:lnTo>
                      <a:pt x="784" y="86"/>
                    </a:lnTo>
                    <a:lnTo>
                      <a:pt x="652" y="86"/>
                    </a:lnTo>
                    <a:close/>
                    <a:moveTo>
                      <a:pt x="652" y="0"/>
                    </a:moveTo>
                    <a:lnTo>
                      <a:pt x="652" y="0"/>
                    </a:lnTo>
                    <a:lnTo>
                      <a:pt x="520" y="0"/>
                    </a:lnTo>
                    <a:lnTo>
                      <a:pt x="398" y="4"/>
                    </a:lnTo>
                    <a:lnTo>
                      <a:pt x="288" y="8"/>
                    </a:lnTo>
                    <a:lnTo>
                      <a:pt x="190" y="12"/>
                    </a:lnTo>
                    <a:lnTo>
                      <a:pt x="112" y="18"/>
                    </a:lnTo>
                    <a:lnTo>
                      <a:pt x="52" y="26"/>
                    </a:lnTo>
                    <a:lnTo>
                      <a:pt x="30" y="30"/>
                    </a:lnTo>
                    <a:lnTo>
                      <a:pt x="14" y="34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14" y="52"/>
                    </a:lnTo>
                    <a:lnTo>
                      <a:pt x="30" y="56"/>
                    </a:lnTo>
                    <a:lnTo>
                      <a:pt x="52" y="60"/>
                    </a:lnTo>
                    <a:lnTo>
                      <a:pt x="112" y="68"/>
                    </a:lnTo>
                    <a:lnTo>
                      <a:pt x="190" y="74"/>
                    </a:lnTo>
                    <a:lnTo>
                      <a:pt x="288" y="78"/>
                    </a:lnTo>
                    <a:lnTo>
                      <a:pt x="398" y="82"/>
                    </a:lnTo>
                    <a:lnTo>
                      <a:pt x="520" y="86"/>
                    </a:lnTo>
                    <a:lnTo>
                      <a:pt x="652" y="86"/>
                    </a:lnTo>
                    <a:lnTo>
                      <a:pt x="652" y="86"/>
                    </a:lnTo>
                    <a:lnTo>
                      <a:pt x="784" y="86"/>
                    </a:lnTo>
                    <a:lnTo>
                      <a:pt x="908" y="82"/>
                    </a:lnTo>
                    <a:lnTo>
                      <a:pt x="1020" y="78"/>
                    </a:lnTo>
                    <a:lnTo>
                      <a:pt x="1116" y="74"/>
                    </a:lnTo>
                    <a:lnTo>
                      <a:pt x="1196" y="68"/>
                    </a:lnTo>
                    <a:lnTo>
                      <a:pt x="1256" y="60"/>
                    </a:lnTo>
                    <a:lnTo>
                      <a:pt x="1278" y="56"/>
                    </a:lnTo>
                    <a:lnTo>
                      <a:pt x="1294" y="52"/>
                    </a:lnTo>
                    <a:lnTo>
                      <a:pt x="1304" y="48"/>
                    </a:lnTo>
                    <a:lnTo>
                      <a:pt x="1306" y="46"/>
                    </a:lnTo>
                    <a:lnTo>
                      <a:pt x="1308" y="44"/>
                    </a:lnTo>
                    <a:lnTo>
                      <a:pt x="1308" y="44"/>
                    </a:lnTo>
                    <a:lnTo>
                      <a:pt x="1306" y="42"/>
                    </a:lnTo>
                    <a:lnTo>
                      <a:pt x="1304" y="38"/>
                    </a:lnTo>
                    <a:lnTo>
                      <a:pt x="1294" y="34"/>
                    </a:lnTo>
                    <a:lnTo>
                      <a:pt x="1278" y="30"/>
                    </a:lnTo>
                    <a:lnTo>
                      <a:pt x="1256" y="26"/>
                    </a:lnTo>
                    <a:lnTo>
                      <a:pt x="1196" y="18"/>
                    </a:lnTo>
                    <a:lnTo>
                      <a:pt x="1116" y="12"/>
                    </a:lnTo>
                    <a:lnTo>
                      <a:pt x="1020" y="8"/>
                    </a:lnTo>
                    <a:lnTo>
                      <a:pt x="908" y="4"/>
                    </a:lnTo>
                    <a:lnTo>
                      <a:pt x="784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BBB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476"/>
              <p:cNvSpPr>
                <a:spLocks/>
              </p:cNvSpPr>
              <p:nvPr/>
            </p:nvSpPr>
            <p:spPr bwMode="auto">
              <a:xfrm>
                <a:off x="3202" y="4182"/>
                <a:ext cx="1296" cy="86"/>
              </a:xfrm>
              <a:custGeom>
                <a:avLst/>
                <a:gdLst>
                  <a:gd name="T0" fmla="*/ 646 w 1296"/>
                  <a:gd name="T1" fmla="*/ 86 h 86"/>
                  <a:gd name="T2" fmla="*/ 646 w 1296"/>
                  <a:gd name="T3" fmla="*/ 86 h 86"/>
                  <a:gd name="T4" fmla="*/ 516 w 1296"/>
                  <a:gd name="T5" fmla="*/ 86 h 86"/>
                  <a:gd name="T6" fmla="*/ 394 w 1296"/>
                  <a:gd name="T7" fmla="*/ 82 h 86"/>
                  <a:gd name="T8" fmla="*/ 284 w 1296"/>
                  <a:gd name="T9" fmla="*/ 78 h 86"/>
                  <a:gd name="T10" fmla="*/ 188 w 1296"/>
                  <a:gd name="T11" fmla="*/ 74 h 86"/>
                  <a:gd name="T12" fmla="*/ 110 w 1296"/>
                  <a:gd name="T13" fmla="*/ 66 h 86"/>
                  <a:gd name="T14" fmla="*/ 50 w 1296"/>
                  <a:gd name="T15" fmla="*/ 60 h 86"/>
                  <a:gd name="T16" fmla="*/ 28 w 1296"/>
                  <a:gd name="T17" fmla="*/ 56 h 86"/>
                  <a:gd name="T18" fmla="*/ 12 w 1296"/>
                  <a:gd name="T19" fmla="*/ 52 h 86"/>
                  <a:gd name="T20" fmla="*/ 2 w 1296"/>
                  <a:gd name="T21" fmla="*/ 48 h 86"/>
                  <a:gd name="T22" fmla="*/ 0 w 1296"/>
                  <a:gd name="T23" fmla="*/ 46 h 86"/>
                  <a:gd name="T24" fmla="*/ 0 w 1296"/>
                  <a:gd name="T25" fmla="*/ 44 h 86"/>
                  <a:gd name="T26" fmla="*/ 0 w 1296"/>
                  <a:gd name="T27" fmla="*/ 44 h 86"/>
                  <a:gd name="T28" fmla="*/ 0 w 1296"/>
                  <a:gd name="T29" fmla="*/ 42 h 86"/>
                  <a:gd name="T30" fmla="*/ 2 w 1296"/>
                  <a:gd name="T31" fmla="*/ 40 h 86"/>
                  <a:gd name="T32" fmla="*/ 12 w 1296"/>
                  <a:gd name="T33" fmla="*/ 34 h 86"/>
                  <a:gd name="T34" fmla="*/ 28 w 1296"/>
                  <a:gd name="T35" fmla="*/ 30 h 86"/>
                  <a:gd name="T36" fmla="*/ 50 w 1296"/>
                  <a:gd name="T37" fmla="*/ 26 h 86"/>
                  <a:gd name="T38" fmla="*/ 110 w 1296"/>
                  <a:gd name="T39" fmla="*/ 20 h 86"/>
                  <a:gd name="T40" fmla="*/ 188 w 1296"/>
                  <a:gd name="T41" fmla="*/ 12 h 86"/>
                  <a:gd name="T42" fmla="*/ 284 w 1296"/>
                  <a:gd name="T43" fmla="*/ 8 h 86"/>
                  <a:gd name="T44" fmla="*/ 394 w 1296"/>
                  <a:gd name="T45" fmla="*/ 4 h 86"/>
                  <a:gd name="T46" fmla="*/ 516 w 1296"/>
                  <a:gd name="T47" fmla="*/ 2 h 86"/>
                  <a:gd name="T48" fmla="*/ 646 w 1296"/>
                  <a:gd name="T49" fmla="*/ 0 h 86"/>
                  <a:gd name="T50" fmla="*/ 646 w 1296"/>
                  <a:gd name="T51" fmla="*/ 0 h 86"/>
                  <a:gd name="T52" fmla="*/ 778 w 1296"/>
                  <a:gd name="T53" fmla="*/ 2 h 86"/>
                  <a:gd name="T54" fmla="*/ 900 w 1296"/>
                  <a:gd name="T55" fmla="*/ 4 h 86"/>
                  <a:gd name="T56" fmla="*/ 1010 w 1296"/>
                  <a:gd name="T57" fmla="*/ 8 h 86"/>
                  <a:gd name="T58" fmla="*/ 1108 w 1296"/>
                  <a:gd name="T59" fmla="*/ 12 h 86"/>
                  <a:gd name="T60" fmla="*/ 1186 w 1296"/>
                  <a:gd name="T61" fmla="*/ 20 h 86"/>
                  <a:gd name="T62" fmla="*/ 1246 w 1296"/>
                  <a:gd name="T63" fmla="*/ 26 h 86"/>
                  <a:gd name="T64" fmla="*/ 1268 w 1296"/>
                  <a:gd name="T65" fmla="*/ 30 h 86"/>
                  <a:gd name="T66" fmla="*/ 1284 w 1296"/>
                  <a:gd name="T67" fmla="*/ 34 h 86"/>
                  <a:gd name="T68" fmla="*/ 1294 w 1296"/>
                  <a:gd name="T69" fmla="*/ 40 h 86"/>
                  <a:gd name="T70" fmla="*/ 1296 w 1296"/>
                  <a:gd name="T71" fmla="*/ 42 h 86"/>
                  <a:gd name="T72" fmla="*/ 1296 w 1296"/>
                  <a:gd name="T73" fmla="*/ 44 h 86"/>
                  <a:gd name="T74" fmla="*/ 1296 w 1296"/>
                  <a:gd name="T75" fmla="*/ 44 h 86"/>
                  <a:gd name="T76" fmla="*/ 1296 w 1296"/>
                  <a:gd name="T77" fmla="*/ 46 h 86"/>
                  <a:gd name="T78" fmla="*/ 1294 w 1296"/>
                  <a:gd name="T79" fmla="*/ 48 h 86"/>
                  <a:gd name="T80" fmla="*/ 1284 w 1296"/>
                  <a:gd name="T81" fmla="*/ 52 h 86"/>
                  <a:gd name="T82" fmla="*/ 1268 w 1296"/>
                  <a:gd name="T83" fmla="*/ 56 h 86"/>
                  <a:gd name="T84" fmla="*/ 1246 w 1296"/>
                  <a:gd name="T85" fmla="*/ 60 h 86"/>
                  <a:gd name="T86" fmla="*/ 1186 w 1296"/>
                  <a:gd name="T87" fmla="*/ 66 h 86"/>
                  <a:gd name="T88" fmla="*/ 1108 w 1296"/>
                  <a:gd name="T89" fmla="*/ 74 h 86"/>
                  <a:gd name="T90" fmla="*/ 1010 w 1296"/>
                  <a:gd name="T91" fmla="*/ 78 h 86"/>
                  <a:gd name="T92" fmla="*/ 900 w 1296"/>
                  <a:gd name="T93" fmla="*/ 82 h 86"/>
                  <a:gd name="T94" fmla="*/ 778 w 1296"/>
                  <a:gd name="T95" fmla="*/ 86 h 86"/>
                  <a:gd name="T96" fmla="*/ 646 w 1296"/>
                  <a:gd name="T9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6" h="86">
                    <a:moveTo>
                      <a:pt x="646" y="86"/>
                    </a:moveTo>
                    <a:lnTo>
                      <a:pt x="646" y="86"/>
                    </a:lnTo>
                    <a:lnTo>
                      <a:pt x="516" y="86"/>
                    </a:lnTo>
                    <a:lnTo>
                      <a:pt x="394" y="82"/>
                    </a:lnTo>
                    <a:lnTo>
                      <a:pt x="284" y="78"/>
                    </a:lnTo>
                    <a:lnTo>
                      <a:pt x="188" y="74"/>
                    </a:lnTo>
                    <a:lnTo>
                      <a:pt x="110" y="66"/>
                    </a:lnTo>
                    <a:lnTo>
                      <a:pt x="50" y="60"/>
                    </a:lnTo>
                    <a:lnTo>
                      <a:pt x="28" y="56"/>
                    </a:lnTo>
                    <a:lnTo>
                      <a:pt x="12" y="52"/>
                    </a:lnTo>
                    <a:lnTo>
                      <a:pt x="2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12" y="34"/>
                    </a:lnTo>
                    <a:lnTo>
                      <a:pt x="28" y="30"/>
                    </a:lnTo>
                    <a:lnTo>
                      <a:pt x="50" y="26"/>
                    </a:lnTo>
                    <a:lnTo>
                      <a:pt x="110" y="20"/>
                    </a:lnTo>
                    <a:lnTo>
                      <a:pt x="188" y="12"/>
                    </a:lnTo>
                    <a:lnTo>
                      <a:pt x="284" y="8"/>
                    </a:lnTo>
                    <a:lnTo>
                      <a:pt x="394" y="4"/>
                    </a:lnTo>
                    <a:lnTo>
                      <a:pt x="516" y="2"/>
                    </a:lnTo>
                    <a:lnTo>
                      <a:pt x="646" y="0"/>
                    </a:lnTo>
                    <a:lnTo>
                      <a:pt x="646" y="0"/>
                    </a:lnTo>
                    <a:lnTo>
                      <a:pt x="778" y="2"/>
                    </a:lnTo>
                    <a:lnTo>
                      <a:pt x="900" y="4"/>
                    </a:lnTo>
                    <a:lnTo>
                      <a:pt x="1010" y="8"/>
                    </a:lnTo>
                    <a:lnTo>
                      <a:pt x="1108" y="12"/>
                    </a:lnTo>
                    <a:lnTo>
                      <a:pt x="1186" y="20"/>
                    </a:lnTo>
                    <a:lnTo>
                      <a:pt x="1246" y="26"/>
                    </a:lnTo>
                    <a:lnTo>
                      <a:pt x="1268" y="30"/>
                    </a:lnTo>
                    <a:lnTo>
                      <a:pt x="1284" y="34"/>
                    </a:lnTo>
                    <a:lnTo>
                      <a:pt x="1294" y="40"/>
                    </a:lnTo>
                    <a:lnTo>
                      <a:pt x="1296" y="42"/>
                    </a:lnTo>
                    <a:lnTo>
                      <a:pt x="1296" y="44"/>
                    </a:lnTo>
                    <a:lnTo>
                      <a:pt x="1296" y="44"/>
                    </a:lnTo>
                    <a:lnTo>
                      <a:pt x="1296" y="46"/>
                    </a:lnTo>
                    <a:lnTo>
                      <a:pt x="1294" y="48"/>
                    </a:lnTo>
                    <a:lnTo>
                      <a:pt x="1284" y="52"/>
                    </a:lnTo>
                    <a:lnTo>
                      <a:pt x="1268" y="56"/>
                    </a:lnTo>
                    <a:lnTo>
                      <a:pt x="1246" y="60"/>
                    </a:lnTo>
                    <a:lnTo>
                      <a:pt x="1186" y="66"/>
                    </a:lnTo>
                    <a:lnTo>
                      <a:pt x="1108" y="74"/>
                    </a:lnTo>
                    <a:lnTo>
                      <a:pt x="1010" y="78"/>
                    </a:lnTo>
                    <a:lnTo>
                      <a:pt x="900" y="82"/>
                    </a:lnTo>
                    <a:lnTo>
                      <a:pt x="778" y="86"/>
                    </a:lnTo>
                    <a:lnTo>
                      <a:pt x="646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477"/>
              <p:cNvSpPr>
                <a:spLocks/>
              </p:cNvSpPr>
              <p:nvPr/>
            </p:nvSpPr>
            <p:spPr bwMode="auto">
              <a:xfrm>
                <a:off x="3196" y="4182"/>
                <a:ext cx="1308" cy="86"/>
              </a:xfrm>
              <a:custGeom>
                <a:avLst/>
                <a:gdLst>
                  <a:gd name="T0" fmla="*/ 652 w 1308"/>
                  <a:gd name="T1" fmla="*/ 0 h 86"/>
                  <a:gd name="T2" fmla="*/ 652 w 1308"/>
                  <a:gd name="T3" fmla="*/ 0 h 86"/>
                  <a:gd name="T4" fmla="*/ 520 w 1308"/>
                  <a:gd name="T5" fmla="*/ 0 h 86"/>
                  <a:gd name="T6" fmla="*/ 398 w 1308"/>
                  <a:gd name="T7" fmla="*/ 4 h 86"/>
                  <a:gd name="T8" fmla="*/ 288 w 1308"/>
                  <a:gd name="T9" fmla="*/ 8 h 86"/>
                  <a:gd name="T10" fmla="*/ 190 w 1308"/>
                  <a:gd name="T11" fmla="*/ 12 h 86"/>
                  <a:gd name="T12" fmla="*/ 112 w 1308"/>
                  <a:gd name="T13" fmla="*/ 18 h 86"/>
                  <a:gd name="T14" fmla="*/ 52 w 1308"/>
                  <a:gd name="T15" fmla="*/ 26 h 86"/>
                  <a:gd name="T16" fmla="*/ 30 w 1308"/>
                  <a:gd name="T17" fmla="*/ 30 h 86"/>
                  <a:gd name="T18" fmla="*/ 14 w 1308"/>
                  <a:gd name="T19" fmla="*/ 34 h 86"/>
                  <a:gd name="T20" fmla="*/ 4 w 1308"/>
                  <a:gd name="T21" fmla="*/ 38 h 86"/>
                  <a:gd name="T22" fmla="*/ 2 w 1308"/>
                  <a:gd name="T23" fmla="*/ 42 h 86"/>
                  <a:gd name="T24" fmla="*/ 0 w 1308"/>
                  <a:gd name="T25" fmla="*/ 44 h 86"/>
                  <a:gd name="T26" fmla="*/ 0 w 1308"/>
                  <a:gd name="T27" fmla="*/ 44 h 86"/>
                  <a:gd name="T28" fmla="*/ 2 w 1308"/>
                  <a:gd name="T29" fmla="*/ 46 h 86"/>
                  <a:gd name="T30" fmla="*/ 4 w 1308"/>
                  <a:gd name="T31" fmla="*/ 48 h 86"/>
                  <a:gd name="T32" fmla="*/ 14 w 1308"/>
                  <a:gd name="T33" fmla="*/ 52 h 86"/>
                  <a:gd name="T34" fmla="*/ 30 w 1308"/>
                  <a:gd name="T35" fmla="*/ 56 h 86"/>
                  <a:gd name="T36" fmla="*/ 52 w 1308"/>
                  <a:gd name="T37" fmla="*/ 60 h 86"/>
                  <a:gd name="T38" fmla="*/ 112 w 1308"/>
                  <a:gd name="T39" fmla="*/ 68 h 86"/>
                  <a:gd name="T40" fmla="*/ 190 w 1308"/>
                  <a:gd name="T41" fmla="*/ 74 h 86"/>
                  <a:gd name="T42" fmla="*/ 288 w 1308"/>
                  <a:gd name="T43" fmla="*/ 78 h 86"/>
                  <a:gd name="T44" fmla="*/ 398 w 1308"/>
                  <a:gd name="T45" fmla="*/ 82 h 86"/>
                  <a:gd name="T46" fmla="*/ 520 w 1308"/>
                  <a:gd name="T47" fmla="*/ 86 h 86"/>
                  <a:gd name="T48" fmla="*/ 652 w 1308"/>
                  <a:gd name="T49" fmla="*/ 86 h 86"/>
                  <a:gd name="T50" fmla="*/ 652 w 1308"/>
                  <a:gd name="T51" fmla="*/ 86 h 86"/>
                  <a:gd name="T52" fmla="*/ 784 w 1308"/>
                  <a:gd name="T53" fmla="*/ 86 h 86"/>
                  <a:gd name="T54" fmla="*/ 908 w 1308"/>
                  <a:gd name="T55" fmla="*/ 82 h 86"/>
                  <a:gd name="T56" fmla="*/ 1020 w 1308"/>
                  <a:gd name="T57" fmla="*/ 78 h 86"/>
                  <a:gd name="T58" fmla="*/ 1116 w 1308"/>
                  <a:gd name="T59" fmla="*/ 74 h 86"/>
                  <a:gd name="T60" fmla="*/ 1196 w 1308"/>
                  <a:gd name="T61" fmla="*/ 68 h 86"/>
                  <a:gd name="T62" fmla="*/ 1256 w 1308"/>
                  <a:gd name="T63" fmla="*/ 60 h 86"/>
                  <a:gd name="T64" fmla="*/ 1278 w 1308"/>
                  <a:gd name="T65" fmla="*/ 56 h 86"/>
                  <a:gd name="T66" fmla="*/ 1294 w 1308"/>
                  <a:gd name="T67" fmla="*/ 52 h 86"/>
                  <a:gd name="T68" fmla="*/ 1304 w 1308"/>
                  <a:gd name="T69" fmla="*/ 48 h 86"/>
                  <a:gd name="T70" fmla="*/ 1306 w 1308"/>
                  <a:gd name="T71" fmla="*/ 46 h 86"/>
                  <a:gd name="T72" fmla="*/ 1308 w 1308"/>
                  <a:gd name="T73" fmla="*/ 44 h 86"/>
                  <a:gd name="T74" fmla="*/ 1308 w 1308"/>
                  <a:gd name="T75" fmla="*/ 44 h 86"/>
                  <a:gd name="T76" fmla="*/ 1306 w 1308"/>
                  <a:gd name="T77" fmla="*/ 42 h 86"/>
                  <a:gd name="T78" fmla="*/ 1304 w 1308"/>
                  <a:gd name="T79" fmla="*/ 38 h 86"/>
                  <a:gd name="T80" fmla="*/ 1294 w 1308"/>
                  <a:gd name="T81" fmla="*/ 34 h 86"/>
                  <a:gd name="T82" fmla="*/ 1278 w 1308"/>
                  <a:gd name="T83" fmla="*/ 30 h 86"/>
                  <a:gd name="T84" fmla="*/ 1256 w 1308"/>
                  <a:gd name="T85" fmla="*/ 26 h 86"/>
                  <a:gd name="T86" fmla="*/ 1196 w 1308"/>
                  <a:gd name="T87" fmla="*/ 18 h 86"/>
                  <a:gd name="T88" fmla="*/ 1116 w 1308"/>
                  <a:gd name="T89" fmla="*/ 12 h 86"/>
                  <a:gd name="T90" fmla="*/ 1020 w 1308"/>
                  <a:gd name="T91" fmla="*/ 8 h 86"/>
                  <a:gd name="T92" fmla="*/ 908 w 1308"/>
                  <a:gd name="T93" fmla="*/ 4 h 86"/>
                  <a:gd name="T94" fmla="*/ 784 w 1308"/>
                  <a:gd name="T95" fmla="*/ 0 h 86"/>
                  <a:gd name="T96" fmla="*/ 652 w 1308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8" h="86">
                    <a:moveTo>
                      <a:pt x="652" y="0"/>
                    </a:moveTo>
                    <a:lnTo>
                      <a:pt x="652" y="0"/>
                    </a:lnTo>
                    <a:lnTo>
                      <a:pt x="520" y="0"/>
                    </a:lnTo>
                    <a:lnTo>
                      <a:pt x="398" y="4"/>
                    </a:lnTo>
                    <a:lnTo>
                      <a:pt x="288" y="8"/>
                    </a:lnTo>
                    <a:lnTo>
                      <a:pt x="190" y="12"/>
                    </a:lnTo>
                    <a:lnTo>
                      <a:pt x="112" y="18"/>
                    </a:lnTo>
                    <a:lnTo>
                      <a:pt x="52" y="26"/>
                    </a:lnTo>
                    <a:lnTo>
                      <a:pt x="30" y="30"/>
                    </a:lnTo>
                    <a:lnTo>
                      <a:pt x="14" y="34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14" y="52"/>
                    </a:lnTo>
                    <a:lnTo>
                      <a:pt x="30" y="56"/>
                    </a:lnTo>
                    <a:lnTo>
                      <a:pt x="52" y="60"/>
                    </a:lnTo>
                    <a:lnTo>
                      <a:pt x="112" y="68"/>
                    </a:lnTo>
                    <a:lnTo>
                      <a:pt x="190" y="74"/>
                    </a:lnTo>
                    <a:lnTo>
                      <a:pt x="288" y="78"/>
                    </a:lnTo>
                    <a:lnTo>
                      <a:pt x="398" y="82"/>
                    </a:lnTo>
                    <a:lnTo>
                      <a:pt x="520" y="86"/>
                    </a:lnTo>
                    <a:lnTo>
                      <a:pt x="652" y="86"/>
                    </a:lnTo>
                    <a:lnTo>
                      <a:pt x="652" y="86"/>
                    </a:lnTo>
                    <a:lnTo>
                      <a:pt x="784" y="86"/>
                    </a:lnTo>
                    <a:lnTo>
                      <a:pt x="908" y="82"/>
                    </a:lnTo>
                    <a:lnTo>
                      <a:pt x="1020" y="78"/>
                    </a:lnTo>
                    <a:lnTo>
                      <a:pt x="1116" y="74"/>
                    </a:lnTo>
                    <a:lnTo>
                      <a:pt x="1196" y="68"/>
                    </a:lnTo>
                    <a:lnTo>
                      <a:pt x="1256" y="60"/>
                    </a:lnTo>
                    <a:lnTo>
                      <a:pt x="1278" y="56"/>
                    </a:lnTo>
                    <a:lnTo>
                      <a:pt x="1294" y="52"/>
                    </a:lnTo>
                    <a:lnTo>
                      <a:pt x="1304" y="48"/>
                    </a:lnTo>
                    <a:lnTo>
                      <a:pt x="1306" y="46"/>
                    </a:lnTo>
                    <a:lnTo>
                      <a:pt x="1308" y="44"/>
                    </a:lnTo>
                    <a:lnTo>
                      <a:pt x="1308" y="44"/>
                    </a:lnTo>
                    <a:lnTo>
                      <a:pt x="1306" y="42"/>
                    </a:lnTo>
                    <a:lnTo>
                      <a:pt x="1304" y="38"/>
                    </a:lnTo>
                    <a:lnTo>
                      <a:pt x="1294" y="34"/>
                    </a:lnTo>
                    <a:lnTo>
                      <a:pt x="1278" y="30"/>
                    </a:lnTo>
                    <a:lnTo>
                      <a:pt x="1256" y="26"/>
                    </a:lnTo>
                    <a:lnTo>
                      <a:pt x="1196" y="18"/>
                    </a:lnTo>
                    <a:lnTo>
                      <a:pt x="1116" y="12"/>
                    </a:lnTo>
                    <a:lnTo>
                      <a:pt x="1020" y="8"/>
                    </a:lnTo>
                    <a:lnTo>
                      <a:pt x="908" y="4"/>
                    </a:lnTo>
                    <a:lnTo>
                      <a:pt x="784" y="0"/>
                    </a:lnTo>
                    <a:lnTo>
                      <a:pt x="6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478"/>
              <p:cNvSpPr>
                <a:spLocks noEditPoints="1"/>
              </p:cNvSpPr>
              <p:nvPr/>
            </p:nvSpPr>
            <p:spPr bwMode="auto">
              <a:xfrm>
                <a:off x="3202" y="4182"/>
                <a:ext cx="1296" cy="86"/>
              </a:xfrm>
              <a:custGeom>
                <a:avLst/>
                <a:gdLst>
                  <a:gd name="T0" fmla="*/ 646 w 1296"/>
                  <a:gd name="T1" fmla="*/ 86 h 86"/>
                  <a:gd name="T2" fmla="*/ 396 w 1296"/>
                  <a:gd name="T3" fmla="*/ 82 h 86"/>
                  <a:gd name="T4" fmla="*/ 192 w 1296"/>
                  <a:gd name="T5" fmla="*/ 74 h 86"/>
                  <a:gd name="T6" fmla="*/ 54 w 1296"/>
                  <a:gd name="T7" fmla="*/ 60 h 86"/>
                  <a:gd name="T8" fmla="*/ 18 w 1296"/>
                  <a:gd name="T9" fmla="*/ 52 h 86"/>
                  <a:gd name="T10" fmla="*/ 6 w 1296"/>
                  <a:gd name="T11" fmla="*/ 46 h 86"/>
                  <a:gd name="T12" fmla="*/ 4 w 1296"/>
                  <a:gd name="T13" fmla="*/ 44 h 86"/>
                  <a:gd name="T14" fmla="*/ 8 w 1296"/>
                  <a:gd name="T15" fmla="*/ 40 h 86"/>
                  <a:gd name="T16" fmla="*/ 34 w 1296"/>
                  <a:gd name="T17" fmla="*/ 30 h 86"/>
                  <a:gd name="T18" fmla="*/ 114 w 1296"/>
                  <a:gd name="T19" fmla="*/ 20 h 86"/>
                  <a:gd name="T20" fmla="*/ 286 w 1296"/>
                  <a:gd name="T21" fmla="*/ 8 h 86"/>
                  <a:gd name="T22" fmla="*/ 516 w 1296"/>
                  <a:gd name="T23" fmla="*/ 2 h 86"/>
                  <a:gd name="T24" fmla="*/ 646 w 1296"/>
                  <a:gd name="T25" fmla="*/ 0 h 86"/>
                  <a:gd name="T26" fmla="*/ 898 w 1296"/>
                  <a:gd name="T27" fmla="*/ 4 h 86"/>
                  <a:gd name="T28" fmla="*/ 1104 w 1296"/>
                  <a:gd name="T29" fmla="*/ 14 h 86"/>
                  <a:gd name="T30" fmla="*/ 1242 w 1296"/>
                  <a:gd name="T31" fmla="*/ 26 h 86"/>
                  <a:gd name="T32" fmla="*/ 1278 w 1296"/>
                  <a:gd name="T33" fmla="*/ 34 h 86"/>
                  <a:gd name="T34" fmla="*/ 1290 w 1296"/>
                  <a:gd name="T35" fmla="*/ 42 h 86"/>
                  <a:gd name="T36" fmla="*/ 1292 w 1296"/>
                  <a:gd name="T37" fmla="*/ 44 h 86"/>
                  <a:gd name="T38" fmla="*/ 1288 w 1296"/>
                  <a:gd name="T39" fmla="*/ 48 h 86"/>
                  <a:gd name="T40" fmla="*/ 1262 w 1296"/>
                  <a:gd name="T41" fmla="*/ 56 h 86"/>
                  <a:gd name="T42" fmla="*/ 1182 w 1296"/>
                  <a:gd name="T43" fmla="*/ 66 h 86"/>
                  <a:gd name="T44" fmla="*/ 1008 w 1296"/>
                  <a:gd name="T45" fmla="*/ 78 h 86"/>
                  <a:gd name="T46" fmla="*/ 776 w 1296"/>
                  <a:gd name="T47" fmla="*/ 84 h 86"/>
                  <a:gd name="T48" fmla="*/ 646 w 1296"/>
                  <a:gd name="T49" fmla="*/ 0 h 86"/>
                  <a:gd name="T50" fmla="*/ 516 w 1296"/>
                  <a:gd name="T51" fmla="*/ 2 h 86"/>
                  <a:gd name="T52" fmla="*/ 284 w 1296"/>
                  <a:gd name="T53" fmla="*/ 8 h 86"/>
                  <a:gd name="T54" fmla="*/ 110 w 1296"/>
                  <a:gd name="T55" fmla="*/ 20 h 86"/>
                  <a:gd name="T56" fmla="*/ 28 w 1296"/>
                  <a:gd name="T57" fmla="*/ 30 h 86"/>
                  <a:gd name="T58" fmla="*/ 2 w 1296"/>
                  <a:gd name="T59" fmla="*/ 40 h 86"/>
                  <a:gd name="T60" fmla="*/ 0 w 1296"/>
                  <a:gd name="T61" fmla="*/ 44 h 86"/>
                  <a:gd name="T62" fmla="*/ 0 w 1296"/>
                  <a:gd name="T63" fmla="*/ 46 h 86"/>
                  <a:gd name="T64" fmla="*/ 12 w 1296"/>
                  <a:gd name="T65" fmla="*/ 52 h 86"/>
                  <a:gd name="T66" fmla="*/ 50 w 1296"/>
                  <a:gd name="T67" fmla="*/ 60 h 86"/>
                  <a:gd name="T68" fmla="*/ 188 w 1296"/>
                  <a:gd name="T69" fmla="*/ 74 h 86"/>
                  <a:gd name="T70" fmla="*/ 394 w 1296"/>
                  <a:gd name="T71" fmla="*/ 82 h 86"/>
                  <a:gd name="T72" fmla="*/ 646 w 1296"/>
                  <a:gd name="T73" fmla="*/ 86 h 86"/>
                  <a:gd name="T74" fmla="*/ 778 w 1296"/>
                  <a:gd name="T75" fmla="*/ 86 h 86"/>
                  <a:gd name="T76" fmla="*/ 1010 w 1296"/>
                  <a:gd name="T77" fmla="*/ 78 h 86"/>
                  <a:gd name="T78" fmla="*/ 1186 w 1296"/>
                  <a:gd name="T79" fmla="*/ 66 h 86"/>
                  <a:gd name="T80" fmla="*/ 1268 w 1296"/>
                  <a:gd name="T81" fmla="*/ 56 h 86"/>
                  <a:gd name="T82" fmla="*/ 1294 w 1296"/>
                  <a:gd name="T83" fmla="*/ 48 h 86"/>
                  <a:gd name="T84" fmla="*/ 1296 w 1296"/>
                  <a:gd name="T85" fmla="*/ 44 h 86"/>
                  <a:gd name="T86" fmla="*/ 1296 w 1296"/>
                  <a:gd name="T87" fmla="*/ 42 h 86"/>
                  <a:gd name="T88" fmla="*/ 1284 w 1296"/>
                  <a:gd name="T89" fmla="*/ 34 h 86"/>
                  <a:gd name="T90" fmla="*/ 1246 w 1296"/>
                  <a:gd name="T91" fmla="*/ 26 h 86"/>
                  <a:gd name="T92" fmla="*/ 1108 w 1296"/>
                  <a:gd name="T93" fmla="*/ 12 h 86"/>
                  <a:gd name="T94" fmla="*/ 900 w 1296"/>
                  <a:gd name="T95" fmla="*/ 4 h 86"/>
                  <a:gd name="T96" fmla="*/ 646 w 1296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6" h="86">
                    <a:moveTo>
                      <a:pt x="646" y="86"/>
                    </a:moveTo>
                    <a:lnTo>
                      <a:pt x="646" y="86"/>
                    </a:lnTo>
                    <a:lnTo>
                      <a:pt x="516" y="84"/>
                    </a:lnTo>
                    <a:lnTo>
                      <a:pt x="396" y="82"/>
                    </a:lnTo>
                    <a:lnTo>
                      <a:pt x="286" y="78"/>
                    </a:lnTo>
                    <a:lnTo>
                      <a:pt x="192" y="74"/>
                    </a:lnTo>
                    <a:lnTo>
                      <a:pt x="114" y="66"/>
                    </a:lnTo>
                    <a:lnTo>
                      <a:pt x="54" y="60"/>
                    </a:lnTo>
                    <a:lnTo>
                      <a:pt x="34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8" y="40"/>
                    </a:lnTo>
                    <a:lnTo>
                      <a:pt x="18" y="34"/>
                    </a:lnTo>
                    <a:lnTo>
                      <a:pt x="34" y="30"/>
                    </a:lnTo>
                    <a:lnTo>
                      <a:pt x="54" y="26"/>
                    </a:lnTo>
                    <a:lnTo>
                      <a:pt x="114" y="20"/>
                    </a:lnTo>
                    <a:lnTo>
                      <a:pt x="192" y="14"/>
                    </a:lnTo>
                    <a:lnTo>
                      <a:pt x="286" y="8"/>
                    </a:lnTo>
                    <a:lnTo>
                      <a:pt x="396" y="4"/>
                    </a:lnTo>
                    <a:lnTo>
                      <a:pt x="516" y="2"/>
                    </a:lnTo>
                    <a:lnTo>
                      <a:pt x="646" y="0"/>
                    </a:lnTo>
                    <a:lnTo>
                      <a:pt x="646" y="0"/>
                    </a:lnTo>
                    <a:lnTo>
                      <a:pt x="776" y="2"/>
                    </a:lnTo>
                    <a:lnTo>
                      <a:pt x="898" y="4"/>
                    </a:lnTo>
                    <a:lnTo>
                      <a:pt x="1008" y="8"/>
                    </a:lnTo>
                    <a:lnTo>
                      <a:pt x="1104" y="14"/>
                    </a:lnTo>
                    <a:lnTo>
                      <a:pt x="1182" y="20"/>
                    </a:lnTo>
                    <a:lnTo>
                      <a:pt x="1242" y="26"/>
                    </a:lnTo>
                    <a:lnTo>
                      <a:pt x="1262" y="30"/>
                    </a:lnTo>
                    <a:lnTo>
                      <a:pt x="1278" y="34"/>
                    </a:lnTo>
                    <a:lnTo>
                      <a:pt x="1288" y="40"/>
                    </a:lnTo>
                    <a:lnTo>
                      <a:pt x="1290" y="42"/>
                    </a:lnTo>
                    <a:lnTo>
                      <a:pt x="1292" y="44"/>
                    </a:lnTo>
                    <a:lnTo>
                      <a:pt x="1292" y="44"/>
                    </a:lnTo>
                    <a:lnTo>
                      <a:pt x="1290" y="46"/>
                    </a:lnTo>
                    <a:lnTo>
                      <a:pt x="1288" y="48"/>
                    </a:lnTo>
                    <a:lnTo>
                      <a:pt x="1278" y="52"/>
                    </a:lnTo>
                    <a:lnTo>
                      <a:pt x="1262" y="56"/>
                    </a:lnTo>
                    <a:lnTo>
                      <a:pt x="1242" y="60"/>
                    </a:lnTo>
                    <a:lnTo>
                      <a:pt x="1182" y="66"/>
                    </a:lnTo>
                    <a:lnTo>
                      <a:pt x="1104" y="74"/>
                    </a:lnTo>
                    <a:lnTo>
                      <a:pt x="1008" y="78"/>
                    </a:lnTo>
                    <a:lnTo>
                      <a:pt x="898" y="82"/>
                    </a:lnTo>
                    <a:lnTo>
                      <a:pt x="776" y="84"/>
                    </a:lnTo>
                    <a:lnTo>
                      <a:pt x="646" y="86"/>
                    </a:lnTo>
                    <a:close/>
                    <a:moveTo>
                      <a:pt x="646" y="0"/>
                    </a:moveTo>
                    <a:lnTo>
                      <a:pt x="646" y="0"/>
                    </a:lnTo>
                    <a:lnTo>
                      <a:pt x="516" y="2"/>
                    </a:lnTo>
                    <a:lnTo>
                      <a:pt x="394" y="4"/>
                    </a:lnTo>
                    <a:lnTo>
                      <a:pt x="284" y="8"/>
                    </a:lnTo>
                    <a:lnTo>
                      <a:pt x="188" y="12"/>
                    </a:lnTo>
                    <a:lnTo>
                      <a:pt x="110" y="20"/>
                    </a:lnTo>
                    <a:lnTo>
                      <a:pt x="50" y="26"/>
                    </a:lnTo>
                    <a:lnTo>
                      <a:pt x="28" y="30"/>
                    </a:lnTo>
                    <a:lnTo>
                      <a:pt x="12" y="34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12" y="52"/>
                    </a:lnTo>
                    <a:lnTo>
                      <a:pt x="28" y="56"/>
                    </a:lnTo>
                    <a:lnTo>
                      <a:pt x="50" y="60"/>
                    </a:lnTo>
                    <a:lnTo>
                      <a:pt x="110" y="66"/>
                    </a:lnTo>
                    <a:lnTo>
                      <a:pt x="188" y="74"/>
                    </a:lnTo>
                    <a:lnTo>
                      <a:pt x="284" y="78"/>
                    </a:lnTo>
                    <a:lnTo>
                      <a:pt x="394" y="82"/>
                    </a:lnTo>
                    <a:lnTo>
                      <a:pt x="516" y="86"/>
                    </a:lnTo>
                    <a:lnTo>
                      <a:pt x="646" y="86"/>
                    </a:lnTo>
                    <a:lnTo>
                      <a:pt x="646" y="86"/>
                    </a:lnTo>
                    <a:lnTo>
                      <a:pt x="778" y="86"/>
                    </a:lnTo>
                    <a:lnTo>
                      <a:pt x="900" y="82"/>
                    </a:lnTo>
                    <a:lnTo>
                      <a:pt x="1010" y="78"/>
                    </a:lnTo>
                    <a:lnTo>
                      <a:pt x="1108" y="74"/>
                    </a:lnTo>
                    <a:lnTo>
                      <a:pt x="1186" y="66"/>
                    </a:lnTo>
                    <a:lnTo>
                      <a:pt x="1246" y="60"/>
                    </a:lnTo>
                    <a:lnTo>
                      <a:pt x="1268" y="56"/>
                    </a:lnTo>
                    <a:lnTo>
                      <a:pt x="1284" y="52"/>
                    </a:lnTo>
                    <a:lnTo>
                      <a:pt x="1294" y="48"/>
                    </a:lnTo>
                    <a:lnTo>
                      <a:pt x="1296" y="46"/>
                    </a:lnTo>
                    <a:lnTo>
                      <a:pt x="1296" y="44"/>
                    </a:lnTo>
                    <a:lnTo>
                      <a:pt x="1296" y="44"/>
                    </a:lnTo>
                    <a:lnTo>
                      <a:pt x="1296" y="42"/>
                    </a:lnTo>
                    <a:lnTo>
                      <a:pt x="1294" y="40"/>
                    </a:lnTo>
                    <a:lnTo>
                      <a:pt x="1284" y="34"/>
                    </a:lnTo>
                    <a:lnTo>
                      <a:pt x="1268" y="30"/>
                    </a:lnTo>
                    <a:lnTo>
                      <a:pt x="1246" y="26"/>
                    </a:lnTo>
                    <a:lnTo>
                      <a:pt x="1186" y="20"/>
                    </a:lnTo>
                    <a:lnTo>
                      <a:pt x="1108" y="12"/>
                    </a:lnTo>
                    <a:lnTo>
                      <a:pt x="1010" y="8"/>
                    </a:lnTo>
                    <a:lnTo>
                      <a:pt x="900" y="4"/>
                    </a:lnTo>
                    <a:lnTo>
                      <a:pt x="778" y="2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BAB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479"/>
              <p:cNvSpPr>
                <a:spLocks/>
              </p:cNvSpPr>
              <p:nvPr/>
            </p:nvSpPr>
            <p:spPr bwMode="auto">
              <a:xfrm>
                <a:off x="3206" y="4182"/>
                <a:ext cx="1288" cy="86"/>
              </a:xfrm>
              <a:custGeom>
                <a:avLst/>
                <a:gdLst>
                  <a:gd name="T0" fmla="*/ 642 w 1288"/>
                  <a:gd name="T1" fmla="*/ 86 h 86"/>
                  <a:gd name="T2" fmla="*/ 642 w 1288"/>
                  <a:gd name="T3" fmla="*/ 86 h 86"/>
                  <a:gd name="T4" fmla="*/ 512 w 1288"/>
                  <a:gd name="T5" fmla="*/ 84 h 86"/>
                  <a:gd name="T6" fmla="*/ 392 w 1288"/>
                  <a:gd name="T7" fmla="*/ 82 h 86"/>
                  <a:gd name="T8" fmla="*/ 282 w 1288"/>
                  <a:gd name="T9" fmla="*/ 78 h 86"/>
                  <a:gd name="T10" fmla="*/ 188 w 1288"/>
                  <a:gd name="T11" fmla="*/ 74 h 86"/>
                  <a:gd name="T12" fmla="*/ 110 w 1288"/>
                  <a:gd name="T13" fmla="*/ 66 h 86"/>
                  <a:gd name="T14" fmla="*/ 50 w 1288"/>
                  <a:gd name="T15" fmla="*/ 60 h 86"/>
                  <a:gd name="T16" fmla="*/ 30 w 1288"/>
                  <a:gd name="T17" fmla="*/ 56 h 86"/>
                  <a:gd name="T18" fmla="*/ 14 w 1288"/>
                  <a:gd name="T19" fmla="*/ 52 h 86"/>
                  <a:gd name="T20" fmla="*/ 4 w 1288"/>
                  <a:gd name="T21" fmla="*/ 48 h 86"/>
                  <a:gd name="T22" fmla="*/ 2 w 1288"/>
                  <a:gd name="T23" fmla="*/ 46 h 86"/>
                  <a:gd name="T24" fmla="*/ 0 w 1288"/>
                  <a:gd name="T25" fmla="*/ 44 h 86"/>
                  <a:gd name="T26" fmla="*/ 0 w 1288"/>
                  <a:gd name="T27" fmla="*/ 44 h 86"/>
                  <a:gd name="T28" fmla="*/ 2 w 1288"/>
                  <a:gd name="T29" fmla="*/ 42 h 86"/>
                  <a:gd name="T30" fmla="*/ 4 w 1288"/>
                  <a:gd name="T31" fmla="*/ 40 h 86"/>
                  <a:gd name="T32" fmla="*/ 14 w 1288"/>
                  <a:gd name="T33" fmla="*/ 34 h 86"/>
                  <a:gd name="T34" fmla="*/ 30 w 1288"/>
                  <a:gd name="T35" fmla="*/ 30 h 86"/>
                  <a:gd name="T36" fmla="*/ 50 w 1288"/>
                  <a:gd name="T37" fmla="*/ 26 h 86"/>
                  <a:gd name="T38" fmla="*/ 110 w 1288"/>
                  <a:gd name="T39" fmla="*/ 20 h 86"/>
                  <a:gd name="T40" fmla="*/ 188 w 1288"/>
                  <a:gd name="T41" fmla="*/ 14 h 86"/>
                  <a:gd name="T42" fmla="*/ 282 w 1288"/>
                  <a:gd name="T43" fmla="*/ 8 h 86"/>
                  <a:gd name="T44" fmla="*/ 392 w 1288"/>
                  <a:gd name="T45" fmla="*/ 4 h 86"/>
                  <a:gd name="T46" fmla="*/ 512 w 1288"/>
                  <a:gd name="T47" fmla="*/ 2 h 86"/>
                  <a:gd name="T48" fmla="*/ 642 w 1288"/>
                  <a:gd name="T49" fmla="*/ 0 h 86"/>
                  <a:gd name="T50" fmla="*/ 642 w 1288"/>
                  <a:gd name="T51" fmla="*/ 0 h 86"/>
                  <a:gd name="T52" fmla="*/ 772 w 1288"/>
                  <a:gd name="T53" fmla="*/ 2 h 86"/>
                  <a:gd name="T54" fmla="*/ 894 w 1288"/>
                  <a:gd name="T55" fmla="*/ 4 h 86"/>
                  <a:gd name="T56" fmla="*/ 1004 w 1288"/>
                  <a:gd name="T57" fmla="*/ 8 h 86"/>
                  <a:gd name="T58" fmla="*/ 1100 w 1288"/>
                  <a:gd name="T59" fmla="*/ 14 h 86"/>
                  <a:gd name="T60" fmla="*/ 1178 w 1288"/>
                  <a:gd name="T61" fmla="*/ 20 h 86"/>
                  <a:gd name="T62" fmla="*/ 1238 w 1288"/>
                  <a:gd name="T63" fmla="*/ 26 h 86"/>
                  <a:gd name="T64" fmla="*/ 1258 w 1288"/>
                  <a:gd name="T65" fmla="*/ 30 h 86"/>
                  <a:gd name="T66" fmla="*/ 1274 w 1288"/>
                  <a:gd name="T67" fmla="*/ 34 h 86"/>
                  <a:gd name="T68" fmla="*/ 1284 w 1288"/>
                  <a:gd name="T69" fmla="*/ 40 h 86"/>
                  <a:gd name="T70" fmla="*/ 1286 w 1288"/>
                  <a:gd name="T71" fmla="*/ 42 h 86"/>
                  <a:gd name="T72" fmla="*/ 1288 w 1288"/>
                  <a:gd name="T73" fmla="*/ 44 h 86"/>
                  <a:gd name="T74" fmla="*/ 1288 w 1288"/>
                  <a:gd name="T75" fmla="*/ 44 h 86"/>
                  <a:gd name="T76" fmla="*/ 1286 w 1288"/>
                  <a:gd name="T77" fmla="*/ 46 h 86"/>
                  <a:gd name="T78" fmla="*/ 1284 w 1288"/>
                  <a:gd name="T79" fmla="*/ 48 h 86"/>
                  <a:gd name="T80" fmla="*/ 1274 w 1288"/>
                  <a:gd name="T81" fmla="*/ 52 h 86"/>
                  <a:gd name="T82" fmla="*/ 1258 w 1288"/>
                  <a:gd name="T83" fmla="*/ 56 h 86"/>
                  <a:gd name="T84" fmla="*/ 1238 w 1288"/>
                  <a:gd name="T85" fmla="*/ 60 h 86"/>
                  <a:gd name="T86" fmla="*/ 1178 w 1288"/>
                  <a:gd name="T87" fmla="*/ 66 h 86"/>
                  <a:gd name="T88" fmla="*/ 1100 w 1288"/>
                  <a:gd name="T89" fmla="*/ 74 h 86"/>
                  <a:gd name="T90" fmla="*/ 1004 w 1288"/>
                  <a:gd name="T91" fmla="*/ 78 h 86"/>
                  <a:gd name="T92" fmla="*/ 894 w 1288"/>
                  <a:gd name="T93" fmla="*/ 82 h 86"/>
                  <a:gd name="T94" fmla="*/ 772 w 1288"/>
                  <a:gd name="T95" fmla="*/ 84 h 86"/>
                  <a:gd name="T96" fmla="*/ 642 w 1288"/>
                  <a:gd name="T9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88" h="86">
                    <a:moveTo>
                      <a:pt x="642" y="86"/>
                    </a:moveTo>
                    <a:lnTo>
                      <a:pt x="642" y="86"/>
                    </a:lnTo>
                    <a:lnTo>
                      <a:pt x="512" y="84"/>
                    </a:lnTo>
                    <a:lnTo>
                      <a:pt x="392" y="82"/>
                    </a:lnTo>
                    <a:lnTo>
                      <a:pt x="282" y="78"/>
                    </a:lnTo>
                    <a:lnTo>
                      <a:pt x="188" y="74"/>
                    </a:lnTo>
                    <a:lnTo>
                      <a:pt x="110" y="66"/>
                    </a:lnTo>
                    <a:lnTo>
                      <a:pt x="50" y="60"/>
                    </a:lnTo>
                    <a:lnTo>
                      <a:pt x="30" y="56"/>
                    </a:lnTo>
                    <a:lnTo>
                      <a:pt x="14" y="52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4" y="40"/>
                    </a:lnTo>
                    <a:lnTo>
                      <a:pt x="14" y="34"/>
                    </a:lnTo>
                    <a:lnTo>
                      <a:pt x="30" y="30"/>
                    </a:lnTo>
                    <a:lnTo>
                      <a:pt x="50" y="26"/>
                    </a:lnTo>
                    <a:lnTo>
                      <a:pt x="110" y="20"/>
                    </a:lnTo>
                    <a:lnTo>
                      <a:pt x="188" y="14"/>
                    </a:lnTo>
                    <a:lnTo>
                      <a:pt x="282" y="8"/>
                    </a:lnTo>
                    <a:lnTo>
                      <a:pt x="392" y="4"/>
                    </a:lnTo>
                    <a:lnTo>
                      <a:pt x="512" y="2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772" y="2"/>
                    </a:lnTo>
                    <a:lnTo>
                      <a:pt x="894" y="4"/>
                    </a:lnTo>
                    <a:lnTo>
                      <a:pt x="1004" y="8"/>
                    </a:lnTo>
                    <a:lnTo>
                      <a:pt x="1100" y="14"/>
                    </a:lnTo>
                    <a:lnTo>
                      <a:pt x="1178" y="20"/>
                    </a:lnTo>
                    <a:lnTo>
                      <a:pt x="1238" y="26"/>
                    </a:lnTo>
                    <a:lnTo>
                      <a:pt x="1258" y="30"/>
                    </a:lnTo>
                    <a:lnTo>
                      <a:pt x="1274" y="34"/>
                    </a:lnTo>
                    <a:lnTo>
                      <a:pt x="1284" y="40"/>
                    </a:lnTo>
                    <a:lnTo>
                      <a:pt x="1286" y="42"/>
                    </a:lnTo>
                    <a:lnTo>
                      <a:pt x="1288" y="44"/>
                    </a:lnTo>
                    <a:lnTo>
                      <a:pt x="1288" y="44"/>
                    </a:lnTo>
                    <a:lnTo>
                      <a:pt x="1286" y="46"/>
                    </a:lnTo>
                    <a:lnTo>
                      <a:pt x="1284" y="48"/>
                    </a:lnTo>
                    <a:lnTo>
                      <a:pt x="1274" y="52"/>
                    </a:lnTo>
                    <a:lnTo>
                      <a:pt x="1258" y="56"/>
                    </a:lnTo>
                    <a:lnTo>
                      <a:pt x="1238" y="60"/>
                    </a:lnTo>
                    <a:lnTo>
                      <a:pt x="1178" y="66"/>
                    </a:lnTo>
                    <a:lnTo>
                      <a:pt x="1100" y="74"/>
                    </a:lnTo>
                    <a:lnTo>
                      <a:pt x="1004" y="78"/>
                    </a:lnTo>
                    <a:lnTo>
                      <a:pt x="894" y="82"/>
                    </a:lnTo>
                    <a:lnTo>
                      <a:pt x="772" y="84"/>
                    </a:lnTo>
                    <a:lnTo>
                      <a:pt x="642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480"/>
              <p:cNvSpPr>
                <a:spLocks/>
              </p:cNvSpPr>
              <p:nvPr/>
            </p:nvSpPr>
            <p:spPr bwMode="auto">
              <a:xfrm>
                <a:off x="3202" y="4182"/>
                <a:ext cx="1296" cy="86"/>
              </a:xfrm>
              <a:custGeom>
                <a:avLst/>
                <a:gdLst>
                  <a:gd name="T0" fmla="*/ 646 w 1296"/>
                  <a:gd name="T1" fmla="*/ 0 h 86"/>
                  <a:gd name="T2" fmla="*/ 646 w 1296"/>
                  <a:gd name="T3" fmla="*/ 0 h 86"/>
                  <a:gd name="T4" fmla="*/ 516 w 1296"/>
                  <a:gd name="T5" fmla="*/ 2 h 86"/>
                  <a:gd name="T6" fmla="*/ 394 w 1296"/>
                  <a:gd name="T7" fmla="*/ 4 h 86"/>
                  <a:gd name="T8" fmla="*/ 284 w 1296"/>
                  <a:gd name="T9" fmla="*/ 8 h 86"/>
                  <a:gd name="T10" fmla="*/ 188 w 1296"/>
                  <a:gd name="T11" fmla="*/ 12 h 86"/>
                  <a:gd name="T12" fmla="*/ 110 w 1296"/>
                  <a:gd name="T13" fmla="*/ 20 h 86"/>
                  <a:gd name="T14" fmla="*/ 50 w 1296"/>
                  <a:gd name="T15" fmla="*/ 26 h 86"/>
                  <a:gd name="T16" fmla="*/ 28 w 1296"/>
                  <a:gd name="T17" fmla="*/ 30 h 86"/>
                  <a:gd name="T18" fmla="*/ 12 w 1296"/>
                  <a:gd name="T19" fmla="*/ 34 h 86"/>
                  <a:gd name="T20" fmla="*/ 2 w 1296"/>
                  <a:gd name="T21" fmla="*/ 40 h 86"/>
                  <a:gd name="T22" fmla="*/ 0 w 1296"/>
                  <a:gd name="T23" fmla="*/ 42 h 86"/>
                  <a:gd name="T24" fmla="*/ 0 w 1296"/>
                  <a:gd name="T25" fmla="*/ 44 h 86"/>
                  <a:gd name="T26" fmla="*/ 0 w 1296"/>
                  <a:gd name="T27" fmla="*/ 44 h 86"/>
                  <a:gd name="T28" fmla="*/ 0 w 1296"/>
                  <a:gd name="T29" fmla="*/ 46 h 86"/>
                  <a:gd name="T30" fmla="*/ 2 w 1296"/>
                  <a:gd name="T31" fmla="*/ 48 h 86"/>
                  <a:gd name="T32" fmla="*/ 12 w 1296"/>
                  <a:gd name="T33" fmla="*/ 52 h 86"/>
                  <a:gd name="T34" fmla="*/ 28 w 1296"/>
                  <a:gd name="T35" fmla="*/ 56 h 86"/>
                  <a:gd name="T36" fmla="*/ 50 w 1296"/>
                  <a:gd name="T37" fmla="*/ 60 h 86"/>
                  <a:gd name="T38" fmla="*/ 110 w 1296"/>
                  <a:gd name="T39" fmla="*/ 66 h 86"/>
                  <a:gd name="T40" fmla="*/ 188 w 1296"/>
                  <a:gd name="T41" fmla="*/ 74 h 86"/>
                  <a:gd name="T42" fmla="*/ 284 w 1296"/>
                  <a:gd name="T43" fmla="*/ 78 h 86"/>
                  <a:gd name="T44" fmla="*/ 394 w 1296"/>
                  <a:gd name="T45" fmla="*/ 82 h 86"/>
                  <a:gd name="T46" fmla="*/ 516 w 1296"/>
                  <a:gd name="T47" fmla="*/ 86 h 86"/>
                  <a:gd name="T48" fmla="*/ 646 w 1296"/>
                  <a:gd name="T49" fmla="*/ 86 h 86"/>
                  <a:gd name="T50" fmla="*/ 646 w 1296"/>
                  <a:gd name="T51" fmla="*/ 86 h 86"/>
                  <a:gd name="T52" fmla="*/ 778 w 1296"/>
                  <a:gd name="T53" fmla="*/ 86 h 86"/>
                  <a:gd name="T54" fmla="*/ 900 w 1296"/>
                  <a:gd name="T55" fmla="*/ 82 h 86"/>
                  <a:gd name="T56" fmla="*/ 1010 w 1296"/>
                  <a:gd name="T57" fmla="*/ 78 h 86"/>
                  <a:gd name="T58" fmla="*/ 1108 w 1296"/>
                  <a:gd name="T59" fmla="*/ 74 h 86"/>
                  <a:gd name="T60" fmla="*/ 1186 w 1296"/>
                  <a:gd name="T61" fmla="*/ 66 h 86"/>
                  <a:gd name="T62" fmla="*/ 1246 w 1296"/>
                  <a:gd name="T63" fmla="*/ 60 h 86"/>
                  <a:gd name="T64" fmla="*/ 1268 w 1296"/>
                  <a:gd name="T65" fmla="*/ 56 h 86"/>
                  <a:gd name="T66" fmla="*/ 1284 w 1296"/>
                  <a:gd name="T67" fmla="*/ 52 h 86"/>
                  <a:gd name="T68" fmla="*/ 1294 w 1296"/>
                  <a:gd name="T69" fmla="*/ 48 h 86"/>
                  <a:gd name="T70" fmla="*/ 1296 w 1296"/>
                  <a:gd name="T71" fmla="*/ 46 h 86"/>
                  <a:gd name="T72" fmla="*/ 1296 w 1296"/>
                  <a:gd name="T73" fmla="*/ 44 h 86"/>
                  <a:gd name="T74" fmla="*/ 1296 w 1296"/>
                  <a:gd name="T75" fmla="*/ 44 h 86"/>
                  <a:gd name="T76" fmla="*/ 1296 w 1296"/>
                  <a:gd name="T77" fmla="*/ 42 h 86"/>
                  <a:gd name="T78" fmla="*/ 1294 w 1296"/>
                  <a:gd name="T79" fmla="*/ 40 h 86"/>
                  <a:gd name="T80" fmla="*/ 1284 w 1296"/>
                  <a:gd name="T81" fmla="*/ 34 h 86"/>
                  <a:gd name="T82" fmla="*/ 1268 w 1296"/>
                  <a:gd name="T83" fmla="*/ 30 h 86"/>
                  <a:gd name="T84" fmla="*/ 1246 w 1296"/>
                  <a:gd name="T85" fmla="*/ 26 h 86"/>
                  <a:gd name="T86" fmla="*/ 1186 w 1296"/>
                  <a:gd name="T87" fmla="*/ 20 h 86"/>
                  <a:gd name="T88" fmla="*/ 1108 w 1296"/>
                  <a:gd name="T89" fmla="*/ 12 h 86"/>
                  <a:gd name="T90" fmla="*/ 1010 w 1296"/>
                  <a:gd name="T91" fmla="*/ 8 h 86"/>
                  <a:gd name="T92" fmla="*/ 900 w 1296"/>
                  <a:gd name="T93" fmla="*/ 4 h 86"/>
                  <a:gd name="T94" fmla="*/ 778 w 1296"/>
                  <a:gd name="T95" fmla="*/ 2 h 86"/>
                  <a:gd name="T96" fmla="*/ 646 w 1296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6" h="86">
                    <a:moveTo>
                      <a:pt x="646" y="0"/>
                    </a:moveTo>
                    <a:lnTo>
                      <a:pt x="646" y="0"/>
                    </a:lnTo>
                    <a:lnTo>
                      <a:pt x="516" y="2"/>
                    </a:lnTo>
                    <a:lnTo>
                      <a:pt x="394" y="4"/>
                    </a:lnTo>
                    <a:lnTo>
                      <a:pt x="284" y="8"/>
                    </a:lnTo>
                    <a:lnTo>
                      <a:pt x="188" y="12"/>
                    </a:lnTo>
                    <a:lnTo>
                      <a:pt x="110" y="20"/>
                    </a:lnTo>
                    <a:lnTo>
                      <a:pt x="50" y="26"/>
                    </a:lnTo>
                    <a:lnTo>
                      <a:pt x="28" y="30"/>
                    </a:lnTo>
                    <a:lnTo>
                      <a:pt x="12" y="34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12" y="52"/>
                    </a:lnTo>
                    <a:lnTo>
                      <a:pt x="28" y="56"/>
                    </a:lnTo>
                    <a:lnTo>
                      <a:pt x="50" y="60"/>
                    </a:lnTo>
                    <a:lnTo>
                      <a:pt x="110" y="66"/>
                    </a:lnTo>
                    <a:lnTo>
                      <a:pt x="188" y="74"/>
                    </a:lnTo>
                    <a:lnTo>
                      <a:pt x="284" y="78"/>
                    </a:lnTo>
                    <a:lnTo>
                      <a:pt x="394" y="82"/>
                    </a:lnTo>
                    <a:lnTo>
                      <a:pt x="516" y="86"/>
                    </a:lnTo>
                    <a:lnTo>
                      <a:pt x="646" y="86"/>
                    </a:lnTo>
                    <a:lnTo>
                      <a:pt x="646" y="86"/>
                    </a:lnTo>
                    <a:lnTo>
                      <a:pt x="778" y="86"/>
                    </a:lnTo>
                    <a:lnTo>
                      <a:pt x="900" y="82"/>
                    </a:lnTo>
                    <a:lnTo>
                      <a:pt x="1010" y="78"/>
                    </a:lnTo>
                    <a:lnTo>
                      <a:pt x="1108" y="74"/>
                    </a:lnTo>
                    <a:lnTo>
                      <a:pt x="1186" y="66"/>
                    </a:lnTo>
                    <a:lnTo>
                      <a:pt x="1246" y="60"/>
                    </a:lnTo>
                    <a:lnTo>
                      <a:pt x="1268" y="56"/>
                    </a:lnTo>
                    <a:lnTo>
                      <a:pt x="1284" y="52"/>
                    </a:lnTo>
                    <a:lnTo>
                      <a:pt x="1294" y="48"/>
                    </a:lnTo>
                    <a:lnTo>
                      <a:pt x="1296" y="46"/>
                    </a:lnTo>
                    <a:lnTo>
                      <a:pt x="1296" y="44"/>
                    </a:lnTo>
                    <a:lnTo>
                      <a:pt x="1296" y="44"/>
                    </a:lnTo>
                    <a:lnTo>
                      <a:pt x="1296" y="42"/>
                    </a:lnTo>
                    <a:lnTo>
                      <a:pt x="1294" y="40"/>
                    </a:lnTo>
                    <a:lnTo>
                      <a:pt x="1284" y="34"/>
                    </a:lnTo>
                    <a:lnTo>
                      <a:pt x="1268" y="30"/>
                    </a:lnTo>
                    <a:lnTo>
                      <a:pt x="1246" y="26"/>
                    </a:lnTo>
                    <a:lnTo>
                      <a:pt x="1186" y="20"/>
                    </a:lnTo>
                    <a:lnTo>
                      <a:pt x="1108" y="12"/>
                    </a:lnTo>
                    <a:lnTo>
                      <a:pt x="1010" y="8"/>
                    </a:lnTo>
                    <a:lnTo>
                      <a:pt x="900" y="4"/>
                    </a:lnTo>
                    <a:lnTo>
                      <a:pt x="778" y="2"/>
                    </a:lnTo>
                    <a:lnTo>
                      <a:pt x="6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481"/>
              <p:cNvSpPr>
                <a:spLocks noEditPoints="1"/>
              </p:cNvSpPr>
              <p:nvPr/>
            </p:nvSpPr>
            <p:spPr bwMode="auto">
              <a:xfrm>
                <a:off x="3206" y="4182"/>
                <a:ext cx="1288" cy="86"/>
              </a:xfrm>
              <a:custGeom>
                <a:avLst/>
                <a:gdLst>
                  <a:gd name="T0" fmla="*/ 642 w 1288"/>
                  <a:gd name="T1" fmla="*/ 86 h 86"/>
                  <a:gd name="T2" fmla="*/ 394 w 1288"/>
                  <a:gd name="T3" fmla="*/ 82 h 86"/>
                  <a:gd name="T4" fmla="*/ 192 w 1288"/>
                  <a:gd name="T5" fmla="*/ 72 h 86"/>
                  <a:gd name="T6" fmla="*/ 56 w 1288"/>
                  <a:gd name="T7" fmla="*/ 60 h 86"/>
                  <a:gd name="T8" fmla="*/ 18 w 1288"/>
                  <a:gd name="T9" fmla="*/ 52 h 86"/>
                  <a:gd name="T10" fmla="*/ 6 w 1288"/>
                  <a:gd name="T11" fmla="*/ 46 h 86"/>
                  <a:gd name="T12" fmla="*/ 6 w 1288"/>
                  <a:gd name="T13" fmla="*/ 44 h 86"/>
                  <a:gd name="T14" fmla="*/ 10 w 1288"/>
                  <a:gd name="T15" fmla="*/ 40 h 86"/>
                  <a:gd name="T16" fmla="*/ 34 w 1288"/>
                  <a:gd name="T17" fmla="*/ 30 h 86"/>
                  <a:gd name="T18" fmla="*/ 114 w 1288"/>
                  <a:gd name="T19" fmla="*/ 20 h 86"/>
                  <a:gd name="T20" fmla="*/ 286 w 1288"/>
                  <a:gd name="T21" fmla="*/ 8 h 86"/>
                  <a:gd name="T22" fmla="*/ 514 w 1288"/>
                  <a:gd name="T23" fmla="*/ 2 h 86"/>
                  <a:gd name="T24" fmla="*/ 642 w 1288"/>
                  <a:gd name="T25" fmla="*/ 2 h 86"/>
                  <a:gd name="T26" fmla="*/ 892 w 1288"/>
                  <a:gd name="T27" fmla="*/ 4 h 86"/>
                  <a:gd name="T28" fmla="*/ 1096 w 1288"/>
                  <a:gd name="T29" fmla="*/ 14 h 86"/>
                  <a:gd name="T30" fmla="*/ 1232 w 1288"/>
                  <a:gd name="T31" fmla="*/ 26 h 86"/>
                  <a:gd name="T32" fmla="*/ 1270 w 1288"/>
                  <a:gd name="T33" fmla="*/ 34 h 86"/>
                  <a:gd name="T34" fmla="*/ 1282 w 1288"/>
                  <a:gd name="T35" fmla="*/ 42 h 86"/>
                  <a:gd name="T36" fmla="*/ 1282 w 1288"/>
                  <a:gd name="T37" fmla="*/ 44 h 86"/>
                  <a:gd name="T38" fmla="*/ 1280 w 1288"/>
                  <a:gd name="T39" fmla="*/ 48 h 86"/>
                  <a:gd name="T40" fmla="*/ 1254 w 1288"/>
                  <a:gd name="T41" fmla="*/ 56 h 86"/>
                  <a:gd name="T42" fmla="*/ 1174 w 1288"/>
                  <a:gd name="T43" fmla="*/ 66 h 86"/>
                  <a:gd name="T44" fmla="*/ 1002 w 1288"/>
                  <a:gd name="T45" fmla="*/ 78 h 86"/>
                  <a:gd name="T46" fmla="*/ 772 w 1288"/>
                  <a:gd name="T47" fmla="*/ 84 h 86"/>
                  <a:gd name="T48" fmla="*/ 642 w 1288"/>
                  <a:gd name="T49" fmla="*/ 0 h 86"/>
                  <a:gd name="T50" fmla="*/ 512 w 1288"/>
                  <a:gd name="T51" fmla="*/ 2 h 86"/>
                  <a:gd name="T52" fmla="*/ 282 w 1288"/>
                  <a:gd name="T53" fmla="*/ 8 h 86"/>
                  <a:gd name="T54" fmla="*/ 110 w 1288"/>
                  <a:gd name="T55" fmla="*/ 20 h 86"/>
                  <a:gd name="T56" fmla="*/ 30 w 1288"/>
                  <a:gd name="T57" fmla="*/ 30 h 86"/>
                  <a:gd name="T58" fmla="*/ 4 w 1288"/>
                  <a:gd name="T59" fmla="*/ 40 h 86"/>
                  <a:gd name="T60" fmla="*/ 0 w 1288"/>
                  <a:gd name="T61" fmla="*/ 44 h 86"/>
                  <a:gd name="T62" fmla="*/ 2 w 1288"/>
                  <a:gd name="T63" fmla="*/ 46 h 86"/>
                  <a:gd name="T64" fmla="*/ 14 w 1288"/>
                  <a:gd name="T65" fmla="*/ 52 h 86"/>
                  <a:gd name="T66" fmla="*/ 50 w 1288"/>
                  <a:gd name="T67" fmla="*/ 60 h 86"/>
                  <a:gd name="T68" fmla="*/ 188 w 1288"/>
                  <a:gd name="T69" fmla="*/ 74 h 86"/>
                  <a:gd name="T70" fmla="*/ 392 w 1288"/>
                  <a:gd name="T71" fmla="*/ 82 h 86"/>
                  <a:gd name="T72" fmla="*/ 642 w 1288"/>
                  <a:gd name="T73" fmla="*/ 86 h 86"/>
                  <a:gd name="T74" fmla="*/ 772 w 1288"/>
                  <a:gd name="T75" fmla="*/ 84 h 86"/>
                  <a:gd name="T76" fmla="*/ 1004 w 1288"/>
                  <a:gd name="T77" fmla="*/ 78 h 86"/>
                  <a:gd name="T78" fmla="*/ 1178 w 1288"/>
                  <a:gd name="T79" fmla="*/ 66 h 86"/>
                  <a:gd name="T80" fmla="*/ 1258 w 1288"/>
                  <a:gd name="T81" fmla="*/ 56 h 86"/>
                  <a:gd name="T82" fmla="*/ 1284 w 1288"/>
                  <a:gd name="T83" fmla="*/ 48 h 86"/>
                  <a:gd name="T84" fmla="*/ 1288 w 1288"/>
                  <a:gd name="T85" fmla="*/ 44 h 86"/>
                  <a:gd name="T86" fmla="*/ 1286 w 1288"/>
                  <a:gd name="T87" fmla="*/ 42 h 86"/>
                  <a:gd name="T88" fmla="*/ 1274 w 1288"/>
                  <a:gd name="T89" fmla="*/ 34 h 86"/>
                  <a:gd name="T90" fmla="*/ 1238 w 1288"/>
                  <a:gd name="T91" fmla="*/ 26 h 86"/>
                  <a:gd name="T92" fmla="*/ 1100 w 1288"/>
                  <a:gd name="T93" fmla="*/ 14 h 86"/>
                  <a:gd name="T94" fmla="*/ 894 w 1288"/>
                  <a:gd name="T95" fmla="*/ 4 h 86"/>
                  <a:gd name="T96" fmla="*/ 642 w 1288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88" h="86">
                    <a:moveTo>
                      <a:pt x="642" y="86"/>
                    </a:moveTo>
                    <a:lnTo>
                      <a:pt x="642" y="86"/>
                    </a:lnTo>
                    <a:lnTo>
                      <a:pt x="514" y="84"/>
                    </a:lnTo>
                    <a:lnTo>
                      <a:pt x="394" y="82"/>
                    </a:lnTo>
                    <a:lnTo>
                      <a:pt x="286" y="78"/>
                    </a:lnTo>
                    <a:lnTo>
                      <a:pt x="192" y="72"/>
                    </a:lnTo>
                    <a:lnTo>
                      <a:pt x="114" y="66"/>
                    </a:lnTo>
                    <a:lnTo>
                      <a:pt x="56" y="60"/>
                    </a:lnTo>
                    <a:lnTo>
                      <a:pt x="34" y="56"/>
                    </a:lnTo>
                    <a:lnTo>
                      <a:pt x="18" y="52"/>
                    </a:lnTo>
                    <a:lnTo>
                      <a:pt x="10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10" y="40"/>
                    </a:lnTo>
                    <a:lnTo>
                      <a:pt x="18" y="34"/>
                    </a:lnTo>
                    <a:lnTo>
                      <a:pt x="34" y="30"/>
                    </a:lnTo>
                    <a:lnTo>
                      <a:pt x="56" y="26"/>
                    </a:lnTo>
                    <a:lnTo>
                      <a:pt x="114" y="20"/>
                    </a:lnTo>
                    <a:lnTo>
                      <a:pt x="192" y="14"/>
                    </a:lnTo>
                    <a:lnTo>
                      <a:pt x="286" y="8"/>
                    </a:lnTo>
                    <a:lnTo>
                      <a:pt x="394" y="4"/>
                    </a:lnTo>
                    <a:lnTo>
                      <a:pt x="514" y="2"/>
                    </a:lnTo>
                    <a:lnTo>
                      <a:pt x="642" y="2"/>
                    </a:lnTo>
                    <a:lnTo>
                      <a:pt x="642" y="2"/>
                    </a:lnTo>
                    <a:lnTo>
                      <a:pt x="772" y="2"/>
                    </a:lnTo>
                    <a:lnTo>
                      <a:pt x="892" y="4"/>
                    </a:lnTo>
                    <a:lnTo>
                      <a:pt x="1002" y="8"/>
                    </a:lnTo>
                    <a:lnTo>
                      <a:pt x="1096" y="14"/>
                    </a:lnTo>
                    <a:lnTo>
                      <a:pt x="1174" y="20"/>
                    </a:lnTo>
                    <a:lnTo>
                      <a:pt x="1232" y="26"/>
                    </a:lnTo>
                    <a:lnTo>
                      <a:pt x="1254" y="30"/>
                    </a:lnTo>
                    <a:lnTo>
                      <a:pt x="1270" y="34"/>
                    </a:lnTo>
                    <a:lnTo>
                      <a:pt x="1280" y="40"/>
                    </a:lnTo>
                    <a:lnTo>
                      <a:pt x="1282" y="42"/>
                    </a:lnTo>
                    <a:lnTo>
                      <a:pt x="1282" y="44"/>
                    </a:lnTo>
                    <a:lnTo>
                      <a:pt x="1282" y="44"/>
                    </a:lnTo>
                    <a:lnTo>
                      <a:pt x="1282" y="46"/>
                    </a:lnTo>
                    <a:lnTo>
                      <a:pt x="1280" y="48"/>
                    </a:lnTo>
                    <a:lnTo>
                      <a:pt x="1270" y="52"/>
                    </a:lnTo>
                    <a:lnTo>
                      <a:pt x="1254" y="56"/>
                    </a:lnTo>
                    <a:lnTo>
                      <a:pt x="1232" y="60"/>
                    </a:lnTo>
                    <a:lnTo>
                      <a:pt x="1174" y="66"/>
                    </a:lnTo>
                    <a:lnTo>
                      <a:pt x="1096" y="72"/>
                    </a:lnTo>
                    <a:lnTo>
                      <a:pt x="1002" y="78"/>
                    </a:lnTo>
                    <a:lnTo>
                      <a:pt x="892" y="82"/>
                    </a:lnTo>
                    <a:lnTo>
                      <a:pt x="772" y="84"/>
                    </a:lnTo>
                    <a:lnTo>
                      <a:pt x="642" y="86"/>
                    </a:lnTo>
                    <a:close/>
                    <a:moveTo>
                      <a:pt x="642" y="0"/>
                    </a:moveTo>
                    <a:lnTo>
                      <a:pt x="642" y="0"/>
                    </a:lnTo>
                    <a:lnTo>
                      <a:pt x="512" y="2"/>
                    </a:lnTo>
                    <a:lnTo>
                      <a:pt x="392" y="4"/>
                    </a:lnTo>
                    <a:lnTo>
                      <a:pt x="282" y="8"/>
                    </a:lnTo>
                    <a:lnTo>
                      <a:pt x="188" y="14"/>
                    </a:lnTo>
                    <a:lnTo>
                      <a:pt x="110" y="20"/>
                    </a:lnTo>
                    <a:lnTo>
                      <a:pt x="50" y="26"/>
                    </a:lnTo>
                    <a:lnTo>
                      <a:pt x="30" y="30"/>
                    </a:lnTo>
                    <a:lnTo>
                      <a:pt x="14" y="34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14" y="52"/>
                    </a:lnTo>
                    <a:lnTo>
                      <a:pt x="30" y="56"/>
                    </a:lnTo>
                    <a:lnTo>
                      <a:pt x="50" y="60"/>
                    </a:lnTo>
                    <a:lnTo>
                      <a:pt x="110" y="66"/>
                    </a:lnTo>
                    <a:lnTo>
                      <a:pt x="188" y="74"/>
                    </a:lnTo>
                    <a:lnTo>
                      <a:pt x="282" y="78"/>
                    </a:lnTo>
                    <a:lnTo>
                      <a:pt x="392" y="82"/>
                    </a:lnTo>
                    <a:lnTo>
                      <a:pt x="512" y="84"/>
                    </a:lnTo>
                    <a:lnTo>
                      <a:pt x="642" y="86"/>
                    </a:lnTo>
                    <a:lnTo>
                      <a:pt x="642" y="86"/>
                    </a:lnTo>
                    <a:lnTo>
                      <a:pt x="772" y="84"/>
                    </a:lnTo>
                    <a:lnTo>
                      <a:pt x="894" y="82"/>
                    </a:lnTo>
                    <a:lnTo>
                      <a:pt x="1004" y="78"/>
                    </a:lnTo>
                    <a:lnTo>
                      <a:pt x="1100" y="74"/>
                    </a:lnTo>
                    <a:lnTo>
                      <a:pt x="1178" y="66"/>
                    </a:lnTo>
                    <a:lnTo>
                      <a:pt x="1238" y="60"/>
                    </a:lnTo>
                    <a:lnTo>
                      <a:pt x="1258" y="56"/>
                    </a:lnTo>
                    <a:lnTo>
                      <a:pt x="1274" y="52"/>
                    </a:lnTo>
                    <a:lnTo>
                      <a:pt x="1284" y="48"/>
                    </a:lnTo>
                    <a:lnTo>
                      <a:pt x="1286" y="46"/>
                    </a:lnTo>
                    <a:lnTo>
                      <a:pt x="1288" y="44"/>
                    </a:lnTo>
                    <a:lnTo>
                      <a:pt x="1288" y="44"/>
                    </a:lnTo>
                    <a:lnTo>
                      <a:pt x="1286" y="42"/>
                    </a:lnTo>
                    <a:lnTo>
                      <a:pt x="1284" y="40"/>
                    </a:lnTo>
                    <a:lnTo>
                      <a:pt x="1274" y="34"/>
                    </a:lnTo>
                    <a:lnTo>
                      <a:pt x="1258" y="30"/>
                    </a:lnTo>
                    <a:lnTo>
                      <a:pt x="1238" y="26"/>
                    </a:lnTo>
                    <a:lnTo>
                      <a:pt x="1178" y="20"/>
                    </a:lnTo>
                    <a:lnTo>
                      <a:pt x="1100" y="14"/>
                    </a:lnTo>
                    <a:lnTo>
                      <a:pt x="1004" y="8"/>
                    </a:lnTo>
                    <a:lnTo>
                      <a:pt x="894" y="4"/>
                    </a:lnTo>
                    <a:lnTo>
                      <a:pt x="772" y="2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B9B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482"/>
              <p:cNvSpPr>
                <a:spLocks/>
              </p:cNvSpPr>
              <p:nvPr/>
            </p:nvSpPr>
            <p:spPr bwMode="auto">
              <a:xfrm>
                <a:off x="3212" y="4184"/>
                <a:ext cx="1276" cy="84"/>
              </a:xfrm>
              <a:custGeom>
                <a:avLst/>
                <a:gdLst>
                  <a:gd name="T0" fmla="*/ 636 w 1276"/>
                  <a:gd name="T1" fmla="*/ 84 h 84"/>
                  <a:gd name="T2" fmla="*/ 636 w 1276"/>
                  <a:gd name="T3" fmla="*/ 84 h 84"/>
                  <a:gd name="T4" fmla="*/ 508 w 1276"/>
                  <a:gd name="T5" fmla="*/ 82 h 84"/>
                  <a:gd name="T6" fmla="*/ 388 w 1276"/>
                  <a:gd name="T7" fmla="*/ 80 h 84"/>
                  <a:gd name="T8" fmla="*/ 280 w 1276"/>
                  <a:gd name="T9" fmla="*/ 76 h 84"/>
                  <a:gd name="T10" fmla="*/ 186 w 1276"/>
                  <a:gd name="T11" fmla="*/ 70 h 84"/>
                  <a:gd name="T12" fmla="*/ 108 w 1276"/>
                  <a:gd name="T13" fmla="*/ 64 h 84"/>
                  <a:gd name="T14" fmla="*/ 50 w 1276"/>
                  <a:gd name="T15" fmla="*/ 58 h 84"/>
                  <a:gd name="T16" fmla="*/ 28 w 1276"/>
                  <a:gd name="T17" fmla="*/ 54 h 84"/>
                  <a:gd name="T18" fmla="*/ 12 w 1276"/>
                  <a:gd name="T19" fmla="*/ 50 h 84"/>
                  <a:gd name="T20" fmla="*/ 4 w 1276"/>
                  <a:gd name="T21" fmla="*/ 46 h 84"/>
                  <a:gd name="T22" fmla="*/ 0 w 1276"/>
                  <a:gd name="T23" fmla="*/ 44 h 84"/>
                  <a:gd name="T24" fmla="*/ 0 w 1276"/>
                  <a:gd name="T25" fmla="*/ 42 h 84"/>
                  <a:gd name="T26" fmla="*/ 0 w 1276"/>
                  <a:gd name="T27" fmla="*/ 42 h 84"/>
                  <a:gd name="T28" fmla="*/ 0 w 1276"/>
                  <a:gd name="T29" fmla="*/ 40 h 84"/>
                  <a:gd name="T30" fmla="*/ 4 w 1276"/>
                  <a:gd name="T31" fmla="*/ 38 h 84"/>
                  <a:gd name="T32" fmla="*/ 12 w 1276"/>
                  <a:gd name="T33" fmla="*/ 32 h 84"/>
                  <a:gd name="T34" fmla="*/ 28 w 1276"/>
                  <a:gd name="T35" fmla="*/ 28 h 84"/>
                  <a:gd name="T36" fmla="*/ 50 w 1276"/>
                  <a:gd name="T37" fmla="*/ 24 h 84"/>
                  <a:gd name="T38" fmla="*/ 108 w 1276"/>
                  <a:gd name="T39" fmla="*/ 18 h 84"/>
                  <a:gd name="T40" fmla="*/ 186 w 1276"/>
                  <a:gd name="T41" fmla="*/ 12 h 84"/>
                  <a:gd name="T42" fmla="*/ 280 w 1276"/>
                  <a:gd name="T43" fmla="*/ 6 h 84"/>
                  <a:gd name="T44" fmla="*/ 388 w 1276"/>
                  <a:gd name="T45" fmla="*/ 2 h 84"/>
                  <a:gd name="T46" fmla="*/ 508 w 1276"/>
                  <a:gd name="T47" fmla="*/ 0 h 84"/>
                  <a:gd name="T48" fmla="*/ 636 w 1276"/>
                  <a:gd name="T49" fmla="*/ 0 h 84"/>
                  <a:gd name="T50" fmla="*/ 636 w 1276"/>
                  <a:gd name="T51" fmla="*/ 0 h 84"/>
                  <a:gd name="T52" fmla="*/ 766 w 1276"/>
                  <a:gd name="T53" fmla="*/ 0 h 84"/>
                  <a:gd name="T54" fmla="*/ 886 w 1276"/>
                  <a:gd name="T55" fmla="*/ 2 h 84"/>
                  <a:gd name="T56" fmla="*/ 996 w 1276"/>
                  <a:gd name="T57" fmla="*/ 6 h 84"/>
                  <a:gd name="T58" fmla="*/ 1090 w 1276"/>
                  <a:gd name="T59" fmla="*/ 12 h 84"/>
                  <a:gd name="T60" fmla="*/ 1168 w 1276"/>
                  <a:gd name="T61" fmla="*/ 18 h 84"/>
                  <a:gd name="T62" fmla="*/ 1226 w 1276"/>
                  <a:gd name="T63" fmla="*/ 24 h 84"/>
                  <a:gd name="T64" fmla="*/ 1248 w 1276"/>
                  <a:gd name="T65" fmla="*/ 28 h 84"/>
                  <a:gd name="T66" fmla="*/ 1264 w 1276"/>
                  <a:gd name="T67" fmla="*/ 32 h 84"/>
                  <a:gd name="T68" fmla="*/ 1274 w 1276"/>
                  <a:gd name="T69" fmla="*/ 38 h 84"/>
                  <a:gd name="T70" fmla="*/ 1276 w 1276"/>
                  <a:gd name="T71" fmla="*/ 40 h 84"/>
                  <a:gd name="T72" fmla="*/ 1276 w 1276"/>
                  <a:gd name="T73" fmla="*/ 42 h 84"/>
                  <a:gd name="T74" fmla="*/ 1276 w 1276"/>
                  <a:gd name="T75" fmla="*/ 42 h 84"/>
                  <a:gd name="T76" fmla="*/ 1276 w 1276"/>
                  <a:gd name="T77" fmla="*/ 44 h 84"/>
                  <a:gd name="T78" fmla="*/ 1274 w 1276"/>
                  <a:gd name="T79" fmla="*/ 46 h 84"/>
                  <a:gd name="T80" fmla="*/ 1264 w 1276"/>
                  <a:gd name="T81" fmla="*/ 50 h 84"/>
                  <a:gd name="T82" fmla="*/ 1248 w 1276"/>
                  <a:gd name="T83" fmla="*/ 54 h 84"/>
                  <a:gd name="T84" fmla="*/ 1226 w 1276"/>
                  <a:gd name="T85" fmla="*/ 58 h 84"/>
                  <a:gd name="T86" fmla="*/ 1168 w 1276"/>
                  <a:gd name="T87" fmla="*/ 64 h 84"/>
                  <a:gd name="T88" fmla="*/ 1090 w 1276"/>
                  <a:gd name="T89" fmla="*/ 70 h 84"/>
                  <a:gd name="T90" fmla="*/ 996 w 1276"/>
                  <a:gd name="T91" fmla="*/ 76 h 84"/>
                  <a:gd name="T92" fmla="*/ 886 w 1276"/>
                  <a:gd name="T93" fmla="*/ 80 h 84"/>
                  <a:gd name="T94" fmla="*/ 766 w 1276"/>
                  <a:gd name="T95" fmla="*/ 82 h 84"/>
                  <a:gd name="T96" fmla="*/ 636 w 1276"/>
                  <a:gd name="T9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6" h="84">
                    <a:moveTo>
                      <a:pt x="636" y="84"/>
                    </a:moveTo>
                    <a:lnTo>
                      <a:pt x="636" y="84"/>
                    </a:lnTo>
                    <a:lnTo>
                      <a:pt x="508" y="82"/>
                    </a:lnTo>
                    <a:lnTo>
                      <a:pt x="388" y="80"/>
                    </a:lnTo>
                    <a:lnTo>
                      <a:pt x="280" y="76"/>
                    </a:lnTo>
                    <a:lnTo>
                      <a:pt x="186" y="70"/>
                    </a:lnTo>
                    <a:lnTo>
                      <a:pt x="108" y="64"/>
                    </a:lnTo>
                    <a:lnTo>
                      <a:pt x="50" y="58"/>
                    </a:lnTo>
                    <a:lnTo>
                      <a:pt x="28" y="54"/>
                    </a:lnTo>
                    <a:lnTo>
                      <a:pt x="12" y="50"/>
                    </a:lnTo>
                    <a:lnTo>
                      <a:pt x="4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4" y="38"/>
                    </a:lnTo>
                    <a:lnTo>
                      <a:pt x="12" y="32"/>
                    </a:lnTo>
                    <a:lnTo>
                      <a:pt x="28" y="28"/>
                    </a:lnTo>
                    <a:lnTo>
                      <a:pt x="50" y="24"/>
                    </a:lnTo>
                    <a:lnTo>
                      <a:pt x="108" y="18"/>
                    </a:lnTo>
                    <a:lnTo>
                      <a:pt x="186" y="12"/>
                    </a:lnTo>
                    <a:lnTo>
                      <a:pt x="280" y="6"/>
                    </a:lnTo>
                    <a:lnTo>
                      <a:pt x="388" y="2"/>
                    </a:lnTo>
                    <a:lnTo>
                      <a:pt x="508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66" y="0"/>
                    </a:lnTo>
                    <a:lnTo>
                      <a:pt x="886" y="2"/>
                    </a:lnTo>
                    <a:lnTo>
                      <a:pt x="996" y="6"/>
                    </a:lnTo>
                    <a:lnTo>
                      <a:pt x="1090" y="12"/>
                    </a:lnTo>
                    <a:lnTo>
                      <a:pt x="1168" y="18"/>
                    </a:lnTo>
                    <a:lnTo>
                      <a:pt x="1226" y="24"/>
                    </a:lnTo>
                    <a:lnTo>
                      <a:pt x="1248" y="28"/>
                    </a:lnTo>
                    <a:lnTo>
                      <a:pt x="1264" y="32"/>
                    </a:lnTo>
                    <a:lnTo>
                      <a:pt x="1274" y="38"/>
                    </a:lnTo>
                    <a:lnTo>
                      <a:pt x="1276" y="40"/>
                    </a:lnTo>
                    <a:lnTo>
                      <a:pt x="1276" y="42"/>
                    </a:lnTo>
                    <a:lnTo>
                      <a:pt x="1276" y="42"/>
                    </a:lnTo>
                    <a:lnTo>
                      <a:pt x="1276" y="44"/>
                    </a:lnTo>
                    <a:lnTo>
                      <a:pt x="1274" y="46"/>
                    </a:lnTo>
                    <a:lnTo>
                      <a:pt x="1264" y="50"/>
                    </a:lnTo>
                    <a:lnTo>
                      <a:pt x="1248" y="54"/>
                    </a:lnTo>
                    <a:lnTo>
                      <a:pt x="1226" y="58"/>
                    </a:lnTo>
                    <a:lnTo>
                      <a:pt x="1168" y="64"/>
                    </a:lnTo>
                    <a:lnTo>
                      <a:pt x="1090" y="70"/>
                    </a:lnTo>
                    <a:lnTo>
                      <a:pt x="996" y="76"/>
                    </a:lnTo>
                    <a:lnTo>
                      <a:pt x="886" y="80"/>
                    </a:lnTo>
                    <a:lnTo>
                      <a:pt x="766" y="82"/>
                    </a:lnTo>
                    <a:lnTo>
                      <a:pt x="636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483"/>
              <p:cNvSpPr>
                <a:spLocks/>
              </p:cNvSpPr>
              <p:nvPr/>
            </p:nvSpPr>
            <p:spPr bwMode="auto">
              <a:xfrm>
                <a:off x="3206" y="4182"/>
                <a:ext cx="1288" cy="86"/>
              </a:xfrm>
              <a:custGeom>
                <a:avLst/>
                <a:gdLst>
                  <a:gd name="T0" fmla="*/ 642 w 1288"/>
                  <a:gd name="T1" fmla="*/ 0 h 86"/>
                  <a:gd name="T2" fmla="*/ 642 w 1288"/>
                  <a:gd name="T3" fmla="*/ 0 h 86"/>
                  <a:gd name="T4" fmla="*/ 512 w 1288"/>
                  <a:gd name="T5" fmla="*/ 2 h 86"/>
                  <a:gd name="T6" fmla="*/ 392 w 1288"/>
                  <a:gd name="T7" fmla="*/ 4 h 86"/>
                  <a:gd name="T8" fmla="*/ 282 w 1288"/>
                  <a:gd name="T9" fmla="*/ 8 h 86"/>
                  <a:gd name="T10" fmla="*/ 188 w 1288"/>
                  <a:gd name="T11" fmla="*/ 14 h 86"/>
                  <a:gd name="T12" fmla="*/ 110 w 1288"/>
                  <a:gd name="T13" fmla="*/ 20 h 86"/>
                  <a:gd name="T14" fmla="*/ 50 w 1288"/>
                  <a:gd name="T15" fmla="*/ 26 h 86"/>
                  <a:gd name="T16" fmla="*/ 30 w 1288"/>
                  <a:gd name="T17" fmla="*/ 30 h 86"/>
                  <a:gd name="T18" fmla="*/ 14 w 1288"/>
                  <a:gd name="T19" fmla="*/ 34 h 86"/>
                  <a:gd name="T20" fmla="*/ 4 w 1288"/>
                  <a:gd name="T21" fmla="*/ 40 h 86"/>
                  <a:gd name="T22" fmla="*/ 2 w 1288"/>
                  <a:gd name="T23" fmla="*/ 42 h 86"/>
                  <a:gd name="T24" fmla="*/ 0 w 1288"/>
                  <a:gd name="T25" fmla="*/ 44 h 86"/>
                  <a:gd name="T26" fmla="*/ 0 w 1288"/>
                  <a:gd name="T27" fmla="*/ 44 h 86"/>
                  <a:gd name="T28" fmla="*/ 2 w 1288"/>
                  <a:gd name="T29" fmla="*/ 46 h 86"/>
                  <a:gd name="T30" fmla="*/ 4 w 1288"/>
                  <a:gd name="T31" fmla="*/ 48 h 86"/>
                  <a:gd name="T32" fmla="*/ 14 w 1288"/>
                  <a:gd name="T33" fmla="*/ 52 h 86"/>
                  <a:gd name="T34" fmla="*/ 30 w 1288"/>
                  <a:gd name="T35" fmla="*/ 56 h 86"/>
                  <a:gd name="T36" fmla="*/ 50 w 1288"/>
                  <a:gd name="T37" fmla="*/ 60 h 86"/>
                  <a:gd name="T38" fmla="*/ 110 w 1288"/>
                  <a:gd name="T39" fmla="*/ 66 h 86"/>
                  <a:gd name="T40" fmla="*/ 188 w 1288"/>
                  <a:gd name="T41" fmla="*/ 74 h 86"/>
                  <a:gd name="T42" fmla="*/ 282 w 1288"/>
                  <a:gd name="T43" fmla="*/ 78 h 86"/>
                  <a:gd name="T44" fmla="*/ 392 w 1288"/>
                  <a:gd name="T45" fmla="*/ 82 h 86"/>
                  <a:gd name="T46" fmla="*/ 512 w 1288"/>
                  <a:gd name="T47" fmla="*/ 84 h 86"/>
                  <a:gd name="T48" fmla="*/ 642 w 1288"/>
                  <a:gd name="T49" fmla="*/ 86 h 86"/>
                  <a:gd name="T50" fmla="*/ 642 w 1288"/>
                  <a:gd name="T51" fmla="*/ 86 h 86"/>
                  <a:gd name="T52" fmla="*/ 772 w 1288"/>
                  <a:gd name="T53" fmla="*/ 84 h 86"/>
                  <a:gd name="T54" fmla="*/ 894 w 1288"/>
                  <a:gd name="T55" fmla="*/ 82 h 86"/>
                  <a:gd name="T56" fmla="*/ 1004 w 1288"/>
                  <a:gd name="T57" fmla="*/ 78 h 86"/>
                  <a:gd name="T58" fmla="*/ 1100 w 1288"/>
                  <a:gd name="T59" fmla="*/ 74 h 86"/>
                  <a:gd name="T60" fmla="*/ 1178 w 1288"/>
                  <a:gd name="T61" fmla="*/ 66 h 86"/>
                  <a:gd name="T62" fmla="*/ 1238 w 1288"/>
                  <a:gd name="T63" fmla="*/ 60 h 86"/>
                  <a:gd name="T64" fmla="*/ 1258 w 1288"/>
                  <a:gd name="T65" fmla="*/ 56 h 86"/>
                  <a:gd name="T66" fmla="*/ 1274 w 1288"/>
                  <a:gd name="T67" fmla="*/ 52 h 86"/>
                  <a:gd name="T68" fmla="*/ 1284 w 1288"/>
                  <a:gd name="T69" fmla="*/ 48 h 86"/>
                  <a:gd name="T70" fmla="*/ 1286 w 1288"/>
                  <a:gd name="T71" fmla="*/ 46 h 86"/>
                  <a:gd name="T72" fmla="*/ 1288 w 1288"/>
                  <a:gd name="T73" fmla="*/ 44 h 86"/>
                  <a:gd name="T74" fmla="*/ 1288 w 1288"/>
                  <a:gd name="T75" fmla="*/ 44 h 86"/>
                  <a:gd name="T76" fmla="*/ 1286 w 1288"/>
                  <a:gd name="T77" fmla="*/ 42 h 86"/>
                  <a:gd name="T78" fmla="*/ 1284 w 1288"/>
                  <a:gd name="T79" fmla="*/ 40 h 86"/>
                  <a:gd name="T80" fmla="*/ 1274 w 1288"/>
                  <a:gd name="T81" fmla="*/ 34 h 86"/>
                  <a:gd name="T82" fmla="*/ 1258 w 1288"/>
                  <a:gd name="T83" fmla="*/ 30 h 86"/>
                  <a:gd name="T84" fmla="*/ 1238 w 1288"/>
                  <a:gd name="T85" fmla="*/ 26 h 86"/>
                  <a:gd name="T86" fmla="*/ 1178 w 1288"/>
                  <a:gd name="T87" fmla="*/ 20 h 86"/>
                  <a:gd name="T88" fmla="*/ 1100 w 1288"/>
                  <a:gd name="T89" fmla="*/ 14 h 86"/>
                  <a:gd name="T90" fmla="*/ 1004 w 1288"/>
                  <a:gd name="T91" fmla="*/ 8 h 86"/>
                  <a:gd name="T92" fmla="*/ 894 w 1288"/>
                  <a:gd name="T93" fmla="*/ 4 h 86"/>
                  <a:gd name="T94" fmla="*/ 772 w 1288"/>
                  <a:gd name="T95" fmla="*/ 2 h 86"/>
                  <a:gd name="T96" fmla="*/ 642 w 1288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88" h="86">
                    <a:moveTo>
                      <a:pt x="642" y="0"/>
                    </a:moveTo>
                    <a:lnTo>
                      <a:pt x="642" y="0"/>
                    </a:lnTo>
                    <a:lnTo>
                      <a:pt x="512" y="2"/>
                    </a:lnTo>
                    <a:lnTo>
                      <a:pt x="392" y="4"/>
                    </a:lnTo>
                    <a:lnTo>
                      <a:pt x="282" y="8"/>
                    </a:lnTo>
                    <a:lnTo>
                      <a:pt x="188" y="14"/>
                    </a:lnTo>
                    <a:lnTo>
                      <a:pt x="110" y="20"/>
                    </a:lnTo>
                    <a:lnTo>
                      <a:pt x="50" y="26"/>
                    </a:lnTo>
                    <a:lnTo>
                      <a:pt x="30" y="30"/>
                    </a:lnTo>
                    <a:lnTo>
                      <a:pt x="14" y="34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14" y="52"/>
                    </a:lnTo>
                    <a:lnTo>
                      <a:pt x="30" y="56"/>
                    </a:lnTo>
                    <a:lnTo>
                      <a:pt x="50" y="60"/>
                    </a:lnTo>
                    <a:lnTo>
                      <a:pt x="110" y="66"/>
                    </a:lnTo>
                    <a:lnTo>
                      <a:pt x="188" y="74"/>
                    </a:lnTo>
                    <a:lnTo>
                      <a:pt x="282" y="78"/>
                    </a:lnTo>
                    <a:lnTo>
                      <a:pt x="392" y="82"/>
                    </a:lnTo>
                    <a:lnTo>
                      <a:pt x="512" y="84"/>
                    </a:lnTo>
                    <a:lnTo>
                      <a:pt x="642" y="86"/>
                    </a:lnTo>
                    <a:lnTo>
                      <a:pt x="642" y="86"/>
                    </a:lnTo>
                    <a:lnTo>
                      <a:pt x="772" y="84"/>
                    </a:lnTo>
                    <a:lnTo>
                      <a:pt x="894" y="82"/>
                    </a:lnTo>
                    <a:lnTo>
                      <a:pt x="1004" y="78"/>
                    </a:lnTo>
                    <a:lnTo>
                      <a:pt x="1100" y="74"/>
                    </a:lnTo>
                    <a:lnTo>
                      <a:pt x="1178" y="66"/>
                    </a:lnTo>
                    <a:lnTo>
                      <a:pt x="1238" y="60"/>
                    </a:lnTo>
                    <a:lnTo>
                      <a:pt x="1258" y="56"/>
                    </a:lnTo>
                    <a:lnTo>
                      <a:pt x="1274" y="52"/>
                    </a:lnTo>
                    <a:lnTo>
                      <a:pt x="1284" y="48"/>
                    </a:lnTo>
                    <a:lnTo>
                      <a:pt x="1286" y="46"/>
                    </a:lnTo>
                    <a:lnTo>
                      <a:pt x="1288" y="44"/>
                    </a:lnTo>
                    <a:lnTo>
                      <a:pt x="1288" y="44"/>
                    </a:lnTo>
                    <a:lnTo>
                      <a:pt x="1286" y="42"/>
                    </a:lnTo>
                    <a:lnTo>
                      <a:pt x="1284" y="40"/>
                    </a:lnTo>
                    <a:lnTo>
                      <a:pt x="1274" y="34"/>
                    </a:lnTo>
                    <a:lnTo>
                      <a:pt x="1258" y="30"/>
                    </a:lnTo>
                    <a:lnTo>
                      <a:pt x="1238" y="26"/>
                    </a:lnTo>
                    <a:lnTo>
                      <a:pt x="1178" y="20"/>
                    </a:lnTo>
                    <a:lnTo>
                      <a:pt x="1100" y="14"/>
                    </a:lnTo>
                    <a:lnTo>
                      <a:pt x="1004" y="8"/>
                    </a:lnTo>
                    <a:lnTo>
                      <a:pt x="894" y="4"/>
                    </a:lnTo>
                    <a:lnTo>
                      <a:pt x="772" y="2"/>
                    </a:lnTo>
                    <a:lnTo>
                      <a:pt x="6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484"/>
              <p:cNvSpPr>
                <a:spLocks noEditPoints="1"/>
              </p:cNvSpPr>
              <p:nvPr/>
            </p:nvSpPr>
            <p:spPr bwMode="auto">
              <a:xfrm>
                <a:off x="3212" y="4184"/>
                <a:ext cx="1276" cy="84"/>
              </a:xfrm>
              <a:custGeom>
                <a:avLst/>
                <a:gdLst>
                  <a:gd name="T0" fmla="*/ 636 w 1276"/>
                  <a:gd name="T1" fmla="*/ 84 h 84"/>
                  <a:gd name="T2" fmla="*/ 390 w 1276"/>
                  <a:gd name="T3" fmla="*/ 80 h 84"/>
                  <a:gd name="T4" fmla="*/ 190 w 1276"/>
                  <a:gd name="T5" fmla="*/ 70 h 84"/>
                  <a:gd name="T6" fmla="*/ 54 w 1276"/>
                  <a:gd name="T7" fmla="*/ 58 h 84"/>
                  <a:gd name="T8" fmla="*/ 18 w 1276"/>
                  <a:gd name="T9" fmla="*/ 50 h 84"/>
                  <a:gd name="T10" fmla="*/ 6 w 1276"/>
                  <a:gd name="T11" fmla="*/ 44 h 84"/>
                  <a:gd name="T12" fmla="*/ 4 w 1276"/>
                  <a:gd name="T13" fmla="*/ 42 h 84"/>
                  <a:gd name="T14" fmla="*/ 8 w 1276"/>
                  <a:gd name="T15" fmla="*/ 38 h 84"/>
                  <a:gd name="T16" fmla="*/ 34 w 1276"/>
                  <a:gd name="T17" fmla="*/ 28 h 84"/>
                  <a:gd name="T18" fmla="*/ 112 w 1276"/>
                  <a:gd name="T19" fmla="*/ 18 h 84"/>
                  <a:gd name="T20" fmla="*/ 282 w 1276"/>
                  <a:gd name="T21" fmla="*/ 6 h 84"/>
                  <a:gd name="T22" fmla="*/ 508 w 1276"/>
                  <a:gd name="T23" fmla="*/ 0 h 84"/>
                  <a:gd name="T24" fmla="*/ 636 w 1276"/>
                  <a:gd name="T25" fmla="*/ 0 h 84"/>
                  <a:gd name="T26" fmla="*/ 884 w 1276"/>
                  <a:gd name="T27" fmla="*/ 2 h 84"/>
                  <a:gd name="T28" fmla="*/ 1086 w 1276"/>
                  <a:gd name="T29" fmla="*/ 12 h 84"/>
                  <a:gd name="T30" fmla="*/ 1222 w 1276"/>
                  <a:gd name="T31" fmla="*/ 24 h 84"/>
                  <a:gd name="T32" fmla="*/ 1258 w 1276"/>
                  <a:gd name="T33" fmla="*/ 32 h 84"/>
                  <a:gd name="T34" fmla="*/ 1270 w 1276"/>
                  <a:gd name="T35" fmla="*/ 40 h 84"/>
                  <a:gd name="T36" fmla="*/ 1272 w 1276"/>
                  <a:gd name="T37" fmla="*/ 42 h 84"/>
                  <a:gd name="T38" fmla="*/ 1268 w 1276"/>
                  <a:gd name="T39" fmla="*/ 46 h 84"/>
                  <a:gd name="T40" fmla="*/ 1244 w 1276"/>
                  <a:gd name="T41" fmla="*/ 54 h 84"/>
                  <a:gd name="T42" fmla="*/ 1164 w 1276"/>
                  <a:gd name="T43" fmla="*/ 64 h 84"/>
                  <a:gd name="T44" fmla="*/ 992 w 1276"/>
                  <a:gd name="T45" fmla="*/ 76 h 84"/>
                  <a:gd name="T46" fmla="*/ 764 w 1276"/>
                  <a:gd name="T47" fmla="*/ 82 h 84"/>
                  <a:gd name="T48" fmla="*/ 636 w 1276"/>
                  <a:gd name="T49" fmla="*/ 0 h 84"/>
                  <a:gd name="T50" fmla="*/ 508 w 1276"/>
                  <a:gd name="T51" fmla="*/ 0 h 84"/>
                  <a:gd name="T52" fmla="*/ 280 w 1276"/>
                  <a:gd name="T53" fmla="*/ 6 h 84"/>
                  <a:gd name="T54" fmla="*/ 108 w 1276"/>
                  <a:gd name="T55" fmla="*/ 18 h 84"/>
                  <a:gd name="T56" fmla="*/ 28 w 1276"/>
                  <a:gd name="T57" fmla="*/ 28 h 84"/>
                  <a:gd name="T58" fmla="*/ 4 w 1276"/>
                  <a:gd name="T59" fmla="*/ 38 h 84"/>
                  <a:gd name="T60" fmla="*/ 0 w 1276"/>
                  <a:gd name="T61" fmla="*/ 42 h 84"/>
                  <a:gd name="T62" fmla="*/ 0 w 1276"/>
                  <a:gd name="T63" fmla="*/ 44 h 84"/>
                  <a:gd name="T64" fmla="*/ 12 w 1276"/>
                  <a:gd name="T65" fmla="*/ 50 h 84"/>
                  <a:gd name="T66" fmla="*/ 50 w 1276"/>
                  <a:gd name="T67" fmla="*/ 58 h 84"/>
                  <a:gd name="T68" fmla="*/ 186 w 1276"/>
                  <a:gd name="T69" fmla="*/ 70 h 84"/>
                  <a:gd name="T70" fmla="*/ 388 w 1276"/>
                  <a:gd name="T71" fmla="*/ 80 h 84"/>
                  <a:gd name="T72" fmla="*/ 636 w 1276"/>
                  <a:gd name="T73" fmla="*/ 84 h 84"/>
                  <a:gd name="T74" fmla="*/ 766 w 1276"/>
                  <a:gd name="T75" fmla="*/ 82 h 84"/>
                  <a:gd name="T76" fmla="*/ 996 w 1276"/>
                  <a:gd name="T77" fmla="*/ 76 h 84"/>
                  <a:gd name="T78" fmla="*/ 1168 w 1276"/>
                  <a:gd name="T79" fmla="*/ 64 h 84"/>
                  <a:gd name="T80" fmla="*/ 1248 w 1276"/>
                  <a:gd name="T81" fmla="*/ 54 h 84"/>
                  <a:gd name="T82" fmla="*/ 1274 w 1276"/>
                  <a:gd name="T83" fmla="*/ 46 h 84"/>
                  <a:gd name="T84" fmla="*/ 1276 w 1276"/>
                  <a:gd name="T85" fmla="*/ 42 h 84"/>
                  <a:gd name="T86" fmla="*/ 1276 w 1276"/>
                  <a:gd name="T87" fmla="*/ 40 h 84"/>
                  <a:gd name="T88" fmla="*/ 1264 w 1276"/>
                  <a:gd name="T89" fmla="*/ 32 h 84"/>
                  <a:gd name="T90" fmla="*/ 1226 w 1276"/>
                  <a:gd name="T91" fmla="*/ 24 h 84"/>
                  <a:gd name="T92" fmla="*/ 1090 w 1276"/>
                  <a:gd name="T93" fmla="*/ 12 h 84"/>
                  <a:gd name="T94" fmla="*/ 886 w 1276"/>
                  <a:gd name="T95" fmla="*/ 2 h 84"/>
                  <a:gd name="T96" fmla="*/ 636 w 1276"/>
                  <a:gd name="T9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6" h="84">
                    <a:moveTo>
                      <a:pt x="636" y="84"/>
                    </a:moveTo>
                    <a:lnTo>
                      <a:pt x="636" y="84"/>
                    </a:lnTo>
                    <a:lnTo>
                      <a:pt x="508" y="82"/>
                    </a:lnTo>
                    <a:lnTo>
                      <a:pt x="390" y="80"/>
                    </a:lnTo>
                    <a:lnTo>
                      <a:pt x="282" y="76"/>
                    </a:lnTo>
                    <a:lnTo>
                      <a:pt x="190" y="70"/>
                    </a:lnTo>
                    <a:lnTo>
                      <a:pt x="112" y="64"/>
                    </a:lnTo>
                    <a:lnTo>
                      <a:pt x="54" y="58"/>
                    </a:lnTo>
                    <a:lnTo>
                      <a:pt x="34" y="54"/>
                    </a:lnTo>
                    <a:lnTo>
                      <a:pt x="18" y="50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18" y="32"/>
                    </a:lnTo>
                    <a:lnTo>
                      <a:pt x="34" y="28"/>
                    </a:lnTo>
                    <a:lnTo>
                      <a:pt x="54" y="24"/>
                    </a:lnTo>
                    <a:lnTo>
                      <a:pt x="112" y="18"/>
                    </a:lnTo>
                    <a:lnTo>
                      <a:pt x="190" y="12"/>
                    </a:lnTo>
                    <a:lnTo>
                      <a:pt x="282" y="6"/>
                    </a:lnTo>
                    <a:lnTo>
                      <a:pt x="390" y="2"/>
                    </a:lnTo>
                    <a:lnTo>
                      <a:pt x="508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64" y="0"/>
                    </a:lnTo>
                    <a:lnTo>
                      <a:pt x="884" y="2"/>
                    </a:lnTo>
                    <a:lnTo>
                      <a:pt x="992" y="6"/>
                    </a:lnTo>
                    <a:lnTo>
                      <a:pt x="1086" y="12"/>
                    </a:lnTo>
                    <a:lnTo>
                      <a:pt x="1164" y="18"/>
                    </a:lnTo>
                    <a:lnTo>
                      <a:pt x="1222" y="24"/>
                    </a:lnTo>
                    <a:lnTo>
                      <a:pt x="1244" y="28"/>
                    </a:lnTo>
                    <a:lnTo>
                      <a:pt x="1258" y="32"/>
                    </a:lnTo>
                    <a:lnTo>
                      <a:pt x="1268" y="38"/>
                    </a:lnTo>
                    <a:lnTo>
                      <a:pt x="1270" y="40"/>
                    </a:lnTo>
                    <a:lnTo>
                      <a:pt x="1272" y="42"/>
                    </a:lnTo>
                    <a:lnTo>
                      <a:pt x="1272" y="42"/>
                    </a:lnTo>
                    <a:lnTo>
                      <a:pt x="1270" y="44"/>
                    </a:lnTo>
                    <a:lnTo>
                      <a:pt x="1268" y="46"/>
                    </a:lnTo>
                    <a:lnTo>
                      <a:pt x="1258" y="50"/>
                    </a:lnTo>
                    <a:lnTo>
                      <a:pt x="1244" y="54"/>
                    </a:lnTo>
                    <a:lnTo>
                      <a:pt x="1222" y="58"/>
                    </a:lnTo>
                    <a:lnTo>
                      <a:pt x="1164" y="64"/>
                    </a:lnTo>
                    <a:lnTo>
                      <a:pt x="1086" y="70"/>
                    </a:lnTo>
                    <a:lnTo>
                      <a:pt x="992" y="76"/>
                    </a:lnTo>
                    <a:lnTo>
                      <a:pt x="884" y="80"/>
                    </a:lnTo>
                    <a:lnTo>
                      <a:pt x="764" y="82"/>
                    </a:lnTo>
                    <a:lnTo>
                      <a:pt x="636" y="84"/>
                    </a:lnTo>
                    <a:close/>
                    <a:moveTo>
                      <a:pt x="636" y="0"/>
                    </a:moveTo>
                    <a:lnTo>
                      <a:pt x="636" y="0"/>
                    </a:lnTo>
                    <a:lnTo>
                      <a:pt x="508" y="0"/>
                    </a:lnTo>
                    <a:lnTo>
                      <a:pt x="388" y="2"/>
                    </a:lnTo>
                    <a:lnTo>
                      <a:pt x="280" y="6"/>
                    </a:lnTo>
                    <a:lnTo>
                      <a:pt x="186" y="12"/>
                    </a:lnTo>
                    <a:lnTo>
                      <a:pt x="108" y="18"/>
                    </a:lnTo>
                    <a:lnTo>
                      <a:pt x="50" y="24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50" y="58"/>
                    </a:lnTo>
                    <a:lnTo>
                      <a:pt x="108" y="64"/>
                    </a:lnTo>
                    <a:lnTo>
                      <a:pt x="186" y="70"/>
                    </a:lnTo>
                    <a:lnTo>
                      <a:pt x="280" y="76"/>
                    </a:lnTo>
                    <a:lnTo>
                      <a:pt x="388" y="80"/>
                    </a:lnTo>
                    <a:lnTo>
                      <a:pt x="508" y="82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766" y="82"/>
                    </a:lnTo>
                    <a:lnTo>
                      <a:pt x="886" y="80"/>
                    </a:lnTo>
                    <a:lnTo>
                      <a:pt x="996" y="76"/>
                    </a:lnTo>
                    <a:lnTo>
                      <a:pt x="1090" y="70"/>
                    </a:lnTo>
                    <a:lnTo>
                      <a:pt x="1168" y="64"/>
                    </a:lnTo>
                    <a:lnTo>
                      <a:pt x="1226" y="58"/>
                    </a:lnTo>
                    <a:lnTo>
                      <a:pt x="1248" y="54"/>
                    </a:lnTo>
                    <a:lnTo>
                      <a:pt x="1264" y="50"/>
                    </a:lnTo>
                    <a:lnTo>
                      <a:pt x="1274" y="46"/>
                    </a:lnTo>
                    <a:lnTo>
                      <a:pt x="1276" y="44"/>
                    </a:lnTo>
                    <a:lnTo>
                      <a:pt x="1276" y="42"/>
                    </a:lnTo>
                    <a:lnTo>
                      <a:pt x="1276" y="42"/>
                    </a:lnTo>
                    <a:lnTo>
                      <a:pt x="1276" y="40"/>
                    </a:lnTo>
                    <a:lnTo>
                      <a:pt x="1274" y="38"/>
                    </a:lnTo>
                    <a:lnTo>
                      <a:pt x="1264" y="32"/>
                    </a:lnTo>
                    <a:lnTo>
                      <a:pt x="1248" y="28"/>
                    </a:lnTo>
                    <a:lnTo>
                      <a:pt x="1226" y="24"/>
                    </a:lnTo>
                    <a:lnTo>
                      <a:pt x="1168" y="18"/>
                    </a:lnTo>
                    <a:lnTo>
                      <a:pt x="1090" y="12"/>
                    </a:lnTo>
                    <a:lnTo>
                      <a:pt x="996" y="6"/>
                    </a:lnTo>
                    <a:lnTo>
                      <a:pt x="886" y="2"/>
                    </a:lnTo>
                    <a:lnTo>
                      <a:pt x="766" y="0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B8B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485"/>
              <p:cNvSpPr>
                <a:spLocks/>
              </p:cNvSpPr>
              <p:nvPr/>
            </p:nvSpPr>
            <p:spPr bwMode="auto">
              <a:xfrm>
                <a:off x="3216" y="4184"/>
                <a:ext cx="1268" cy="84"/>
              </a:xfrm>
              <a:custGeom>
                <a:avLst/>
                <a:gdLst>
                  <a:gd name="T0" fmla="*/ 632 w 1268"/>
                  <a:gd name="T1" fmla="*/ 84 h 84"/>
                  <a:gd name="T2" fmla="*/ 632 w 1268"/>
                  <a:gd name="T3" fmla="*/ 84 h 84"/>
                  <a:gd name="T4" fmla="*/ 504 w 1268"/>
                  <a:gd name="T5" fmla="*/ 82 h 84"/>
                  <a:gd name="T6" fmla="*/ 386 w 1268"/>
                  <a:gd name="T7" fmla="*/ 80 h 84"/>
                  <a:gd name="T8" fmla="*/ 278 w 1268"/>
                  <a:gd name="T9" fmla="*/ 76 h 84"/>
                  <a:gd name="T10" fmla="*/ 186 w 1268"/>
                  <a:gd name="T11" fmla="*/ 70 h 84"/>
                  <a:gd name="T12" fmla="*/ 108 w 1268"/>
                  <a:gd name="T13" fmla="*/ 64 h 84"/>
                  <a:gd name="T14" fmla="*/ 50 w 1268"/>
                  <a:gd name="T15" fmla="*/ 58 h 84"/>
                  <a:gd name="T16" fmla="*/ 30 w 1268"/>
                  <a:gd name="T17" fmla="*/ 54 h 84"/>
                  <a:gd name="T18" fmla="*/ 14 w 1268"/>
                  <a:gd name="T19" fmla="*/ 50 h 84"/>
                  <a:gd name="T20" fmla="*/ 4 w 1268"/>
                  <a:gd name="T21" fmla="*/ 46 h 84"/>
                  <a:gd name="T22" fmla="*/ 2 w 1268"/>
                  <a:gd name="T23" fmla="*/ 44 h 84"/>
                  <a:gd name="T24" fmla="*/ 0 w 1268"/>
                  <a:gd name="T25" fmla="*/ 42 h 84"/>
                  <a:gd name="T26" fmla="*/ 0 w 1268"/>
                  <a:gd name="T27" fmla="*/ 42 h 84"/>
                  <a:gd name="T28" fmla="*/ 2 w 1268"/>
                  <a:gd name="T29" fmla="*/ 40 h 84"/>
                  <a:gd name="T30" fmla="*/ 4 w 1268"/>
                  <a:gd name="T31" fmla="*/ 38 h 84"/>
                  <a:gd name="T32" fmla="*/ 14 w 1268"/>
                  <a:gd name="T33" fmla="*/ 32 h 84"/>
                  <a:gd name="T34" fmla="*/ 30 w 1268"/>
                  <a:gd name="T35" fmla="*/ 28 h 84"/>
                  <a:gd name="T36" fmla="*/ 50 w 1268"/>
                  <a:gd name="T37" fmla="*/ 24 h 84"/>
                  <a:gd name="T38" fmla="*/ 108 w 1268"/>
                  <a:gd name="T39" fmla="*/ 18 h 84"/>
                  <a:gd name="T40" fmla="*/ 186 w 1268"/>
                  <a:gd name="T41" fmla="*/ 12 h 84"/>
                  <a:gd name="T42" fmla="*/ 278 w 1268"/>
                  <a:gd name="T43" fmla="*/ 6 h 84"/>
                  <a:gd name="T44" fmla="*/ 386 w 1268"/>
                  <a:gd name="T45" fmla="*/ 2 h 84"/>
                  <a:gd name="T46" fmla="*/ 504 w 1268"/>
                  <a:gd name="T47" fmla="*/ 0 h 84"/>
                  <a:gd name="T48" fmla="*/ 632 w 1268"/>
                  <a:gd name="T49" fmla="*/ 0 h 84"/>
                  <a:gd name="T50" fmla="*/ 632 w 1268"/>
                  <a:gd name="T51" fmla="*/ 0 h 84"/>
                  <a:gd name="T52" fmla="*/ 760 w 1268"/>
                  <a:gd name="T53" fmla="*/ 0 h 84"/>
                  <a:gd name="T54" fmla="*/ 880 w 1268"/>
                  <a:gd name="T55" fmla="*/ 2 h 84"/>
                  <a:gd name="T56" fmla="*/ 988 w 1268"/>
                  <a:gd name="T57" fmla="*/ 6 h 84"/>
                  <a:gd name="T58" fmla="*/ 1082 w 1268"/>
                  <a:gd name="T59" fmla="*/ 12 h 84"/>
                  <a:gd name="T60" fmla="*/ 1160 w 1268"/>
                  <a:gd name="T61" fmla="*/ 18 h 84"/>
                  <a:gd name="T62" fmla="*/ 1218 w 1268"/>
                  <a:gd name="T63" fmla="*/ 24 h 84"/>
                  <a:gd name="T64" fmla="*/ 1240 w 1268"/>
                  <a:gd name="T65" fmla="*/ 28 h 84"/>
                  <a:gd name="T66" fmla="*/ 1254 w 1268"/>
                  <a:gd name="T67" fmla="*/ 32 h 84"/>
                  <a:gd name="T68" fmla="*/ 1264 w 1268"/>
                  <a:gd name="T69" fmla="*/ 38 h 84"/>
                  <a:gd name="T70" fmla="*/ 1266 w 1268"/>
                  <a:gd name="T71" fmla="*/ 40 h 84"/>
                  <a:gd name="T72" fmla="*/ 1268 w 1268"/>
                  <a:gd name="T73" fmla="*/ 42 h 84"/>
                  <a:gd name="T74" fmla="*/ 1268 w 1268"/>
                  <a:gd name="T75" fmla="*/ 42 h 84"/>
                  <a:gd name="T76" fmla="*/ 1266 w 1268"/>
                  <a:gd name="T77" fmla="*/ 44 h 84"/>
                  <a:gd name="T78" fmla="*/ 1264 w 1268"/>
                  <a:gd name="T79" fmla="*/ 46 h 84"/>
                  <a:gd name="T80" fmla="*/ 1254 w 1268"/>
                  <a:gd name="T81" fmla="*/ 50 h 84"/>
                  <a:gd name="T82" fmla="*/ 1240 w 1268"/>
                  <a:gd name="T83" fmla="*/ 54 h 84"/>
                  <a:gd name="T84" fmla="*/ 1218 w 1268"/>
                  <a:gd name="T85" fmla="*/ 58 h 84"/>
                  <a:gd name="T86" fmla="*/ 1160 w 1268"/>
                  <a:gd name="T87" fmla="*/ 64 h 84"/>
                  <a:gd name="T88" fmla="*/ 1082 w 1268"/>
                  <a:gd name="T89" fmla="*/ 70 h 84"/>
                  <a:gd name="T90" fmla="*/ 988 w 1268"/>
                  <a:gd name="T91" fmla="*/ 76 h 84"/>
                  <a:gd name="T92" fmla="*/ 880 w 1268"/>
                  <a:gd name="T93" fmla="*/ 80 h 84"/>
                  <a:gd name="T94" fmla="*/ 760 w 1268"/>
                  <a:gd name="T95" fmla="*/ 82 h 84"/>
                  <a:gd name="T96" fmla="*/ 632 w 1268"/>
                  <a:gd name="T9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8" h="84">
                    <a:moveTo>
                      <a:pt x="632" y="84"/>
                    </a:moveTo>
                    <a:lnTo>
                      <a:pt x="632" y="84"/>
                    </a:lnTo>
                    <a:lnTo>
                      <a:pt x="504" y="82"/>
                    </a:lnTo>
                    <a:lnTo>
                      <a:pt x="386" y="80"/>
                    </a:lnTo>
                    <a:lnTo>
                      <a:pt x="278" y="76"/>
                    </a:lnTo>
                    <a:lnTo>
                      <a:pt x="186" y="70"/>
                    </a:lnTo>
                    <a:lnTo>
                      <a:pt x="108" y="64"/>
                    </a:lnTo>
                    <a:lnTo>
                      <a:pt x="50" y="58"/>
                    </a:lnTo>
                    <a:lnTo>
                      <a:pt x="30" y="54"/>
                    </a:lnTo>
                    <a:lnTo>
                      <a:pt x="14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14" y="32"/>
                    </a:lnTo>
                    <a:lnTo>
                      <a:pt x="30" y="28"/>
                    </a:lnTo>
                    <a:lnTo>
                      <a:pt x="50" y="24"/>
                    </a:lnTo>
                    <a:lnTo>
                      <a:pt x="108" y="18"/>
                    </a:lnTo>
                    <a:lnTo>
                      <a:pt x="186" y="12"/>
                    </a:lnTo>
                    <a:lnTo>
                      <a:pt x="278" y="6"/>
                    </a:lnTo>
                    <a:lnTo>
                      <a:pt x="386" y="2"/>
                    </a:lnTo>
                    <a:lnTo>
                      <a:pt x="504" y="0"/>
                    </a:lnTo>
                    <a:lnTo>
                      <a:pt x="632" y="0"/>
                    </a:lnTo>
                    <a:lnTo>
                      <a:pt x="632" y="0"/>
                    </a:lnTo>
                    <a:lnTo>
                      <a:pt x="760" y="0"/>
                    </a:lnTo>
                    <a:lnTo>
                      <a:pt x="880" y="2"/>
                    </a:lnTo>
                    <a:lnTo>
                      <a:pt x="988" y="6"/>
                    </a:lnTo>
                    <a:lnTo>
                      <a:pt x="1082" y="12"/>
                    </a:lnTo>
                    <a:lnTo>
                      <a:pt x="1160" y="18"/>
                    </a:lnTo>
                    <a:lnTo>
                      <a:pt x="1218" y="24"/>
                    </a:lnTo>
                    <a:lnTo>
                      <a:pt x="1240" y="28"/>
                    </a:lnTo>
                    <a:lnTo>
                      <a:pt x="1254" y="32"/>
                    </a:lnTo>
                    <a:lnTo>
                      <a:pt x="1264" y="38"/>
                    </a:lnTo>
                    <a:lnTo>
                      <a:pt x="1266" y="40"/>
                    </a:lnTo>
                    <a:lnTo>
                      <a:pt x="1268" y="42"/>
                    </a:lnTo>
                    <a:lnTo>
                      <a:pt x="1268" y="42"/>
                    </a:lnTo>
                    <a:lnTo>
                      <a:pt x="1266" y="44"/>
                    </a:lnTo>
                    <a:lnTo>
                      <a:pt x="1264" y="46"/>
                    </a:lnTo>
                    <a:lnTo>
                      <a:pt x="1254" y="50"/>
                    </a:lnTo>
                    <a:lnTo>
                      <a:pt x="1240" y="54"/>
                    </a:lnTo>
                    <a:lnTo>
                      <a:pt x="1218" y="58"/>
                    </a:lnTo>
                    <a:lnTo>
                      <a:pt x="1160" y="64"/>
                    </a:lnTo>
                    <a:lnTo>
                      <a:pt x="1082" y="70"/>
                    </a:lnTo>
                    <a:lnTo>
                      <a:pt x="988" y="76"/>
                    </a:lnTo>
                    <a:lnTo>
                      <a:pt x="880" y="80"/>
                    </a:lnTo>
                    <a:lnTo>
                      <a:pt x="760" y="82"/>
                    </a:lnTo>
                    <a:lnTo>
                      <a:pt x="63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486"/>
              <p:cNvSpPr>
                <a:spLocks/>
              </p:cNvSpPr>
              <p:nvPr/>
            </p:nvSpPr>
            <p:spPr bwMode="auto">
              <a:xfrm>
                <a:off x="3212" y="4184"/>
                <a:ext cx="1276" cy="84"/>
              </a:xfrm>
              <a:custGeom>
                <a:avLst/>
                <a:gdLst>
                  <a:gd name="T0" fmla="*/ 636 w 1276"/>
                  <a:gd name="T1" fmla="*/ 0 h 84"/>
                  <a:gd name="T2" fmla="*/ 636 w 1276"/>
                  <a:gd name="T3" fmla="*/ 0 h 84"/>
                  <a:gd name="T4" fmla="*/ 508 w 1276"/>
                  <a:gd name="T5" fmla="*/ 0 h 84"/>
                  <a:gd name="T6" fmla="*/ 388 w 1276"/>
                  <a:gd name="T7" fmla="*/ 2 h 84"/>
                  <a:gd name="T8" fmla="*/ 280 w 1276"/>
                  <a:gd name="T9" fmla="*/ 6 h 84"/>
                  <a:gd name="T10" fmla="*/ 186 w 1276"/>
                  <a:gd name="T11" fmla="*/ 12 h 84"/>
                  <a:gd name="T12" fmla="*/ 108 w 1276"/>
                  <a:gd name="T13" fmla="*/ 18 h 84"/>
                  <a:gd name="T14" fmla="*/ 50 w 1276"/>
                  <a:gd name="T15" fmla="*/ 24 h 84"/>
                  <a:gd name="T16" fmla="*/ 28 w 1276"/>
                  <a:gd name="T17" fmla="*/ 28 h 84"/>
                  <a:gd name="T18" fmla="*/ 12 w 1276"/>
                  <a:gd name="T19" fmla="*/ 32 h 84"/>
                  <a:gd name="T20" fmla="*/ 4 w 1276"/>
                  <a:gd name="T21" fmla="*/ 38 h 84"/>
                  <a:gd name="T22" fmla="*/ 0 w 1276"/>
                  <a:gd name="T23" fmla="*/ 40 h 84"/>
                  <a:gd name="T24" fmla="*/ 0 w 1276"/>
                  <a:gd name="T25" fmla="*/ 42 h 84"/>
                  <a:gd name="T26" fmla="*/ 0 w 1276"/>
                  <a:gd name="T27" fmla="*/ 42 h 84"/>
                  <a:gd name="T28" fmla="*/ 0 w 1276"/>
                  <a:gd name="T29" fmla="*/ 44 h 84"/>
                  <a:gd name="T30" fmla="*/ 4 w 1276"/>
                  <a:gd name="T31" fmla="*/ 46 h 84"/>
                  <a:gd name="T32" fmla="*/ 12 w 1276"/>
                  <a:gd name="T33" fmla="*/ 50 h 84"/>
                  <a:gd name="T34" fmla="*/ 28 w 1276"/>
                  <a:gd name="T35" fmla="*/ 54 h 84"/>
                  <a:gd name="T36" fmla="*/ 50 w 1276"/>
                  <a:gd name="T37" fmla="*/ 58 h 84"/>
                  <a:gd name="T38" fmla="*/ 108 w 1276"/>
                  <a:gd name="T39" fmla="*/ 64 h 84"/>
                  <a:gd name="T40" fmla="*/ 186 w 1276"/>
                  <a:gd name="T41" fmla="*/ 70 h 84"/>
                  <a:gd name="T42" fmla="*/ 280 w 1276"/>
                  <a:gd name="T43" fmla="*/ 76 h 84"/>
                  <a:gd name="T44" fmla="*/ 388 w 1276"/>
                  <a:gd name="T45" fmla="*/ 80 h 84"/>
                  <a:gd name="T46" fmla="*/ 508 w 1276"/>
                  <a:gd name="T47" fmla="*/ 82 h 84"/>
                  <a:gd name="T48" fmla="*/ 636 w 1276"/>
                  <a:gd name="T49" fmla="*/ 84 h 84"/>
                  <a:gd name="T50" fmla="*/ 636 w 1276"/>
                  <a:gd name="T51" fmla="*/ 84 h 84"/>
                  <a:gd name="T52" fmla="*/ 766 w 1276"/>
                  <a:gd name="T53" fmla="*/ 82 h 84"/>
                  <a:gd name="T54" fmla="*/ 886 w 1276"/>
                  <a:gd name="T55" fmla="*/ 80 h 84"/>
                  <a:gd name="T56" fmla="*/ 996 w 1276"/>
                  <a:gd name="T57" fmla="*/ 76 h 84"/>
                  <a:gd name="T58" fmla="*/ 1090 w 1276"/>
                  <a:gd name="T59" fmla="*/ 70 h 84"/>
                  <a:gd name="T60" fmla="*/ 1168 w 1276"/>
                  <a:gd name="T61" fmla="*/ 64 h 84"/>
                  <a:gd name="T62" fmla="*/ 1226 w 1276"/>
                  <a:gd name="T63" fmla="*/ 58 h 84"/>
                  <a:gd name="T64" fmla="*/ 1248 w 1276"/>
                  <a:gd name="T65" fmla="*/ 54 h 84"/>
                  <a:gd name="T66" fmla="*/ 1264 w 1276"/>
                  <a:gd name="T67" fmla="*/ 50 h 84"/>
                  <a:gd name="T68" fmla="*/ 1274 w 1276"/>
                  <a:gd name="T69" fmla="*/ 46 h 84"/>
                  <a:gd name="T70" fmla="*/ 1276 w 1276"/>
                  <a:gd name="T71" fmla="*/ 44 h 84"/>
                  <a:gd name="T72" fmla="*/ 1276 w 1276"/>
                  <a:gd name="T73" fmla="*/ 42 h 84"/>
                  <a:gd name="T74" fmla="*/ 1276 w 1276"/>
                  <a:gd name="T75" fmla="*/ 42 h 84"/>
                  <a:gd name="T76" fmla="*/ 1276 w 1276"/>
                  <a:gd name="T77" fmla="*/ 40 h 84"/>
                  <a:gd name="T78" fmla="*/ 1274 w 1276"/>
                  <a:gd name="T79" fmla="*/ 38 h 84"/>
                  <a:gd name="T80" fmla="*/ 1264 w 1276"/>
                  <a:gd name="T81" fmla="*/ 32 h 84"/>
                  <a:gd name="T82" fmla="*/ 1248 w 1276"/>
                  <a:gd name="T83" fmla="*/ 28 h 84"/>
                  <a:gd name="T84" fmla="*/ 1226 w 1276"/>
                  <a:gd name="T85" fmla="*/ 24 h 84"/>
                  <a:gd name="T86" fmla="*/ 1168 w 1276"/>
                  <a:gd name="T87" fmla="*/ 18 h 84"/>
                  <a:gd name="T88" fmla="*/ 1090 w 1276"/>
                  <a:gd name="T89" fmla="*/ 12 h 84"/>
                  <a:gd name="T90" fmla="*/ 996 w 1276"/>
                  <a:gd name="T91" fmla="*/ 6 h 84"/>
                  <a:gd name="T92" fmla="*/ 886 w 1276"/>
                  <a:gd name="T93" fmla="*/ 2 h 84"/>
                  <a:gd name="T94" fmla="*/ 766 w 1276"/>
                  <a:gd name="T95" fmla="*/ 0 h 84"/>
                  <a:gd name="T96" fmla="*/ 636 w 1276"/>
                  <a:gd name="T9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6" h="84">
                    <a:moveTo>
                      <a:pt x="636" y="0"/>
                    </a:moveTo>
                    <a:lnTo>
                      <a:pt x="636" y="0"/>
                    </a:lnTo>
                    <a:lnTo>
                      <a:pt x="508" y="0"/>
                    </a:lnTo>
                    <a:lnTo>
                      <a:pt x="388" y="2"/>
                    </a:lnTo>
                    <a:lnTo>
                      <a:pt x="280" y="6"/>
                    </a:lnTo>
                    <a:lnTo>
                      <a:pt x="186" y="12"/>
                    </a:lnTo>
                    <a:lnTo>
                      <a:pt x="108" y="18"/>
                    </a:lnTo>
                    <a:lnTo>
                      <a:pt x="50" y="24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50" y="58"/>
                    </a:lnTo>
                    <a:lnTo>
                      <a:pt x="108" y="64"/>
                    </a:lnTo>
                    <a:lnTo>
                      <a:pt x="186" y="70"/>
                    </a:lnTo>
                    <a:lnTo>
                      <a:pt x="280" y="76"/>
                    </a:lnTo>
                    <a:lnTo>
                      <a:pt x="388" y="80"/>
                    </a:lnTo>
                    <a:lnTo>
                      <a:pt x="508" y="82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766" y="82"/>
                    </a:lnTo>
                    <a:lnTo>
                      <a:pt x="886" y="80"/>
                    </a:lnTo>
                    <a:lnTo>
                      <a:pt x="996" y="76"/>
                    </a:lnTo>
                    <a:lnTo>
                      <a:pt x="1090" y="70"/>
                    </a:lnTo>
                    <a:lnTo>
                      <a:pt x="1168" y="64"/>
                    </a:lnTo>
                    <a:lnTo>
                      <a:pt x="1226" y="58"/>
                    </a:lnTo>
                    <a:lnTo>
                      <a:pt x="1248" y="54"/>
                    </a:lnTo>
                    <a:lnTo>
                      <a:pt x="1264" y="50"/>
                    </a:lnTo>
                    <a:lnTo>
                      <a:pt x="1274" y="46"/>
                    </a:lnTo>
                    <a:lnTo>
                      <a:pt x="1276" y="44"/>
                    </a:lnTo>
                    <a:lnTo>
                      <a:pt x="1276" y="42"/>
                    </a:lnTo>
                    <a:lnTo>
                      <a:pt x="1276" y="42"/>
                    </a:lnTo>
                    <a:lnTo>
                      <a:pt x="1276" y="40"/>
                    </a:lnTo>
                    <a:lnTo>
                      <a:pt x="1274" y="38"/>
                    </a:lnTo>
                    <a:lnTo>
                      <a:pt x="1264" y="32"/>
                    </a:lnTo>
                    <a:lnTo>
                      <a:pt x="1248" y="28"/>
                    </a:lnTo>
                    <a:lnTo>
                      <a:pt x="1226" y="24"/>
                    </a:lnTo>
                    <a:lnTo>
                      <a:pt x="1168" y="18"/>
                    </a:lnTo>
                    <a:lnTo>
                      <a:pt x="1090" y="12"/>
                    </a:lnTo>
                    <a:lnTo>
                      <a:pt x="996" y="6"/>
                    </a:lnTo>
                    <a:lnTo>
                      <a:pt x="886" y="2"/>
                    </a:lnTo>
                    <a:lnTo>
                      <a:pt x="766" y="0"/>
                    </a:lnTo>
                    <a:lnTo>
                      <a:pt x="6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487"/>
              <p:cNvSpPr>
                <a:spLocks noEditPoints="1"/>
              </p:cNvSpPr>
              <p:nvPr/>
            </p:nvSpPr>
            <p:spPr bwMode="auto">
              <a:xfrm>
                <a:off x="3216" y="4184"/>
                <a:ext cx="1268" cy="84"/>
              </a:xfrm>
              <a:custGeom>
                <a:avLst/>
                <a:gdLst>
                  <a:gd name="T0" fmla="*/ 632 w 1268"/>
                  <a:gd name="T1" fmla="*/ 82 h 84"/>
                  <a:gd name="T2" fmla="*/ 388 w 1268"/>
                  <a:gd name="T3" fmla="*/ 80 h 84"/>
                  <a:gd name="T4" fmla="*/ 188 w 1268"/>
                  <a:gd name="T5" fmla="*/ 70 h 84"/>
                  <a:gd name="T6" fmla="*/ 56 w 1268"/>
                  <a:gd name="T7" fmla="*/ 58 h 84"/>
                  <a:gd name="T8" fmla="*/ 18 w 1268"/>
                  <a:gd name="T9" fmla="*/ 50 h 84"/>
                  <a:gd name="T10" fmla="*/ 6 w 1268"/>
                  <a:gd name="T11" fmla="*/ 44 h 84"/>
                  <a:gd name="T12" fmla="*/ 6 w 1268"/>
                  <a:gd name="T13" fmla="*/ 42 h 84"/>
                  <a:gd name="T14" fmla="*/ 10 w 1268"/>
                  <a:gd name="T15" fmla="*/ 38 h 84"/>
                  <a:gd name="T16" fmla="*/ 34 w 1268"/>
                  <a:gd name="T17" fmla="*/ 28 h 84"/>
                  <a:gd name="T18" fmla="*/ 112 w 1268"/>
                  <a:gd name="T19" fmla="*/ 18 h 84"/>
                  <a:gd name="T20" fmla="*/ 282 w 1268"/>
                  <a:gd name="T21" fmla="*/ 6 h 84"/>
                  <a:gd name="T22" fmla="*/ 506 w 1268"/>
                  <a:gd name="T23" fmla="*/ 0 h 84"/>
                  <a:gd name="T24" fmla="*/ 632 w 1268"/>
                  <a:gd name="T25" fmla="*/ 0 h 84"/>
                  <a:gd name="T26" fmla="*/ 878 w 1268"/>
                  <a:gd name="T27" fmla="*/ 2 h 84"/>
                  <a:gd name="T28" fmla="*/ 1078 w 1268"/>
                  <a:gd name="T29" fmla="*/ 12 h 84"/>
                  <a:gd name="T30" fmla="*/ 1214 w 1268"/>
                  <a:gd name="T31" fmla="*/ 26 h 84"/>
                  <a:gd name="T32" fmla="*/ 1250 w 1268"/>
                  <a:gd name="T33" fmla="*/ 32 h 84"/>
                  <a:gd name="T34" fmla="*/ 1262 w 1268"/>
                  <a:gd name="T35" fmla="*/ 40 h 84"/>
                  <a:gd name="T36" fmla="*/ 1262 w 1268"/>
                  <a:gd name="T37" fmla="*/ 42 h 84"/>
                  <a:gd name="T38" fmla="*/ 1260 w 1268"/>
                  <a:gd name="T39" fmla="*/ 46 h 84"/>
                  <a:gd name="T40" fmla="*/ 1234 w 1268"/>
                  <a:gd name="T41" fmla="*/ 54 h 84"/>
                  <a:gd name="T42" fmla="*/ 1156 w 1268"/>
                  <a:gd name="T43" fmla="*/ 64 h 84"/>
                  <a:gd name="T44" fmla="*/ 986 w 1268"/>
                  <a:gd name="T45" fmla="*/ 76 h 84"/>
                  <a:gd name="T46" fmla="*/ 760 w 1268"/>
                  <a:gd name="T47" fmla="*/ 82 h 84"/>
                  <a:gd name="T48" fmla="*/ 632 w 1268"/>
                  <a:gd name="T49" fmla="*/ 0 h 84"/>
                  <a:gd name="T50" fmla="*/ 504 w 1268"/>
                  <a:gd name="T51" fmla="*/ 0 h 84"/>
                  <a:gd name="T52" fmla="*/ 278 w 1268"/>
                  <a:gd name="T53" fmla="*/ 6 h 84"/>
                  <a:gd name="T54" fmla="*/ 108 w 1268"/>
                  <a:gd name="T55" fmla="*/ 18 h 84"/>
                  <a:gd name="T56" fmla="*/ 30 w 1268"/>
                  <a:gd name="T57" fmla="*/ 28 h 84"/>
                  <a:gd name="T58" fmla="*/ 4 w 1268"/>
                  <a:gd name="T59" fmla="*/ 38 h 84"/>
                  <a:gd name="T60" fmla="*/ 0 w 1268"/>
                  <a:gd name="T61" fmla="*/ 42 h 84"/>
                  <a:gd name="T62" fmla="*/ 2 w 1268"/>
                  <a:gd name="T63" fmla="*/ 44 h 84"/>
                  <a:gd name="T64" fmla="*/ 14 w 1268"/>
                  <a:gd name="T65" fmla="*/ 50 h 84"/>
                  <a:gd name="T66" fmla="*/ 50 w 1268"/>
                  <a:gd name="T67" fmla="*/ 58 h 84"/>
                  <a:gd name="T68" fmla="*/ 186 w 1268"/>
                  <a:gd name="T69" fmla="*/ 70 h 84"/>
                  <a:gd name="T70" fmla="*/ 386 w 1268"/>
                  <a:gd name="T71" fmla="*/ 80 h 84"/>
                  <a:gd name="T72" fmla="*/ 632 w 1268"/>
                  <a:gd name="T73" fmla="*/ 84 h 84"/>
                  <a:gd name="T74" fmla="*/ 760 w 1268"/>
                  <a:gd name="T75" fmla="*/ 82 h 84"/>
                  <a:gd name="T76" fmla="*/ 988 w 1268"/>
                  <a:gd name="T77" fmla="*/ 76 h 84"/>
                  <a:gd name="T78" fmla="*/ 1160 w 1268"/>
                  <a:gd name="T79" fmla="*/ 64 h 84"/>
                  <a:gd name="T80" fmla="*/ 1240 w 1268"/>
                  <a:gd name="T81" fmla="*/ 54 h 84"/>
                  <a:gd name="T82" fmla="*/ 1264 w 1268"/>
                  <a:gd name="T83" fmla="*/ 46 h 84"/>
                  <a:gd name="T84" fmla="*/ 1268 w 1268"/>
                  <a:gd name="T85" fmla="*/ 42 h 84"/>
                  <a:gd name="T86" fmla="*/ 1266 w 1268"/>
                  <a:gd name="T87" fmla="*/ 40 h 84"/>
                  <a:gd name="T88" fmla="*/ 1254 w 1268"/>
                  <a:gd name="T89" fmla="*/ 32 h 84"/>
                  <a:gd name="T90" fmla="*/ 1218 w 1268"/>
                  <a:gd name="T91" fmla="*/ 24 h 84"/>
                  <a:gd name="T92" fmla="*/ 1082 w 1268"/>
                  <a:gd name="T93" fmla="*/ 12 h 84"/>
                  <a:gd name="T94" fmla="*/ 880 w 1268"/>
                  <a:gd name="T95" fmla="*/ 2 h 84"/>
                  <a:gd name="T96" fmla="*/ 632 w 1268"/>
                  <a:gd name="T9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8" h="84">
                    <a:moveTo>
                      <a:pt x="632" y="82"/>
                    </a:moveTo>
                    <a:lnTo>
                      <a:pt x="632" y="82"/>
                    </a:lnTo>
                    <a:lnTo>
                      <a:pt x="506" y="82"/>
                    </a:lnTo>
                    <a:lnTo>
                      <a:pt x="388" y="80"/>
                    </a:lnTo>
                    <a:lnTo>
                      <a:pt x="282" y="76"/>
                    </a:lnTo>
                    <a:lnTo>
                      <a:pt x="188" y="70"/>
                    </a:lnTo>
                    <a:lnTo>
                      <a:pt x="112" y="64"/>
                    </a:lnTo>
                    <a:lnTo>
                      <a:pt x="56" y="58"/>
                    </a:lnTo>
                    <a:lnTo>
                      <a:pt x="34" y="54"/>
                    </a:lnTo>
                    <a:lnTo>
                      <a:pt x="18" y="50"/>
                    </a:lnTo>
                    <a:lnTo>
                      <a:pt x="10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10" y="38"/>
                    </a:lnTo>
                    <a:lnTo>
                      <a:pt x="18" y="32"/>
                    </a:lnTo>
                    <a:lnTo>
                      <a:pt x="34" y="28"/>
                    </a:lnTo>
                    <a:lnTo>
                      <a:pt x="56" y="26"/>
                    </a:lnTo>
                    <a:lnTo>
                      <a:pt x="112" y="18"/>
                    </a:lnTo>
                    <a:lnTo>
                      <a:pt x="188" y="12"/>
                    </a:lnTo>
                    <a:lnTo>
                      <a:pt x="282" y="6"/>
                    </a:lnTo>
                    <a:lnTo>
                      <a:pt x="388" y="2"/>
                    </a:lnTo>
                    <a:lnTo>
                      <a:pt x="506" y="0"/>
                    </a:lnTo>
                    <a:lnTo>
                      <a:pt x="632" y="0"/>
                    </a:lnTo>
                    <a:lnTo>
                      <a:pt x="632" y="0"/>
                    </a:lnTo>
                    <a:lnTo>
                      <a:pt x="760" y="0"/>
                    </a:lnTo>
                    <a:lnTo>
                      <a:pt x="878" y="2"/>
                    </a:lnTo>
                    <a:lnTo>
                      <a:pt x="986" y="6"/>
                    </a:lnTo>
                    <a:lnTo>
                      <a:pt x="1078" y="12"/>
                    </a:lnTo>
                    <a:lnTo>
                      <a:pt x="1156" y="18"/>
                    </a:lnTo>
                    <a:lnTo>
                      <a:pt x="1214" y="26"/>
                    </a:lnTo>
                    <a:lnTo>
                      <a:pt x="1234" y="28"/>
                    </a:lnTo>
                    <a:lnTo>
                      <a:pt x="1250" y="32"/>
                    </a:lnTo>
                    <a:lnTo>
                      <a:pt x="1260" y="38"/>
                    </a:lnTo>
                    <a:lnTo>
                      <a:pt x="1262" y="40"/>
                    </a:lnTo>
                    <a:lnTo>
                      <a:pt x="1262" y="42"/>
                    </a:lnTo>
                    <a:lnTo>
                      <a:pt x="1262" y="42"/>
                    </a:lnTo>
                    <a:lnTo>
                      <a:pt x="1262" y="44"/>
                    </a:lnTo>
                    <a:lnTo>
                      <a:pt x="1260" y="46"/>
                    </a:lnTo>
                    <a:lnTo>
                      <a:pt x="1250" y="50"/>
                    </a:lnTo>
                    <a:lnTo>
                      <a:pt x="1234" y="54"/>
                    </a:lnTo>
                    <a:lnTo>
                      <a:pt x="1214" y="58"/>
                    </a:lnTo>
                    <a:lnTo>
                      <a:pt x="1156" y="64"/>
                    </a:lnTo>
                    <a:lnTo>
                      <a:pt x="1078" y="70"/>
                    </a:lnTo>
                    <a:lnTo>
                      <a:pt x="986" y="76"/>
                    </a:lnTo>
                    <a:lnTo>
                      <a:pt x="878" y="80"/>
                    </a:lnTo>
                    <a:lnTo>
                      <a:pt x="760" y="82"/>
                    </a:lnTo>
                    <a:lnTo>
                      <a:pt x="632" y="82"/>
                    </a:lnTo>
                    <a:close/>
                    <a:moveTo>
                      <a:pt x="632" y="0"/>
                    </a:moveTo>
                    <a:lnTo>
                      <a:pt x="632" y="0"/>
                    </a:lnTo>
                    <a:lnTo>
                      <a:pt x="504" y="0"/>
                    </a:lnTo>
                    <a:lnTo>
                      <a:pt x="386" y="2"/>
                    </a:lnTo>
                    <a:lnTo>
                      <a:pt x="278" y="6"/>
                    </a:lnTo>
                    <a:lnTo>
                      <a:pt x="186" y="12"/>
                    </a:lnTo>
                    <a:lnTo>
                      <a:pt x="108" y="18"/>
                    </a:lnTo>
                    <a:lnTo>
                      <a:pt x="50" y="24"/>
                    </a:lnTo>
                    <a:lnTo>
                      <a:pt x="30" y="28"/>
                    </a:lnTo>
                    <a:lnTo>
                      <a:pt x="14" y="32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14" y="50"/>
                    </a:lnTo>
                    <a:lnTo>
                      <a:pt x="30" y="54"/>
                    </a:lnTo>
                    <a:lnTo>
                      <a:pt x="50" y="58"/>
                    </a:lnTo>
                    <a:lnTo>
                      <a:pt x="108" y="64"/>
                    </a:lnTo>
                    <a:lnTo>
                      <a:pt x="186" y="70"/>
                    </a:lnTo>
                    <a:lnTo>
                      <a:pt x="278" y="76"/>
                    </a:lnTo>
                    <a:lnTo>
                      <a:pt x="386" y="80"/>
                    </a:lnTo>
                    <a:lnTo>
                      <a:pt x="504" y="82"/>
                    </a:lnTo>
                    <a:lnTo>
                      <a:pt x="632" y="84"/>
                    </a:lnTo>
                    <a:lnTo>
                      <a:pt x="632" y="84"/>
                    </a:lnTo>
                    <a:lnTo>
                      <a:pt x="760" y="82"/>
                    </a:lnTo>
                    <a:lnTo>
                      <a:pt x="880" y="80"/>
                    </a:lnTo>
                    <a:lnTo>
                      <a:pt x="988" y="76"/>
                    </a:lnTo>
                    <a:lnTo>
                      <a:pt x="1082" y="70"/>
                    </a:lnTo>
                    <a:lnTo>
                      <a:pt x="1160" y="64"/>
                    </a:lnTo>
                    <a:lnTo>
                      <a:pt x="1218" y="58"/>
                    </a:lnTo>
                    <a:lnTo>
                      <a:pt x="1240" y="54"/>
                    </a:lnTo>
                    <a:lnTo>
                      <a:pt x="1254" y="50"/>
                    </a:lnTo>
                    <a:lnTo>
                      <a:pt x="1264" y="46"/>
                    </a:lnTo>
                    <a:lnTo>
                      <a:pt x="1266" y="44"/>
                    </a:lnTo>
                    <a:lnTo>
                      <a:pt x="1268" y="42"/>
                    </a:lnTo>
                    <a:lnTo>
                      <a:pt x="1268" y="42"/>
                    </a:lnTo>
                    <a:lnTo>
                      <a:pt x="1266" y="40"/>
                    </a:lnTo>
                    <a:lnTo>
                      <a:pt x="1264" y="38"/>
                    </a:lnTo>
                    <a:lnTo>
                      <a:pt x="1254" y="32"/>
                    </a:lnTo>
                    <a:lnTo>
                      <a:pt x="1240" y="28"/>
                    </a:lnTo>
                    <a:lnTo>
                      <a:pt x="1218" y="24"/>
                    </a:lnTo>
                    <a:lnTo>
                      <a:pt x="1160" y="18"/>
                    </a:lnTo>
                    <a:lnTo>
                      <a:pt x="1082" y="12"/>
                    </a:lnTo>
                    <a:lnTo>
                      <a:pt x="988" y="6"/>
                    </a:lnTo>
                    <a:lnTo>
                      <a:pt x="880" y="2"/>
                    </a:lnTo>
                    <a:lnTo>
                      <a:pt x="760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B7B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488"/>
              <p:cNvSpPr>
                <a:spLocks/>
              </p:cNvSpPr>
              <p:nvPr/>
            </p:nvSpPr>
            <p:spPr bwMode="auto">
              <a:xfrm>
                <a:off x="3222" y="4184"/>
                <a:ext cx="1256" cy="82"/>
              </a:xfrm>
              <a:custGeom>
                <a:avLst/>
                <a:gdLst>
                  <a:gd name="T0" fmla="*/ 626 w 1256"/>
                  <a:gd name="T1" fmla="*/ 82 h 82"/>
                  <a:gd name="T2" fmla="*/ 626 w 1256"/>
                  <a:gd name="T3" fmla="*/ 82 h 82"/>
                  <a:gd name="T4" fmla="*/ 500 w 1256"/>
                  <a:gd name="T5" fmla="*/ 82 h 82"/>
                  <a:gd name="T6" fmla="*/ 382 w 1256"/>
                  <a:gd name="T7" fmla="*/ 80 h 82"/>
                  <a:gd name="T8" fmla="*/ 276 w 1256"/>
                  <a:gd name="T9" fmla="*/ 76 h 82"/>
                  <a:gd name="T10" fmla="*/ 182 w 1256"/>
                  <a:gd name="T11" fmla="*/ 70 h 82"/>
                  <a:gd name="T12" fmla="*/ 106 w 1256"/>
                  <a:gd name="T13" fmla="*/ 64 h 82"/>
                  <a:gd name="T14" fmla="*/ 50 w 1256"/>
                  <a:gd name="T15" fmla="*/ 58 h 82"/>
                  <a:gd name="T16" fmla="*/ 28 w 1256"/>
                  <a:gd name="T17" fmla="*/ 54 h 82"/>
                  <a:gd name="T18" fmla="*/ 12 w 1256"/>
                  <a:gd name="T19" fmla="*/ 50 h 82"/>
                  <a:gd name="T20" fmla="*/ 4 w 1256"/>
                  <a:gd name="T21" fmla="*/ 46 h 82"/>
                  <a:gd name="T22" fmla="*/ 0 w 1256"/>
                  <a:gd name="T23" fmla="*/ 44 h 82"/>
                  <a:gd name="T24" fmla="*/ 0 w 1256"/>
                  <a:gd name="T25" fmla="*/ 42 h 82"/>
                  <a:gd name="T26" fmla="*/ 0 w 1256"/>
                  <a:gd name="T27" fmla="*/ 42 h 82"/>
                  <a:gd name="T28" fmla="*/ 0 w 1256"/>
                  <a:gd name="T29" fmla="*/ 40 h 82"/>
                  <a:gd name="T30" fmla="*/ 4 w 1256"/>
                  <a:gd name="T31" fmla="*/ 38 h 82"/>
                  <a:gd name="T32" fmla="*/ 12 w 1256"/>
                  <a:gd name="T33" fmla="*/ 32 h 82"/>
                  <a:gd name="T34" fmla="*/ 28 w 1256"/>
                  <a:gd name="T35" fmla="*/ 28 h 82"/>
                  <a:gd name="T36" fmla="*/ 50 w 1256"/>
                  <a:gd name="T37" fmla="*/ 26 h 82"/>
                  <a:gd name="T38" fmla="*/ 106 w 1256"/>
                  <a:gd name="T39" fmla="*/ 18 h 82"/>
                  <a:gd name="T40" fmla="*/ 182 w 1256"/>
                  <a:gd name="T41" fmla="*/ 12 h 82"/>
                  <a:gd name="T42" fmla="*/ 276 w 1256"/>
                  <a:gd name="T43" fmla="*/ 6 h 82"/>
                  <a:gd name="T44" fmla="*/ 382 w 1256"/>
                  <a:gd name="T45" fmla="*/ 2 h 82"/>
                  <a:gd name="T46" fmla="*/ 500 w 1256"/>
                  <a:gd name="T47" fmla="*/ 0 h 82"/>
                  <a:gd name="T48" fmla="*/ 626 w 1256"/>
                  <a:gd name="T49" fmla="*/ 0 h 82"/>
                  <a:gd name="T50" fmla="*/ 626 w 1256"/>
                  <a:gd name="T51" fmla="*/ 0 h 82"/>
                  <a:gd name="T52" fmla="*/ 754 w 1256"/>
                  <a:gd name="T53" fmla="*/ 0 h 82"/>
                  <a:gd name="T54" fmla="*/ 872 w 1256"/>
                  <a:gd name="T55" fmla="*/ 2 h 82"/>
                  <a:gd name="T56" fmla="*/ 980 w 1256"/>
                  <a:gd name="T57" fmla="*/ 6 h 82"/>
                  <a:gd name="T58" fmla="*/ 1072 w 1256"/>
                  <a:gd name="T59" fmla="*/ 12 h 82"/>
                  <a:gd name="T60" fmla="*/ 1150 w 1256"/>
                  <a:gd name="T61" fmla="*/ 18 h 82"/>
                  <a:gd name="T62" fmla="*/ 1208 w 1256"/>
                  <a:gd name="T63" fmla="*/ 26 h 82"/>
                  <a:gd name="T64" fmla="*/ 1228 w 1256"/>
                  <a:gd name="T65" fmla="*/ 28 h 82"/>
                  <a:gd name="T66" fmla="*/ 1244 w 1256"/>
                  <a:gd name="T67" fmla="*/ 32 h 82"/>
                  <a:gd name="T68" fmla="*/ 1254 w 1256"/>
                  <a:gd name="T69" fmla="*/ 38 h 82"/>
                  <a:gd name="T70" fmla="*/ 1256 w 1256"/>
                  <a:gd name="T71" fmla="*/ 40 h 82"/>
                  <a:gd name="T72" fmla="*/ 1256 w 1256"/>
                  <a:gd name="T73" fmla="*/ 42 h 82"/>
                  <a:gd name="T74" fmla="*/ 1256 w 1256"/>
                  <a:gd name="T75" fmla="*/ 42 h 82"/>
                  <a:gd name="T76" fmla="*/ 1256 w 1256"/>
                  <a:gd name="T77" fmla="*/ 44 h 82"/>
                  <a:gd name="T78" fmla="*/ 1254 w 1256"/>
                  <a:gd name="T79" fmla="*/ 46 h 82"/>
                  <a:gd name="T80" fmla="*/ 1244 w 1256"/>
                  <a:gd name="T81" fmla="*/ 50 h 82"/>
                  <a:gd name="T82" fmla="*/ 1228 w 1256"/>
                  <a:gd name="T83" fmla="*/ 54 h 82"/>
                  <a:gd name="T84" fmla="*/ 1208 w 1256"/>
                  <a:gd name="T85" fmla="*/ 58 h 82"/>
                  <a:gd name="T86" fmla="*/ 1150 w 1256"/>
                  <a:gd name="T87" fmla="*/ 64 h 82"/>
                  <a:gd name="T88" fmla="*/ 1072 w 1256"/>
                  <a:gd name="T89" fmla="*/ 70 h 82"/>
                  <a:gd name="T90" fmla="*/ 980 w 1256"/>
                  <a:gd name="T91" fmla="*/ 76 h 82"/>
                  <a:gd name="T92" fmla="*/ 872 w 1256"/>
                  <a:gd name="T93" fmla="*/ 80 h 82"/>
                  <a:gd name="T94" fmla="*/ 754 w 1256"/>
                  <a:gd name="T95" fmla="*/ 82 h 82"/>
                  <a:gd name="T96" fmla="*/ 626 w 1256"/>
                  <a:gd name="T9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6" h="82">
                    <a:moveTo>
                      <a:pt x="626" y="82"/>
                    </a:moveTo>
                    <a:lnTo>
                      <a:pt x="626" y="82"/>
                    </a:lnTo>
                    <a:lnTo>
                      <a:pt x="500" y="82"/>
                    </a:lnTo>
                    <a:lnTo>
                      <a:pt x="382" y="80"/>
                    </a:lnTo>
                    <a:lnTo>
                      <a:pt x="276" y="76"/>
                    </a:lnTo>
                    <a:lnTo>
                      <a:pt x="182" y="70"/>
                    </a:lnTo>
                    <a:lnTo>
                      <a:pt x="106" y="64"/>
                    </a:lnTo>
                    <a:lnTo>
                      <a:pt x="50" y="58"/>
                    </a:lnTo>
                    <a:lnTo>
                      <a:pt x="28" y="54"/>
                    </a:lnTo>
                    <a:lnTo>
                      <a:pt x="12" y="50"/>
                    </a:lnTo>
                    <a:lnTo>
                      <a:pt x="4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4" y="38"/>
                    </a:lnTo>
                    <a:lnTo>
                      <a:pt x="12" y="32"/>
                    </a:lnTo>
                    <a:lnTo>
                      <a:pt x="28" y="28"/>
                    </a:lnTo>
                    <a:lnTo>
                      <a:pt x="50" y="26"/>
                    </a:lnTo>
                    <a:lnTo>
                      <a:pt x="106" y="18"/>
                    </a:lnTo>
                    <a:lnTo>
                      <a:pt x="182" y="12"/>
                    </a:lnTo>
                    <a:lnTo>
                      <a:pt x="276" y="6"/>
                    </a:lnTo>
                    <a:lnTo>
                      <a:pt x="382" y="2"/>
                    </a:lnTo>
                    <a:lnTo>
                      <a:pt x="500" y="0"/>
                    </a:lnTo>
                    <a:lnTo>
                      <a:pt x="626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872" y="2"/>
                    </a:lnTo>
                    <a:lnTo>
                      <a:pt x="980" y="6"/>
                    </a:lnTo>
                    <a:lnTo>
                      <a:pt x="1072" y="12"/>
                    </a:lnTo>
                    <a:lnTo>
                      <a:pt x="1150" y="18"/>
                    </a:lnTo>
                    <a:lnTo>
                      <a:pt x="1208" y="26"/>
                    </a:lnTo>
                    <a:lnTo>
                      <a:pt x="1228" y="28"/>
                    </a:lnTo>
                    <a:lnTo>
                      <a:pt x="1244" y="32"/>
                    </a:lnTo>
                    <a:lnTo>
                      <a:pt x="1254" y="38"/>
                    </a:lnTo>
                    <a:lnTo>
                      <a:pt x="1256" y="40"/>
                    </a:lnTo>
                    <a:lnTo>
                      <a:pt x="1256" y="42"/>
                    </a:lnTo>
                    <a:lnTo>
                      <a:pt x="1256" y="42"/>
                    </a:lnTo>
                    <a:lnTo>
                      <a:pt x="1256" y="44"/>
                    </a:lnTo>
                    <a:lnTo>
                      <a:pt x="1254" y="46"/>
                    </a:lnTo>
                    <a:lnTo>
                      <a:pt x="1244" y="50"/>
                    </a:lnTo>
                    <a:lnTo>
                      <a:pt x="1228" y="54"/>
                    </a:lnTo>
                    <a:lnTo>
                      <a:pt x="1208" y="58"/>
                    </a:lnTo>
                    <a:lnTo>
                      <a:pt x="1150" y="64"/>
                    </a:lnTo>
                    <a:lnTo>
                      <a:pt x="1072" y="70"/>
                    </a:lnTo>
                    <a:lnTo>
                      <a:pt x="980" y="76"/>
                    </a:lnTo>
                    <a:lnTo>
                      <a:pt x="872" y="80"/>
                    </a:lnTo>
                    <a:lnTo>
                      <a:pt x="754" y="82"/>
                    </a:lnTo>
                    <a:lnTo>
                      <a:pt x="626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489"/>
              <p:cNvSpPr>
                <a:spLocks/>
              </p:cNvSpPr>
              <p:nvPr/>
            </p:nvSpPr>
            <p:spPr bwMode="auto">
              <a:xfrm>
                <a:off x="3216" y="4184"/>
                <a:ext cx="1268" cy="84"/>
              </a:xfrm>
              <a:custGeom>
                <a:avLst/>
                <a:gdLst>
                  <a:gd name="T0" fmla="*/ 632 w 1268"/>
                  <a:gd name="T1" fmla="*/ 0 h 84"/>
                  <a:gd name="T2" fmla="*/ 632 w 1268"/>
                  <a:gd name="T3" fmla="*/ 0 h 84"/>
                  <a:gd name="T4" fmla="*/ 504 w 1268"/>
                  <a:gd name="T5" fmla="*/ 0 h 84"/>
                  <a:gd name="T6" fmla="*/ 386 w 1268"/>
                  <a:gd name="T7" fmla="*/ 2 h 84"/>
                  <a:gd name="T8" fmla="*/ 278 w 1268"/>
                  <a:gd name="T9" fmla="*/ 6 h 84"/>
                  <a:gd name="T10" fmla="*/ 186 w 1268"/>
                  <a:gd name="T11" fmla="*/ 12 h 84"/>
                  <a:gd name="T12" fmla="*/ 108 w 1268"/>
                  <a:gd name="T13" fmla="*/ 18 h 84"/>
                  <a:gd name="T14" fmla="*/ 50 w 1268"/>
                  <a:gd name="T15" fmla="*/ 24 h 84"/>
                  <a:gd name="T16" fmla="*/ 30 w 1268"/>
                  <a:gd name="T17" fmla="*/ 28 h 84"/>
                  <a:gd name="T18" fmla="*/ 14 w 1268"/>
                  <a:gd name="T19" fmla="*/ 32 h 84"/>
                  <a:gd name="T20" fmla="*/ 4 w 1268"/>
                  <a:gd name="T21" fmla="*/ 38 h 84"/>
                  <a:gd name="T22" fmla="*/ 2 w 1268"/>
                  <a:gd name="T23" fmla="*/ 40 h 84"/>
                  <a:gd name="T24" fmla="*/ 0 w 1268"/>
                  <a:gd name="T25" fmla="*/ 42 h 84"/>
                  <a:gd name="T26" fmla="*/ 0 w 1268"/>
                  <a:gd name="T27" fmla="*/ 42 h 84"/>
                  <a:gd name="T28" fmla="*/ 2 w 1268"/>
                  <a:gd name="T29" fmla="*/ 44 h 84"/>
                  <a:gd name="T30" fmla="*/ 4 w 1268"/>
                  <a:gd name="T31" fmla="*/ 46 h 84"/>
                  <a:gd name="T32" fmla="*/ 14 w 1268"/>
                  <a:gd name="T33" fmla="*/ 50 h 84"/>
                  <a:gd name="T34" fmla="*/ 30 w 1268"/>
                  <a:gd name="T35" fmla="*/ 54 h 84"/>
                  <a:gd name="T36" fmla="*/ 50 w 1268"/>
                  <a:gd name="T37" fmla="*/ 58 h 84"/>
                  <a:gd name="T38" fmla="*/ 108 w 1268"/>
                  <a:gd name="T39" fmla="*/ 64 h 84"/>
                  <a:gd name="T40" fmla="*/ 186 w 1268"/>
                  <a:gd name="T41" fmla="*/ 70 h 84"/>
                  <a:gd name="T42" fmla="*/ 278 w 1268"/>
                  <a:gd name="T43" fmla="*/ 76 h 84"/>
                  <a:gd name="T44" fmla="*/ 386 w 1268"/>
                  <a:gd name="T45" fmla="*/ 80 h 84"/>
                  <a:gd name="T46" fmla="*/ 504 w 1268"/>
                  <a:gd name="T47" fmla="*/ 82 h 84"/>
                  <a:gd name="T48" fmla="*/ 632 w 1268"/>
                  <a:gd name="T49" fmla="*/ 84 h 84"/>
                  <a:gd name="T50" fmla="*/ 632 w 1268"/>
                  <a:gd name="T51" fmla="*/ 84 h 84"/>
                  <a:gd name="T52" fmla="*/ 760 w 1268"/>
                  <a:gd name="T53" fmla="*/ 82 h 84"/>
                  <a:gd name="T54" fmla="*/ 880 w 1268"/>
                  <a:gd name="T55" fmla="*/ 80 h 84"/>
                  <a:gd name="T56" fmla="*/ 988 w 1268"/>
                  <a:gd name="T57" fmla="*/ 76 h 84"/>
                  <a:gd name="T58" fmla="*/ 1082 w 1268"/>
                  <a:gd name="T59" fmla="*/ 70 h 84"/>
                  <a:gd name="T60" fmla="*/ 1160 w 1268"/>
                  <a:gd name="T61" fmla="*/ 64 h 84"/>
                  <a:gd name="T62" fmla="*/ 1218 w 1268"/>
                  <a:gd name="T63" fmla="*/ 58 h 84"/>
                  <a:gd name="T64" fmla="*/ 1240 w 1268"/>
                  <a:gd name="T65" fmla="*/ 54 h 84"/>
                  <a:gd name="T66" fmla="*/ 1254 w 1268"/>
                  <a:gd name="T67" fmla="*/ 50 h 84"/>
                  <a:gd name="T68" fmla="*/ 1264 w 1268"/>
                  <a:gd name="T69" fmla="*/ 46 h 84"/>
                  <a:gd name="T70" fmla="*/ 1266 w 1268"/>
                  <a:gd name="T71" fmla="*/ 44 h 84"/>
                  <a:gd name="T72" fmla="*/ 1268 w 1268"/>
                  <a:gd name="T73" fmla="*/ 42 h 84"/>
                  <a:gd name="T74" fmla="*/ 1268 w 1268"/>
                  <a:gd name="T75" fmla="*/ 42 h 84"/>
                  <a:gd name="T76" fmla="*/ 1266 w 1268"/>
                  <a:gd name="T77" fmla="*/ 40 h 84"/>
                  <a:gd name="T78" fmla="*/ 1264 w 1268"/>
                  <a:gd name="T79" fmla="*/ 38 h 84"/>
                  <a:gd name="T80" fmla="*/ 1254 w 1268"/>
                  <a:gd name="T81" fmla="*/ 32 h 84"/>
                  <a:gd name="T82" fmla="*/ 1240 w 1268"/>
                  <a:gd name="T83" fmla="*/ 28 h 84"/>
                  <a:gd name="T84" fmla="*/ 1218 w 1268"/>
                  <a:gd name="T85" fmla="*/ 24 h 84"/>
                  <a:gd name="T86" fmla="*/ 1160 w 1268"/>
                  <a:gd name="T87" fmla="*/ 18 h 84"/>
                  <a:gd name="T88" fmla="*/ 1082 w 1268"/>
                  <a:gd name="T89" fmla="*/ 12 h 84"/>
                  <a:gd name="T90" fmla="*/ 988 w 1268"/>
                  <a:gd name="T91" fmla="*/ 6 h 84"/>
                  <a:gd name="T92" fmla="*/ 880 w 1268"/>
                  <a:gd name="T93" fmla="*/ 2 h 84"/>
                  <a:gd name="T94" fmla="*/ 760 w 1268"/>
                  <a:gd name="T95" fmla="*/ 0 h 84"/>
                  <a:gd name="T96" fmla="*/ 632 w 1268"/>
                  <a:gd name="T9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8" h="84">
                    <a:moveTo>
                      <a:pt x="632" y="0"/>
                    </a:moveTo>
                    <a:lnTo>
                      <a:pt x="632" y="0"/>
                    </a:lnTo>
                    <a:lnTo>
                      <a:pt x="504" y="0"/>
                    </a:lnTo>
                    <a:lnTo>
                      <a:pt x="386" y="2"/>
                    </a:lnTo>
                    <a:lnTo>
                      <a:pt x="278" y="6"/>
                    </a:lnTo>
                    <a:lnTo>
                      <a:pt x="186" y="12"/>
                    </a:lnTo>
                    <a:lnTo>
                      <a:pt x="108" y="18"/>
                    </a:lnTo>
                    <a:lnTo>
                      <a:pt x="50" y="24"/>
                    </a:lnTo>
                    <a:lnTo>
                      <a:pt x="30" y="28"/>
                    </a:lnTo>
                    <a:lnTo>
                      <a:pt x="14" y="32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14" y="50"/>
                    </a:lnTo>
                    <a:lnTo>
                      <a:pt x="30" y="54"/>
                    </a:lnTo>
                    <a:lnTo>
                      <a:pt x="50" y="58"/>
                    </a:lnTo>
                    <a:lnTo>
                      <a:pt x="108" y="64"/>
                    </a:lnTo>
                    <a:lnTo>
                      <a:pt x="186" y="70"/>
                    </a:lnTo>
                    <a:lnTo>
                      <a:pt x="278" y="76"/>
                    </a:lnTo>
                    <a:lnTo>
                      <a:pt x="386" y="80"/>
                    </a:lnTo>
                    <a:lnTo>
                      <a:pt x="504" y="82"/>
                    </a:lnTo>
                    <a:lnTo>
                      <a:pt x="632" y="84"/>
                    </a:lnTo>
                    <a:lnTo>
                      <a:pt x="632" y="84"/>
                    </a:lnTo>
                    <a:lnTo>
                      <a:pt x="760" y="82"/>
                    </a:lnTo>
                    <a:lnTo>
                      <a:pt x="880" y="80"/>
                    </a:lnTo>
                    <a:lnTo>
                      <a:pt x="988" y="76"/>
                    </a:lnTo>
                    <a:lnTo>
                      <a:pt x="1082" y="70"/>
                    </a:lnTo>
                    <a:lnTo>
                      <a:pt x="1160" y="64"/>
                    </a:lnTo>
                    <a:lnTo>
                      <a:pt x="1218" y="58"/>
                    </a:lnTo>
                    <a:lnTo>
                      <a:pt x="1240" y="54"/>
                    </a:lnTo>
                    <a:lnTo>
                      <a:pt x="1254" y="50"/>
                    </a:lnTo>
                    <a:lnTo>
                      <a:pt x="1264" y="46"/>
                    </a:lnTo>
                    <a:lnTo>
                      <a:pt x="1266" y="44"/>
                    </a:lnTo>
                    <a:lnTo>
                      <a:pt x="1268" y="42"/>
                    </a:lnTo>
                    <a:lnTo>
                      <a:pt x="1268" y="42"/>
                    </a:lnTo>
                    <a:lnTo>
                      <a:pt x="1266" y="40"/>
                    </a:lnTo>
                    <a:lnTo>
                      <a:pt x="1264" y="38"/>
                    </a:lnTo>
                    <a:lnTo>
                      <a:pt x="1254" y="32"/>
                    </a:lnTo>
                    <a:lnTo>
                      <a:pt x="1240" y="28"/>
                    </a:lnTo>
                    <a:lnTo>
                      <a:pt x="1218" y="24"/>
                    </a:lnTo>
                    <a:lnTo>
                      <a:pt x="1160" y="18"/>
                    </a:lnTo>
                    <a:lnTo>
                      <a:pt x="1082" y="12"/>
                    </a:lnTo>
                    <a:lnTo>
                      <a:pt x="988" y="6"/>
                    </a:lnTo>
                    <a:lnTo>
                      <a:pt x="880" y="2"/>
                    </a:lnTo>
                    <a:lnTo>
                      <a:pt x="760" y="0"/>
                    </a:lnTo>
                    <a:lnTo>
                      <a:pt x="6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490"/>
              <p:cNvSpPr>
                <a:spLocks noEditPoints="1"/>
              </p:cNvSpPr>
              <p:nvPr/>
            </p:nvSpPr>
            <p:spPr bwMode="auto">
              <a:xfrm>
                <a:off x="3222" y="4184"/>
                <a:ext cx="1256" cy="82"/>
              </a:xfrm>
              <a:custGeom>
                <a:avLst/>
                <a:gdLst>
                  <a:gd name="T0" fmla="*/ 626 w 1256"/>
                  <a:gd name="T1" fmla="*/ 82 h 82"/>
                  <a:gd name="T2" fmla="*/ 384 w 1256"/>
                  <a:gd name="T3" fmla="*/ 80 h 82"/>
                  <a:gd name="T4" fmla="*/ 186 w 1256"/>
                  <a:gd name="T5" fmla="*/ 70 h 82"/>
                  <a:gd name="T6" fmla="*/ 54 w 1256"/>
                  <a:gd name="T7" fmla="*/ 58 h 82"/>
                  <a:gd name="T8" fmla="*/ 18 w 1256"/>
                  <a:gd name="T9" fmla="*/ 50 h 82"/>
                  <a:gd name="T10" fmla="*/ 6 w 1256"/>
                  <a:gd name="T11" fmla="*/ 44 h 82"/>
                  <a:gd name="T12" fmla="*/ 6 w 1256"/>
                  <a:gd name="T13" fmla="*/ 42 h 82"/>
                  <a:gd name="T14" fmla="*/ 8 w 1256"/>
                  <a:gd name="T15" fmla="*/ 38 h 82"/>
                  <a:gd name="T16" fmla="*/ 34 w 1256"/>
                  <a:gd name="T17" fmla="*/ 28 h 82"/>
                  <a:gd name="T18" fmla="*/ 110 w 1256"/>
                  <a:gd name="T19" fmla="*/ 18 h 82"/>
                  <a:gd name="T20" fmla="*/ 278 w 1256"/>
                  <a:gd name="T21" fmla="*/ 6 h 82"/>
                  <a:gd name="T22" fmla="*/ 500 w 1256"/>
                  <a:gd name="T23" fmla="*/ 0 h 82"/>
                  <a:gd name="T24" fmla="*/ 626 w 1256"/>
                  <a:gd name="T25" fmla="*/ 0 h 82"/>
                  <a:gd name="T26" fmla="*/ 870 w 1256"/>
                  <a:gd name="T27" fmla="*/ 4 h 82"/>
                  <a:gd name="T28" fmla="*/ 1070 w 1256"/>
                  <a:gd name="T29" fmla="*/ 12 h 82"/>
                  <a:gd name="T30" fmla="*/ 1202 w 1256"/>
                  <a:gd name="T31" fmla="*/ 26 h 82"/>
                  <a:gd name="T32" fmla="*/ 1238 w 1256"/>
                  <a:gd name="T33" fmla="*/ 34 h 82"/>
                  <a:gd name="T34" fmla="*/ 1250 w 1256"/>
                  <a:gd name="T35" fmla="*/ 40 h 82"/>
                  <a:gd name="T36" fmla="*/ 1252 w 1256"/>
                  <a:gd name="T37" fmla="*/ 42 h 82"/>
                  <a:gd name="T38" fmla="*/ 1248 w 1256"/>
                  <a:gd name="T39" fmla="*/ 46 h 82"/>
                  <a:gd name="T40" fmla="*/ 1224 w 1256"/>
                  <a:gd name="T41" fmla="*/ 54 h 82"/>
                  <a:gd name="T42" fmla="*/ 1146 w 1256"/>
                  <a:gd name="T43" fmla="*/ 64 h 82"/>
                  <a:gd name="T44" fmla="*/ 976 w 1256"/>
                  <a:gd name="T45" fmla="*/ 76 h 82"/>
                  <a:gd name="T46" fmla="*/ 752 w 1256"/>
                  <a:gd name="T47" fmla="*/ 82 h 82"/>
                  <a:gd name="T48" fmla="*/ 626 w 1256"/>
                  <a:gd name="T49" fmla="*/ 0 h 82"/>
                  <a:gd name="T50" fmla="*/ 500 w 1256"/>
                  <a:gd name="T51" fmla="*/ 0 h 82"/>
                  <a:gd name="T52" fmla="*/ 276 w 1256"/>
                  <a:gd name="T53" fmla="*/ 6 h 82"/>
                  <a:gd name="T54" fmla="*/ 106 w 1256"/>
                  <a:gd name="T55" fmla="*/ 18 h 82"/>
                  <a:gd name="T56" fmla="*/ 28 w 1256"/>
                  <a:gd name="T57" fmla="*/ 28 h 82"/>
                  <a:gd name="T58" fmla="*/ 4 w 1256"/>
                  <a:gd name="T59" fmla="*/ 38 h 82"/>
                  <a:gd name="T60" fmla="*/ 0 w 1256"/>
                  <a:gd name="T61" fmla="*/ 42 h 82"/>
                  <a:gd name="T62" fmla="*/ 0 w 1256"/>
                  <a:gd name="T63" fmla="*/ 44 h 82"/>
                  <a:gd name="T64" fmla="*/ 12 w 1256"/>
                  <a:gd name="T65" fmla="*/ 50 h 82"/>
                  <a:gd name="T66" fmla="*/ 50 w 1256"/>
                  <a:gd name="T67" fmla="*/ 58 h 82"/>
                  <a:gd name="T68" fmla="*/ 182 w 1256"/>
                  <a:gd name="T69" fmla="*/ 70 h 82"/>
                  <a:gd name="T70" fmla="*/ 382 w 1256"/>
                  <a:gd name="T71" fmla="*/ 80 h 82"/>
                  <a:gd name="T72" fmla="*/ 626 w 1256"/>
                  <a:gd name="T73" fmla="*/ 82 h 82"/>
                  <a:gd name="T74" fmla="*/ 754 w 1256"/>
                  <a:gd name="T75" fmla="*/ 82 h 82"/>
                  <a:gd name="T76" fmla="*/ 980 w 1256"/>
                  <a:gd name="T77" fmla="*/ 76 h 82"/>
                  <a:gd name="T78" fmla="*/ 1150 w 1256"/>
                  <a:gd name="T79" fmla="*/ 64 h 82"/>
                  <a:gd name="T80" fmla="*/ 1228 w 1256"/>
                  <a:gd name="T81" fmla="*/ 54 h 82"/>
                  <a:gd name="T82" fmla="*/ 1254 w 1256"/>
                  <a:gd name="T83" fmla="*/ 46 h 82"/>
                  <a:gd name="T84" fmla="*/ 1256 w 1256"/>
                  <a:gd name="T85" fmla="*/ 42 h 82"/>
                  <a:gd name="T86" fmla="*/ 1256 w 1256"/>
                  <a:gd name="T87" fmla="*/ 40 h 82"/>
                  <a:gd name="T88" fmla="*/ 1244 w 1256"/>
                  <a:gd name="T89" fmla="*/ 32 h 82"/>
                  <a:gd name="T90" fmla="*/ 1208 w 1256"/>
                  <a:gd name="T91" fmla="*/ 26 h 82"/>
                  <a:gd name="T92" fmla="*/ 1072 w 1256"/>
                  <a:gd name="T93" fmla="*/ 12 h 82"/>
                  <a:gd name="T94" fmla="*/ 872 w 1256"/>
                  <a:gd name="T95" fmla="*/ 2 h 82"/>
                  <a:gd name="T96" fmla="*/ 626 w 1256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6" h="82">
                    <a:moveTo>
                      <a:pt x="626" y="82"/>
                    </a:moveTo>
                    <a:lnTo>
                      <a:pt x="626" y="82"/>
                    </a:lnTo>
                    <a:lnTo>
                      <a:pt x="500" y="82"/>
                    </a:lnTo>
                    <a:lnTo>
                      <a:pt x="384" y="80"/>
                    </a:lnTo>
                    <a:lnTo>
                      <a:pt x="278" y="76"/>
                    </a:lnTo>
                    <a:lnTo>
                      <a:pt x="186" y="70"/>
                    </a:lnTo>
                    <a:lnTo>
                      <a:pt x="110" y="64"/>
                    </a:lnTo>
                    <a:lnTo>
                      <a:pt x="54" y="58"/>
                    </a:lnTo>
                    <a:lnTo>
                      <a:pt x="34" y="54"/>
                    </a:lnTo>
                    <a:lnTo>
                      <a:pt x="18" y="50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18" y="34"/>
                    </a:lnTo>
                    <a:lnTo>
                      <a:pt x="34" y="28"/>
                    </a:lnTo>
                    <a:lnTo>
                      <a:pt x="54" y="26"/>
                    </a:lnTo>
                    <a:lnTo>
                      <a:pt x="110" y="18"/>
                    </a:lnTo>
                    <a:lnTo>
                      <a:pt x="186" y="12"/>
                    </a:lnTo>
                    <a:lnTo>
                      <a:pt x="278" y="6"/>
                    </a:lnTo>
                    <a:lnTo>
                      <a:pt x="384" y="4"/>
                    </a:lnTo>
                    <a:lnTo>
                      <a:pt x="500" y="0"/>
                    </a:lnTo>
                    <a:lnTo>
                      <a:pt x="626" y="0"/>
                    </a:lnTo>
                    <a:lnTo>
                      <a:pt x="626" y="0"/>
                    </a:lnTo>
                    <a:lnTo>
                      <a:pt x="752" y="0"/>
                    </a:lnTo>
                    <a:lnTo>
                      <a:pt x="870" y="4"/>
                    </a:lnTo>
                    <a:lnTo>
                      <a:pt x="976" y="6"/>
                    </a:lnTo>
                    <a:lnTo>
                      <a:pt x="1070" y="12"/>
                    </a:lnTo>
                    <a:lnTo>
                      <a:pt x="1146" y="18"/>
                    </a:lnTo>
                    <a:lnTo>
                      <a:pt x="1202" y="26"/>
                    </a:lnTo>
                    <a:lnTo>
                      <a:pt x="1224" y="28"/>
                    </a:lnTo>
                    <a:lnTo>
                      <a:pt x="1238" y="34"/>
                    </a:lnTo>
                    <a:lnTo>
                      <a:pt x="1248" y="38"/>
                    </a:lnTo>
                    <a:lnTo>
                      <a:pt x="1250" y="40"/>
                    </a:lnTo>
                    <a:lnTo>
                      <a:pt x="1252" y="42"/>
                    </a:lnTo>
                    <a:lnTo>
                      <a:pt x="1252" y="42"/>
                    </a:lnTo>
                    <a:lnTo>
                      <a:pt x="1250" y="44"/>
                    </a:lnTo>
                    <a:lnTo>
                      <a:pt x="1248" y="46"/>
                    </a:lnTo>
                    <a:lnTo>
                      <a:pt x="1238" y="50"/>
                    </a:lnTo>
                    <a:lnTo>
                      <a:pt x="1224" y="54"/>
                    </a:lnTo>
                    <a:lnTo>
                      <a:pt x="1202" y="58"/>
                    </a:lnTo>
                    <a:lnTo>
                      <a:pt x="1146" y="64"/>
                    </a:lnTo>
                    <a:lnTo>
                      <a:pt x="1070" y="70"/>
                    </a:lnTo>
                    <a:lnTo>
                      <a:pt x="976" y="76"/>
                    </a:lnTo>
                    <a:lnTo>
                      <a:pt x="870" y="80"/>
                    </a:lnTo>
                    <a:lnTo>
                      <a:pt x="752" y="82"/>
                    </a:lnTo>
                    <a:lnTo>
                      <a:pt x="626" y="82"/>
                    </a:lnTo>
                    <a:close/>
                    <a:moveTo>
                      <a:pt x="626" y="0"/>
                    </a:moveTo>
                    <a:lnTo>
                      <a:pt x="626" y="0"/>
                    </a:lnTo>
                    <a:lnTo>
                      <a:pt x="500" y="0"/>
                    </a:lnTo>
                    <a:lnTo>
                      <a:pt x="382" y="2"/>
                    </a:lnTo>
                    <a:lnTo>
                      <a:pt x="276" y="6"/>
                    </a:lnTo>
                    <a:lnTo>
                      <a:pt x="182" y="12"/>
                    </a:lnTo>
                    <a:lnTo>
                      <a:pt x="106" y="18"/>
                    </a:lnTo>
                    <a:lnTo>
                      <a:pt x="50" y="26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50" y="58"/>
                    </a:lnTo>
                    <a:lnTo>
                      <a:pt x="106" y="64"/>
                    </a:lnTo>
                    <a:lnTo>
                      <a:pt x="182" y="70"/>
                    </a:lnTo>
                    <a:lnTo>
                      <a:pt x="276" y="76"/>
                    </a:lnTo>
                    <a:lnTo>
                      <a:pt x="382" y="80"/>
                    </a:lnTo>
                    <a:lnTo>
                      <a:pt x="500" y="82"/>
                    </a:lnTo>
                    <a:lnTo>
                      <a:pt x="626" y="82"/>
                    </a:lnTo>
                    <a:lnTo>
                      <a:pt x="626" y="82"/>
                    </a:lnTo>
                    <a:lnTo>
                      <a:pt x="754" y="82"/>
                    </a:lnTo>
                    <a:lnTo>
                      <a:pt x="872" y="80"/>
                    </a:lnTo>
                    <a:lnTo>
                      <a:pt x="980" y="76"/>
                    </a:lnTo>
                    <a:lnTo>
                      <a:pt x="1072" y="70"/>
                    </a:lnTo>
                    <a:lnTo>
                      <a:pt x="1150" y="64"/>
                    </a:lnTo>
                    <a:lnTo>
                      <a:pt x="1208" y="58"/>
                    </a:lnTo>
                    <a:lnTo>
                      <a:pt x="1228" y="54"/>
                    </a:lnTo>
                    <a:lnTo>
                      <a:pt x="1244" y="50"/>
                    </a:lnTo>
                    <a:lnTo>
                      <a:pt x="1254" y="46"/>
                    </a:lnTo>
                    <a:lnTo>
                      <a:pt x="1256" y="44"/>
                    </a:lnTo>
                    <a:lnTo>
                      <a:pt x="1256" y="42"/>
                    </a:lnTo>
                    <a:lnTo>
                      <a:pt x="1256" y="42"/>
                    </a:lnTo>
                    <a:lnTo>
                      <a:pt x="1256" y="40"/>
                    </a:lnTo>
                    <a:lnTo>
                      <a:pt x="1254" y="38"/>
                    </a:lnTo>
                    <a:lnTo>
                      <a:pt x="1244" y="32"/>
                    </a:lnTo>
                    <a:lnTo>
                      <a:pt x="1228" y="28"/>
                    </a:lnTo>
                    <a:lnTo>
                      <a:pt x="1208" y="26"/>
                    </a:lnTo>
                    <a:lnTo>
                      <a:pt x="1150" y="18"/>
                    </a:lnTo>
                    <a:lnTo>
                      <a:pt x="1072" y="12"/>
                    </a:lnTo>
                    <a:lnTo>
                      <a:pt x="980" y="6"/>
                    </a:lnTo>
                    <a:lnTo>
                      <a:pt x="872" y="2"/>
                    </a:lnTo>
                    <a:lnTo>
                      <a:pt x="754" y="0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B6B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491"/>
              <p:cNvSpPr>
                <a:spLocks/>
              </p:cNvSpPr>
              <p:nvPr/>
            </p:nvSpPr>
            <p:spPr bwMode="auto">
              <a:xfrm>
                <a:off x="3228" y="4184"/>
                <a:ext cx="1246" cy="82"/>
              </a:xfrm>
              <a:custGeom>
                <a:avLst/>
                <a:gdLst>
                  <a:gd name="T0" fmla="*/ 620 w 1246"/>
                  <a:gd name="T1" fmla="*/ 82 h 82"/>
                  <a:gd name="T2" fmla="*/ 620 w 1246"/>
                  <a:gd name="T3" fmla="*/ 82 h 82"/>
                  <a:gd name="T4" fmla="*/ 494 w 1246"/>
                  <a:gd name="T5" fmla="*/ 82 h 82"/>
                  <a:gd name="T6" fmla="*/ 378 w 1246"/>
                  <a:gd name="T7" fmla="*/ 80 h 82"/>
                  <a:gd name="T8" fmla="*/ 272 w 1246"/>
                  <a:gd name="T9" fmla="*/ 76 h 82"/>
                  <a:gd name="T10" fmla="*/ 180 w 1246"/>
                  <a:gd name="T11" fmla="*/ 70 h 82"/>
                  <a:gd name="T12" fmla="*/ 104 w 1246"/>
                  <a:gd name="T13" fmla="*/ 64 h 82"/>
                  <a:gd name="T14" fmla="*/ 48 w 1246"/>
                  <a:gd name="T15" fmla="*/ 58 h 82"/>
                  <a:gd name="T16" fmla="*/ 28 w 1246"/>
                  <a:gd name="T17" fmla="*/ 54 h 82"/>
                  <a:gd name="T18" fmla="*/ 12 w 1246"/>
                  <a:gd name="T19" fmla="*/ 50 h 82"/>
                  <a:gd name="T20" fmla="*/ 2 w 1246"/>
                  <a:gd name="T21" fmla="*/ 46 h 82"/>
                  <a:gd name="T22" fmla="*/ 0 w 1246"/>
                  <a:gd name="T23" fmla="*/ 44 h 82"/>
                  <a:gd name="T24" fmla="*/ 0 w 1246"/>
                  <a:gd name="T25" fmla="*/ 42 h 82"/>
                  <a:gd name="T26" fmla="*/ 0 w 1246"/>
                  <a:gd name="T27" fmla="*/ 42 h 82"/>
                  <a:gd name="T28" fmla="*/ 0 w 1246"/>
                  <a:gd name="T29" fmla="*/ 40 h 82"/>
                  <a:gd name="T30" fmla="*/ 2 w 1246"/>
                  <a:gd name="T31" fmla="*/ 38 h 82"/>
                  <a:gd name="T32" fmla="*/ 12 w 1246"/>
                  <a:gd name="T33" fmla="*/ 34 h 82"/>
                  <a:gd name="T34" fmla="*/ 28 w 1246"/>
                  <a:gd name="T35" fmla="*/ 28 h 82"/>
                  <a:gd name="T36" fmla="*/ 48 w 1246"/>
                  <a:gd name="T37" fmla="*/ 26 h 82"/>
                  <a:gd name="T38" fmla="*/ 104 w 1246"/>
                  <a:gd name="T39" fmla="*/ 18 h 82"/>
                  <a:gd name="T40" fmla="*/ 180 w 1246"/>
                  <a:gd name="T41" fmla="*/ 12 h 82"/>
                  <a:gd name="T42" fmla="*/ 272 w 1246"/>
                  <a:gd name="T43" fmla="*/ 6 h 82"/>
                  <a:gd name="T44" fmla="*/ 378 w 1246"/>
                  <a:gd name="T45" fmla="*/ 4 h 82"/>
                  <a:gd name="T46" fmla="*/ 494 w 1246"/>
                  <a:gd name="T47" fmla="*/ 0 h 82"/>
                  <a:gd name="T48" fmla="*/ 620 w 1246"/>
                  <a:gd name="T49" fmla="*/ 0 h 82"/>
                  <a:gd name="T50" fmla="*/ 620 w 1246"/>
                  <a:gd name="T51" fmla="*/ 0 h 82"/>
                  <a:gd name="T52" fmla="*/ 746 w 1246"/>
                  <a:gd name="T53" fmla="*/ 0 h 82"/>
                  <a:gd name="T54" fmla="*/ 864 w 1246"/>
                  <a:gd name="T55" fmla="*/ 4 h 82"/>
                  <a:gd name="T56" fmla="*/ 970 w 1246"/>
                  <a:gd name="T57" fmla="*/ 6 h 82"/>
                  <a:gd name="T58" fmla="*/ 1064 w 1246"/>
                  <a:gd name="T59" fmla="*/ 12 h 82"/>
                  <a:gd name="T60" fmla="*/ 1140 w 1246"/>
                  <a:gd name="T61" fmla="*/ 18 h 82"/>
                  <a:gd name="T62" fmla="*/ 1196 w 1246"/>
                  <a:gd name="T63" fmla="*/ 26 h 82"/>
                  <a:gd name="T64" fmla="*/ 1218 w 1246"/>
                  <a:gd name="T65" fmla="*/ 28 h 82"/>
                  <a:gd name="T66" fmla="*/ 1232 w 1246"/>
                  <a:gd name="T67" fmla="*/ 34 h 82"/>
                  <a:gd name="T68" fmla="*/ 1242 w 1246"/>
                  <a:gd name="T69" fmla="*/ 38 h 82"/>
                  <a:gd name="T70" fmla="*/ 1244 w 1246"/>
                  <a:gd name="T71" fmla="*/ 40 h 82"/>
                  <a:gd name="T72" fmla="*/ 1246 w 1246"/>
                  <a:gd name="T73" fmla="*/ 42 h 82"/>
                  <a:gd name="T74" fmla="*/ 1246 w 1246"/>
                  <a:gd name="T75" fmla="*/ 42 h 82"/>
                  <a:gd name="T76" fmla="*/ 1244 w 1246"/>
                  <a:gd name="T77" fmla="*/ 44 h 82"/>
                  <a:gd name="T78" fmla="*/ 1242 w 1246"/>
                  <a:gd name="T79" fmla="*/ 46 h 82"/>
                  <a:gd name="T80" fmla="*/ 1232 w 1246"/>
                  <a:gd name="T81" fmla="*/ 50 h 82"/>
                  <a:gd name="T82" fmla="*/ 1218 w 1246"/>
                  <a:gd name="T83" fmla="*/ 54 h 82"/>
                  <a:gd name="T84" fmla="*/ 1196 w 1246"/>
                  <a:gd name="T85" fmla="*/ 58 h 82"/>
                  <a:gd name="T86" fmla="*/ 1140 w 1246"/>
                  <a:gd name="T87" fmla="*/ 64 h 82"/>
                  <a:gd name="T88" fmla="*/ 1064 w 1246"/>
                  <a:gd name="T89" fmla="*/ 70 h 82"/>
                  <a:gd name="T90" fmla="*/ 970 w 1246"/>
                  <a:gd name="T91" fmla="*/ 76 h 82"/>
                  <a:gd name="T92" fmla="*/ 864 w 1246"/>
                  <a:gd name="T93" fmla="*/ 80 h 82"/>
                  <a:gd name="T94" fmla="*/ 746 w 1246"/>
                  <a:gd name="T95" fmla="*/ 82 h 82"/>
                  <a:gd name="T96" fmla="*/ 620 w 1246"/>
                  <a:gd name="T9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6" h="82">
                    <a:moveTo>
                      <a:pt x="620" y="82"/>
                    </a:moveTo>
                    <a:lnTo>
                      <a:pt x="620" y="82"/>
                    </a:lnTo>
                    <a:lnTo>
                      <a:pt x="494" y="82"/>
                    </a:lnTo>
                    <a:lnTo>
                      <a:pt x="378" y="80"/>
                    </a:lnTo>
                    <a:lnTo>
                      <a:pt x="272" y="76"/>
                    </a:lnTo>
                    <a:lnTo>
                      <a:pt x="180" y="70"/>
                    </a:lnTo>
                    <a:lnTo>
                      <a:pt x="104" y="64"/>
                    </a:lnTo>
                    <a:lnTo>
                      <a:pt x="48" y="58"/>
                    </a:lnTo>
                    <a:lnTo>
                      <a:pt x="28" y="54"/>
                    </a:lnTo>
                    <a:lnTo>
                      <a:pt x="12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2" y="34"/>
                    </a:lnTo>
                    <a:lnTo>
                      <a:pt x="28" y="28"/>
                    </a:lnTo>
                    <a:lnTo>
                      <a:pt x="48" y="26"/>
                    </a:lnTo>
                    <a:lnTo>
                      <a:pt x="104" y="18"/>
                    </a:lnTo>
                    <a:lnTo>
                      <a:pt x="180" y="12"/>
                    </a:lnTo>
                    <a:lnTo>
                      <a:pt x="272" y="6"/>
                    </a:lnTo>
                    <a:lnTo>
                      <a:pt x="378" y="4"/>
                    </a:lnTo>
                    <a:lnTo>
                      <a:pt x="494" y="0"/>
                    </a:lnTo>
                    <a:lnTo>
                      <a:pt x="620" y="0"/>
                    </a:lnTo>
                    <a:lnTo>
                      <a:pt x="620" y="0"/>
                    </a:lnTo>
                    <a:lnTo>
                      <a:pt x="746" y="0"/>
                    </a:lnTo>
                    <a:lnTo>
                      <a:pt x="864" y="4"/>
                    </a:lnTo>
                    <a:lnTo>
                      <a:pt x="970" y="6"/>
                    </a:lnTo>
                    <a:lnTo>
                      <a:pt x="1064" y="12"/>
                    </a:lnTo>
                    <a:lnTo>
                      <a:pt x="1140" y="18"/>
                    </a:lnTo>
                    <a:lnTo>
                      <a:pt x="1196" y="26"/>
                    </a:lnTo>
                    <a:lnTo>
                      <a:pt x="1218" y="28"/>
                    </a:lnTo>
                    <a:lnTo>
                      <a:pt x="1232" y="34"/>
                    </a:lnTo>
                    <a:lnTo>
                      <a:pt x="1242" y="38"/>
                    </a:lnTo>
                    <a:lnTo>
                      <a:pt x="1244" y="40"/>
                    </a:lnTo>
                    <a:lnTo>
                      <a:pt x="1246" y="42"/>
                    </a:lnTo>
                    <a:lnTo>
                      <a:pt x="1246" y="42"/>
                    </a:lnTo>
                    <a:lnTo>
                      <a:pt x="1244" y="44"/>
                    </a:lnTo>
                    <a:lnTo>
                      <a:pt x="1242" y="46"/>
                    </a:lnTo>
                    <a:lnTo>
                      <a:pt x="1232" y="50"/>
                    </a:lnTo>
                    <a:lnTo>
                      <a:pt x="1218" y="54"/>
                    </a:lnTo>
                    <a:lnTo>
                      <a:pt x="1196" y="58"/>
                    </a:lnTo>
                    <a:lnTo>
                      <a:pt x="1140" y="64"/>
                    </a:lnTo>
                    <a:lnTo>
                      <a:pt x="1064" y="70"/>
                    </a:lnTo>
                    <a:lnTo>
                      <a:pt x="970" y="76"/>
                    </a:lnTo>
                    <a:lnTo>
                      <a:pt x="864" y="80"/>
                    </a:lnTo>
                    <a:lnTo>
                      <a:pt x="746" y="82"/>
                    </a:lnTo>
                    <a:lnTo>
                      <a:pt x="62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492"/>
              <p:cNvSpPr>
                <a:spLocks/>
              </p:cNvSpPr>
              <p:nvPr/>
            </p:nvSpPr>
            <p:spPr bwMode="auto">
              <a:xfrm>
                <a:off x="3222" y="4184"/>
                <a:ext cx="1256" cy="82"/>
              </a:xfrm>
              <a:custGeom>
                <a:avLst/>
                <a:gdLst>
                  <a:gd name="T0" fmla="*/ 626 w 1256"/>
                  <a:gd name="T1" fmla="*/ 0 h 82"/>
                  <a:gd name="T2" fmla="*/ 626 w 1256"/>
                  <a:gd name="T3" fmla="*/ 0 h 82"/>
                  <a:gd name="T4" fmla="*/ 500 w 1256"/>
                  <a:gd name="T5" fmla="*/ 0 h 82"/>
                  <a:gd name="T6" fmla="*/ 382 w 1256"/>
                  <a:gd name="T7" fmla="*/ 2 h 82"/>
                  <a:gd name="T8" fmla="*/ 276 w 1256"/>
                  <a:gd name="T9" fmla="*/ 6 h 82"/>
                  <a:gd name="T10" fmla="*/ 182 w 1256"/>
                  <a:gd name="T11" fmla="*/ 12 h 82"/>
                  <a:gd name="T12" fmla="*/ 106 w 1256"/>
                  <a:gd name="T13" fmla="*/ 18 h 82"/>
                  <a:gd name="T14" fmla="*/ 50 w 1256"/>
                  <a:gd name="T15" fmla="*/ 26 h 82"/>
                  <a:gd name="T16" fmla="*/ 28 w 1256"/>
                  <a:gd name="T17" fmla="*/ 28 h 82"/>
                  <a:gd name="T18" fmla="*/ 12 w 1256"/>
                  <a:gd name="T19" fmla="*/ 32 h 82"/>
                  <a:gd name="T20" fmla="*/ 4 w 1256"/>
                  <a:gd name="T21" fmla="*/ 38 h 82"/>
                  <a:gd name="T22" fmla="*/ 0 w 1256"/>
                  <a:gd name="T23" fmla="*/ 40 h 82"/>
                  <a:gd name="T24" fmla="*/ 0 w 1256"/>
                  <a:gd name="T25" fmla="*/ 42 h 82"/>
                  <a:gd name="T26" fmla="*/ 0 w 1256"/>
                  <a:gd name="T27" fmla="*/ 42 h 82"/>
                  <a:gd name="T28" fmla="*/ 0 w 1256"/>
                  <a:gd name="T29" fmla="*/ 44 h 82"/>
                  <a:gd name="T30" fmla="*/ 4 w 1256"/>
                  <a:gd name="T31" fmla="*/ 46 h 82"/>
                  <a:gd name="T32" fmla="*/ 12 w 1256"/>
                  <a:gd name="T33" fmla="*/ 50 h 82"/>
                  <a:gd name="T34" fmla="*/ 28 w 1256"/>
                  <a:gd name="T35" fmla="*/ 54 h 82"/>
                  <a:gd name="T36" fmla="*/ 50 w 1256"/>
                  <a:gd name="T37" fmla="*/ 58 h 82"/>
                  <a:gd name="T38" fmla="*/ 106 w 1256"/>
                  <a:gd name="T39" fmla="*/ 64 h 82"/>
                  <a:gd name="T40" fmla="*/ 182 w 1256"/>
                  <a:gd name="T41" fmla="*/ 70 h 82"/>
                  <a:gd name="T42" fmla="*/ 276 w 1256"/>
                  <a:gd name="T43" fmla="*/ 76 h 82"/>
                  <a:gd name="T44" fmla="*/ 382 w 1256"/>
                  <a:gd name="T45" fmla="*/ 80 h 82"/>
                  <a:gd name="T46" fmla="*/ 500 w 1256"/>
                  <a:gd name="T47" fmla="*/ 82 h 82"/>
                  <a:gd name="T48" fmla="*/ 626 w 1256"/>
                  <a:gd name="T49" fmla="*/ 82 h 82"/>
                  <a:gd name="T50" fmla="*/ 626 w 1256"/>
                  <a:gd name="T51" fmla="*/ 82 h 82"/>
                  <a:gd name="T52" fmla="*/ 754 w 1256"/>
                  <a:gd name="T53" fmla="*/ 82 h 82"/>
                  <a:gd name="T54" fmla="*/ 872 w 1256"/>
                  <a:gd name="T55" fmla="*/ 80 h 82"/>
                  <a:gd name="T56" fmla="*/ 980 w 1256"/>
                  <a:gd name="T57" fmla="*/ 76 h 82"/>
                  <a:gd name="T58" fmla="*/ 1072 w 1256"/>
                  <a:gd name="T59" fmla="*/ 70 h 82"/>
                  <a:gd name="T60" fmla="*/ 1150 w 1256"/>
                  <a:gd name="T61" fmla="*/ 64 h 82"/>
                  <a:gd name="T62" fmla="*/ 1208 w 1256"/>
                  <a:gd name="T63" fmla="*/ 58 h 82"/>
                  <a:gd name="T64" fmla="*/ 1228 w 1256"/>
                  <a:gd name="T65" fmla="*/ 54 h 82"/>
                  <a:gd name="T66" fmla="*/ 1244 w 1256"/>
                  <a:gd name="T67" fmla="*/ 50 h 82"/>
                  <a:gd name="T68" fmla="*/ 1254 w 1256"/>
                  <a:gd name="T69" fmla="*/ 46 h 82"/>
                  <a:gd name="T70" fmla="*/ 1256 w 1256"/>
                  <a:gd name="T71" fmla="*/ 44 h 82"/>
                  <a:gd name="T72" fmla="*/ 1256 w 1256"/>
                  <a:gd name="T73" fmla="*/ 42 h 82"/>
                  <a:gd name="T74" fmla="*/ 1256 w 1256"/>
                  <a:gd name="T75" fmla="*/ 42 h 82"/>
                  <a:gd name="T76" fmla="*/ 1256 w 1256"/>
                  <a:gd name="T77" fmla="*/ 40 h 82"/>
                  <a:gd name="T78" fmla="*/ 1254 w 1256"/>
                  <a:gd name="T79" fmla="*/ 38 h 82"/>
                  <a:gd name="T80" fmla="*/ 1244 w 1256"/>
                  <a:gd name="T81" fmla="*/ 32 h 82"/>
                  <a:gd name="T82" fmla="*/ 1228 w 1256"/>
                  <a:gd name="T83" fmla="*/ 28 h 82"/>
                  <a:gd name="T84" fmla="*/ 1208 w 1256"/>
                  <a:gd name="T85" fmla="*/ 26 h 82"/>
                  <a:gd name="T86" fmla="*/ 1150 w 1256"/>
                  <a:gd name="T87" fmla="*/ 18 h 82"/>
                  <a:gd name="T88" fmla="*/ 1072 w 1256"/>
                  <a:gd name="T89" fmla="*/ 12 h 82"/>
                  <a:gd name="T90" fmla="*/ 980 w 1256"/>
                  <a:gd name="T91" fmla="*/ 6 h 82"/>
                  <a:gd name="T92" fmla="*/ 872 w 1256"/>
                  <a:gd name="T93" fmla="*/ 2 h 82"/>
                  <a:gd name="T94" fmla="*/ 754 w 1256"/>
                  <a:gd name="T95" fmla="*/ 0 h 82"/>
                  <a:gd name="T96" fmla="*/ 626 w 1256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6" h="82">
                    <a:moveTo>
                      <a:pt x="626" y="0"/>
                    </a:moveTo>
                    <a:lnTo>
                      <a:pt x="626" y="0"/>
                    </a:lnTo>
                    <a:lnTo>
                      <a:pt x="500" y="0"/>
                    </a:lnTo>
                    <a:lnTo>
                      <a:pt x="382" y="2"/>
                    </a:lnTo>
                    <a:lnTo>
                      <a:pt x="276" y="6"/>
                    </a:lnTo>
                    <a:lnTo>
                      <a:pt x="182" y="12"/>
                    </a:lnTo>
                    <a:lnTo>
                      <a:pt x="106" y="18"/>
                    </a:lnTo>
                    <a:lnTo>
                      <a:pt x="50" y="26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50" y="58"/>
                    </a:lnTo>
                    <a:lnTo>
                      <a:pt x="106" y="64"/>
                    </a:lnTo>
                    <a:lnTo>
                      <a:pt x="182" y="70"/>
                    </a:lnTo>
                    <a:lnTo>
                      <a:pt x="276" y="76"/>
                    </a:lnTo>
                    <a:lnTo>
                      <a:pt x="382" y="80"/>
                    </a:lnTo>
                    <a:lnTo>
                      <a:pt x="500" y="82"/>
                    </a:lnTo>
                    <a:lnTo>
                      <a:pt x="626" y="82"/>
                    </a:lnTo>
                    <a:lnTo>
                      <a:pt x="626" y="82"/>
                    </a:lnTo>
                    <a:lnTo>
                      <a:pt x="754" y="82"/>
                    </a:lnTo>
                    <a:lnTo>
                      <a:pt x="872" y="80"/>
                    </a:lnTo>
                    <a:lnTo>
                      <a:pt x="980" y="76"/>
                    </a:lnTo>
                    <a:lnTo>
                      <a:pt x="1072" y="70"/>
                    </a:lnTo>
                    <a:lnTo>
                      <a:pt x="1150" y="64"/>
                    </a:lnTo>
                    <a:lnTo>
                      <a:pt x="1208" y="58"/>
                    </a:lnTo>
                    <a:lnTo>
                      <a:pt x="1228" y="54"/>
                    </a:lnTo>
                    <a:lnTo>
                      <a:pt x="1244" y="50"/>
                    </a:lnTo>
                    <a:lnTo>
                      <a:pt x="1254" y="46"/>
                    </a:lnTo>
                    <a:lnTo>
                      <a:pt x="1256" y="44"/>
                    </a:lnTo>
                    <a:lnTo>
                      <a:pt x="1256" y="42"/>
                    </a:lnTo>
                    <a:lnTo>
                      <a:pt x="1256" y="42"/>
                    </a:lnTo>
                    <a:lnTo>
                      <a:pt x="1256" y="40"/>
                    </a:lnTo>
                    <a:lnTo>
                      <a:pt x="1254" y="38"/>
                    </a:lnTo>
                    <a:lnTo>
                      <a:pt x="1244" y="32"/>
                    </a:lnTo>
                    <a:lnTo>
                      <a:pt x="1228" y="28"/>
                    </a:lnTo>
                    <a:lnTo>
                      <a:pt x="1208" y="26"/>
                    </a:lnTo>
                    <a:lnTo>
                      <a:pt x="1150" y="18"/>
                    </a:lnTo>
                    <a:lnTo>
                      <a:pt x="1072" y="12"/>
                    </a:lnTo>
                    <a:lnTo>
                      <a:pt x="980" y="6"/>
                    </a:lnTo>
                    <a:lnTo>
                      <a:pt x="872" y="2"/>
                    </a:lnTo>
                    <a:lnTo>
                      <a:pt x="754" y="0"/>
                    </a:lnTo>
                    <a:lnTo>
                      <a:pt x="6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493"/>
              <p:cNvSpPr>
                <a:spLocks noEditPoints="1"/>
              </p:cNvSpPr>
              <p:nvPr/>
            </p:nvSpPr>
            <p:spPr bwMode="auto">
              <a:xfrm>
                <a:off x="3228" y="4184"/>
                <a:ext cx="1246" cy="82"/>
              </a:xfrm>
              <a:custGeom>
                <a:avLst/>
                <a:gdLst>
                  <a:gd name="T0" fmla="*/ 620 w 1246"/>
                  <a:gd name="T1" fmla="*/ 82 h 82"/>
                  <a:gd name="T2" fmla="*/ 380 w 1246"/>
                  <a:gd name="T3" fmla="*/ 78 h 82"/>
                  <a:gd name="T4" fmla="*/ 184 w 1246"/>
                  <a:gd name="T5" fmla="*/ 70 h 82"/>
                  <a:gd name="T6" fmla="*/ 52 w 1246"/>
                  <a:gd name="T7" fmla="*/ 56 h 82"/>
                  <a:gd name="T8" fmla="*/ 16 w 1246"/>
                  <a:gd name="T9" fmla="*/ 50 h 82"/>
                  <a:gd name="T10" fmla="*/ 6 w 1246"/>
                  <a:gd name="T11" fmla="*/ 44 h 82"/>
                  <a:gd name="T12" fmla="*/ 4 w 1246"/>
                  <a:gd name="T13" fmla="*/ 42 h 82"/>
                  <a:gd name="T14" fmla="*/ 8 w 1246"/>
                  <a:gd name="T15" fmla="*/ 38 h 82"/>
                  <a:gd name="T16" fmla="*/ 32 w 1246"/>
                  <a:gd name="T17" fmla="*/ 30 h 82"/>
                  <a:gd name="T18" fmla="*/ 110 w 1246"/>
                  <a:gd name="T19" fmla="*/ 18 h 82"/>
                  <a:gd name="T20" fmla="*/ 276 w 1246"/>
                  <a:gd name="T21" fmla="*/ 8 h 82"/>
                  <a:gd name="T22" fmla="*/ 496 w 1246"/>
                  <a:gd name="T23" fmla="*/ 2 h 82"/>
                  <a:gd name="T24" fmla="*/ 620 w 1246"/>
                  <a:gd name="T25" fmla="*/ 0 h 82"/>
                  <a:gd name="T26" fmla="*/ 862 w 1246"/>
                  <a:gd name="T27" fmla="*/ 4 h 82"/>
                  <a:gd name="T28" fmla="*/ 1060 w 1246"/>
                  <a:gd name="T29" fmla="*/ 12 h 82"/>
                  <a:gd name="T30" fmla="*/ 1192 w 1246"/>
                  <a:gd name="T31" fmla="*/ 26 h 82"/>
                  <a:gd name="T32" fmla="*/ 1228 w 1246"/>
                  <a:gd name="T33" fmla="*/ 34 h 82"/>
                  <a:gd name="T34" fmla="*/ 1240 w 1246"/>
                  <a:gd name="T35" fmla="*/ 40 h 82"/>
                  <a:gd name="T36" fmla="*/ 1240 w 1246"/>
                  <a:gd name="T37" fmla="*/ 42 h 82"/>
                  <a:gd name="T38" fmla="*/ 1236 w 1246"/>
                  <a:gd name="T39" fmla="*/ 46 h 82"/>
                  <a:gd name="T40" fmla="*/ 1212 w 1246"/>
                  <a:gd name="T41" fmla="*/ 54 h 82"/>
                  <a:gd name="T42" fmla="*/ 1134 w 1246"/>
                  <a:gd name="T43" fmla="*/ 64 h 82"/>
                  <a:gd name="T44" fmla="*/ 968 w 1246"/>
                  <a:gd name="T45" fmla="*/ 74 h 82"/>
                  <a:gd name="T46" fmla="*/ 746 w 1246"/>
                  <a:gd name="T47" fmla="*/ 82 h 82"/>
                  <a:gd name="T48" fmla="*/ 620 w 1246"/>
                  <a:gd name="T49" fmla="*/ 0 h 82"/>
                  <a:gd name="T50" fmla="*/ 494 w 1246"/>
                  <a:gd name="T51" fmla="*/ 0 h 82"/>
                  <a:gd name="T52" fmla="*/ 272 w 1246"/>
                  <a:gd name="T53" fmla="*/ 6 h 82"/>
                  <a:gd name="T54" fmla="*/ 104 w 1246"/>
                  <a:gd name="T55" fmla="*/ 18 h 82"/>
                  <a:gd name="T56" fmla="*/ 28 w 1246"/>
                  <a:gd name="T57" fmla="*/ 28 h 82"/>
                  <a:gd name="T58" fmla="*/ 2 w 1246"/>
                  <a:gd name="T59" fmla="*/ 38 h 82"/>
                  <a:gd name="T60" fmla="*/ 0 w 1246"/>
                  <a:gd name="T61" fmla="*/ 42 h 82"/>
                  <a:gd name="T62" fmla="*/ 0 w 1246"/>
                  <a:gd name="T63" fmla="*/ 44 h 82"/>
                  <a:gd name="T64" fmla="*/ 12 w 1246"/>
                  <a:gd name="T65" fmla="*/ 50 h 82"/>
                  <a:gd name="T66" fmla="*/ 48 w 1246"/>
                  <a:gd name="T67" fmla="*/ 58 h 82"/>
                  <a:gd name="T68" fmla="*/ 180 w 1246"/>
                  <a:gd name="T69" fmla="*/ 70 h 82"/>
                  <a:gd name="T70" fmla="*/ 378 w 1246"/>
                  <a:gd name="T71" fmla="*/ 80 h 82"/>
                  <a:gd name="T72" fmla="*/ 620 w 1246"/>
                  <a:gd name="T73" fmla="*/ 82 h 82"/>
                  <a:gd name="T74" fmla="*/ 746 w 1246"/>
                  <a:gd name="T75" fmla="*/ 82 h 82"/>
                  <a:gd name="T76" fmla="*/ 970 w 1246"/>
                  <a:gd name="T77" fmla="*/ 76 h 82"/>
                  <a:gd name="T78" fmla="*/ 1140 w 1246"/>
                  <a:gd name="T79" fmla="*/ 64 h 82"/>
                  <a:gd name="T80" fmla="*/ 1218 w 1246"/>
                  <a:gd name="T81" fmla="*/ 54 h 82"/>
                  <a:gd name="T82" fmla="*/ 1242 w 1246"/>
                  <a:gd name="T83" fmla="*/ 46 h 82"/>
                  <a:gd name="T84" fmla="*/ 1246 w 1246"/>
                  <a:gd name="T85" fmla="*/ 42 h 82"/>
                  <a:gd name="T86" fmla="*/ 1244 w 1246"/>
                  <a:gd name="T87" fmla="*/ 40 h 82"/>
                  <a:gd name="T88" fmla="*/ 1232 w 1246"/>
                  <a:gd name="T89" fmla="*/ 34 h 82"/>
                  <a:gd name="T90" fmla="*/ 1196 w 1246"/>
                  <a:gd name="T91" fmla="*/ 26 h 82"/>
                  <a:gd name="T92" fmla="*/ 1064 w 1246"/>
                  <a:gd name="T93" fmla="*/ 12 h 82"/>
                  <a:gd name="T94" fmla="*/ 864 w 1246"/>
                  <a:gd name="T95" fmla="*/ 4 h 82"/>
                  <a:gd name="T96" fmla="*/ 620 w 1246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6" h="82">
                    <a:moveTo>
                      <a:pt x="620" y="82"/>
                    </a:moveTo>
                    <a:lnTo>
                      <a:pt x="620" y="82"/>
                    </a:lnTo>
                    <a:lnTo>
                      <a:pt x="496" y="82"/>
                    </a:lnTo>
                    <a:lnTo>
                      <a:pt x="380" y="78"/>
                    </a:lnTo>
                    <a:lnTo>
                      <a:pt x="276" y="74"/>
                    </a:lnTo>
                    <a:lnTo>
                      <a:pt x="184" y="70"/>
                    </a:lnTo>
                    <a:lnTo>
                      <a:pt x="110" y="64"/>
                    </a:lnTo>
                    <a:lnTo>
                      <a:pt x="52" y="56"/>
                    </a:lnTo>
                    <a:lnTo>
                      <a:pt x="32" y="54"/>
                    </a:lnTo>
                    <a:lnTo>
                      <a:pt x="16" y="50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32" y="30"/>
                    </a:lnTo>
                    <a:lnTo>
                      <a:pt x="52" y="26"/>
                    </a:lnTo>
                    <a:lnTo>
                      <a:pt x="110" y="18"/>
                    </a:lnTo>
                    <a:lnTo>
                      <a:pt x="184" y="12"/>
                    </a:lnTo>
                    <a:lnTo>
                      <a:pt x="276" y="8"/>
                    </a:lnTo>
                    <a:lnTo>
                      <a:pt x="380" y="4"/>
                    </a:lnTo>
                    <a:lnTo>
                      <a:pt x="496" y="2"/>
                    </a:lnTo>
                    <a:lnTo>
                      <a:pt x="620" y="0"/>
                    </a:lnTo>
                    <a:lnTo>
                      <a:pt x="620" y="0"/>
                    </a:lnTo>
                    <a:lnTo>
                      <a:pt x="746" y="2"/>
                    </a:lnTo>
                    <a:lnTo>
                      <a:pt x="862" y="4"/>
                    </a:lnTo>
                    <a:lnTo>
                      <a:pt x="968" y="8"/>
                    </a:lnTo>
                    <a:lnTo>
                      <a:pt x="1060" y="12"/>
                    </a:lnTo>
                    <a:lnTo>
                      <a:pt x="1134" y="18"/>
                    </a:lnTo>
                    <a:lnTo>
                      <a:pt x="1192" y="26"/>
                    </a:lnTo>
                    <a:lnTo>
                      <a:pt x="1212" y="30"/>
                    </a:lnTo>
                    <a:lnTo>
                      <a:pt x="1228" y="34"/>
                    </a:lnTo>
                    <a:lnTo>
                      <a:pt x="1236" y="38"/>
                    </a:lnTo>
                    <a:lnTo>
                      <a:pt x="1240" y="40"/>
                    </a:lnTo>
                    <a:lnTo>
                      <a:pt x="1240" y="42"/>
                    </a:lnTo>
                    <a:lnTo>
                      <a:pt x="1240" y="42"/>
                    </a:lnTo>
                    <a:lnTo>
                      <a:pt x="1240" y="44"/>
                    </a:lnTo>
                    <a:lnTo>
                      <a:pt x="1236" y="46"/>
                    </a:lnTo>
                    <a:lnTo>
                      <a:pt x="1228" y="50"/>
                    </a:lnTo>
                    <a:lnTo>
                      <a:pt x="1212" y="54"/>
                    </a:lnTo>
                    <a:lnTo>
                      <a:pt x="1192" y="56"/>
                    </a:lnTo>
                    <a:lnTo>
                      <a:pt x="1134" y="64"/>
                    </a:lnTo>
                    <a:lnTo>
                      <a:pt x="1060" y="70"/>
                    </a:lnTo>
                    <a:lnTo>
                      <a:pt x="968" y="74"/>
                    </a:lnTo>
                    <a:lnTo>
                      <a:pt x="862" y="78"/>
                    </a:lnTo>
                    <a:lnTo>
                      <a:pt x="746" y="82"/>
                    </a:lnTo>
                    <a:lnTo>
                      <a:pt x="620" y="82"/>
                    </a:lnTo>
                    <a:close/>
                    <a:moveTo>
                      <a:pt x="620" y="0"/>
                    </a:moveTo>
                    <a:lnTo>
                      <a:pt x="620" y="0"/>
                    </a:lnTo>
                    <a:lnTo>
                      <a:pt x="494" y="0"/>
                    </a:lnTo>
                    <a:lnTo>
                      <a:pt x="378" y="4"/>
                    </a:lnTo>
                    <a:lnTo>
                      <a:pt x="272" y="6"/>
                    </a:lnTo>
                    <a:lnTo>
                      <a:pt x="180" y="12"/>
                    </a:lnTo>
                    <a:lnTo>
                      <a:pt x="104" y="18"/>
                    </a:lnTo>
                    <a:lnTo>
                      <a:pt x="48" y="26"/>
                    </a:lnTo>
                    <a:lnTo>
                      <a:pt x="28" y="28"/>
                    </a:lnTo>
                    <a:lnTo>
                      <a:pt x="12" y="34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48" y="58"/>
                    </a:lnTo>
                    <a:lnTo>
                      <a:pt x="104" y="64"/>
                    </a:lnTo>
                    <a:lnTo>
                      <a:pt x="180" y="70"/>
                    </a:lnTo>
                    <a:lnTo>
                      <a:pt x="272" y="76"/>
                    </a:lnTo>
                    <a:lnTo>
                      <a:pt x="378" y="80"/>
                    </a:lnTo>
                    <a:lnTo>
                      <a:pt x="494" y="82"/>
                    </a:lnTo>
                    <a:lnTo>
                      <a:pt x="620" y="82"/>
                    </a:lnTo>
                    <a:lnTo>
                      <a:pt x="620" y="82"/>
                    </a:lnTo>
                    <a:lnTo>
                      <a:pt x="746" y="82"/>
                    </a:lnTo>
                    <a:lnTo>
                      <a:pt x="864" y="80"/>
                    </a:lnTo>
                    <a:lnTo>
                      <a:pt x="970" y="76"/>
                    </a:lnTo>
                    <a:lnTo>
                      <a:pt x="1064" y="70"/>
                    </a:lnTo>
                    <a:lnTo>
                      <a:pt x="1140" y="64"/>
                    </a:lnTo>
                    <a:lnTo>
                      <a:pt x="1196" y="58"/>
                    </a:lnTo>
                    <a:lnTo>
                      <a:pt x="1218" y="54"/>
                    </a:lnTo>
                    <a:lnTo>
                      <a:pt x="1232" y="50"/>
                    </a:lnTo>
                    <a:lnTo>
                      <a:pt x="1242" y="46"/>
                    </a:lnTo>
                    <a:lnTo>
                      <a:pt x="1244" y="44"/>
                    </a:lnTo>
                    <a:lnTo>
                      <a:pt x="1246" y="42"/>
                    </a:lnTo>
                    <a:lnTo>
                      <a:pt x="1246" y="42"/>
                    </a:lnTo>
                    <a:lnTo>
                      <a:pt x="1244" y="40"/>
                    </a:lnTo>
                    <a:lnTo>
                      <a:pt x="1242" y="38"/>
                    </a:lnTo>
                    <a:lnTo>
                      <a:pt x="1232" y="34"/>
                    </a:lnTo>
                    <a:lnTo>
                      <a:pt x="1218" y="28"/>
                    </a:lnTo>
                    <a:lnTo>
                      <a:pt x="1196" y="26"/>
                    </a:lnTo>
                    <a:lnTo>
                      <a:pt x="1140" y="18"/>
                    </a:lnTo>
                    <a:lnTo>
                      <a:pt x="1064" y="12"/>
                    </a:lnTo>
                    <a:lnTo>
                      <a:pt x="970" y="6"/>
                    </a:lnTo>
                    <a:lnTo>
                      <a:pt x="864" y="4"/>
                    </a:lnTo>
                    <a:lnTo>
                      <a:pt x="746" y="0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B6B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494"/>
              <p:cNvSpPr>
                <a:spLocks/>
              </p:cNvSpPr>
              <p:nvPr/>
            </p:nvSpPr>
            <p:spPr bwMode="auto">
              <a:xfrm>
                <a:off x="3232" y="4184"/>
                <a:ext cx="1236" cy="82"/>
              </a:xfrm>
              <a:custGeom>
                <a:avLst/>
                <a:gdLst>
                  <a:gd name="T0" fmla="*/ 616 w 1236"/>
                  <a:gd name="T1" fmla="*/ 82 h 82"/>
                  <a:gd name="T2" fmla="*/ 616 w 1236"/>
                  <a:gd name="T3" fmla="*/ 82 h 82"/>
                  <a:gd name="T4" fmla="*/ 492 w 1236"/>
                  <a:gd name="T5" fmla="*/ 82 h 82"/>
                  <a:gd name="T6" fmla="*/ 376 w 1236"/>
                  <a:gd name="T7" fmla="*/ 78 h 82"/>
                  <a:gd name="T8" fmla="*/ 272 w 1236"/>
                  <a:gd name="T9" fmla="*/ 74 h 82"/>
                  <a:gd name="T10" fmla="*/ 180 w 1236"/>
                  <a:gd name="T11" fmla="*/ 70 h 82"/>
                  <a:gd name="T12" fmla="*/ 106 w 1236"/>
                  <a:gd name="T13" fmla="*/ 64 h 82"/>
                  <a:gd name="T14" fmla="*/ 48 w 1236"/>
                  <a:gd name="T15" fmla="*/ 56 h 82"/>
                  <a:gd name="T16" fmla="*/ 28 w 1236"/>
                  <a:gd name="T17" fmla="*/ 54 h 82"/>
                  <a:gd name="T18" fmla="*/ 12 w 1236"/>
                  <a:gd name="T19" fmla="*/ 50 h 82"/>
                  <a:gd name="T20" fmla="*/ 4 w 1236"/>
                  <a:gd name="T21" fmla="*/ 46 h 82"/>
                  <a:gd name="T22" fmla="*/ 2 w 1236"/>
                  <a:gd name="T23" fmla="*/ 44 h 82"/>
                  <a:gd name="T24" fmla="*/ 0 w 1236"/>
                  <a:gd name="T25" fmla="*/ 42 h 82"/>
                  <a:gd name="T26" fmla="*/ 0 w 1236"/>
                  <a:gd name="T27" fmla="*/ 42 h 82"/>
                  <a:gd name="T28" fmla="*/ 2 w 1236"/>
                  <a:gd name="T29" fmla="*/ 40 h 82"/>
                  <a:gd name="T30" fmla="*/ 4 w 1236"/>
                  <a:gd name="T31" fmla="*/ 38 h 82"/>
                  <a:gd name="T32" fmla="*/ 12 w 1236"/>
                  <a:gd name="T33" fmla="*/ 34 h 82"/>
                  <a:gd name="T34" fmla="*/ 28 w 1236"/>
                  <a:gd name="T35" fmla="*/ 30 h 82"/>
                  <a:gd name="T36" fmla="*/ 48 w 1236"/>
                  <a:gd name="T37" fmla="*/ 26 h 82"/>
                  <a:gd name="T38" fmla="*/ 106 w 1236"/>
                  <a:gd name="T39" fmla="*/ 18 h 82"/>
                  <a:gd name="T40" fmla="*/ 180 w 1236"/>
                  <a:gd name="T41" fmla="*/ 12 h 82"/>
                  <a:gd name="T42" fmla="*/ 272 w 1236"/>
                  <a:gd name="T43" fmla="*/ 8 h 82"/>
                  <a:gd name="T44" fmla="*/ 376 w 1236"/>
                  <a:gd name="T45" fmla="*/ 4 h 82"/>
                  <a:gd name="T46" fmla="*/ 492 w 1236"/>
                  <a:gd name="T47" fmla="*/ 2 h 82"/>
                  <a:gd name="T48" fmla="*/ 616 w 1236"/>
                  <a:gd name="T49" fmla="*/ 0 h 82"/>
                  <a:gd name="T50" fmla="*/ 616 w 1236"/>
                  <a:gd name="T51" fmla="*/ 0 h 82"/>
                  <a:gd name="T52" fmla="*/ 742 w 1236"/>
                  <a:gd name="T53" fmla="*/ 2 h 82"/>
                  <a:gd name="T54" fmla="*/ 858 w 1236"/>
                  <a:gd name="T55" fmla="*/ 4 h 82"/>
                  <a:gd name="T56" fmla="*/ 964 w 1236"/>
                  <a:gd name="T57" fmla="*/ 8 h 82"/>
                  <a:gd name="T58" fmla="*/ 1056 w 1236"/>
                  <a:gd name="T59" fmla="*/ 12 h 82"/>
                  <a:gd name="T60" fmla="*/ 1130 w 1236"/>
                  <a:gd name="T61" fmla="*/ 18 h 82"/>
                  <a:gd name="T62" fmla="*/ 1188 w 1236"/>
                  <a:gd name="T63" fmla="*/ 26 h 82"/>
                  <a:gd name="T64" fmla="*/ 1208 w 1236"/>
                  <a:gd name="T65" fmla="*/ 30 h 82"/>
                  <a:gd name="T66" fmla="*/ 1224 w 1236"/>
                  <a:gd name="T67" fmla="*/ 34 h 82"/>
                  <a:gd name="T68" fmla="*/ 1232 w 1236"/>
                  <a:gd name="T69" fmla="*/ 38 h 82"/>
                  <a:gd name="T70" fmla="*/ 1236 w 1236"/>
                  <a:gd name="T71" fmla="*/ 40 h 82"/>
                  <a:gd name="T72" fmla="*/ 1236 w 1236"/>
                  <a:gd name="T73" fmla="*/ 42 h 82"/>
                  <a:gd name="T74" fmla="*/ 1236 w 1236"/>
                  <a:gd name="T75" fmla="*/ 42 h 82"/>
                  <a:gd name="T76" fmla="*/ 1236 w 1236"/>
                  <a:gd name="T77" fmla="*/ 44 h 82"/>
                  <a:gd name="T78" fmla="*/ 1232 w 1236"/>
                  <a:gd name="T79" fmla="*/ 46 h 82"/>
                  <a:gd name="T80" fmla="*/ 1224 w 1236"/>
                  <a:gd name="T81" fmla="*/ 50 h 82"/>
                  <a:gd name="T82" fmla="*/ 1208 w 1236"/>
                  <a:gd name="T83" fmla="*/ 54 h 82"/>
                  <a:gd name="T84" fmla="*/ 1188 w 1236"/>
                  <a:gd name="T85" fmla="*/ 56 h 82"/>
                  <a:gd name="T86" fmla="*/ 1130 w 1236"/>
                  <a:gd name="T87" fmla="*/ 64 h 82"/>
                  <a:gd name="T88" fmla="*/ 1056 w 1236"/>
                  <a:gd name="T89" fmla="*/ 70 h 82"/>
                  <a:gd name="T90" fmla="*/ 964 w 1236"/>
                  <a:gd name="T91" fmla="*/ 74 h 82"/>
                  <a:gd name="T92" fmla="*/ 858 w 1236"/>
                  <a:gd name="T93" fmla="*/ 78 h 82"/>
                  <a:gd name="T94" fmla="*/ 742 w 1236"/>
                  <a:gd name="T95" fmla="*/ 82 h 82"/>
                  <a:gd name="T96" fmla="*/ 616 w 1236"/>
                  <a:gd name="T9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6" h="82">
                    <a:moveTo>
                      <a:pt x="616" y="82"/>
                    </a:moveTo>
                    <a:lnTo>
                      <a:pt x="616" y="82"/>
                    </a:lnTo>
                    <a:lnTo>
                      <a:pt x="492" y="82"/>
                    </a:lnTo>
                    <a:lnTo>
                      <a:pt x="376" y="78"/>
                    </a:lnTo>
                    <a:lnTo>
                      <a:pt x="272" y="74"/>
                    </a:lnTo>
                    <a:lnTo>
                      <a:pt x="180" y="70"/>
                    </a:lnTo>
                    <a:lnTo>
                      <a:pt x="106" y="64"/>
                    </a:lnTo>
                    <a:lnTo>
                      <a:pt x="48" y="56"/>
                    </a:lnTo>
                    <a:lnTo>
                      <a:pt x="28" y="54"/>
                    </a:lnTo>
                    <a:lnTo>
                      <a:pt x="12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12" y="34"/>
                    </a:lnTo>
                    <a:lnTo>
                      <a:pt x="28" y="30"/>
                    </a:lnTo>
                    <a:lnTo>
                      <a:pt x="48" y="26"/>
                    </a:lnTo>
                    <a:lnTo>
                      <a:pt x="106" y="18"/>
                    </a:lnTo>
                    <a:lnTo>
                      <a:pt x="180" y="12"/>
                    </a:lnTo>
                    <a:lnTo>
                      <a:pt x="272" y="8"/>
                    </a:lnTo>
                    <a:lnTo>
                      <a:pt x="376" y="4"/>
                    </a:lnTo>
                    <a:lnTo>
                      <a:pt x="492" y="2"/>
                    </a:lnTo>
                    <a:lnTo>
                      <a:pt x="616" y="0"/>
                    </a:lnTo>
                    <a:lnTo>
                      <a:pt x="616" y="0"/>
                    </a:lnTo>
                    <a:lnTo>
                      <a:pt x="742" y="2"/>
                    </a:lnTo>
                    <a:lnTo>
                      <a:pt x="858" y="4"/>
                    </a:lnTo>
                    <a:lnTo>
                      <a:pt x="964" y="8"/>
                    </a:lnTo>
                    <a:lnTo>
                      <a:pt x="1056" y="12"/>
                    </a:lnTo>
                    <a:lnTo>
                      <a:pt x="1130" y="18"/>
                    </a:lnTo>
                    <a:lnTo>
                      <a:pt x="1188" y="26"/>
                    </a:lnTo>
                    <a:lnTo>
                      <a:pt x="1208" y="30"/>
                    </a:lnTo>
                    <a:lnTo>
                      <a:pt x="1224" y="34"/>
                    </a:lnTo>
                    <a:lnTo>
                      <a:pt x="1232" y="38"/>
                    </a:lnTo>
                    <a:lnTo>
                      <a:pt x="1236" y="40"/>
                    </a:lnTo>
                    <a:lnTo>
                      <a:pt x="1236" y="42"/>
                    </a:lnTo>
                    <a:lnTo>
                      <a:pt x="1236" y="42"/>
                    </a:lnTo>
                    <a:lnTo>
                      <a:pt x="1236" y="44"/>
                    </a:lnTo>
                    <a:lnTo>
                      <a:pt x="1232" y="46"/>
                    </a:lnTo>
                    <a:lnTo>
                      <a:pt x="1224" y="50"/>
                    </a:lnTo>
                    <a:lnTo>
                      <a:pt x="1208" y="54"/>
                    </a:lnTo>
                    <a:lnTo>
                      <a:pt x="1188" y="56"/>
                    </a:lnTo>
                    <a:lnTo>
                      <a:pt x="1130" y="64"/>
                    </a:lnTo>
                    <a:lnTo>
                      <a:pt x="1056" y="70"/>
                    </a:lnTo>
                    <a:lnTo>
                      <a:pt x="964" y="74"/>
                    </a:lnTo>
                    <a:lnTo>
                      <a:pt x="858" y="78"/>
                    </a:lnTo>
                    <a:lnTo>
                      <a:pt x="742" y="82"/>
                    </a:lnTo>
                    <a:lnTo>
                      <a:pt x="616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495"/>
              <p:cNvSpPr>
                <a:spLocks/>
              </p:cNvSpPr>
              <p:nvPr/>
            </p:nvSpPr>
            <p:spPr bwMode="auto">
              <a:xfrm>
                <a:off x="3228" y="4184"/>
                <a:ext cx="1246" cy="82"/>
              </a:xfrm>
              <a:custGeom>
                <a:avLst/>
                <a:gdLst>
                  <a:gd name="T0" fmla="*/ 620 w 1246"/>
                  <a:gd name="T1" fmla="*/ 0 h 82"/>
                  <a:gd name="T2" fmla="*/ 620 w 1246"/>
                  <a:gd name="T3" fmla="*/ 0 h 82"/>
                  <a:gd name="T4" fmla="*/ 494 w 1246"/>
                  <a:gd name="T5" fmla="*/ 0 h 82"/>
                  <a:gd name="T6" fmla="*/ 378 w 1246"/>
                  <a:gd name="T7" fmla="*/ 4 h 82"/>
                  <a:gd name="T8" fmla="*/ 272 w 1246"/>
                  <a:gd name="T9" fmla="*/ 6 h 82"/>
                  <a:gd name="T10" fmla="*/ 180 w 1246"/>
                  <a:gd name="T11" fmla="*/ 12 h 82"/>
                  <a:gd name="T12" fmla="*/ 104 w 1246"/>
                  <a:gd name="T13" fmla="*/ 18 h 82"/>
                  <a:gd name="T14" fmla="*/ 48 w 1246"/>
                  <a:gd name="T15" fmla="*/ 26 h 82"/>
                  <a:gd name="T16" fmla="*/ 28 w 1246"/>
                  <a:gd name="T17" fmla="*/ 28 h 82"/>
                  <a:gd name="T18" fmla="*/ 12 w 1246"/>
                  <a:gd name="T19" fmla="*/ 34 h 82"/>
                  <a:gd name="T20" fmla="*/ 2 w 1246"/>
                  <a:gd name="T21" fmla="*/ 38 h 82"/>
                  <a:gd name="T22" fmla="*/ 0 w 1246"/>
                  <a:gd name="T23" fmla="*/ 40 h 82"/>
                  <a:gd name="T24" fmla="*/ 0 w 1246"/>
                  <a:gd name="T25" fmla="*/ 42 h 82"/>
                  <a:gd name="T26" fmla="*/ 0 w 1246"/>
                  <a:gd name="T27" fmla="*/ 42 h 82"/>
                  <a:gd name="T28" fmla="*/ 0 w 1246"/>
                  <a:gd name="T29" fmla="*/ 44 h 82"/>
                  <a:gd name="T30" fmla="*/ 2 w 1246"/>
                  <a:gd name="T31" fmla="*/ 46 h 82"/>
                  <a:gd name="T32" fmla="*/ 12 w 1246"/>
                  <a:gd name="T33" fmla="*/ 50 h 82"/>
                  <a:gd name="T34" fmla="*/ 28 w 1246"/>
                  <a:gd name="T35" fmla="*/ 54 h 82"/>
                  <a:gd name="T36" fmla="*/ 48 w 1246"/>
                  <a:gd name="T37" fmla="*/ 58 h 82"/>
                  <a:gd name="T38" fmla="*/ 104 w 1246"/>
                  <a:gd name="T39" fmla="*/ 64 h 82"/>
                  <a:gd name="T40" fmla="*/ 180 w 1246"/>
                  <a:gd name="T41" fmla="*/ 70 h 82"/>
                  <a:gd name="T42" fmla="*/ 272 w 1246"/>
                  <a:gd name="T43" fmla="*/ 76 h 82"/>
                  <a:gd name="T44" fmla="*/ 378 w 1246"/>
                  <a:gd name="T45" fmla="*/ 80 h 82"/>
                  <a:gd name="T46" fmla="*/ 494 w 1246"/>
                  <a:gd name="T47" fmla="*/ 82 h 82"/>
                  <a:gd name="T48" fmla="*/ 620 w 1246"/>
                  <a:gd name="T49" fmla="*/ 82 h 82"/>
                  <a:gd name="T50" fmla="*/ 620 w 1246"/>
                  <a:gd name="T51" fmla="*/ 82 h 82"/>
                  <a:gd name="T52" fmla="*/ 746 w 1246"/>
                  <a:gd name="T53" fmla="*/ 82 h 82"/>
                  <a:gd name="T54" fmla="*/ 864 w 1246"/>
                  <a:gd name="T55" fmla="*/ 80 h 82"/>
                  <a:gd name="T56" fmla="*/ 970 w 1246"/>
                  <a:gd name="T57" fmla="*/ 76 h 82"/>
                  <a:gd name="T58" fmla="*/ 1064 w 1246"/>
                  <a:gd name="T59" fmla="*/ 70 h 82"/>
                  <a:gd name="T60" fmla="*/ 1140 w 1246"/>
                  <a:gd name="T61" fmla="*/ 64 h 82"/>
                  <a:gd name="T62" fmla="*/ 1196 w 1246"/>
                  <a:gd name="T63" fmla="*/ 58 h 82"/>
                  <a:gd name="T64" fmla="*/ 1218 w 1246"/>
                  <a:gd name="T65" fmla="*/ 54 h 82"/>
                  <a:gd name="T66" fmla="*/ 1232 w 1246"/>
                  <a:gd name="T67" fmla="*/ 50 h 82"/>
                  <a:gd name="T68" fmla="*/ 1242 w 1246"/>
                  <a:gd name="T69" fmla="*/ 46 h 82"/>
                  <a:gd name="T70" fmla="*/ 1244 w 1246"/>
                  <a:gd name="T71" fmla="*/ 44 h 82"/>
                  <a:gd name="T72" fmla="*/ 1246 w 1246"/>
                  <a:gd name="T73" fmla="*/ 42 h 82"/>
                  <a:gd name="T74" fmla="*/ 1246 w 1246"/>
                  <a:gd name="T75" fmla="*/ 42 h 82"/>
                  <a:gd name="T76" fmla="*/ 1244 w 1246"/>
                  <a:gd name="T77" fmla="*/ 40 h 82"/>
                  <a:gd name="T78" fmla="*/ 1242 w 1246"/>
                  <a:gd name="T79" fmla="*/ 38 h 82"/>
                  <a:gd name="T80" fmla="*/ 1232 w 1246"/>
                  <a:gd name="T81" fmla="*/ 34 h 82"/>
                  <a:gd name="T82" fmla="*/ 1218 w 1246"/>
                  <a:gd name="T83" fmla="*/ 28 h 82"/>
                  <a:gd name="T84" fmla="*/ 1196 w 1246"/>
                  <a:gd name="T85" fmla="*/ 26 h 82"/>
                  <a:gd name="T86" fmla="*/ 1140 w 1246"/>
                  <a:gd name="T87" fmla="*/ 18 h 82"/>
                  <a:gd name="T88" fmla="*/ 1064 w 1246"/>
                  <a:gd name="T89" fmla="*/ 12 h 82"/>
                  <a:gd name="T90" fmla="*/ 970 w 1246"/>
                  <a:gd name="T91" fmla="*/ 6 h 82"/>
                  <a:gd name="T92" fmla="*/ 864 w 1246"/>
                  <a:gd name="T93" fmla="*/ 4 h 82"/>
                  <a:gd name="T94" fmla="*/ 746 w 1246"/>
                  <a:gd name="T95" fmla="*/ 0 h 82"/>
                  <a:gd name="T96" fmla="*/ 620 w 1246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6" h="82">
                    <a:moveTo>
                      <a:pt x="620" y="0"/>
                    </a:moveTo>
                    <a:lnTo>
                      <a:pt x="620" y="0"/>
                    </a:lnTo>
                    <a:lnTo>
                      <a:pt x="494" y="0"/>
                    </a:lnTo>
                    <a:lnTo>
                      <a:pt x="378" y="4"/>
                    </a:lnTo>
                    <a:lnTo>
                      <a:pt x="272" y="6"/>
                    </a:lnTo>
                    <a:lnTo>
                      <a:pt x="180" y="12"/>
                    </a:lnTo>
                    <a:lnTo>
                      <a:pt x="104" y="18"/>
                    </a:lnTo>
                    <a:lnTo>
                      <a:pt x="48" y="26"/>
                    </a:lnTo>
                    <a:lnTo>
                      <a:pt x="28" y="28"/>
                    </a:lnTo>
                    <a:lnTo>
                      <a:pt x="12" y="34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48" y="58"/>
                    </a:lnTo>
                    <a:lnTo>
                      <a:pt x="104" y="64"/>
                    </a:lnTo>
                    <a:lnTo>
                      <a:pt x="180" y="70"/>
                    </a:lnTo>
                    <a:lnTo>
                      <a:pt x="272" y="76"/>
                    </a:lnTo>
                    <a:lnTo>
                      <a:pt x="378" y="80"/>
                    </a:lnTo>
                    <a:lnTo>
                      <a:pt x="494" y="82"/>
                    </a:lnTo>
                    <a:lnTo>
                      <a:pt x="620" y="82"/>
                    </a:lnTo>
                    <a:lnTo>
                      <a:pt x="620" y="82"/>
                    </a:lnTo>
                    <a:lnTo>
                      <a:pt x="746" y="82"/>
                    </a:lnTo>
                    <a:lnTo>
                      <a:pt x="864" y="80"/>
                    </a:lnTo>
                    <a:lnTo>
                      <a:pt x="970" y="76"/>
                    </a:lnTo>
                    <a:lnTo>
                      <a:pt x="1064" y="70"/>
                    </a:lnTo>
                    <a:lnTo>
                      <a:pt x="1140" y="64"/>
                    </a:lnTo>
                    <a:lnTo>
                      <a:pt x="1196" y="58"/>
                    </a:lnTo>
                    <a:lnTo>
                      <a:pt x="1218" y="54"/>
                    </a:lnTo>
                    <a:lnTo>
                      <a:pt x="1232" y="50"/>
                    </a:lnTo>
                    <a:lnTo>
                      <a:pt x="1242" y="46"/>
                    </a:lnTo>
                    <a:lnTo>
                      <a:pt x="1244" y="44"/>
                    </a:lnTo>
                    <a:lnTo>
                      <a:pt x="1246" y="42"/>
                    </a:lnTo>
                    <a:lnTo>
                      <a:pt x="1246" y="42"/>
                    </a:lnTo>
                    <a:lnTo>
                      <a:pt x="1244" y="40"/>
                    </a:lnTo>
                    <a:lnTo>
                      <a:pt x="1242" y="38"/>
                    </a:lnTo>
                    <a:lnTo>
                      <a:pt x="1232" y="34"/>
                    </a:lnTo>
                    <a:lnTo>
                      <a:pt x="1218" y="28"/>
                    </a:lnTo>
                    <a:lnTo>
                      <a:pt x="1196" y="26"/>
                    </a:lnTo>
                    <a:lnTo>
                      <a:pt x="1140" y="18"/>
                    </a:lnTo>
                    <a:lnTo>
                      <a:pt x="1064" y="12"/>
                    </a:lnTo>
                    <a:lnTo>
                      <a:pt x="970" y="6"/>
                    </a:lnTo>
                    <a:lnTo>
                      <a:pt x="864" y="4"/>
                    </a:lnTo>
                    <a:lnTo>
                      <a:pt x="746" y="0"/>
                    </a:lnTo>
                    <a:lnTo>
                      <a:pt x="6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496"/>
              <p:cNvSpPr>
                <a:spLocks noEditPoints="1"/>
              </p:cNvSpPr>
              <p:nvPr/>
            </p:nvSpPr>
            <p:spPr bwMode="auto">
              <a:xfrm>
                <a:off x="3232" y="4184"/>
                <a:ext cx="1236" cy="82"/>
              </a:xfrm>
              <a:custGeom>
                <a:avLst/>
                <a:gdLst>
                  <a:gd name="T0" fmla="*/ 616 w 1236"/>
                  <a:gd name="T1" fmla="*/ 82 h 82"/>
                  <a:gd name="T2" fmla="*/ 378 w 1236"/>
                  <a:gd name="T3" fmla="*/ 78 h 82"/>
                  <a:gd name="T4" fmla="*/ 184 w 1236"/>
                  <a:gd name="T5" fmla="*/ 70 h 82"/>
                  <a:gd name="T6" fmla="*/ 54 w 1236"/>
                  <a:gd name="T7" fmla="*/ 56 h 82"/>
                  <a:gd name="T8" fmla="*/ 18 w 1236"/>
                  <a:gd name="T9" fmla="*/ 50 h 82"/>
                  <a:gd name="T10" fmla="*/ 6 w 1236"/>
                  <a:gd name="T11" fmla="*/ 44 h 82"/>
                  <a:gd name="T12" fmla="*/ 6 w 1236"/>
                  <a:gd name="T13" fmla="*/ 42 h 82"/>
                  <a:gd name="T14" fmla="*/ 8 w 1236"/>
                  <a:gd name="T15" fmla="*/ 38 h 82"/>
                  <a:gd name="T16" fmla="*/ 32 w 1236"/>
                  <a:gd name="T17" fmla="*/ 30 h 82"/>
                  <a:gd name="T18" fmla="*/ 110 w 1236"/>
                  <a:gd name="T19" fmla="*/ 18 h 82"/>
                  <a:gd name="T20" fmla="*/ 274 w 1236"/>
                  <a:gd name="T21" fmla="*/ 8 h 82"/>
                  <a:gd name="T22" fmla="*/ 492 w 1236"/>
                  <a:gd name="T23" fmla="*/ 2 h 82"/>
                  <a:gd name="T24" fmla="*/ 616 w 1236"/>
                  <a:gd name="T25" fmla="*/ 0 h 82"/>
                  <a:gd name="T26" fmla="*/ 856 w 1236"/>
                  <a:gd name="T27" fmla="*/ 4 h 82"/>
                  <a:gd name="T28" fmla="*/ 1052 w 1236"/>
                  <a:gd name="T29" fmla="*/ 12 h 82"/>
                  <a:gd name="T30" fmla="*/ 1184 w 1236"/>
                  <a:gd name="T31" fmla="*/ 26 h 82"/>
                  <a:gd name="T32" fmla="*/ 1218 w 1236"/>
                  <a:gd name="T33" fmla="*/ 34 h 82"/>
                  <a:gd name="T34" fmla="*/ 1230 w 1236"/>
                  <a:gd name="T35" fmla="*/ 40 h 82"/>
                  <a:gd name="T36" fmla="*/ 1230 w 1236"/>
                  <a:gd name="T37" fmla="*/ 42 h 82"/>
                  <a:gd name="T38" fmla="*/ 1228 w 1236"/>
                  <a:gd name="T39" fmla="*/ 46 h 82"/>
                  <a:gd name="T40" fmla="*/ 1204 w 1236"/>
                  <a:gd name="T41" fmla="*/ 54 h 82"/>
                  <a:gd name="T42" fmla="*/ 1126 w 1236"/>
                  <a:gd name="T43" fmla="*/ 64 h 82"/>
                  <a:gd name="T44" fmla="*/ 960 w 1236"/>
                  <a:gd name="T45" fmla="*/ 74 h 82"/>
                  <a:gd name="T46" fmla="*/ 740 w 1236"/>
                  <a:gd name="T47" fmla="*/ 80 h 82"/>
                  <a:gd name="T48" fmla="*/ 616 w 1236"/>
                  <a:gd name="T49" fmla="*/ 0 h 82"/>
                  <a:gd name="T50" fmla="*/ 492 w 1236"/>
                  <a:gd name="T51" fmla="*/ 2 h 82"/>
                  <a:gd name="T52" fmla="*/ 272 w 1236"/>
                  <a:gd name="T53" fmla="*/ 8 h 82"/>
                  <a:gd name="T54" fmla="*/ 106 w 1236"/>
                  <a:gd name="T55" fmla="*/ 18 h 82"/>
                  <a:gd name="T56" fmla="*/ 28 w 1236"/>
                  <a:gd name="T57" fmla="*/ 30 h 82"/>
                  <a:gd name="T58" fmla="*/ 4 w 1236"/>
                  <a:gd name="T59" fmla="*/ 38 h 82"/>
                  <a:gd name="T60" fmla="*/ 0 w 1236"/>
                  <a:gd name="T61" fmla="*/ 42 h 82"/>
                  <a:gd name="T62" fmla="*/ 2 w 1236"/>
                  <a:gd name="T63" fmla="*/ 44 h 82"/>
                  <a:gd name="T64" fmla="*/ 12 w 1236"/>
                  <a:gd name="T65" fmla="*/ 50 h 82"/>
                  <a:gd name="T66" fmla="*/ 48 w 1236"/>
                  <a:gd name="T67" fmla="*/ 56 h 82"/>
                  <a:gd name="T68" fmla="*/ 180 w 1236"/>
                  <a:gd name="T69" fmla="*/ 70 h 82"/>
                  <a:gd name="T70" fmla="*/ 376 w 1236"/>
                  <a:gd name="T71" fmla="*/ 78 h 82"/>
                  <a:gd name="T72" fmla="*/ 616 w 1236"/>
                  <a:gd name="T73" fmla="*/ 82 h 82"/>
                  <a:gd name="T74" fmla="*/ 742 w 1236"/>
                  <a:gd name="T75" fmla="*/ 82 h 82"/>
                  <a:gd name="T76" fmla="*/ 964 w 1236"/>
                  <a:gd name="T77" fmla="*/ 74 h 82"/>
                  <a:gd name="T78" fmla="*/ 1130 w 1236"/>
                  <a:gd name="T79" fmla="*/ 64 h 82"/>
                  <a:gd name="T80" fmla="*/ 1208 w 1236"/>
                  <a:gd name="T81" fmla="*/ 54 h 82"/>
                  <a:gd name="T82" fmla="*/ 1232 w 1236"/>
                  <a:gd name="T83" fmla="*/ 46 h 82"/>
                  <a:gd name="T84" fmla="*/ 1236 w 1236"/>
                  <a:gd name="T85" fmla="*/ 42 h 82"/>
                  <a:gd name="T86" fmla="*/ 1236 w 1236"/>
                  <a:gd name="T87" fmla="*/ 40 h 82"/>
                  <a:gd name="T88" fmla="*/ 1224 w 1236"/>
                  <a:gd name="T89" fmla="*/ 34 h 82"/>
                  <a:gd name="T90" fmla="*/ 1188 w 1236"/>
                  <a:gd name="T91" fmla="*/ 26 h 82"/>
                  <a:gd name="T92" fmla="*/ 1056 w 1236"/>
                  <a:gd name="T93" fmla="*/ 12 h 82"/>
                  <a:gd name="T94" fmla="*/ 858 w 1236"/>
                  <a:gd name="T95" fmla="*/ 4 h 82"/>
                  <a:gd name="T96" fmla="*/ 616 w 1236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6" h="82">
                    <a:moveTo>
                      <a:pt x="616" y="82"/>
                    </a:moveTo>
                    <a:lnTo>
                      <a:pt x="616" y="82"/>
                    </a:lnTo>
                    <a:lnTo>
                      <a:pt x="492" y="80"/>
                    </a:lnTo>
                    <a:lnTo>
                      <a:pt x="378" y="78"/>
                    </a:lnTo>
                    <a:lnTo>
                      <a:pt x="274" y="74"/>
                    </a:lnTo>
                    <a:lnTo>
                      <a:pt x="184" y="70"/>
                    </a:lnTo>
                    <a:lnTo>
                      <a:pt x="110" y="64"/>
                    </a:lnTo>
                    <a:lnTo>
                      <a:pt x="54" y="56"/>
                    </a:lnTo>
                    <a:lnTo>
                      <a:pt x="32" y="54"/>
                    </a:lnTo>
                    <a:lnTo>
                      <a:pt x="18" y="50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18" y="34"/>
                    </a:lnTo>
                    <a:lnTo>
                      <a:pt x="32" y="30"/>
                    </a:lnTo>
                    <a:lnTo>
                      <a:pt x="54" y="26"/>
                    </a:lnTo>
                    <a:lnTo>
                      <a:pt x="110" y="18"/>
                    </a:lnTo>
                    <a:lnTo>
                      <a:pt x="184" y="12"/>
                    </a:lnTo>
                    <a:lnTo>
                      <a:pt x="274" y="8"/>
                    </a:lnTo>
                    <a:lnTo>
                      <a:pt x="378" y="4"/>
                    </a:lnTo>
                    <a:lnTo>
                      <a:pt x="492" y="2"/>
                    </a:lnTo>
                    <a:lnTo>
                      <a:pt x="616" y="0"/>
                    </a:lnTo>
                    <a:lnTo>
                      <a:pt x="616" y="0"/>
                    </a:lnTo>
                    <a:lnTo>
                      <a:pt x="740" y="2"/>
                    </a:lnTo>
                    <a:lnTo>
                      <a:pt x="856" y="4"/>
                    </a:lnTo>
                    <a:lnTo>
                      <a:pt x="960" y="8"/>
                    </a:lnTo>
                    <a:lnTo>
                      <a:pt x="1052" y="12"/>
                    </a:lnTo>
                    <a:lnTo>
                      <a:pt x="1126" y="18"/>
                    </a:lnTo>
                    <a:lnTo>
                      <a:pt x="1184" y="26"/>
                    </a:lnTo>
                    <a:lnTo>
                      <a:pt x="1204" y="30"/>
                    </a:lnTo>
                    <a:lnTo>
                      <a:pt x="1218" y="34"/>
                    </a:lnTo>
                    <a:lnTo>
                      <a:pt x="1228" y="38"/>
                    </a:lnTo>
                    <a:lnTo>
                      <a:pt x="1230" y="40"/>
                    </a:lnTo>
                    <a:lnTo>
                      <a:pt x="1230" y="42"/>
                    </a:lnTo>
                    <a:lnTo>
                      <a:pt x="1230" y="42"/>
                    </a:lnTo>
                    <a:lnTo>
                      <a:pt x="1230" y="44"/>
                    </a:lnTo>
                    <a:lnTo>
                      <a:pt x="1228" y="46"/>
                    </a:lnTo>
                    <a:lnTo>
                      <a:pt x="1218" y="50"/>
                    </a:lnTo>
                    <a:lnTo>
                      <a:pt x="1204" y="54"/>
                    </a:lnTo>
                    <a:lnTo>
                      <a:pt x="1184" y="56"/>
                    </a:lnTo>
                    <a:lnTo>
                      <a:pt x="1126" y="64"/>
                    </a:lnTo>
                    <a:lnTo>
                      <a:pt x="1052" y="70"/>
                    </a:lnTo>
                    <a:lnTo>
                      <a:pt x="960" y="74"/>
                    </a:lnTo>
                    <a:lnTo>
                      <a:pt x="856" y="78"/>
                    </a:lnTo>
                    <a:lnTo>
                      <a:pt x="740" y="80"/>
                    </a:lnTo>
                    <a:lnTo>
                      <a:pt x="616" y="82"/>
                    </a:lnTo>
                    <a:close/>
                    <a:moveTo>
                      <a:pt x="616" y="0"/>
                    </a:moveTo>
                    <a:lnTo>
                      <a:pt x="616" y="0"/>
                    </a:lnTo>
                    <a:lnTo>
                      <a:pt x="492" y="2"/>
                    </a:lnTo>
                    <a:lnTo>
                      <a:pt x="376" y="4"/>
                    </a:lnTo>
                    <a:lnTo>
                      <a:pt x="272" y="8"/>
                    </a:lnTo>
                    <a:lnTo>
                      <a:pt x="180" y="12"/>
                    </a:lnTo>
                    <a:lnTo>
                      <a:pt x="106" y="18"/>
                    </a:lnTo>
                    <a:lnTo>
                      <a:pt x="48" y="26"/>
                    </a:lnTo>
                    <a:lnTo>
                      <a:pt x="28" y="30"/>
                    </a:lnTo>
                    <a:lnTo>
                      <a:pt x="12" y="34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48" y="56"/>
                    </a:lnTo>
                    <a:lnTo>
                      <a:pt x="106" y="64"/>
                    </a:lnTo>
                    <a:lnTo>
                      <a:pt x="180" y="70"/>
                    </a:lnTo>
                    <a:lnTo>
                      <a:pt x="272" y="74"/>
                    </a:lnTo>
                    <a:lnTo>
                      <a:pt x="376" y="78"/>
                    </a:lnTo>
                    <a:lnTo>
                      <a:pt x="492" y="82"/>
                    </a:lnTo>
                    <a:lnTo>
                      <a:pt x="616" y="82"/>
                    </a:lnTo>
                    <a:lnTo>
                      <a:pt x="616" y="82"/>
                    </a:lnTo>
                    <a:lnTo>
                      <a:pt x="742" y="82"/>
                    </a:lnTo>
                    <a:lnTo>
                      <a:pt x="858" y="78"/>
                    </a:lnTo>
                    <a:lnTo>
                      <a:pt x="964" y="74"/>
                    </a:lnTo>
                    <a:lnTo>
                      <a:pt x="1056" y="70"/>
                    </a:lnTo>
                    <a:lnTo>
                      <a:pt x="1130" y="64"/>
                    </a:lnTo>
                    <a:lnTo>
                      <a:pt x="1188" y="56"/>
                    </a:lnTo>
                    <a:lnTo>
                      <a:pt x="1208" y="54"/>
                    </a:lnTo>
                    <a:lnTo>
                      <a:pt x="1224" y="50"/>
                    </a:lnTo>
                    <a:lnTo>
                      <a:pt x="1232" y="46"/>
                    </a:lnTo>
                    <a:lnTo>
                      <a:pt x="1236" y="44"/>
                    </a:lnTo>
                    <a:lnTo>
                      <a:pt x="1236" y="42"/>
                    </a:lnTo>
                    <a:lnTo>
                      <a:pt x="1236" y="42"/>
                    </a:lnTo>
                    <a:lnTo>
                      <a:pt x="1236" y="40"/>
                    </a:lnTo>
                    <a:lnTo>
                      <a:pt x="1232" y="38"/>
                    </a:lnTo>
                    <a:lnTo>
                      <a:pt x="1224" y="34"/>
                    </a:lnTo>
                    <a:lnTo>
                      <a:pt x="1208" y="30"/>
                    </a:lnTo>
                    <a:lnTo>
                      <a:pt x="1188" y="26"/>
                    </a:lnTo>
                    <a:lnTo>
                      <a:pt x="1130" y="18"/>
                    </a:lnTo>
                    <a:lnTo>
                      <a:pt x="1056" y="12"/>
                    </a:lnTo>
                    <a:lnTo>
                      <a:pt x="964" y="8"/>
                    </a:lnTo>
                    <a:lnTo>
                      <a:pt x="858" y="4"/>
                    </a:lnTo>
                    <a:lnTo>
                      <a:pt x="742" y="2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B5A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497"/>
              <p:cNvSpPr>
                <a:spLocks/>
              </p:cNvSpPr>
              <p:nvPr/>
            </p:nvSpPr>
            <p:spPr bwMode="auto">
              <a:xfrm>
                <a:off x="3238" y="4184"/>
                <a:ext cx="1224" cy="82"/>
              </a:xfrm>
              <a:custGeom>
                <a:avLst/>
                <a:gdLst>
                  <a:gd name="T0" fmla="*/ 610 w 1224"/>
                  <a:gd name="T1" fmla="*/ 82 h 82"/>
                  <a:gd name="T2" fmla="*/ 610 w 1224"/>
                  <a:gd name="T3" fmla="*/ 82 h 82"/>
                  <a:gd name="T4" fmla="*/ 486 w 1224"/>
                  <a:gd name="T5" fmla="*/ 80 h 82"/>
                  <a:gd name="T6" fmla="*/ 372 w 1224"/>
                  <a:gd name="T7" fmla="*/ 78 h 82"/>
                  <a:gd name="T8" fmla="*/ 268 w 1224"/>
                  <a:gd name="T9" fmla="*/ 74 h 82"/>
                  <a:gd name="T10" fmla="*/ 178 w 1224"/>
                  <a:gd name="T11" fmla="*/ 70 h 82"/>
                  <a:gd name="T12" fmla="*/ 104 w 1224"/>
                  <a:gd name="T13" fmla="*/ 64 h 82"/>
                  <a:gd name="T14" fmla="*/ 48 w 1224"/>
                  <a:gd name="T15" fmla="*/ 56 h 82"/>
                  <a:gd name="T16" fmla="*/ 26 w 1224"/>
                  <a:gd name="T17" fmla="*/ 54 h 82"/>
                  <a:gd name="T18" fmla="*/ 12 w 1224"/>
                  <a:gd name="T19" fmla="*/ 50 h 82"/>
                  <a:gd name="T20" fmla="*/ 2 w 1224"/>
                  <a:gd name="T21" fmla="*/ 46 h 82"/>
                  <a:gd name="T22" fmla="*/ 0 w 1224"/>
                  <a:gd name="T23" fmla="*/ 44 h 82"/>
                  <a:gd name="T24" fmla="*/ 0 w 1224"/>
                  <a:gd name="T25" fmla="*/ 42 h 82"/>
                  <a:gd name="T26" fmla="*/ 0 w 1224"/>
                  <a:gd name="T27" fmla="*/ 42 h 82"/>
                  <a:gd name="T28" fmla="*/ 0 w 1224"/>
                  <a:gd name="T29" fmla="*/ 40 h 82"/>
                  <a:gd name="T30" fmla="*/ 2 w 1224"/>
                  <a:gd name="T31" fmla="*/ 38 h 82"/>
                  <a:gd name="T32" fmla="*/ 12 w 1224"/>
                  <a:gd name="T33" fmla="*/ 34 h 82"/>
                  <a:gd name="T34" fmla="*/ 26 w 1224"/>
                  <a:gd name="T35" fmla="*/ 30 h 82"/>
                  <a:gd name="T36" fmla="*/ 48 w 1224"/>
                  <a:gd name="T37" fmla="*/ 26 h 82"/>
                  <a:gd name="T38" fmla="*/ 104 w 1224"/>
                  <a:gd name="T39" fmla="*/ 18 h 82"/>
                  <a:gd name="T40" fmla="*/ 178 w 1224"/>
                  <a:gd name="T41" fmla="*/ 12 h 82"/>
                  <a:gd name="T42" fmla="*/ 268 w 1224"/>
                  <a:gd name="T43" fmla="*/ 8 h 82"/>
                  <a:gd name="T44" fmla="*/ 372 w 1224"/>
                  <a:gd name="T45" fmla="*/ 4 h 82"/>
                  <a:gd name="T46" fmla="*/ 486 w 1224"/>
                  <a:gd name="T47" fmla="*/ 2 h 82"/>
                  <a:gd name="T48" fmla="*/ 610 w 1224"/>
                  <a:gd name="T49" fmla="*/ 0 h 82"/>
                  <a:gd name="T50" fmla="*/ 610 w 1224"/>
                  <a:gd name="T51" fmla="*/ 0 h 82"/>
                  <a:gd name="T52" fmla="*/ 734 w 1224"/>
                  <a:gd name="T53" fmla="*/ 2 h 82"/>
                  <a:gd name="T54" fmla="*/ 850 w 1224"/>
                  <a:gd name="T55" fmla="*/ 4 h 82"/>
                  <a:gd name="T56" fmla="*/ 954 w 1224"/>
                  <a:gd name="T57" fmla="*/ 8 h 82"/>
                  <a:gd name="T58" fmla="*/ 1046 w 1224"/>
                  <a:gd name="T59" fmla="*/ 12 h 82"/>
                  <a:gd name="T60" fmla="*/ 1120 w 1224"/>
                  <a:gd name="T61" fmla="*/ 18 h 82"/>
                  <a:gd name="T62" fmla="*/ 1178 w 1224"/>
                  <a:gd name="T63" fmla="*/ 26 h 82"/>
                  <a:gd name="T64" fmla="*/ 1198 w 1224"/>
                  <a:gd name="T65" fmla="*/ 30 h 82"/>
                  <a:gd name="T66" fmla="*/ 1212 w 1224"/>
                  <a:gd name="T67" fmla="*/ 34 h 82"/>
                  <a:gd name="T68" fmla="*/ 1222 w 1224"/>
                  <a:gd name="T69" fmla="*/ 38 h 82"/>
                  <a:gd name="T70" fmla="*/ 1224 w 1224"/>
                  <a:gd name="T71" fmla="*/ 40 h 82"/>
                  <a:gd name="T72" fmla="*/ 1224 w 1224"/>
                  <a:gd name="T73" fmla="*/ 42 h 82"/>
                  <a:gd name="T74" fmla="*/ 1224 w 1224"/>
                  <a:gd name="T75" fmla="*/ 42 h 82"/>
                  <a:gd name="T76" fmla="*/ 1224 w 1224"/>
                  <a:gd name="T77" fmla="*/ 44 h 82"/>
                  <a:gd name="T78" fmla="*/ 1222 w 1224"/>
                  <a:gd name="T79" fmla="*/ 46 h 82"/>
                  <a:gd name="T80" fmla="*/ 1212 w 1224"/>
                  <a:gd name="T81" fmla="*/ 50 h 82"/>
                  <a:gd name="T82" fmla="*/ 1198 w 1224"/>
                  <a:gd name="T83" fmla="*/ 54 h 82"/>
                  <a:gd name="T84" fmla="*/ 1178 w 1224"/>
                  <a:gd name="T85" fmla="*/ 56 h 82"/>
                  <a:gd name="T86" fmla="*/ 1120 w 1224"/>
                  <a:gd name="T87" fmla="*/ 64 h 82"/>
                  <a:gd name="T88" fmla="*/ 1046 w 1224"/>
                  <a:gd name="T89" fmla="*/ 70 h 82"/>
                  <a:gd name="T90" fmla="*/ 954 w 1224"/>
                  <a:gd name="T91" fmla="*/ 74 h 82"/>
                  <a:gd name="T92" fmla="*/ 850 w 1224"/>
                  <a:gd name="T93" fmla="*/ 78 h 82"/>
                  <a:gd name="T94" fmla="*/ 734 w 1224"/>
                  <a:gd name="T95" fmla="*/ 80 h 82"/>
                  <a:gd name="T96" fmla="*/ 610 w 1224"/>
                  <a:gd name="T9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24" h="82">
                    <a:moveTo>
                      <a:pt x="610" y="82"/>
                    </a:moveTo>
                    <a:lnTo>
                      <a:pt x="610" y="82"/>
                    </a:lnTo>
                    <a:lnTo>
                      <a:pt x="486" y="80"/>
                    </a:lnTo>
                    <a:lnTo>
                      <a:pt x="372" y="78"/>
                    </a:lnTo>
                    <a:lnTo>
                      <a:pt x="268" y="74"/>
                    </a:lnTo>
                    <a:lnTo>
                      <a:pt x="178" y="70"/>
                    </a:lnTo>
                    <a:lnTo>
                      <a:pt x="104" y="64"/>
                    </a:lnTo>
                    <a:lnTo>
                      <a:pt x="48" y="56"/>
                    </a:lnTo>
                    <a:lnTo>
                      <a:pt x="26" y="54"/>
                    </a:lnTo>
                    <a:lnTo>
                      <a:pt x="12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2" y="34"/>
                    </a:lnTo>
                    <a:lnTo>
                      <a:pt x="26" y="30"/>
                    </a:lnTo>
                    <a:lnTo>
                      <a:pt x="48" y="26"/>
                    </a:lnTo>
                    <a:lnTo>
                      <a:pt x="104" y="18"/>
                    </a:lnTo>
                    <a:lnTo>
                      <a:pt x="178" y="12"/>
                    </a:lnTo>
                    <a:lnTo>
                      <a:pt x="268" y="8"/>
                    </a:lnTo>
                    <a:lnTo>
                      <a:pt x="372" y="4"/>
                    </a:lnTo>
                    <a:lnTo>
                      <a:pt x="486" y="2"/>
                    </a:lnTo>
                    <a:lnTo>
                      <a:pt x="610" y="0"/>
                    </a:lnTo>
                    <a:lnTo>
                      <a:pt x="610" y="0"/>
                    </a:lnTo>
                    <a:lnTo>
                      <a:pt x="734" y="2"/>
                    </a:lnTo>
                    <a:lnTo>
                      <a:pt x="850" y="4"/>
                    </a:lnTo>
                    <a:lnTo>
                      <a:pt x="954" y="8"/>
                    </a:lnTo>
                    <a:lnTo>
                      <a:pt x="1046" y="12"/>
                    </a:lnTo>
                    <a:lnTo>
                      <a:pt x="1120" y="18"/>
                    </a:lnTo>
                    <a:lnTo>
                      <a:pt x="1178" y="26"/>
                    </a:lnTo>
                    <a:lnTo>
                      <a:pt x="1198" y="30"/>
                    </a:lnTo>
                    <a:lnTo>
                      <a:pt x="1212" y="34"/>
                    </a:lnTo>
                    <a:lnTo>
                      <a:pt x="1222" y="38"/>
                    </a:lnTo>
                    <a:lnTo>
                      <a:pt x="1224" y="40"/>
                    </a:lnTo>
                    <a:lnTo>
                      <a:pt x="1224" y="42"/>
                    </a:lnTo>
                    <a:lnTo>
                      <a:pt x="1224" y="42"/>
                    </a:lnTo>
                    <a:lnTo>
                      <a:pt x="1224" y="44"/>
                    </a:lnTo>
                    <a:lnTo>
                      <a:pt x="1222" y="46"/>
                    </a:lnTo>
                    <a:lnTo>
                      <a:pt x="1212" y="50"/>
                    </a:lnTo>
                    <a:lnTo>
                      <a:pt x="1198" y="54"/>
                    </a:lnTo>
                    <a:lnTo>
                      <a:pt x="1178" y="56"/>
                    </a:lnTo>
                    <a:lnTo>
                      <a:pt x="1120" y="64"/>
                    </a:lnTo>
                    <a:lnTo>
                      <a:pt x="1046" y="70"/>
                    </a:lnTo>
                    <a:lnTo>
                      <a:pt x="954" y="74"/>
                    </a:lnTo>
                    <a:lnTo>
                      <a:pt x="850" y="78"/>
                    </a:lnTo>
                    <a:lnTo>
                      <a:pt x="734" y="80"/>
                    </a:lnTo>
                    <a:lnTo>
                      <a:pt x="61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498"/>
              <p:cNvSpPr>
                <a:spLocks/>
              </p:cNvSpPr>
              <p:nvPr/>
            </p:nvSpPr>
            <p:spPr bwMode="auto">
              <a:xfrm>
                <a:off x="3232" y="4184"/>
                <a:ext cx="1236" cy="82"/>
              </a:xfrm>
              <a:custGeom>
                <a:avLst/>
                <a:gdLst>
                  <a:gd name="T0" fmla="*/ 616 w 1236"/>
                  <a:gd name="T1" fmla="*/ 0 h 82"/>
                  <a:gd name="T2" fmla="*/ 616 w 1236"/>
                  <a:gd name="T3" fmla="*/ 0 h 82"/>
                  <a:gd name="T4" fmla="*/ 492 w 1236"/>
                  <a:gd name="T5" fmla="*/ 2 h 82"/>
                  <a:gd name="T6" fmla="*/ 376 w 1236"/>
                  <a:gd name="T7" fmla="*/ 4 h 82"/>
                  <a:gd name="T8" fmla="*/ 272 w 1236"/>
                  <a:gd name="T9" fmla="*/ 8 h 82"/>
                  <a:gd name="T10" fmla="*/ 180 w 1236"/>
                  <a:gd name="T11" fmla="*/ 12 h 82"/>
                  <a:gd name="T12" fmla="*/ 106 w 1236"/>
                  <a:gd name="T13" fmla="*/ 18 h 82"/>
                  <a:gd name="T14" fmla="*/ 48 w 1236"/>
                  <a:gd name="T15" fmla="*/ 26 h 82"/>
                  <a:gd name="T16" fmla="*/ 28 w 1236"/>
                  <a:gd name="T17" fmla="*/ 30 h 82"/>
                  <a:gd name="T18" fmla="*/ 12 w 1236"/>
                  <a:gd name="T19" fmla="*/ 34 h 82"/>
                  <a:gd name="T20" fmla="*/ 4 w 1236"/>
                  <a:gd name="T21" fmla="*/ 38 h 82"/>
                  <a:gd name="T22" fmla="*/ 2 w 1236"/>
                  <a:gd name="T23" fmla="*/ 40 h 82"/>
                  <a:gd name="T24" fmla="*/ 0 w 1236"/>
                  <a:gd name="T25" fmla="*/ 42 h 82"/>
                  <a:gd name="T26" fmla="*/ 0 w 1236"/>
                  <a:gd name="T27" fmla="*/ 42 h 82"/>
                  <a:gd name="T28" fmla="*/ 2 w 1236"/>
                  <a:gd name="T29" fmla="*/ 44 h 82"/>
                  <a:gd name="T30" fmla="*/ 4 w 1236"/>
                  <a:gd name="T31" fmla="*/ 46 h 82"/>
                  <a:gd name="T32" fmla="*/ 12 w 1236"/>
                  <a:gd name="T33" fmla="*/ 50 h 82"/>
                  <a:gd name="T34" fmla="*/ 28 w 1236"/>
                  <a:gd name="T35" fmla="*/ 54 h 82"/>
                  <a:gd name="T36" fmla="*/ 48 w 1236"/>
                  <a:gd name="T37" fmla="*/ 56 h 82"/>
                  <a:gd name="T38" fmla="*/ 106 w 1236"/>
                  <a:gd name="T39" fmla="*/ 64 h 82"/>
                  <a:gd name="T40" fmla="*/ 180 w 1236"/>
                  <a:gd name="T41" fmla="*/ 70 h 82"/>
                  <a:gd name="T42" fmla="*/ 272 w 1236"/>
                  <a:gd name="T43" fmla="*/ 74 h 82"/>
                  <a:gd name="T44" fmla="*/ 376 w 1236"/>
                  <a:gd name="T45" fmla="*/ 78 h 82"/>
                  <a:gd name="T46" fmla="*/ 492 w 1236"/>
                  <a:gd name="T47" fmla="*/ 82 h 82"/>
                  <a:gd name="T48" fmla="*/ 616 w 1236"/>
                  <a:gd name="T49" fmla="*/ 82 h 82"/>
                  <a:gd name="T50" fmla="*/ 616 w 1236"/>
                  <a:gd name="T51" fmla="*/ 82 h 82"/>
                  <a:gd name="T52" fmla="*/ 742 w 1236"/>
                  <a:gd name="T53" fmla="*/ 82 h 82"/>
                  <a:gd name="T54" fmla="*/ 858 w 1236"/>
                  <a:gd name="T55" fmla="*/ 78 h 82"/>
                  <a:gd name="T56" fmla="*/ 964 w 1236"/>
                  <a:gd name="T57" fmla="*/ 74 h 82"/>
                  <a:gd name="T58" fmla="*/ 1056 w 1236"/>
                  <a:gd name="T59" fmla="*/ 70 h 82"/>
                  <a:gd name="T60" fmla="*/ 1130 w 1236"/>
                  <a:gd name="T61" fmla="*/ 64 h 82"/>
                  <a:gd name="T62" fmla="*/ 1188 w 1236"/>
                  <a:gd name="T63" fmla="*/ 56 h 82"/>
                  <a:gd name="T64" fmla="*/ 1208 w 1236"/>
                  <a:gd name="T65" fmla="*/ 54 h 82"/>
                  <a:gd name="T66" fmla="*/ 1224 w 1236"/>
                  <a:gd name="T67" fmla="*/ 50 h 82"/>
                  <a:gd name="T68" fmla="*/ 1232 w 1236"/>
                  <a:gd name="T69" fmla="*/ 46 h 82"/>
                  <a:gd name="T70" fmla="*/ 1236 w 1236"/>
                  <a:gd name="T71" fmla="*/ 44 h 82"/>
                  <a:gd name="T72" fmla="*/ 1236 w 1236"/>
                  <a:gd name="T73" fmla="*/ 42 h 82"/>
                  <a:gd name="T74" fmla="*/ 1236 w 1236"/>
                  <a:gd name="T75" fmla="*/ 42 h 82"/>
                  <a:gd name="T76" fmla="*/ 1236 w 1236"/>
                  <a:gd name="T77" fmla="*/ 40 h 82"/>
                  <a:gd name="T78" fmla="*/ 1232 w 1236"/>
                  <a:gd name="T79" fmla="*/ 38 h 82"/>
                  <a:gd name="T80" fmla="*/ 1224 w 1236"/>
                  <a:gd name="T81" fmla="*/ 34 h 82"/>
                  <a:gd name="T82" fmla="*/ 1208 w 1236"/>
                  <a:gd name="T83" fmla="*/ 30 h 82"/>
                  <a:gd name="T84" fmla="*/ 1188 w 1236"/>
                  <a:gd name="T85" fmla="*/ 26 h 82"/>
                  <a:gd name="T86" fmla="*/ 1130 w 1236"/>
                  <a:gd name="T87" fmla="*/ 18 h 82"/>
                  <a:gd name="T88" fmla="*/ 1056 w 1236"/>
                  <a:gd name="T89" fmla="*/ 12 h 82"/>
                  <a:gd name="T90" fmla="*/ 964 w 1236"/>
                  <a:gd name="T91" fmla="*/ 8 h 82"/>
                  <a:gd name="T92" fmla="*/ 858 w 1236"/>
                  <a:gd name="T93" fmla="*/ 4 h 82"/>
                  <a:gd name="T94" fmla="*/ 742 w 1236"/>
                  <a:gd name="T95" fmla="*/ 2 h 82"/>
                  <a:gd name="T96" fmla="*/ 616 w 1236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6" h="82">
                    <a:moveTo>
                      <a:pt x="616" y="0"/>
                    </a:moveTo>
                    <a:lnTo>
                      <a:pt x="616" y="0"/>
                    </a:lnTo>
                    <a:lnTo>
                      <a:pt x="492" y="2"/>
                    </a:lnTo>
                    <a:lnTo>
                      <a:pt x="376" y="4"/>
                    </a:lnTo>
                    <a:lnTo>
                      <a:pt x="272" y="8"/>
                    </a:lnTo>
                    <a:lnTo>
                      <a:pt x="180" y="12"/>
                    </a:lnTo>
                    <a:lnTo>
                      <a:pt x="106" y="18"/>
                    </a:lnTo>
                    <a:lnTo>
                      <a:pt x="48" y="26"/>
                    </a:lnTo>
                    <a:lnTo>
                      <a:pt x="28" y="30"/>
                    </a:lnTo>
                    <a:lnTo>
                      <a:pt x="12" y="34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12" y="50"/>
                    </a:lnTo>
                    <a:lnTo>
                      <a:pt x="28" y="54"/>
                    </a:lnTo>
                    <a:lnTo>
                      <a:pt x="48" y="56"/>
                    </a:lnTo>
                    <a:lnTo>
                      <a:pt x="106" y="64"/>
                    </a:lnTo>
                    <a:lnTo>
                      <a:pt x="180" y="70"/>
                    </a:lnTo>
                    <a:lnTo>
                      <a:pt x="272" y="74"/>
                    </a:lnTo>
                    <a:lnTo>
                      <a:pt x="376" y="78"/>
                    </a:lnTo>
                    <a:lnTo>
                      <a:pt x="492" y="82"/>
                    </a:lnTo>
                    <a:lnTo>
                      <a:pt x="616" y="82"/>
                    </a:lnTo>
                    <a:lnTo>
                      <a:pt x="616" y="82"/>
                    </a:lnTo>
                    <a:lnTo>
                      <a:pt x="742" y="82"/>
                    </a:lnTo>
                    <a:lnTo>
                      <a:pt x="858" y="78"/>
                    </a:lnTo>
                    <a:lnTo>
                      <a:pt x="964" y="74"/>
                    </a:lnTo>
                    <a:lnTo>
                      <a:pt x="1056" y="70"/>
                    </a:lnTo>
                    <a:lnTo>
                      <a:pt x="1130" y="64"/>
                    </a:lnTo>
                    <a:lnTo>
                      <a:pt x="1188" y="56"/>
                    </a:lnTo>
                    <a:lnTo>
                      <a:pt x="1208" y="54"/>
                    </a:lnTo>
                    <a:lnTo>
                      <a:pt x="1224" y="50"/>
                    </a:lnTo>
                    <a:lnTo>
                      <a:pt x="1232" y="46"/>
                    </a:lnTo>
                    <a:lnTo>
                      <a:pt x="1236" y="44"/>
                    </a:lnTo>
                    <a:lnTo>
                      <a:pt x="1236" y="42"/>
                    </a:lnTo>
                    <a:lnTo>
                      <a:pt x="1236" y="42"/>
                    </a:lnTo>
                    <a:lnTo>
                      <a:pt x="1236" y="40"/>
                    </a:lnTo>
                    <a:lnTo>
                      <a:pt x="1232" y="38"/>
                    </a:lnTo>
                    <a:lnTo>
                      <a:pt x="1224" y="34"/>
                    </a:lnTo>
                    <a:lnTo>
                      <a:pt x="1208" y="30"/>
                    </a:lnTo>
                    <a:lnTo>
                      <a:pt x="1188" y="26"/>
                    </a:lnTo>
                    <a:lnTo>
                      <a:pt x="1130" y="18"/>
                    </a:lnTo>
                    <a:lnTo>
                      <a:pt x="1056" y="12"/>
                    </a:lnTo>
                    <a:lnTo>
                      <a:pt x="964" y="8"/>
                    </a:lnTo>
                    <a:lnTo>
                      <a:pt x="858" y="4"/>
                    </a:lnTo>
                    <a:lnTo>
                      <a:pt x="742" y="2"/>
                    </a:lnTo>
                    <a:lnTo>
                      <a:pt x="6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499"/>
              <p:cNvSpPr>
                <a:spLocks noEditPoints="1"/>
              </p:cNvSpPr>
              <p:nvPr/>
            </p:nvSpPr>
            <p:spPr bwMode="auto">
              <a:xfrm>
                <a:off x="3238" y="4184"/>
                <a:ext cx="1224" cy="82"/>
              </a:xfrm>
              <a:custGeom>
                <a:avLst/>
                <a:gdLst>
                  <a:gd name="T0" fmla="*/ 610 w 1224"/>
                  <a:gd name="T1" fmla="*/ 82 h 82"/>
                  <a:gd name="T2" fmla="*/ 374 w 1224"/>
                  <a:gd name="T3" fmla="*/ 78 h 82"/>
                  <a:gd name="T4" fmla="*/ 182 w 1224"/>
                  <a:gd name="T5" fmla="*/ 70 h 82"/>
                  <a:gd name="T6" fmla="*/ 52 w 1224"/>
                  <a:gd name="T7" fmla="*/ 56 h 82"/>
                  <a:gd name="T8" fmla="*/ 16 w 1224"/>
                  <a:gd name="T9" fmla="*/ 50 h 82"/>
                  <a:gd name="T10" fmla="*/ 6 w 1224"/>
                  <a:gd name="T11" fmla="*/ 44 h 82"/>
                  <a:gd name="T12" fmla="*/ 4 w 1224"/>
                  <a:gd name="T13" fmla="*/ 42 h 82"/>
                  <a:gd name="T14" fmla="*/ 8 w 1224"/>
                  <a:gd name="T15" fmla="*/ 38 h 82"/>
                  <a:gd name="T16" fmla="*/ 32 w 1224"/>
                  <a:gd name="T17" fmla="*/ 30 h 82"/>
                  <a:gd name="T18" fmla="*/ 108 w 1224"/>
                  <a:gd name="T19" fmla="*/ 18 h 82"/>
                  <a:gd name="T20" fmla="*/ 270 w 1224"/>
                  <a:gd name="T21" fmla="*/ 8 h 82"/>
                  <a:gd name="T22" fmla="*/ 488 w 1224"/>
                  <a:gd name="T23" fmla="*/ 2 h 82"/>
                  <a:gd name="T24" fmla="*/ 610 w 1224"/>
                  <a:gd name="T25" fmla="*/ 2 h 82"/>
                  <a:gd name="T26" fmla="*/ 848 w 1224"/>
                  <a:gd name="T27" fmla="*/ 4 h 82"/>
                  <a:gd name="T28" fmla="*/ 1042 w 1224"/>
                  <a:gd name="T29" fmla="*/ 12 h 82"/>
                  <a:gd name="T30" fmla="*/ 1172 w 1224"/>
                  <a:gd name="T31" fmla="*/ 26 h 82"/>
                  <a:gd name="T32" fmla="*/ 1208 w 1224"/>
                  <a:gd name="T33" fmla="*/ 34 h 82"/>
                  <a:gd name="T34" fmla="*/ 1220 w 1224"/>
                  <a:gd name="T35" fmla="*/ 40 h 82"/>
                  <a:gd name="T36" fmla="*/ 1220 w 1224"/>
                  <a:gd name="T37" fmla="*/ 42 h 82"/>
                  <a:gd name="T38" fmla="*/ 1216 w 1224"/>
                  <a:gd name="T39" fmla="*/ 46 h 82"/>
                  <a:gd name="T40" fmla="*/ 1192 w 1224"/>
                  <a:gd name="T41" fmla="*/ 54 h 82"/>
                  <a:gd name="T42" fmla="*/ 1116 w 1224"/>
                  <a:gd name="T43" fmla="*/ 64 h 82"/>
                  <a:gd name="T44" fmla="*/ 952 w 1224"/>
                  <a:gd name="T45" fmla="*/ 74 h 82"/>
                  <a:gd name="T46" fmla="*/ 734 w 1224"/>
                  <a:gd name="T47" fmla="*/ 80 h 82"/>
                  <a:gd name="T48" fmla="*/ 610 w 1224"/>
                  <a:gd name="T49" fmla="*/ 0 h 82"/>
                  <a:gd name="T50" fmla="*/ 486 w 1224"/>
                  <a:gd name="T51" fmla="*/ 2 h 82"/>
                  <a:gd name="T52" fmla="*/ 268 w 1224"/>
                  <a:gd name="T53" fmla="*/ 8 h 82"/>
                  <a:gd name="T54" fmla="*/ 104 w 1224"/>
                  <a:gd name="T55" fmla="*/ 18 h 82"/>
                  <a:gd name="T56" fmla="*/ 26 w 1224"/>
                  <a:gd name="T57" fmla="*/ 30 h 82"/>
                  <a:gd name="T58" fmla="*/ 2 w 1224"/>
                  <a:gd name="T59" fmla="*/ 38 h 82"/>
                  <a:gd name="T60" fmla="*/ 0 w 1224"/>
                  <a:gd name="T61" fmla="*/ 42 h 82"/>
                  <a:gd name="T62" fmla="*/ 0 w 1224"/>
                  <a:gd name="T63" fmla="*/ 44 h 82"/>
                  <a:gd name="T64" fmla="*/ 12 w 1224"/>
                  <a:gd name="T65" fmla="*/ 50 h 82"/>
                  <a:gd name="T66" fmla="*/ 48 w 1224"/>
                  <a:gd name="T67" fmla="*/ 56 h 82"/>
                  <a:gd name="T68" fmla="*/ 178 w 1224"/>
                  <a:gd name="T69" fmla="*/ 70 h 82"/>
                  <a:gd name="T70" fmla="*/ 372 w 1224"/>
                  <a:gd name="T71" fmla="*/ 78 h 82"/>
                  <a:gd name="T72" fmla="*/ 610 w 1224"/>
                  <a:gd name="T73" fmla="*/ 82 h 82"/>
                  <a:gd name="T74" fmla="*/ 734 w 1224"/>
                  <a:gd name="T75" fmla="*/ 80 h 82"/>
                  <a:gd name="T76" fmla="*/ 954 w 1224"/>
                  <a:gd name="T77" fmla="*/ 74 h 82"/>
                  <a:gd name="T78" fmla="*/ 1120 w 1224"/>
                  <a:gd name="T79" fmla="*/ 64 h 82"/>
                  <a:gd name="T80" fmla="*/ 1198 w 1224"/>
                  <a:gd name="T81" fmla="*/ 54 h 82"/>
                  <a:gd name="T82" fmla="*/ 1222 w 1224"/>
                  <a:gd name="T83" fmla="*/ 46 h 82"/>
                  <a:gd name="T84" fmla="*/ 1224 w 1224"/>
                  <a:gd name="T85" fmla="*/ 42 h 82"/>
                  <a:gd name="T86" fmla="*/ 1224 w 1224"/>
                  <a:gd name="T87" fmla="*/ 40 h 82"/>
                  <a:gd name="T88" fmla="*/ 1212 w 1224"/>
                  <a:gd name="T89" fmla="*/ 34 h 82"/>
                  <a:gd name="T90" fmla="*/ 1178 w 1224"/>
                  <a:gd name="T91" fmla="*/ 26 h 82"/>
                  <a:gd name="T92" fmla="*/ 1046 w 1224"/>
                  <a:gd name="T93" fmla="*/ 12 h 82"/>
                  <a:gd name="T94" fmla="*/ 850 w 1224"/>
                  <a:gd name="T95" fmla="*/ 4 h 82"/>
                  <a:gd name="T96" fmla="*/ 610 w 122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24" h="82">
                    <a:moveTo>
                      <a:pt x="610" y="82"/>
                    </a:moveTo>
                    <a:lnTo>
                      <a:pt x="610" y="82"/>
                    </a:lnTo>
                    <a:lnTo>
                      <a:pt x="488" y="80"/>
                    </a:lnTo>
                    <a:lnTo>
                      <a:pt x="374" y="78"/>
                    </a:lnTo>
                    <a:lnTo>
                      <a:pt x="270" y="74"/>
                    </a:lnTo>
                    <a:lnTo>
                      <a:pt x="182" y="70"/>
                    </a:lnTo>
                    <a:lnTo>
                      <a:pt x="108" y="64"/>
                    </a:lnTo>
                    <a:lnTo>
                      <a:pt x="52" y="56"/>
                    </a:lnTo>
                    <a:lnTo>
                      <a:pt x="32" y="54"/>
                    </a:lnTo>
                    <a:lnTo>
                      <a:pt x="16" y="50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16" y="34"/>
                    </a:lnTo>
                    <a:lnTo>
                      <a:pt x="32" y="30"/>
                    </a:lnTo>
                    <a:lnTo>
                      <a:pt x="52" y="26"/>
                    </a:lnTo>
                    <a:lnTo>
                      <a:pt x="108" y="18"/>
                    </a:lnTo>
                    <a:lnTo>
                      <a:pt x="182" y="12"/>
                    </a:lnTo>
                    <a:lnTo>
                      <a:pt x="270" y="8"/>
                    </a:lnTo>
                    <a:lnTo>
                      <a:pt x="374" y="4"/>
                    </a:lnTo>
                    <a:lnTo>
                      <a:pt x="488" y="2"/>
                    </a:lnTo>
                    <a:lnTo>
                      <a:pt x="610" y="2"/>
                    </a:lnTo>
                    <a:lnTo>
                      <a:pt x="610" y="2"/>
                    </a:lnTo>
                    <a:lnTo>
                      <a:pt x="734" y="2"/>
                    </a:lnTo>
                    <a:lnTo>
                      <a:pt x="848" y="4"/>
                    </a:lnTo>
                    <a:lnTo>
                      <a:pt x="952" y="8"/>
                    </a:lnTo>
                    <a:lnTo>
                      <a:pt x="1042" y="12"/>
                    </a:lnTo>
                    <a:lnTo>
                      <a:pt x="1116" y="18"/>
                    </a:lnTo>
                    <a:lnTo>
                      <a:pt x="1172" y="26"/>
                    </a:lnTo>
                    <a:lnTo>
                      <a:pt x="1192" y="30"/>
                    </a:lnTo>
                    <a:lnTo>
                      <a:pt x="1208" y="34"/>
                    </a:lnTo>
                    <a:lnTo>
                      <a:pt x="1216" y="38"/>
                    </a:lnTo>
                    <a:lnTo>
                      <a:pt x="1220" y="40"/>
                    </a:lnTo>
                    <a:lnTo>
                      <a:pt x="1220" y="42"/>
                    </a:lnTo>
                    <a:lnTo>
                      <a:pt x="1220" y="42"/>
                    </a:lnTo>
                    <a:lnTo>
                      <a:pt x="1220" y="44"/>
                    </a:lnTo>
                    <a:lnTo>
                      <a:pt x="1216" y="46"/>
                    </a:lnTo>
                    <a:lnTo>
                      <a:pt x="1208" y="50"/>
                    </a:lnTo>
                    <a:lnTo>
                      <a:pt x="1192" y="54"/>
                    </a:lnTo>
                    <a:lnTo>
                      <a:pt x="1172" y="56"/>
                    </a:lnTo>
                    <a:lnTo>
                      <a:pt x="1116" y="64"/>
                    </a:lnTo>
                    <a:lnTo>
                      <a:pt x="1042" y="70"/>
                    </a:lnTo>
                    <a:lnTo>
                      <a:pt x="952" y="74"/>
                    </a:lnTo>
                    <a:lnTo>
                      <a:pt x="848" y="78"/>
                    </a:lnTo>
                    <a:lnTo>
                      <a:pt x="734" y="80"/>
                    </a:lnTo>
                    <a:lnTo>
                      <a:pt x="610" y="82"/>
                    </a:lnTo>
                    <a:close/>
                    <a:moveTo>
                      <a:pt x="610" y="0"/>
                    </a:moveTo>
                    <a:lnTo>
                      <a:pt x="610" y="0"/>
                    </a:lnTo>
                    <a:lnTo>
                      <a:pt x="486" y="2"/>
                    </a:lnTo>
                    <a:lnTo>
                      <a:pt x="372" y="4"/>
                    </a:lnTo>
                    <a:lnTo>
                      <a:pt x="268" y="8"/>
                    </a:lnTo>
                    <a:lnTo>
                      <a:pt x="178" y="12"/>
                    </a:lnTo>
                    <a:lnTo>
                      <a:pt x="104" y="18"/>
                    </a:lnTo>
                    <a:lnTo>
                      <a:pt x="48" y="26"/>
                    </a:lnTo>
                    <a:lnTo>
                      <a:pt x="26" y="30"/>
                    </a:lnTo>
                    <a:lnTo>
                      <a:pt x="12" y="34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12" y="50"/>
                    </a:lnTo>
                    <a:lnTo>
                      <a:pt x="26" y="54"/>
                    </a:lnTo>
                    <a:lnTo>
                      <a:pt x="48" y="56"/>
                    </a:lnTo>
                    <a:lnTo>
                      <a:pt x="104" y="64"/>
                    </a:lnTo>
                    <a:lnTo>
                      <a:pt x="178" y="70"/>
                    </a:lnTo>
                    <a:lnTo>
                      <a:pt x="268" y="74"/>
                    </a:lnTo>
                    <a:lnTo>
                      <a:pt x="372" y="78"/>
                    </a:lnTo>
                    <a:lnTo>
                      <a:pt x="486" y="80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734" y="80"/>
                    </a:lnTo>
                    <a:lnTo>
                      <a:pt x="850" y="78"/>
                    </a:lnTo>
                    <a:lnTo>
                      <a:pt x="954" y="74"/>
                    </a:lnTo>
                    <a:lnTo>
                      <a:pt x="1046" y="70"/>
                    </a:lnTo>
                    <a:lnTo>
                      <a:pt x="1120" y="64"/>
                    </a:lnTo>
                    <a:lnTo>
                      <a:pt x="1178" y="56"/>
                    </a:lnTo>
                    <a:lnTo>
                      <a:pt x="1198" y="54"/>
                    </a:lnTo>
                    <a:lnTo>
                      <a:pt x="1212" y="50"/>
                    </a:lnTo>
                    <a:lnTo>
                      <a:pt x="1222" y="46"/>
                    </a:lnTo>
                    <a:lnTo>
                      <a:pt x="1224" y="44"/>
                    </a:lnTo>
                    <a:lnTo>
                      <a:pt x="1224" y="42"/>
                    </a:lnTo>
                    <a:lnTo>
                      <a:pt x="1224" y="42"/>
                    </a:lnTo>
                    <a:lnTo>
                      <a:pt x="1224" y="40"/>
                    </a:lnTo>
                    <a:lnTo>
                      <a:pt x="1222" y="38"/>
                    </a:lnTo>
                    <a:lnTo>
                      <a:pt x="1212" y="34"/>
                    </a:lnTo>
                    <a:lnTo>
                      <a:pt x="1198" y="30"/>
                    </a:lnTo>
                    <a:lnTo>
                      <a:pt x="1178" y="26"/>
                    </a:lnTo>
                    <a:lnTo>
                      <a:pt x="1120" y="18"/>
                    </a:lnTo>
                    <a:lnTo>
                      <a:pt x="1046" y="12"/>
                    </a:lnTo>
                    <a:lnTo>
                      <a:pt x="954" y="8"/>
                    </a:lnTo>
                    <a:lnTo>
                      <a:pt x="850" y="4"/>
                    </a:lnTo>
                    <a:lnTo>
                      <a:pt x="734" y="2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B4A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500"/>
              <p:cNvSpPr>
                <a:spLocks/>
              </p:cNvSpPr>
              <p:nvPr/>
            </p:nvSpPr>
            <p:spPr bwMode="auto">
              <a:xfrm>
                <a:off x="3242" y="4186"/>
                <a:ext cx="1216" cy="80"/>
              </a:xfrm>
              <a:custGeom>
                <a:avLst/>
                <a:gdLst>
                  <a:gd name="T0" fmla="*/ 606 w 1216"/>
                  <a:gd name="T1" fmla="*/ 80 h 80"/>
                  <a:gd name="T2" fmla="*/ 606 w 1216"/>
                  <a:gd name="T3" fmla="*/ 80 h 80"/>
                  <a:gd name="T4" fmla="*/ 484 w 1216"/>
                  <a:gd name="T5" fmla="*/ 78 h 80"/>
                  <a:gd name="T6" fmla="*/ 370 w 1216"/>
                  <a:gd name="T7" fmla="*/ 76 h 80"/>
                  <a:gd name="T8" fmla="*/ 266 w 1216"/>
                  <a:gd name="T9" fmla="*/ 72 h 80"/>
                  <a:gd name="T10" fmla="*/ 178 w 1216"/>
                  <a:gd name="T11" fmla="*/ 68 h 80"/>
                  <a:gd name="T12" fmla="*/ 104 w 1216"/>
                  <a:gd name="T13" fmla="*/ 62 h 80"/>
                  <a:gd name="T14" fmla="*/ 48 w 1216"/>
                  <a:gd name="T15" fmla="*/ 54 h 80"/>
                  <a:gd name="T16" fmla="*/ 28 w 1216"/>
                  <a:gd name="T17" fmla="*/ 52 h 80"/>
                  <a:gd name="T18" fmla="*/ 12 w 1216"/>
                  <a:gd name="T19" fmla="*/ 48 h 80"/>
                  <a:gd name="T20" fmla="*/ 4 w 1216"/>
                  <a:gd name="T21" fmla="*/ 44 h 80"/>
                  <a:gd name="T22" fmla="*/ 2 w 1216"/>
                  <a:gd name="T23" fmla="*/ 42 h 80"/>
                  <a:gd name="T24" fmla="*/ 0 w 1216"/>
                  <a:gd name="T25" fmla="*/ 40 h 80"/>
                  <a:gd name="T26" fmla="*/ 0 w 1216"/>
                  <a:gd name="T27" fmla="*/ 40 h 80"/>
                  <a:gd name="T28" fmla="*/ 2 w 1216"/>
                  <a:gd name="T29" fmla="*/ 38 h 80"/>
                  <a:gd name="T30" fmla="*/ 4 w 1216"/>
                  <a:gd name="T31" fmla="*/ 36 h 80"/>
                  <a:gd name="T32" fmla="*/ 12 w 1216"/>
                  <a:gd name="T33" fmla="*/ 32 h 80"/>
                  <a:gd name="T34" fmla="*/ 28 w 1216"/>
                  <a:gd name="T35" fmla="*/ 28 h 80"/>
                  <a:gd name="T36" fmla="*/ 48 w 1216"/>
                  <a:gd name="T37" fmla="*/ 24 h 80"/>
                  <a:gd name="T38" fmla="*/ 104 w 1216"/>
                  <a:gd name="T39" fmla="*/ 16 h 80"/>
                  <a:gd name="T40" fmla="*/ 178 w 1216"/>
                  <a:gd name="T41" fmla="*/ 10 h 80"/>
                  <a:gd name="T42" fmla="*/ 266 w 1216"/>
                  <a:gd name="T43" fmla="*/ 6 h 80"/>
                  <a:gd name="T44" fmla="*/ 370 w 1216"/>
                  <a:gd name="T45" fmla="*/ 2 h 80"/>
                  <a:gd name="T46" fmla="*/ 484 w 1216"/>
                  <a:gd name="T47" fmla="*/ 0 h 80"/>
                  <a:gd name="T48" fmla="*/ 606 w 1216"/>
                  <a:gd name="T49" fmla="*/ 0 h 80"/>
                  <a:gd name="T50" fmla="*/ 606 w 1216"/>
                  <a:gd name="T51" fmla="*/ 0 h 80"/>
                  <a:gd name="T52" fmla="*/ 730 w 1216"/>
                  <a:gd name="T53" fmla="*/ 0 h 80"/>
                  <a:gd name="T54" fmla="*/ 844 w 1216"/>
                  <a:gd name="T55" fmla="*/ 2 h 80"/>
                  <a:gd name="T56" fmla="*/ 948 w 1216"/>
                  <a:gd name="T57" fmla="*/ 6 h 80"/>
                  <a:gd name="T58" fmla="*/ 1038 w 1216"/>
                  <a:gd name="T59" fmla="*/ 10 h 80"/>
                  <a:gd name="T60" fmla="*/ 1112 w 1216"/>
                  <a:gd name="T61" fmla="*/ 16 h 80"/>
                  <a:gd name="T62" fmla="*/ 1168 w 1216"/>
                  <a:gd name="T63" fmla="*/ 24 h 80"/>
                  <a:gd name="T64" fmla="*/ 1188 w 1216"/>
                  <a:gd name="T65" fmla="*/ 28 h 80"/>
                  <a:gd name="T66" fmla="*/ 1204 w 1216"/>
                  <a:gd name="T67" fmla="*/ 32 h 80"/>
                  <a:gd name="T68" fmla="*/ 1212 w 1216"/>
                  <a:gd name="T69" fmla="*/ 36 h 80"/>
                  <a:gd name="T70" fmla="*/ 1216 w 1216"/>
                  <a:gd name="T71" fmla="*/ 38 h 80"/>
                  <a:gd name="T72" fmla="*/ 1216 w 1216"/>
                  <a:gd name="T73" fmla="*/ 40 h 80"/>
                  <a:gd name="T74" fmla="*/ 1216 w 1216"/>
                  <a:gd name="T75" fmla="*/ 40 h 80"/>
                  <a:gd name="T76" fmla="*/ 1216 w 1216"/>
                  <a:gd name="T77" fmla="*/ 42 h 80"/>
                  <a:gd name="T78" fmla="*/ 1212 w 1216"/>
                  <a:gd name="T79" fmla="*/ 44 h 80"/>
                  <a:gd name="T80" fmla="*/ 1204 w 1216"/>
                  <a:gd name="T81" fmla="*/ 48 h 80"/>
                  <a:gd name="T82" fmla="*/ 1188 w 1216"/>
                  <a:gd name="T83" fmla="*/ 52 h 80"/>
                  <a:gd name="T84" fmla="*/ 1168 w 1216"/>
                  <a:gd name="T85" fmla="*/ 54 h 80"/>
                  <a:gd name="T86" fmla="*/ 1112 w 1216"/>
                  <a:gd name="T87" fmla="*/ 62 h 80"/>
                  <a:gd name="T88" fmla="*/ 1038 w 1216"/>
                  <a:gd name="T89" fmla="*/ 68 h 80"/>
                  <a:gd name="T90" fmla="*/ 948 w 1216"/>
                  <a:gd name="T91" fmla="*/ 72 h 80"/>
                  <a:gd name="T92" fmla="*/ 844 w 1216"/>
                  <a:gd name="T93" fmla="*/ 76 h 80"/>
                  <a:gd name="T94" fmla="*/ 730 w 1216"/>
                  <a:gd name="T95" fmla="*/ 78 h 80"/>
                  <a:gd name="T96" fmla="*/ 606 w 1216"/>
                  <a:gd name="T9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6" h="80">
                    <a:moveTo>
                      <a:pt x="606" y="80"/>
                    </a:moveTo>
                    <a:lnTo>
                      <a:pt x="606" y="80"/>
                    </a:lnTo>
                    <a:lnTo>
                      <a:pt x="484" y="78"/>
                    </a:lnTo>
                    <a:lnTo>
                      <a:pt x="370" y="76"/>
                    </a:lnTo>
                    <a:lnTo>
                      <a:pt x="266" y="72"/>
                    </a:lnTo>
                    <a:lnTo>
                      <a:pt x="178" y="68"/>
                    </a:lnTo>
                    <a:lnTo>
                      <a:pt x="104" y="62"/>
                    </a:lnTo>
                    <a:lnTo>
                      <a:pt x="48" y="54"/>
                    </a:lnTo>
                    <a:lnTo>
                      <a:pt x="28" y="52"/>
                    </a:lnTo>
                    <a:lnTo>
                      <a:pt x="12" y="48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12" y="32"/>
                    </a:lnTo>
                    <a:lnTo>
                      <a:pt x="28" y="28"/>
                    </a:lnTo>
                    <a:lnTo>
                      <a:pt x="48" y="24"/>
                    </a:lnTo>
                    <a:lnTo>
                      <a:pt x="104" y="16"/>
                    </a:lnTo>
                    <a:lnTo>
                      <a:pt x="178" y="10"/>
                    </a:lnTo>
                    <a:lnTo>
                      <a:pt x="266" y="6"/>
                    </a:lnTo>
                    <a:lnTo>
                      <a:pt x="370" y="2"/>
                    </a:lnTo>
                    <a:lnTo>
                      <a:pt x="484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730" y="0"/>
                    </a:lnTo>
                    <a:lnTo>
                      <a:pt x="844" y="2"/>
                    </a:lnTo>
                    <a:lnTo>
                      <a:pt x="948" y="6"/>
                    </a:lnTo>
                    <a:lnTo>
                      <a:pt x="1038" y="10"/>
                    </a:lnTo>
                    <a:lnTo>
                      <a:pt x="1112" y="16"/>
                    </a:lnTo>
                    <a:lnTo>
                      <a:pt x="1168" y="24"/>
                    </a:lnTo>
                    <a:lnTo>
                      <a:pt x="1188" y="28"/>
                    </a:lnTo>
                    <a:lnTo>
                      <a:pt x="1204" y="32"/>
                    </a:lnTo>
                    <a:lnTo>
                      <a:pt x="1212" y="36"/>
                    </a:lnTo>
                    <a:lnTo>
                      <a:pt x="1216" y="38"/>
                    </a:lnTo>
                    <a:lnTo>
                      <a:pt x="1216" y="40"/>
                    </a:lnTo>
                    <a:lnTo>
                      <a:pt x="1216" y="40"/>
                    </a:lnTo>
                    <a:lnTo>
                      <a:pt x="1216" y="42"/>
                    </a:lnTo>
                    <a:lnTo>
                      <a:pt x="1212" y="44"/>
                    </a:lnTo>
                    <a:lnTo>
                      <a:pt x="1204" y="48"/>
                    </a:lnTo>
                    <a:lnTo>
                      <a:pt x="1188" y="52"/>
                    </a:lnTo>
                    <a:lnTo>
                      <a:pt x="1168" y="54"/>
                    </a:lnTo>
                    <a:lnTo>
                      <a:pt x="1112" y="62"/>
                    </a:lnTo>
                    <a:lnTo>
                      <a:pt x="1038" y="68"/>
                    </a:lnTo>
                    <a:lnTo>
                      <a:pt x="948" y="72"/>
                    </a:lnTo>
                    <a:lnTo>
                      <a:pt x="844" y="76"/>
                    </a:lnTo>
                    <a:lnTo>
                      <a:pt x="730" y="78"/>
                    </a:lnTo>
                    <a:lnTo>
                      <a:pt x="606" y="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501"/>
              <p:cNvSpPr>
                <a:spLocks/>
              </p:cNvSpPr>
              <p:nvPr/>
            </p:nvSpPr>
            <p:spPr bwMode="auto">
              <a:xfrm>
                <a:off x="3238" y="4184"/>
                <a:ext cx="1224" cy="82"/>
              </a:xfrm>
              <a:custGeom>
                <a:avLst/>
                <a:gdLst>
                  <a:gd name="T0" fmla="*/ 610 w 1224"/>
                  <a:gd name="T1" fmla="*/ 0 h 82"/>
                  <a:gd name="T2" fmla="*/ 610 w 1224"/>
                  <a:gd name="T3" fmla="*/ 0 h 82"/>
                  <a:gd name="T4" fmla="*/ 486 w 1224"/>
                  <a:gd name="T5" fmla="*/ 2 h 82"/>
                  <a:gd name="T6" fmla="*/ 372 w 1224"/>
                  <a:gd name="T7" fmla="*/ 4 h 82"/>
                  <a:gd name="T8" fmla="*/ 268 w 1224"/>
                  <a:gd name="T9" fmla="*/ 8 h 82"/>
                  <a:gd name="T10" fmla="*/ 178 w 1224"/>
                  <a:gd name="T11" fmla="*/ 12 h 82"/>
                  <a:gd name="T12" fmla="*/ 104 w 1224"/>
                  <a:gd name="T13" fmla="*/ 18 h 82"/>
                  <a:gd name="T14" fmla="*/ 48 w 1224"/>
                  <a:gd name="T15" fmla="*/ 26 h 82"/>
                  <a:gd name="T16" fmla="*/ 26 w 1224"/>
                  <a:gd name="T17" fmla="*/ 30 h 82"/>
                  <a:gd name="T18" fmla="*/ 12 w 1224"/>
                  <a:gd name="T19" fmla="*/ 34 h 82"/>
                  <a:gd name="T20" fmla="*/ 2 w 1224"/>
                  <a:gd name="T21" fmla="*/ 38 h 82"/>
                  <a:gd name="T22" fmla="*/ 0 w 1224"/>
                  <a:gd name="T23" fmla="*/ 40 h 82"/>
                  <a:gd name="T24" fmla="*/ 0 w 1224"/>
                  <a:gd name="T25" fmla="*/ 42 h 82"/>
                  <a:gd name="T26" fmla="*/ 0 w 1224"/>
                  <a:gd name="T27" fmla="*/ 42 h 82"/>
                  <a:gd name="T28" fmla="*/ 0 w 1224"/>
                  <a:gd name="T29" fmla="*/ 44 h 82"/>
                  <a:gd name="T30" fmla="*/ 2 w 1224"/>
                  <a:gd name="T31" fmla="*/ 46 h 82"/>
                  <a:gd name="T32" fmla="*/ 12 w 1224"/>
                  <a:gd name="T33" fmla="*/ 50 h 82"/>
                  <a:gd name="T34" fmla="*/ 26 w 1224"/>
                  <a:gd name="T35" fmla="*/ 54 h 82"/>
                  <a:gd name="T36" fmla="*/ 48 w 1224"/>
                  <a:gd name="T37" fmla="*/ 56 h 82"/>
                  <a:gd name="T38" fmla="*/ 104 w 1224"/>
                  <a:gd name="T39" fmla="*/ 64 h 82"/>
                  <a:gd name="T40" fmla="*/ 178 w 1224"/>
                  <a:gd name="T41" fmla="*/ 70 h 82"/>
                  <a:gd name="T42" fmla="*/ 268 w 1224"/>
                  <a:gd name="T43" fmla="*/ 74 h 82"/>
                  <a:gd name="T44" fmla="*/ 372 w 1224"/>
                  <a:gd name="T45" fmla="*/ 78 h 82"/>
                  <a:gd name="T46" fmla="*/ 486 w 1224"/>
                  <a:gd name="T47" fmla="*/ 80 h 82"/>
                  <a:gd name="T48" fmla="*/ 610 w 1224"/>
                  <a:gd name="T49" fmla="*/ 82 h 82"/>
                  <a:gd name="T50" fmla="*/ 610 w 1224"/>
                  <a:gd name="T51" fmla="*/ 82 h 82"/>
                  <a:gd name="T52" fmla="*/ 734 w 1224"/>
                  <a:gd name="T53" fmla="*/ 80 h 82"/>
                  <a:gd name="T54" fmla="*/ 850 w 1224"/>
                  <a:gd name="T55" fmla="*/ 78 h 82"/>
                  <a:gd name="T56" fmla="*/ 954 w 1224"/>
                  <a:gd name="T57" fmla="*/ 74 h 82"/>
                  <a:gd name="T58" fmla="*/ 1046 w 1224"/>
                  <a:gd name="T59" fmla="*/ 70 h 82"/>
                  <a:gd name="T60" fmla="*/ 1120 w 1224"/>
                  <a:gd name="T61" fmla="*/ 64 h 82"/>
                  <a:gd name="T62" fmla="*/ 1178 w 1224"/>
                  <a:gd name="T63" fmla="*/ 56 h 82"/>
                  <a:gd name="T64" fmla="*/ 1198 w 1224"/>
                  <a:gd name="T65" fmla="*/ 54 h 82"/>
                  <a:gd name="T66" fmla="*/ 1212 w 1224"/>
                  <a:gd name="T67" fmla="*/ 50 h 82"/>
                  <a:gd name="T68" fmla="*/ 1222 w 1224"/>
                  <a:gd name="T69" fmla="*/ 46 h 82"/>
                  <a:gd name="T70" fmla="*/ 1224 w 1224"/>
                  <a:gd name="T71" fmla="*/ 44 h 82"/>
                  <a:gd name="T72" fmla="*/ 1224 w 1224"/>
                  <a:gd name="T73" fmla="*/ 42 h 82"/>
                  <a:gd name="T74" fmla="*/ 1224 w 1224"/>
                  <a:gd name="T75" fmla="*/ 42 h 82"/>
                  <a:gd name="T76" fmla="*/ 1224 w 1224"/>
                  <a:gd name="T77" fmla="*/ 40 h 82"/>
                  <a:gd name="T78" fmla="*/ 1222 w 1224"/>
                  <a:gd name="T79" fmla="*/ 38 h 82"/>
                  <a:gd name="T80" fmla="*/ 1212 w 1224"/>
                  <a:gd name="T81" fmla="*/ 34 h 82"/>
                  <a:gd name="T82" fmla="*/ 1198 w 1224"/>
                  <a:gd name="T83" fmla="*/ 30 h 82"/>
                  <a:gd name="T84" fmla="*/ 1178 w 1224"/>
                  <a:gd name="T85" fmla="*/ 26 h 82"/>
                  <a:gd name="T86" fmla="*/ 1120 w 1224"/>
                  <a:gd name="T87" fmla="*/ 18 h 82"/>
                  <a:gd name="T88" fmla="*/ 1046 w 1224"/>
                  <a:gd name="T89" fmla="*/ 12 h 82"/>
                  <a:gd name="T90" fmla="*/ 954 w 1224"/>
                  <a:gd name="T91" fmla="*/ 8 h 82"/>
                  <a:gd name="T92" fmla="*/ 850 w 1224"/>
                  <a:gd name="T93" fmla="*/ 4 h 82"/>
                  <a:gd name="T94" fmla="*/ 734 w 1224"/>
                  <a:gd name="T95" fmla="*/ 2 h 82"/>
                  <a:gd name="T96" fmla="*/ 610 w 122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24" h="82">
                    <a:moveTo>
                      <a:pt x="610" y="0"/>
                    </a:moveTo>
                    <a:lnTo>
                      <a:pt x="610" y="0"/>
                    </a:lnTo>
                    <a:lnTo>
                      <a:pt x="486" y="2"/>
                    </a:lnTo>
                    <a:lnTo>
                      <a:pt x="372" y="4"/>
                    </a:lnTo>
                    <a:lnTo>
                      <a:pt x="268" y="8"/>
                    </a:lnTo>
                    <a:lnTo>
                      <a:pt x="178" y="12"/>
                    </a:lnTo>
                    <a:lnTo>
                      <a:pt x="104" y="18"/>
                    </a:lnTo>
                    <a:lnTo>
                      <a:pt x="48" y="26"/>
                    </a:lnTo>
                    <a:lnTo>
                      <a:pt x="26" y="30"/>
                    </a:lnTo>
                    <a:lnTo>
                      <a:pt x="12" y="34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12" y="50"/>
                    </a:lnTo>
                    <a:lnTo>
                      <a:pt x="26" y="54"/>
                    </a:lnTo>
                    <a:lnTo>
                      <a:pt x="48" y="56"/>
                    </a:lnTo>
                    <a:lnTo>
                      <a:pt x="104" y="64"/>
                    </a:lnTo>
                    <a:lnTo>
                      <a:pt x="178" y="70"/>
                    </a:lnTo>
                    <a:lnTo>
                      <a:pt x="268" y="74"/>
                    </a:lnTo>
                    <a:lnTo>
                      <a:pt x="372" y="78"/>
                    </a:lnTo>
                    <a:lnTo>
                      <a:pt x="486" y="80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734" y="80"/>
                    </a:lnTo>
                    <a:lnTo>
                      <a:pt x="850" y="78"/>
                    </a:lnTo>
                    <a:lnTo>
                      <a:pt x="954" y="74"/>
                    </a:lnTo>
                    <a:lnTo>
                      <a:pt x="1046" y="70"/>
                    </a:lnTo>
                    <a:lnTo>
                      <a:pt x="1120" y="64"/>
                    </a:lnTo>
                    <a:lnTo>
                      <a:pt x="1178" y="56"/>
                    </a:lnTo>
                    <a:lnTo>
                      <a:pt x="1198" y="54"/>
                    </a:lnTo>
                    <a:lnTo>
                      <a:pt x="1212" y="50"/>
                    </a:lnTo>
                    <a:lnTo>
                      <a:pt x="1222" y="46"/>
                    </a:lnTo>
                    <a:lnTo>
                      <a:pt x="1224" y="44"/>
                    </a:lnTo>
                    <a:lnTo>
                      <a:pt x="1224" y="42"/>
                    </a:lnTo>
                    <a:lnTo>
                      <a:pt x="1224" y="42"/>
                    </a:lnTo>
                    <a:lnTo>
                      <a:pt x="1224" y="40"/>
                    </a:lnTo>
                    <a:lnTo>
                      <a:pt x="1222" y="38"/>
                    </a:lnTo>
                    <a:lnTo>
                      <a:pt x="1212" y="34"/>
                    </a:lnTo>
                    <a:lnTo>
                      <a:pt x="1198" y="30"/>
                    </a:lnTo>
                    <a:lnTo>
                      <a:pt x="1178" y="26"/>
                    </a:lnTo>
                    <a:lnTo>
                      <a:pt x="1120" y="18"/>
                    </a:lnTo>
                    <a:lnTo>
                      <a:pt x="1046" y="12"/>
                    </a:lnTo>
                    <a:lnTo>
                      <a:pt x="954" y="8"/>
                    </a:lnTo>
                    <a:lnTo>
                      <a:pt x="850" y="4"/>
                    </a:lnTo>
                    <a:lnTo>
                      <a:pt x="734" y="2"/>
                    </a:lnTo>
                    <a:lnTo>
                      <a:pt x="6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502"/>
              <p:cNvSpPr>
                <a:spLocks noEditPoints="1"/>
              </p:cNvSpPr>
              <p:nvPr/>
            </p:nvSpPr>
            <p:spPr bwMode="auto">
              <a:xfrm>
                <a:off x="3242" y="4186"/>
                <a:ext cx="1216" cy="80"/>
              </a:xfrm>
              <a:custGeom>
                <a:avLst/>
                <a:gdLst>
                  <a:gd name="T0" fmla="*/ 606 w 1216"/>
                  <a:gd name="T1" fmla="*/ 80 h 80"/>
                  <a:gd name="T2" fmla="*/ 372 w 1216"/>
                  <a:gd name="T3" fmla="*/ 76 h 80"/>
                  <a:gd name="T4" fmla="*/ 182 w 1216"/>
                  <a:gd name="T5" fmla="*/ 68 h 80"/>
                  <a:gd name="T6" fmla="*/ 52 w 1216"/>
                  <a:gd name="T7" fmla="*/ 54 h 80"/>
                  <a:gd name="T8" fmla="*/ 18 w 1216"/>
                  <a:gd name="T9" fmla="*/ 48 h 80"/>
                  <a:gd name="T10" fmla="*/ 6 w 1216"/>
                  <a:gd name="T11" fmla="*/ 42 h 80"/>
                  <a:gd name="T12" fmla="*/ 6 w 1216"/>
                  <a:gd name="T13" fmla="*/ 40 h 80"/>
                  <a:gd name="T14" fmla="*/ 8 w 1216"/>
                  <a:gd name="T15" fmla="*/ 36 h 80"/>
                  <a:gd name="T16" fmla="*/ 32 w 1216"/>
                  <a:gd name="T17" fmla="*/ 28 h 80"/>
                  <a:gd name="T18" fmla="*/ 108 w 1216"/>
                  <a:gd name="T19" fmla="*/ 16 h 80"/>
                  <a:gd name="T20" fmla="*/ 270 w 1216"/>
                  <a:gd name="T21" fmla="*/ 6 h 80"/>
                  <a:gd name="T22" fmla="*/ 484 w 1216"/>
                  <a:gd name="T23" fmla="*/ 0 h 80"/>
                  <a:gd name="T24" fmla="*/ 606 w 1216"/>
                  <a:gd name="T25" fmla="*/ 0 h 80"/>
                  <a:gd name="T26" fmla="*/ 842 w 1216"/>
                  <a:gd name="T27" fmla="*/ 2 h 80"/>
                  <a:gd name="T28" fmla="*/ 1034 w 1216"/>
                  <a:gd name="T29" fmla="*/ 10 h 80"/>
                  <a:gd name="T30" fmla="*/ 1164 w 1216"/>
                  <a:gd name="T31" fmla="*/ 24 h 80"/>
                  <a:gd name="T32" fmla="*/ 1198 w 1216"/>
                  <a:gd name="T33" fmla="*/ 32 h 80"/>
                  <a:gd name="T34" fmla="*/ 1210 w 1216"/>
                  <a:gd name="T35" fmla="*/ 38 h 80"/>
                  <a:gd name="T36" fmla="*/ 1210 w 1216"/>
                  <a:gd name="T37" fmla="*/ 40 h 80"/>
                  <a:gd name="T38" fmla="*/ 1208 w 1216"/>
                  <a:gd name="T39" fmla="*/ 44 h 80"/>
                  <a:gd name="T40" fmla="*/ 1184 w 1216"/>
                  <a:gd name="T41" fmla="*/ 50 h 80"/>
                  <a:gd name="T42" fmla="*/ 1108 w 1216"/>
                  <a:gd name="T43" fmla="*/ 62 h 80"/>
                  <a:gd name="T44" fmla="*/ 946 w 1216"/>
                  <a:gd name="T45" fmla="*/ 72 h 80"/>
                  <a:gd name="T46" fmla="*/ 728 w 1216"/>
                  <a:gd name="T47" fmla="*/ 78 h 80"/>
                  <a:gd name="T48" fmla="*/ 606 w 1216"/>
                  <a:gd name="T49" fmla="*/ 0 h 80"/>
                  <a:gd name="T50" fmla="*/ 484 w 1216"/>
                  <a:gd name="T51" fmla="*/ 0 h 80"/>
                  <a:gd name="T52" fmla="*/ 266 w 1216"/>
                  <a:gd name="T53" fmla="*/ 6 h 80"/>
                  <a:gd name="T54" fmla="*/ 104 w 1216"/>
                  <a:gd name="T55" fmla="*/ 16 h 80"/>
                  <a:gd name="T56" fmla="*/ 28 w 1216"/>
                  <a:gd name="T57" fmla="*/ 28 h 80"/>
                  <a:gd name="T58" fmla="*/ 4 w 1216"/>
                  <a:gd name="T59" fmla="*/ 36 h 80"/>
                  <a:gd name="T60" fmla="*/ 0 w 1216"/>
                  <a:gd name="T61" fmla="*/ 40 h 80"/>
                  <a:gd name="T62" fmla="*/ 2 w 1216"/>
                  <a:gd name="T63" fmla="*/ 42 h 80"/>
                  <a:gd name="T64" fmla="*/ 12 w 1216"/>
                  <a:gd name="T65" fmla="*/ 48 h 80"/>
                  <a:gd name="T66" fmla="*/ 48 w 1216"/>
                  <a:gd name="T67" fmla="*/ 54 h 80"/>
                  <a:gd name="T68" fmla="*/ 178 w 1216"/>
                  <a:gd name="T69" fmla="*/ 68 h 80"/>
                  <a:gd name="T70" fmla="*/ 370 w 1216"/>
                  <a:gd name="T71" fmla="*/ 76 h 80"/>
                  <a:gd name="T72" fmla="*/ 606 w 1216"/>
                  <a:gd name="T73" fmla="*/ 80 h 80"/>
                  <a:gd name="T74" fmla="*/ 730 w 1216"/>
                  <a:gd name="T75" fmla="*/ 78 h 80"/>
                  <a:gd name="T76" fmla="*/ 948 w 1216"/>
                  <a:gd name="T77" fmla="*/ 72 h 80"/>
                  <a:gd name="T78" fmla="*/ 1112 w 1216"/>
                  <a:gd name="T79" fmla="*/ 62 h 80"/>
                  <a:gd name="T80" fmla="*/ 1188 w 1216"/>
                  <a:gd name="T81" fmla="*/ 52 h 80"/>
                  <a:gd name="T82" fmla="*/ 1212 w 1216"/>
                  <a:gd name="T83" fmla="*/ 44 h 80"/>
                  <a:gd name="T84" fmla="*/ 1216 w 1216"/>
                  <a:gd name="T85" fmla="*/ 40 h 80"/>
                  <a:gd name="T86" fmla="*/ 1216 w 1216"/>
                  <a:gd name="T87" fmla="*/ 38 h 80"/>
                  <a:gd name="T88" fmla="*/ 1204 w 1216"/>
                  <a:gd name="T89" fmla="*/ 32 h 80"/>
                  <a:gd name="T90" fmla="*/ 1168 w 1216"/>
                  <a:gd name="T91" fmla="*/ 24 h 80"/>
                  <a:gd name="T92" fmla="*/ 1038 w 1216"/>
                  <a:gd name="T93" fmla="*/ 10 h 80"/>
                  <a:gd name="T94" fmla="*/ 844 w 1216"/>
                  <a:gd name="T95" fmla="*/ 2 h 80"/>
                  <a:gd name="T96" fmla="*/ 606 w 1216"/>
                  <a:gd name="T9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6" h="80">
                    <a:moveTo>
                      <a:pt x="606" y="80"/>
                    </a:moveTo>
                    <a:lnTo>
                      <a:pt x="606" y="80"/>
                    </a:lnTo>
                    <a:lnTo>
                      <a:pt x="484" y="78"/>
                    </a:lnTo>
                    <a:lnTo>
                      <a:pt x="372" y="76"/>
                    </a:lnTo>
                    <a:lnTo>
                      <a:pt x="270" y="72"/>
                    </a:lnTo>
                    <a:lnTo>
                      <a:pt x="182" y="68"/>
                    </a:lnTo>
                    <a:lnTo>
                      <a:pt x="108" y="62"/>
                    </a:lnTo>
                    <a:lnTo>
                      <a:pt x="52" y="54"/>
                    </a:lnTo>
                    <a:lnTo>
                      <a:pt x="32" y="50"/>
                    </a:lnTo>
                    <a:lnTo>
                      <a:pt x="18" y="48"/>
                    </a:lnTo>
                    <a:lnTo>
                      <a:pt x="8" y="44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8" y="32"/>
                    </a:lnTo>
                    <a:lnTo>
                      <a:pt x="32" y="28"/>
                    </a:lnTo>
                    <a:lnTo>
                      <a:pt x="52" y="24"/>
                    </a:lnTo>
                    <a:lnTo>
                      <a:pt x="108" y="16"/>
                    </a:lnTo>
                    <a:lnTo>
                      <a:pt x="182" y="10"/>
                    </a:lnTo>
                    <a:lnTo>
                      <a:pt x="270" y="6"/>
                    </a:lnTo>
                    <a:lnTo>
                      <a:pt x="372" y="2"/>
                    </a:lnTo>
                    <a:lnTo>
                      <a:pt x="484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728" y="0"/>
                    </a:lnTo>
                    <a:lnTo>
                      <a:pt x="842" y="2"/>
                    </a:lnTo>
                    <a:lnTo>
                      <a:pt x="946" y="6"/>
                    </a:lnTo>
                    <a:lnTo>
                      <a:pt x="1034" y="10"/>
                    </a:lnTo>
                    <a:lnTo>
                      <a:pt x="1108" y="16"/>
                    </a:lnTo>
                    <a:lnTo>
                      <a:pt x="1164" y="24"/>
                    </a:lnTo>
                    <a:lnTo>
                      <a:pt x="1184" y="28"/>
                    </a:lnTo>
                    <a:lnTo>
                      <a:pt x="1198" y="32"/>
                    </a:lnTo>
                    <a:lnTo>
                      <a:pt x="1208" y="36"/>
                    </a:lnTo>
                    <a:lnTo>
                      <a:pt x="1210" y="38"/>
                    </a:lnTo>
                    <a:lnTo>
                      <a:pt x="1210" y="40"/>
                    </a:lnTo>
                    <a:lnTo>
                      <a:pt x="1210" y="40"/>
                    </a:lnTo>
                    <a:lnTo>
                      <a:pt x="1210" y="42"/>
                    </a:lnTo>
                    <a:lnTo>
                      <a:pt x="1208" y="44"/>
                    </a:lnTo>
                    <a:lnTo>
                      <a:pt x="1198" y="48"/>
                    </a:lnTo>
                    <a:lnTo>
                      <a:pt x="1184" y="50"/>
                    </a:lnTo>
                    <a:lnTo>
                      <a:pt x="1164" y="54"/>
                    </a:lnTo>
                    <a:lnTo>
                      <a:pt x="1108" y="62"/>
                    </a:lnTo>
                    <a:lnTo>
                      <a:pt x="1034" y="68"/>
                    </a:lnTo>
                    <a:lnTo>
                      <a:pt x="946" y="72"/>
                    </a:lnTo>
                    <a:lnTo>
                      <a:pt x="842" y="76"/>
                    </a:lnTo>
                    <a:lnTo>
                      <a:pt x="728" y="78"/>
                    </a:lnTo>
                    <a:lnTo>
                      <a:pt x="606" y="80"/>
                    </a:lnTo>
                    <a:close/>
                    <a:moveTo>
                      <a:pt x="606" y="0"/>
                    </a:moveTo>
                    <a:lnTo>
                      <a:pt x="606" y="0"/>
                    </a:lnTo>
                    <a:lnTo>
                      <a:pt x="484" y="0"/>
                    </a:lnTo>
                    <a:lnTo>
                      <a:pt x="370" y="2"/>
                    </a:lnTo>
                    <a:lnTo>
                      <a:pt x="266" y="6"/>
                    </a:lnTo>
                    <a:lnTo>
                      <a:pt x="178" y="10"/>
                    </a:lnTo>
                    <a:lnTo>
                      <a:pt x="104" y="16"/>
                    </a:lnTo>
                    <a:lnTo>
                      <a:pt x="48" y="24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12" y="48"/>
                    </a:lnTo>
                    <a:lnTo>
                      <a:pt x="28" y="52"/>
                    </a:lnTo>
                    <a:lnTo>
                      <a:pt x="48" y="54"/>
                    </a:lnTo>
                    <a:lnTo>
                      <a:pt x="104" y="62"/>
                    </a:lnTo>
                    <a:lnTo>
                      <a:pt x="178" y="68"/>
                    </a:lnTo>
                    <a:lnTo>
                      <a:pt x="266" y="72"/>
                    </a:lnTo>
                    <a:lnTo>
                      <a:pt x="370" y="76"/>
                    </a:lnTo>
                    <a:lnTo>
                      <a:pt x="484" y="78"/>
                    </a:lnTo>
                    <a:lnTo>
                      <a:pt x="606" y="80"/>
                    </a:lnTo>
                    <a:lnTo>
                      <a:pt x="606" y="80"/>
                    </a:lnTo>
                    <a:lnTo>
                      <a:pt x="730" y="78"/>
                    </a:lnTo>
                    <a:lnTo>
                      <a:pt x="844" y="76"/>
                    </a:lnTo>
                    <a:lnTo>
                      <a:pt x="948" y="72"/>
                    </a:lnTo>
                    <a:lnTo>
                      <a:pt x="1038" y="68"/>
                    </a:lnTo>
                    <a:lnTo>
                      <a:pt x="1112" y="62"/>
                    </a:lnTo>
                    <a:lnTo>
                      <a:pt x="1168" y="54"/>
                    </a:lnTo>
                    <a:lnTo>
                      <a:pt x="1188" y="52"/>
                    </a:lnTo>
                    <a:lnTo>
                      <a:pt x="1204" y="48"/>
                    </a:lnTo>
                    <a:lnTo>
                      <a:pt x="1212" y="44"/>
                    </a:lnTo>
                    <a:lnTo>
                      <a:pt x="1216" y="42"/>
                    </a:lnTo>
                    <a:lnTo>
                      <a:pt x="1216" y="40"/>
                    </a:lnTo>
                    <a:lnTo>
                      <a:pt x="1216" y="40"/>
                    </a:lnTo>
                    <a:lnTo>
                      <a:pt x="1216" y="38"/>
                    </a:lnTo>
                    <a:lnTo>
                      <a:pt x="1212" y="36"/>
                    </a:lnTo>
                    <a:lnTo>
                      <a:pt x="1204" y="32"/>
                    </a:lnTo>
                    <a:lnTo>
                      <a:pt x="1188" y="28"/>
                    </a:lnTo>
                    <a:lnTo>
                      <a:pt x="1168" y="24"/>
                    </a:lnTo>
                    <a:lnTo>
                      <a:pt x="1112" y="16"/>
                    </a:lnTo>
                    <a:lnTo>
                      <a:pt x="1038" y="10"/>
                    </a:lnTo>
                    <a:lnTo>
                      <a:pt x="948" y="6"/>
                    </a:lnTo>
                    <a:lnTo>
                      <a:pt x="844" y="2"/>
                    </a:lnTo>
                    <a:lnTo>
                      <a:pt x="730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B3A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503"/>
              <p:cNvSpPr>
                <a:spLocks/>
              </p:cNvSpPr>
              <p:nvPr/>
            </p:nvSpPr>
            <p:spPr bwMode="auto">
              <a:xfrm>
                <a:off x="3248" y="4186"/>
                <a:ext cx="1204" cy="80"/>
              </a:xfrm>
              <a:custGeom>
                <a:avLst/>
                <a:gdLst>
                  <a:gd name="T0" fmla="*/ 600 w 1204"/>
                  <a:gd name="T1" fmla="*/ 80 h 80"/>
                  <a:gd name="T2" fmla="*/ 600 w 1204"/>
                  <a:gd name="T3" fmla="*/ 80 h 80"/>
                  <a:gd name="T4" fmla="*/ 478 w 1204"/>
                  <a:gd name="T5" fmla="*/ 78 h 80"/>
                  <a:gd name="T6" fmla="*/ 366 w 1204"/>
                  <a:gd name="T7" fmla="*/ 76 h 80"/>
                  <a:gd name="T8" fmla="*/ 264 w 1204"/>
                  <a:gd name="T9" fmla="*/ 72 h 80"/>
                  <a:gd name="T10" fmla="*/ 176 w 1204"/>
                  <a:gd name="T11" fmla="*/ 68 h 80"/>
                  <a:gd name="T12" fmla="*/ 102 w 1204"/>
                  <a:gd name="T13" fmla="*/ 62 h 80"/>
                  <a:gd name="T14" fmla="*/ 46 w 1204"/>
                  <a:gd name="T15" fmla="*/ 54 h 80"/>
                  <a:gd name="T16" fmla="*/ 26 w 1204"/>
                  <a:gd name="T17" fmla="*/ 50 h 80"/>
                  <a:gd name="T18" fmla="*/ 12 w 1204"/>
                  <a:gd name="T19" fmla="*/ 48 h 80"/>
                  <a:gd name="T20" fmla="*/ 2 w 1204"/>
                  <a:gd name="T21" fmla="*/ 44 h 80"/>
                  <a:gd name="T22" fmla="*/ 0 w 1204"/>
                  <a:gd name="T23" fmla="*/ 42 h 80"/>
                  <a:gd name="T24" fmla="*/ 0 w 1204"/>
                  <a:gd name="T25" fmla="*/ 40 h 80"/>
                  <a:gd name="T26" fmla="*/ 0 w 1204"/>
                  <a:gd name="T27" fmla="*/ 40 h 80"/>
                  <a:gd name="T28" fmla="*/ 0 w 1204"/>
                  <a:gd name="T29" fmla="*/ 38 h 80"/>
                  <a:gd name="T30" fmla="*/ 2 w 1204"/>
                  <a:gd name="T31" fmla="*/ 36 h 80"/>
                  <a:gd name="T32" fmla="*/ 12 w 1204"/>
                  <a:gd name="T33" fmla="*/ 32 h 80"/>
                  <a:gd name="T34" fmla="*/ 26 w 1204"/>
                  <a:gd name="T35" fmla="*/ 28 h 80"/>
                  <a:gd name="T36" fmla="*/ 46 w 1204"/>
                  <a:gd name="T37" fmla="*/ 24 h 80"/>
                  <a:gd name="T38" fmla="*/ 102 w 1204"/>
                  <a:gd name="T39" fmla="*/ 16 h 80"/>
                  <a:gd name="T40" fmla="*/ 176 w 1204"/>
                  <a:gd name="T41" fmla="*/ 10 h 80"/>
                  <a:gd name="T42" fmla="*/ 264 w 1204"/>
                  <a:gd name="T43" fmla="*/ 6 h 80"/>
                  <a:gd name="T44" fmla="*/ 366 w 1204"/>
                  <a:gd name="T45" fmla="*/ 2 h 80"/>
                  <a:gd name="T46" fmla="*/ 478 w 1204"/>
                  <a:gd name="T47" fmla="*/ 0 h 80"/>
                  <a:gd name="T48" fmla="*/ 600 w 1204"/>
                  <a:gd name="T49" fmla="*/ 0 h 80"/>
                  <a:gd name="T50" fmla="*/ 600 w 1204"/>
                  <a:gd name="T51" fmla="*/ 0 h 80"/>
                  <a:gd name="T52" fmla="*/ 722 w 1204"/>
                  <a:gd name="T53" fmla="*/ 0 h 80"/>
                  <a:gd name="T54" fmla="*/ 836 w 1204"/>
                  <a:gd name="T55" fmla="*/ 2 h 80"/>
                  <a:gd name="T56" fmla="*/ 940 w 1204"/>
                  <a:gd name="T57" fmla="*/ 6 h 80"/>
                  <a:gd name="T58" fmla="*/ 1028 w 1204"/>
                  <a:gd name="T59" fmla="*/ 10 h 80"/>
                  <a:gd name="T60" fmla="*/ 1102 w 1204"/>
                  <a:gd name="T61" fmla="*/ 16 h 80"/>
                  <a:gd name="T62" fmla="*/ 1158 w 1204"/>
                  <a:gd name="T63" fmla="*/ 24 h 80"/>
                  <a:gd name="T64" fmla="*/ 1178 w 1204"/>
                  <a:gd name="T65" fmla="*/ 28 h 80"/>
                  <a:gd name="T66" fmla="*/ 1192 w 1204"/>
                  <a:gd name="T67" fmla="*/ 32 h 80"/>
                  <a:gd name="T68" fmla="*/ 1202 w 1204"/>
                  <a:gd name="T69" fmla="*/ 36 h 80"/>
                  <a:gd name="T70" fmla="*/ 1204 w 1204"/>
                  <a:gd name="T71" fmla="*/ 38 h 80"/>
                  <a:gd name="T72" fmla="*/ 1204 w 1204"/>
                  <a:gd name="T73" fmla="*/ 40 h 80"/>
                  <a:gd name="T74" fmla="*/ 1204 w 1204"/>
                  <a:gd name="T75" fmla="*/ 40 h 80"/>
                  <a:gd name="T76" fmla="*/ 1204 w 1204"/>
                  <a:gd name="T77" fmla="*/ 42 h 80"/>
                  <a:gd name="T78" fmla="*/ 1202 w 1204"/>
                  <a:gd name="T79" fmla="*/ 44 h 80"/>
                  <a:gd name="T80" fmla="*/ 1192 w 1204"/>
                  <a:gd name="T81" fmla="*/ 48 h 80"/>
                  <a:gd name="T82" fmla="*/ 1178 w 1204"/>
                  <a:gd name="T83" fmla="*/ 50 h 80"/>
                  <a:gd name="T84" fmla="*/ 1158 w 1204"/>
                  <a:gd name="T85" fmla="*/ 54 h 80"/>
                  <a:gd name="T86" fmla="*/ 1102 w 1204"/>
                  <a:gd name="T87" fmla="*/ 62 h 80"/>
                  <a:gd name="T88" fmla="*/ 1028 w 1204"/>
                  <a:gd name="T89" fmla="*/ 68 h 80"/>
                  <a:gd name="T90" fmla="*/ 940 w 1204"/>
                  <a:gd name="T91" fmla="*/ 72 h 80"/>
                  <a:gd name="T92" fmla="*/ 836 w 1204"/>
                  <a:gd name="T93" fmla="*/ 76 h 80"/>
                  <a:gd name="T94" fmla="*/ 722 w 1204"/>
                  <a:gd name="T95" fmla="*/ 78 h 80"/>
                  <a:gd name="T96" fmla="*/ 600 w 1204"/>
                  <a:gd name="T9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4" h="80">
                    <a:moveTo>
                      <a:pt x="600" y="80"/>
                    </a:moveTo>
                    <a:lnTo>
                      <a:pt x="600" y="80"/>
                    </a:lnTo>
                    <a:lnTo>
                      <a:pt x="478" y="78"/>
                    </a:lnTo>
                    <a:lnTo>
                      <a:pt x="366" y="76"/>
                    </a:lnTo>
                    <a:lnTo>
                      <a:pt x="264" y="72"/>
                    </a:lnTo>
                    <a:lnTo>
                      <a:pt x="176" y="68"/>
                    </a:lnTo>
                    <a:lnTo>
                      <a:pt x="102" y="62"/>
                    </a:lnTo>
                    <a:lnTo>
                      <a:pt x="46" y="54"/>
                    </a:lnTo>
                    <a:lnTo>
                      <a:pt x="26" y="50"/>
                    </a:lnTo>
                    <a:lnTo>
                      <a:pt x="12" y="48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12" y="32"/>
                    </a:lnTo>
                    <a:lnTo>
                      <a:pt x="26" y="28"/>
                    </a:lnTo>
                    <a:lnTo>
                      <a:pt x="46" y="24"/>
                    </a:lnTo>
                    <a:lnTo>
                      <a:pt x="102" y="16"/>
                    </a:lnTo>
                    <a:lnTo>
                      <a:pt x="176" y="10"/>
                    </a:lnTo>
                    <a:lnTo>
                      <a:pt x="264" y="6"/>
                    </a:lnTo>
                    <a:lnTo>
                      <a:pt x="366" y="2"/>
                    </a:lnTo>
                    <a:lnTo>
                      <a:pt x="478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722" y="0"/>
                    </a:lnTo>
                    <a:lnTo>
                      <a:pt x="836" y="2"/>
                    </a:lnTo>
                    <a:lnTo>
                      <a:pt x="940" y="6"/>
                    </a:lnTo>
                    <a:lnTo>
                      <a:pt x="1028" y="10"/>
                    </a:lnTo>
                    <a:lnTo>
                      <a:pt x="1102" y="16"/>
                    </a:lnTo>
                    <a:lnTo>
                      <a:pt x="1158" y="24"/>
                    </a:lnTo>
                    <a:lnTo>
                      <a:pt x="1178" y="28"/>
                    </a:lnTo>
                    <a:lnTo>
                      <a:pt x="1192" y="32"/>
                    </a:lnTo>
                    <a:lnTo>
                      <a:pt x="1202" y="36"/>
                    </a:lnTo>
                    <a:lnTo>
                      <a:pt x="1204" y="38"/>
                    </a:lnTo>
                    <a:lnTo>
                      <a:pt x="1204" y="40"/>
                    </a:lnTo>
                    <a:lnTo>
                      <a:pt x="1204" y="40"/>
                    </a:lnTo>
                    <a:lnTo>
                      <a:pt x="1204" y="42"/>
                    </a:lnTo>
                    <a:lnTo>
                      <a:pt x="1202" y="44"/>
                    </a:lnTo>
                    <a:lnTo>
                      <a:pt x="1192" y="48"/>
                    </a:lnTo>
                    <a:lnTo>
                      <a:pt x="1178" y="50"/>
                    </a:lnTo>
                    <a:lnTo>
                      <a:pt x="1158" y="54"/>
                    </a:lnTo>
                    <a:lnTo>
                      <a:pt x="1102" y="62"/>
                    </a:lnTo>
                    <a:lnTo>
                      <a:pt x="1028" y="68"/>
                    </a:lnTo>
                    <a:lnTo>
                      <a:pt x="940" y="72"/>
                    </a:lnTo>
                    <a:lnTo>
                      <a:pt x="836" y="76"/>
                    </a:lnTo>
                    <a:lnTo>
                      <a:pt x="722" y="78"/>
                    </a:lnTo>
                    <a:lnTo>
                      <a:pt x="600" y="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504"/>
              <p:cNvSpPr>
                <a:spLocks/>
              </p:cNvSpPr>
              <p:nvPr/>
            </p:nvSpPr>
            <p:spPr bwMode="auto">
              <a:xfrm>
                <a:off x="3242" y="4186"/>
                <a:ext cx="1216" cy="80"/>
              </a:xfrm>
              <a:custGeom>
                <a:avLst/>
                <a:gdLst>
                  <a:gd name="T0" fmla="*/ 606 w 1216"/>
                  <a:gd name="T1" fmla="*/ 0 h 80"/>
                  <a:gd name="T2" fmla="*/ 606 w 1216"/>
                  <a:gd name="T3" fmla="*/ 0 h 80"/>
                  <a:gd name="T4" fmla="*/ 484 w 1216"/>
                  <a:gd name="T5" fmla="*/ 0 h 80"/>
                  <a:gd name="T6" fmla="*/ 370 w 1216"/>
                  <a:gd name="T7" fmla="*/ 2 h 80"/>
                  <a:gd name="T8" fmla="*/ 266 w 1216"/>
                  <a:gd name="T9" fmla="*/ 6 h 80"/>
                  <a:gd name="T10" fmla="*/ 178 w 1216"/>
                  <a:gd name="T11" fmla="*/ 10 h 80"/>
                  <a:gd name="T12" fmla="*/ 104 w 1216"/>
                  <a:gd name="T13" fmla="*/ 16 h 80"/>
                  <a:gd name="T14" fmla="*/ 48 w 1216"/>
                  <a:gd name="T15" fmla="*/ 24 h 80"/>
                  <a:gd name="T16" fmla="*/ 28 w 1216"/>
                  <a:gd name="T17" fmla="*/ 28 h 80"/>
                  <a:gd name="T18" fmla="*/ 12 w 1216"/>
                  <a:gd name="T19" fmla="*/ 32 h 80"/>
                  <a:gd name="T20" fmla="*/ 4 w 1216"/>
                  <a:gd name="T21" fmla="*/ 36 h 80"/>
                  <a:gd name="T22" fmla="*/ 2 w 1216"/>
                  <a:gd name="T23" fmla="*/ 38 h 80"/>
                  <a:gd name="T24" fmla="*/ 0 w 1216"/>
                  <a:gd name="T25" fmla="*/ 40 h 80"/>
                  <a:gd name="T26" fmla="*/ 0 w 1216"/>
                  <a:gd name="T27" fmla="*/ 40 h 80"/>
                  <a:gd name="T28" fmla="*/ 2 w 1216"/>
                  <a:gd name="T29" fmla="*/ 42 h 80"/>
                  <a:gd name="T30" fmla="*/ 4 w 1216"/>
                  <a:gd name="T31" fmla="*/ 44 h 80"/>
                  <a:gd name="T32" fmla="*/ 12 w 1216"/>
                  <a:gd name="T33" fmla="*/ 48 h 80"/>
                  <a:gd name="T34" fmla="*/ 28 w 1216"/>
                  <a:gd name="T35" fmla="*/ 52 h 80"/>
                  <a:gd name="T36" fmla="*/ 48 w 1216"/>
                  <a:gd name="T37" fmla="*/ 54 h 80"/>
                  <a:gd name="T38" fmla="*/ 104 w 1216"/>
                  <a:gd name="T39" fmla="*/ 62 h 80"/>
                  <a:gd name="T40" fmla="*/ 178 w 1216"/>
                  <a:gd name="T41" fmla="*/ 68 h 80"/>
                  <a:gd name="T42" fmla="*/ 266 w 1216"/>
                  <a:gd name="T43" fmla="*/ 72 h 80"/>
                  <a:gd name="T44" fmla="*/ 370 w 1216"/>
                  <a:gd name="T45" fmla="*/ 76 h 80"/>
                  <a:gd name="T46" fmla="*/ 484 w 1216"/>
                  <a:gd name="T47" fmla="*/ 78 h 80"/>
                  <a:gd name="T48" fmla="*/ 606 w 1216"/>
                  <a:gd name="T49" fmla="*/ 80 h 80"/>
                  <a:gd name="T50" fmla="*/ 606 w 1216"/>
                  <a:gd name="T51" fmla="*/ 80 h 80"/>
                  <a:gd name="T52" fmla="*/ 730 w 1216"/>
                  <a:gd name="T53" fmla="*/ 78 h 80"/>
                  <a:gd name="T54" fmla="*/ 844 w 1216"/>
                  <a:gd name="T55" fmla="*/ 76 h 80"/>
                  <a:gd name="T56" fmla="*/ 948 w 1216"/>
                  <a:gd name="T57" fmla="*/ 72 h 80"/>
                  <a:gd name="T58" fmla="*/ 1038 w 1216"/>
                  <a:gd name="T59" fmla="*/ 68 h 80"/>
                  <a:gd name="T60" fmla="*/ 1112 w 1216"/>
                  <a:gd name="T61" fmla="*/ 62 h 80"/>
                  <a:gd name="T62" fmla="*/ 1168 w 1216"/>
                  <a:gd name="T63" fmla="*/ 54 h 80"/>
                  <a:gd name="T64" fmla="*/ 1188 w 1216"/>
                  <a:gd name="T65" fmla="*/ 52 h 80"/>
                  <a:gd name="T66" fmla="*/ 1204 w 1216"/>
                  <a:gd name="T67" fmla="*/ 48 h 80"/>
                  <a:gd name="T68" fmla="*/ 1212 w 1216"/>
                  <a:gd name="T69" fmla="*/ 44 h 80"/>
                  <a:gd name="T70" fmla="*/ 1216 w 1216"/>
                  <a:gd name="T71" fmla="*/ 42 h 80"/>
                  <a:gd name="T72" fmla="*/ 1216 w 1216"/>
                  <a:gd name="T73" fmla="*/ 40 h 80"/>
                  <a:gd name="T74" fmla="*/ 1216 w 1216"/>
                  <a:gd name="T75" fmla="*/ 40 h 80"/>
                  <a:gd name="T76" fmla="*/ 1216 w 1216"/>
                  <a:gd name="T77" fmla="*/ 38 h 80"/>
                  <a:gd name="T78" fmla="*/ 1212 w 1216"/>
                  <a:gd name="T79" fmla="*/ 36 h 80"/>
                  <a:gd name="T80" fmla="*/ 1204 w 1216"/>
                  <a:gd name="T81" fmla="*/ 32 h 80"/>
                  <a:gd name="T82" fmla="*/ 1188 w 1216"/>
                  <a:gd name="T83" fmla="*/ 28 h 80"/>
                  <a:gd name="T84" fmla="*/ 1168 w 1216"/>
                  <a:gd name="T85" fmla="*/ 24 h 80"/>
                  <a:gd name="T86" fmla="*/ 1112 w 1216"/>
                  <a:gd name="T87" fmla="*/ 16 h 80"/>
                  <a:gd name="T88" fmla="*/ 1038 w 1216"/>
                  <a:gd name="T89" fmla="*/ 10 h 80"/>
                  <a:gd name="T90" fmla="*/ 948 w 1216"/>
                  <a:gd name="T91" fmla="*/ 6 h 80"/>
                  <a:gd name="T92" fmla="*/ 844 w 1216"/>
                  <a:gd name="T93" fmla="*/ 2 h 80"/>
                  <a:gd name="T94" fmla="*/ 730 w 1216"/>
                  <a:gd name="T95" fmla="*/ 0 h 80"/>
                  <a:gd name="T96" fmla="*/ 606 w 1216"/>
                  <a:gd name="T9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6" h="80">
                    <a:moveTo>
                      <a:pt x="606" y="0"/>
                    </a:moveTo>
                    <a:lnTo>
                      <a:pt x="606" y="0"/>
                    </a:lnTo>
                    <a:lnTo>
                      <a:pt x="484" y="0"/>
                    </a:lnTo>
                    <a:lnTo>
                      <a:pt x="370" y="2"/>
                    </a:lnTo>
                    <a:lnTo>
                      <a:pt x="266" y="6"/>
                    </a:lnTo>
                    <a:lnTo>
                      <a:pt x="178" y="10"/>
                    </a:lnTo>
                    <a:lnTo>
                      <a:pt x="104" y="16"/>
                    </a:lnTo>
                    <a:lnTo>
                      <a:pt x="48" y="24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12" y="48"/>
                    </a:lnTo>
                    <a:lnTo>
                      <a:pt x="28" y="52"/>
                    </a:lnTo>
                    <a:lnTo>
                      <a:pt x="48" y="54"/>
                    </a:lnTo>
                    <a:lnTo>
                      <a:pt x="104" y="62"/>
                    </a:lnTo>
                    <a:lnTo>
                      <a:pt x="178" y="68"/>
                    </a:lnTo>
                    <a:lnTo>
                      <a:pt x="266" y="72"/>
                    </a:lnTo>
                    <a:lnTo>
                      <a:pt x="370" y="76"/>
                    </a:lnTo>
                    <a:lnTo>
                      <a:pt x="484" y="78"/>
                    </a:lnTo>
                    <a:lnTo>
                      <a:pt x="606" y="80"/>
                    </a:lnTo>
                    <a:lnTo>
                      <a:pt x="606" y="80"/>
                    </a:lnTo>
                    <a:lnTo>
                      <a:pt x="730" y="78"/>
                    </a:lnTo>
                    <a:lnTo>
                      <a:pt x="844" y="76"/>
                    </a:lnTo>
                    <a:lnTo>
                      <a:pt x="948" y="72"/>
                    </a:lnTo>
                    <a:lnTo>
                      <a:pt x="1038" y="68"/>
                    </a:lnTo>
                    <a:lnTo>
                      <a:pt x="1112" y="62"/>
                    </a:lnTo>
                    <a:lnTo>
                      <a:pt x="1168" y="54"/>
                    </a:lnTo>
                    <a:lnTo>
                      <a:pt x="1188" y="52"/>
                    </a:lnTo>
                    <a:lnTo>
                      <a:pt x="1204" y="48"/>
                    </a:lnTo>
                    <a:lnTo>
                      <a:pt x="1212" y="44"/>
                    </a:lnTo>
                    <a:lnTo>
                      <a:pt x="1216" y="42"/>
                    </a:lnTo>
                    <a:lnTo>
                      <a:pt x="1216" y="40"/>
                    </a:lnTo>
                    <a:lnTo>
                      <a:pt x="1216" y="40"/>
                    </a:lnTo>
                    <a:lnTo>
                      <a:pt x="1216" y="38"/>
                    </a:lnTo>
                    <a:lnTo>
                      <a:pt x="1212" y="36"/>
                    </a:lnTo>
                    <a:lnTo>
                      <a:pt x="1204" y="32"/>
                    </a:lnTo>
                    <a:lnTo>
                      <a:pt x="1188" y="28"/>
                    </a:lnTo>
                    <a:lnTo>
                      <a:pt x="1168" y="24"/>
                    </a:lnTo>
                    <a:lnTo>
                      <a:pt x="1112" y="16"/>
                    </a:lnTo>
                    <a:lnTo>
                      <a:pt x="1038" y="10"/>
                    </a:lnTo>
                    <a:lnTo>
                      <a:pt x="948" y="6"/>
                    </a:lnTo>
                    <a:lnTo>
                      <a:pt x="844" y="2"/>
                    </a:lnTo>
                    <a:lnTo>
                      <a:pt x="730" y="0"/>
                    </a:lnTo>
                    <a:lnTo>
                      <a:pt x="6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505"/>
              <p:cNvSpPr>
                <a:spLocks noEditPoints="1"/>
              </p:cNvSpPr>
              <p:nvPr/>
            </p:nvSpPr>
            <p:spPr bwMode="auto">
              <a:xfrm>
                <a:off x="3248" y="4186"/>
                <a:ext cx="1204" cy="80"/>
              </a:xfrm>
              <a:custGeom>
                <a:avLst/>
                <a:gdLst>
                  <a:gd name="T0" fmla="*/ 600 w 1204"/>
                  <a:gd name="T1" fmla="*/ 78 h 80"/>
                  <a:gd name="T2" fmla="*/ 368 w 1204"/>
                  <a:gd name="T3" fmla="*/ 76 h 80"/>
                  <a:gd name="T4" fmla="*/ 178 w 1204"/>
                  <a:gd name="T5" fmla="*/ 66 h 80"/>
                  <a:gd name="T6" fmla="*/ 52 w 1204"/>
                  <a:gd name="T7" fmla="*/ 54 h 80"/>
                  <a:gd name="T8" fmla="*/ 16 w 1204"/>
                  <a:gd name="T9" fmla="*/ 48 h 80"/>
                  <a:gd name="T10" fmla="*/ 6 w 1204"/>
                  <a:gd name="T11" fmla="*/ 42 h 80"/>
                  <a:gd name="T12" fmla="*/ 4 w 1204"/>
                  <a:gd name="T13" fmla="*/ 40 h 80"/>
                  <a:gd name="T14" fmla="*/ 8 w 1204"/>
                  <a:gd name="T15" fmla="*/ 36 h 80"/>
                  <a:gd name="T16" fmla="*/ 32 w 1204"/>
                  <a:gd name="T17" fmla="*/ 28 h 80"/>
                  <a:gd name="T18" fmla="*/ 106 w 1204"/>
                  <a:gd name="T19" fmla="*/ 18 h 80"/>
                  <a:gd name="T20" fmla="*/ 266 w 1204"/>
                  <a:gd name="T21" fmla="*/ 6 h 80"/>
                  <a:gd name="T22" fmla="*/ 480 w 1204"/>
                  <a:gd name="T23" fmla="*/ 0 h 80"/>
                  <a:gd name="T24" fmla="*/ 600 w 1204"/>
                  <a:gd name="T25" fmla="*/ 0 h 80"/>
                  <a:gd name="T26" fmla="*/ 834 w 1204"/>
                  <a:gd name="T27" fmla="*/ 2 h 80"/>
                  <a:gd name="T28" fmla="*/ 1026 w 1204"/>
                  <a:gd name="T29" fmla="*/ 12 h 80"/>
                  <a:gd name="T30" fmla="*/ 1152 w 1204"/>
                  <a:gd name="T31" fmla="*/ 24 h 80"/>
                  <a:gd name="T32" fmla="*/ 1188 w 1204"/>
                  <a:gd name="T33" fmla="*/ 32 h 80"/>
                  <a:gd name="T34" fmla="*/ 1198 w 1204"/>
                  <a:gd name="T35" fmla="*/ 38 h 80"/>
                  <a:gd name="T36" fmla="*/ 1200 w 1204"/>
                  <a:gd name="T37" fmla="*/ 40 h 80"/>
                  <a:gd name="T38" fmla="*/ 1196 w 1204"/>
                  <a:gd name="T39" fmla="*/ 44 h 80"/>
                  <a:gd name="T40" fmla="*/ 1172 w 1204"/>
                  <a:gd name="T41" fmla="*/ 50 h 80"/>
                  <a:gd name="T42" fmla="*/ 1098 w 1204"/>
                  <a:gd name="T43" fmla="*/ 62 h 80"/>
                  <a:gd name="T44" fmla="*/ 936 w 1204"/>
                  <a:gd name="T45" fmla="*/ 72 h 80"/>
                  <a:gd name="T46" fmla="*/ 722 w 1204"/>
                  <a:gd name="T47" fmla="*/ 78 h 80"/>
                  <a:gd name="T48" fmla="*/ 600 w 1204"/>
                  <a:gd name="T49" fmla="*/ 0 h 80"/>
                  <a:gd name="T50" fmla="*/ 478 w 1204"/>
                  <a:gd name="T51" fmla="*/ 0 h 80"/>
                  <a:gd name="T52" fmla="*/ 264 w 1204"/>
                  <a:gd name="T53" fmla="*/ 6 h 80"/>
                  <a:gd name="T54" fmla="*/ 102 w 1204"/>
                  <a:gd name="T55" fmla="*/ 16 h 80"/>
                  <a:gd name="T56" fmla="*/ 26 w 1204"/>
                  <a:gd name="T57" fmla="*/ 28 h 80"/>
                  <a:gd name="T58" fmla="*/ 2 w 1204"/>
                  <a:gd name="T59" fmla="*/ 36 h 80"/>
                  <a:gd name="T60" fmla="*/ 0 w 1204"/>
                  <a:gd name="T61" fmla="*/ 40 h 80"/>
                  <a:gd name="T62" fmla="*/ 0 w 1204"/>
                  <a:gd name="T63" fmla="*/ 42 h 80"/>
                  <a:gd name="T64" fmla="*/ 12 w 1204"/>
                  <a:gd name="T65" fmla="*/ 48 h 80"/>
                  <a:gd name="T66" fmla="*/ 46 w 1204"/>
                  <a:gd name="T67" fmla="*/ 54 h 80"/>
                  <a:gd name="T68" fmla="*/ 176 w 1204"/>
                  <a:gd name="T69" fmla="*/ 68 h 80"/>
                  <a:gd name="T70" fmla="*/ 366 w 1204"/>
                  <a:gd name="T71" fmla="*/ 76 h 80"/>
                  <a:gd name="T72" fmla="*/ 600 w 1204"/>
                  <a:gd name="T73" fmla="*/ 80 h 80"/>
                  <a:gd name="T74" fmla="*/ 722 w 1204"/>
                  <a:gd name="T75" fmla="*/ 78 h 80"/>
                  <a:gd name="T76" fmla="*/ 940 w 1204"/>
                  <a:gd name="T77" fmla="*/ 72 h 80"/>
                  <a:gd name="T78" fmla="*/ 1102 w 1204"/>
                  <a:gd name="T79" fmla="*/ 62 h 80"/>
                  <a:gd name="T80" fmla="*/ 1178 w 1204"/>
                  <a:gd name="T81" fmla="*/ 50 h 80"/>
                  <a:gd name="T82" fmla="*/ 1202 w 1204"/>
                  <a:gd name="T83" fmla="*/ 44 h 80"/>
                  <a:gd name="T84" fmla="*/ 1204 w 1204"/>
                  <a:gd name="T85" fmla="*/ 40 h 80"/>
                  <a:gd name="T86" fmla="*/ 1204 w 1204"/>
                  <a:gd name="T87" fmla="*/ 38 h 80"/>
                  <a:gd name="T88" fmla="*/ 1192 w 1204"/>
                  <a:gd name="T89" fmla="*/ 32 h 80"/>
                  <a:gd name="T90" fmla="*/ 1158 w 1204"/>
                  <a:gd name="T91" fmla="*/ 24 h 80"/>
                  <a:gd name="T92" fmla="*/ 1028 w 1204"/>
                  <a:gd name="T93" fmla="*/ 10 h 80"/>
                  <a:gd name="T94" fmla="*/ 836 w 1204"/>
                  <a:gd name="T95" fmla="*/ 2 h 80"/>
                  <a:gd name="T96" fmla="*/ 600 w 1204"/>
                  <a:gd name="T9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4" h="80">
                    <a:moveTo>
                      <a:pt x="600" y="78"/>
                    </a:moveTo>
                    <a:lnTo>
                      <a:pt x="600" y="78"/>
                    </a:lnTo>
                    <a:lnTo>
                      <a:pt x="480" y="78"/>
                    </a:lnTo>
                    <a:lnTo>
                      <a:pt x="368" y="76"/>
                    </a:lnTo>
                    <a:lnTo>
                      <a:pt x="266" y="72"/>
                    </a:lnTo>
                    <a:lnTo>
                      <a:pt x="178" y="66"/>
                    </a:lnTo>
                    <a:lnTo>
                      <a:pt x="106" y="62"/>
                    </a:lnTo>
                    <a:lnTo>
                      <a:pt x="52" y="54"/>
                    </a:lnTo>
                    <a:lnTo>
                      <a:pt x="32" y="50"/>
                    </a:lnTo>
                    <a:lnTo>
                      <a:pt x="16" y="48"/>
                    </a:lnTo>
                    <a:lnTo>
                      <a:pt x="8" y="44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6" y="32"/>
                    </a:lnTo>
                    <a:lnTo>
                      <a:pt x="32" y="28"/>
                    </a:lnTo>
                    <a:lnTo>
                      <a:pt x="52" y="24"/>
                    </a:lnTo>
                    <a:lnTo>
                      <a:pt x="106" y="18"/>
                    </a:lnTo>
                    <a:lnTo>
                      <a:pt x="178" y="12"/>
                    </a:lnTo>
                    <a:lnTo>
                      <a:pt x="266" y="6"/>
                    </a:lnTo>
                    <a:lnTo>
                      <a:pt x="368" y="2"/>
                    </a:lnTo>
                    <a:lnTo>
                      <a:pt x="48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722" y="0"/>
                    </a:lnTo>
                    <a:lnTo>
                      <a:pt x="834" y="2"/>
                    </a:lnTo>
                    <a:lnTo>
                      <a:pt x="936" y="6"/>
                    </a:lnTo>
                    <a:lnTo>
                      <a:pt x="1026" y="12"/>
                    </a:lnTo>
                    <a:lnTo>
                      <a:pt x="1098" y="18"/>
                    </a:lnTo>
                    <a:lnTo>
                      <a:pt x="1152" y="24"/>
                    </a:lnTo>
                    <a:lnTo>
                      <a:pt x="1172" y="28"/>
                    </a:lnTo>
                    <a:lnTo>
                      <a:pt x="1188" y="32"/>
                    </a:lnTo>
                    <a:lnTo>
                      <a:pt x="1196" y="36"/>
                    </a:lnTo>
                    <a:lnTo>
                      <a:pt x="1198" y="38"/>
                    </a:lnTo>
                    <a:lnTo>
                      <a:pt x="1200" y="40"/>
                    </a:lnTo>
                    <a:lnTo>
                      <a:pt x="1200" y="40"/>
                    </a:lnTo>
                    <a:lnTo>
                      <a:pt x="1198" y="42"/>
                    </a:lnTo>
                    <a:lnTo>
                      <a:pt x="1196" y="44"/>
                    </a:lnTo>
                    <a:lnTo>
                      <a:pt x="1188" y="48"/>
                    </a:lnTo>
                    <a:lnTo>
                      <a:pt x="1172" y="50"/>
                    </a:lnTo>
                    <a:lnTo>
                      <a:pt x="1152" y="54"/>
                    </a:lnTo>
                    <a:lnTo>
                      <a:pt x="1098" y="62"/>
                    </a:lnTo>
                    <a:lnTo>
                      <a:pt x="1026" y="66"/>
                    </a:lnTo>
                    <a:lnTo>
                      <a:pt x="936" y="72"/>
                    </a:lnTo>
                    <a:lnTo>
                      <a:pt x="834" y="76"/>
                    </a:lnTo>
                    <a:lnTo>
                      <a:pt x="722" y="78"/>
                    </a:lnTo>
                    <a:lnTo>
                      <a:pt x="600" y="78"/>
                    </a:lnTo>
                    <a:close/>
                    <a:moveTo>
                      <a:pt x="600" y="0"/>
                    </a:moveTo>
                    <a:lnTo>
                      <a:pt x="600" y="0"/>
                    </a:lnTo>
                    <a:lnTo>
                      <a:pt x="478" y="0"/>
                    </a:lnTo>
                    <a:lnTo>
                      <a:pt x="366" y="2"/>
                    </a:lnTo>
                    <a:lnTo>
                      <a:pt x="264" y="6"/>
                    </a:lnTo>
                    <a:lnTo>
                      <a:pt x="176" y="10"/>
                    </a:lnTo>
                    <a:lnTo>
                      <a:pt x="102" y="16"/>
                    </a:lnTo>
                    <a:lnTo>
                      <a:pt x="46" y="24"/>
                    </a:lnTo>
                    <a:lnTo>
                      <a:pt x="26" y="28"/>
                    </a:lnTo>
                    <a:lnTo>
                      <a:pt x="12" y="32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12" y="48"/>
                    </a:lnTo>
                    <a:lnTo>
                      <a:pt x="26" y="50"/>
                    </a:lnTo>
                    <a:lnTo>
                      <a:pt x="46" y="54"/>
                    </a:lnTo>
                    <a:lnTo>
                      <a:pt x="102" y="62"/>
                    </a:lnTo>
                    <a:lnTo>
                      <a:pt x="176" y="68"/>
                    </a:lnTo>
                    <a:lnTo>
                      <a:pt x="264" y="72"/>
                    </a:lnTo>
                    <a:lnTo>
                      <a:pt x="366" y="76"/>
                    </a:lnTo>
                    <a:lnTo>
                      <a:pt x="478" y="78"/>
                    </a:lnTo>
                    <a:lnTo>
                      <a:pt x="600" y="80"/>
                    </a:lnTo>
                    <a:lnTo>
                      <a:pt x="600" y="80"/>
                    </a:lnTo>
                    <a:lnTo>
                      <a:pt x="722" y="78"/>
                    </a:lnTo>
                    <a:lnTo>
                      <a:pt x="836" y="76"/>
                    </a:lnTo>
                    <a:lnTo>
                      <a:pt x="940" y="72"/>
                    </a:lnTo>
                    <a:lnTo>
                      <a:pt x="1028" y="68"/>
                    </a:lnTo>
                    <a:lnTo>
                      <a:pt x="1102" y="62"/>
                    </a:lnTo>
                    <a:lnTo>
                      <a:pt x="1158" y="54"/>
                    </a:lnTo>
                    <a:lnTo>
                      <a:pt x="1178" y="50"/>
                    </a:lnTo>
                    <a:lnTo>
                      <a:pt x="1192" y="48"/>
                    </a:lnTo>
                    <a:lnTo>
                      <a:pt x="1202" y="44"/>
                    </a:lnTo>
                    <a:lnTo>
                      <a:pt x="1204" y="42"/>
                    </a:lnTo>
                    <a:lnTo>
                      <a:pt x="1204" y="40"/>
                    </a:lnTo>
                    <a:lnTo>
                      <a:pt x="1204" y="40"/>
                    </a:lnTo>
                    <a:lnTo>
                      <a:pt x="1204" y="38"/>
                    </a:lnTo>
                    <a:lnTo>
                      <a:pt x="1202" y="36"/>
                    </a:lnTo>
                    <a:lnTo>
                      <a:pt x="1192" y="32"/>
                    </a:lnTo>
                    <a:lnTo>
                      <a:pt x="1178" y="28"/>
                    </a:lnTo>
                    <a:lnTo>
                      <a:pt x="1158" y="24"/>
                    </a:lnTo>
                    <a:lnTo>
                      <a:pt x="1102" y="16"/>
                    </a:lnTo>
                    <a:lnTo>
                      <a:pt x="1028" y="10"/>
                    </a:lnTo>
                    <a:lnTo>
                      <a:pt x="940" y="6"/>
                    </a:lnTo>
                    <a:lnTo>
                      <a:pt x="836" y="2"/>
                    </a:lnTo>
                    <a:lnTo>
                      <a:pt x="722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B2A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506"/>
              <p:cNvSpPr>
                <a:spLocks/>
              </p:cNvSpPr>
              <p:nvPr/>
            </p:nvSpPr>
            <p:spPr bwMode="auto">
              <a:xfrm>
                <a:off x="3252" y="4186"/>
                <a:ext cx="1196" cy="78"/>
              </a:xfrm>
              <a:custGeom>
                <a:avLst/>
                <a:gdLst>
                  <a:gd name="T0" fmla="*/ 596 w 1196"/>
                  <a:gd name="T1" fmla="*/ 78 h 78"/>
                  <a:gd name="T2" fmla="*/ 596 w 1196"/>
                  <a:gd name="T3" fmla="*/ 78 h 78"/>
                  <a:gd name="T4" fmla="*/ 476 w 1196"/>
                  <a:gd name="T5" fmla="*/ 78 h 78"/>
                  <a:gd name="T6" fmla="*/ 364 w 1196"/>
                  <a:gd name="T7" fmla="*/ 76 h 78"/>
                  <a:gd name="T8" fmla="*/ 262 w 1196"/>
                  <a:gd name="T9" fmla="*/ 72 h 78"/>
                  <a:gd name="T10" fmla="*/ 174 w 1196"/>
                  <a:gd name="T11" fmla="*/ 66 h 78"/>
                  <a:gd name="T12" fmla="*/ 102 w 1196"/>
                  <a:gd name="T13" fmla="*/ 62 h 78"/>
                  <a:gd name="T14" fmla="*/ 48 w 1196"/>
                  <a:gd name="T15" fmla="*/ 54 h 78"/>
                  <a:gd name="T16" fmla="*/ 28 w 1196"/>
                  <a:gd name="T17" fmla="*/ 50 h 78"/>
                  <a:gd name="T18" fmla="*/ 12 w 1196"/>
                  <a:gd name="T19" fmla="*/ 48 h 78"/>
                  <a:gd name="T20" fmla="*/ 4 w 1196"/>
                  <a:gd name="T21" fmla="*/ 44 h 78"/>
                  <a:gd name="T22" fmla="*/ 2 w 1196"/>
                  <a:gd name="T23" fmla="*/ 42 h 78"/>
                  <a:gd name="T24" fmla="*/ 0 w 1196"/>
                  <a:gd name="T25" fmla="*/ 40 h 78"/>
                  <a:gd name="T26" fmla="*/ 0 w 1196"/>
                  <a:gd name="T27" fmla="*/ 40 h 78"/>
                  <a:gd name="T28" fmla="*/ 2 w 1196"/>
                  <a:gd name="T29" fmla="*/ 38 h 78"/>
                  <a:gd name="T30" fmla="*/ 4 w 1196"/>
                  <a:gd name="T31" fmla="*/ 36 h 78"/>
                  <a:gd name="T32" fmla="*/ 12 w 1196"/>
                  <a:gd name="T33" fmla="*/ 32 h 78"/>
                  <a:gd name="T34" fmla="*/ 28 w 1196"/>
                  <a:gd name="T35" fmla="*/ 28 h 78"/>
                  <a:gd name="T36" fmla="*/ 48 w 1196"/>
                  <a:gd name="T37" fmla="*/ 24 h 78"/>
                  <a:gd name="T38" fmla="*/ 102 w 1196"/>
                  <a:gd name="T39" fmla="*/ 18 h 78"/>
                  <a:gd name="T40" fmla="*/ 174 w 1196"/>
                  <a:gd name="T41" fmla="*/ 12 h 78"/>
                  <a:gd name="T42" fmla="*/ 262 w 1196"/>
                  <a:gd name="T43" fmla="*/ 6 h 78"/>
                  <a:gd name="T44" fmla="*/ 364 w 1196"/>
                  <a:gd name="T45" fmla="*/ 2 h 78"/>
                  <a:gd name="T46" fmla="*/ 476 w 1196"/>
                  <a:gd name="T47" fmla="*/ 0 h 78"/>
                  <a:gd name="T48" fmla="*/ 596 w 1196"/>
                  <a:gd name="T49" fmla="*/ 0 h 78"/>
                  <a:gd name="T50" fmla="*/ 596 w 1196"/>
                  <a:gd name="T51" fmla="*/ 0 h 78"/>
                  <a:gd name="T52" fmla="*/ 718 w 1196"/>
                  <a:gd name="T53" fmla="*/ 0 h 78"/>
                  <a:gd name="T54" fmla="*/ 830 w 1196"/>
                  <a:gd name="T55" fmla="*/ 2 h 78"/>
                  <a:gd name="T56" fmla="*/ 932 w 1196"/>
                  <a:gd name="T57" fmla="*/ 6 h 78"/>
                  <a:gd name="T58" fmla="*/ 1022 w 1196"/>
                  <a:gd name="T59" fmla="*/ 12 h 78"/>
                  <a:gd name="T60" fmla="*/ 1094 w 1196"/>
                  <a:gd name="T61" fmla="*/ 18 h 78"/>
                  <a:gd name="T62" fmla="*/ 1148 w 1196"/>
                  <a:gd name="T63" fmla="*/ 24 h 78"/>
                  <a:gd name="T64" fmla="*/ 1168 w 1196"/>
                  <a:gd name="T65" fmla="*/ 28 h 78"/>
                  <a:gd name="T66" fmla="*/ 1184 w 1196"/>
                  <a:gd name="T67" fmla="*/ 32 h 78"/>
                  <a:gd name="T68" fmla="*/ 1192 w 1196"/>
                  <a:gd name="T69" fmla="*/ 36 h 78"/>
                  <a:gd name="T70" fmla="*/ 1194 w 1196"/>
                  <a:gd name="T71" fmla="*/ 38 h 78"/>
                  <a:gd name="T72" fmla="*/ 1196 w 1196"/>
                  <a:gd name="T73" fmla="*/ 40 h 78"/>
                  <a:gd name="T74" fmla="*/ 1196 w 1196"/>
                  <a:gd name="T75" fmla="*/ 40 h 78"/>
                  <a:gd name="T76" fmla="*/ 1194 w 1196"/>
                  <a:gd name="T77" fmla="*/ 42 h 78"/>
                  <a:gd name="T78" fmla="*/ 1192 w 1196"/>
                  <a:gd name="T79" fmla="*/ 44 h 78"/>
                  <a:gd name="T80" fmla="*/ 1184 w 1196"/>
                  <a:gd name="T81" fmla="*/ 48 h 78"/>
                  <a:gd name="T82" fmla="*/ 1168 w 1196"/>
                  <a:gd name="T83" fmla="*/ 50 h 78"/>
                  <a:gd name="T84" fmla="*/ 1148 w 1196"/>
                  <a:gd name="T85" fmla="*/ 54 h 78"/>
                  <a:gd name="T86" fmla="*/ 1094 w 1196"/>
                  <a:gd name="T87" fmla="*/ 62 h 78"/>
                  <a:gd name="T88" fmla="*/ 1022 w 1196"/>
                  <a:gd name="T89" fmla="*/ 66 h 78"/>
                  <a:gd name="T90" fmla="*/ 932 w 1196"/>
                  <a:gd name="T91" fmla="*/ 72 h 78"/>
                  <a:gd name="T92" fmla="*/ 830 w 1196"/>
                  <a:gd name="T93" fmla="*/ 76 h 78"/>
                  <a:gd name="T94" fmla="*/ 718 w 1196"/>
                  <a:gd name="T95" fmla="*/ 78 h 78"/>
                  <a:gd name="T96" fmla="*/ 596 w 1196"/>
                  <a:gd name="T9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96" h="78">
                    <a:moveTo>
                      <a:pt x="596" y="78"/>
                    </a:moveTo>
                    <a:lnTo>
                      <a:pt x="596" y="78"/>
                    </a:lnTo>
                    <a:lnTo>
                      <a:pt x="476" y="78"/>
                    </a:lnTo>
                    <a:lnTo>
                      <a:pt x="364" y="76"/>
                    </a:lnTo>
                    <a:lnTo>
                      <a:pt x="262" y="72"/>
                    </a:lnTo>
                    <a:lnTo>
                      <a:pt x="174" y="66"/>
                    </a:lnTo>
                    <a:lnTo>
                      <a:pt x="102" y="62"/>
                    </a:lnTo>
                    <a:lnTo>
                      <a:pt x="48" y="54"/>
                    </a:lnTo>
                    <a:lnTo>
                      <a:pt x="28" y="50"/>
                    </a:lnTo>
                    <a:lnTo>
                      <a:pt x="12" y="48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12" y="32"/>
                    </a:lnTo>
                    <a:lnTo>
                      <a:pt x="28" y="28"/>
                    </a:lnTo>
                    <a:lnTo>
                      <a:pt x="48" y="24"/>
                    </a:lnTo>
                    <a:lnTo>
                      <a:pt x="102" y="18"/>
                    </a:lnTo>
                    <a:lnTo>
                      <a:pt x="174" y="12"/>
                    </a:lnTo>
                    <a:lnTo>
                      <a:pt x="262" y="6"/>
                    </a:lnTo>
                    <a:lnTo>
                      <a:pt x="364" y="2"/>
                    </a:lnTo>
                    <a:lnTo>
                      <a:pt x="476" y="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718" y="0"/>
                    </a:lnTo>
                    <a:lnTo>
                      <a:pt x="830" y="2"/>
                    </a:lnTo>
                    <a:lnTo>
                      <a:pt x="932" y="6"/>
                    </a:lnTo>
                    <a:lnTo>
                      <a:pt x="1022" y="12"/>
                    </a:lnTo>
                    <a:lnTo>
                      <a:pt x="1094" y="18"/>
                    </a:lnTo>
                    <a:lnTo>
                      <a:pt x="1148" y="24"/>
                    </a:lnTo>
                    <a:lnTo>
                      <a:pt x="1168" y="28"/>
                    </a:lnTo>
                    <a:lnTo>
                      <a:pt x="1184" y="32"/>
                    </a:lnTo>
                    <a:lnTo>
                      <a:pt x="1192" y="36"/>
                    </a:lnTo>
                    <a:lnTo>
                      <a:pt x="1194" y="38"/>
                    </a:lnTo>
                    <a:lnTo>
                      <a:pt x="1196" y="40"/>
                    </a:lnTo>
                    <a:lnTo>
                      <a:pt x="1196" y="40"/>
                    </a:lnTo>
                    <a:lnTo>
                      <a:pt x="1194" y="42"/>
                    </a:lnTo>
                    <a:lnTo>
                      <a:pt x="1192" y="44"/>
                    </a:lnTo>
                    <a:lnTo>
                      <a:pt x="1184" y="48"/>
                    </a:lnTo>
                    <a:lnTo>
                      <a:pt x="1168" y="50"/>
                    </a:lnTo>
                    <a:lnTo>
                      <a:pt x="1148" y="54"/>
                    </a:lnTo>
                    <a:lnTo>
                      <a:pt x="1094" y="62"/>
                    </a:lnTo>
                    <a:lnTo>
                      <a:pt x="1022" y="66"/>
                    </a:lnTo>
                    <a:lnTo>
                      <a:pt x="932" y="72"/>
                    </a:lnTo>
                    <a:lnTo>
                      <a:pt x="830" y="76"/>
                    </a:lnTo>
                    <a:lnTo>
                      <a:pt x="718" y="78"/>
                    </a:lnTo>
                    <a:lnTo>
                      <a:pt x="596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507"/>
              <p:cNvSpPr>
                <a:spLocks/>
              </p:cNvSpPr>
              <p:nvPr/>
            </p:nvSpPr>
            <p:spPr bwMode="auto">
              <a:xfrm>
                <a:off x="3248" y="4186"/>
                <a:ext cx="1204" cy="80"/>
              </a:xfrm>
              <a:custGeom>
                <a:avLst/>
                <a:gdLst>
                  <a:gd name="T0" fmla="*/ 600 w 1204"/>
                  <a:gd name="T1" fmla="*/ 0 h 80"/>
                  <a:gd name="T2" fmla="*/ 600 w 1204"/>
                  <a:gd name="T3" fmla="*/ 0 h 80"/>
                  <a:gd name="T4" fmla="*/ 478 w 1204"/>
                  <a:gd name="T5" fmla="*/ 0 h 80"/>
                  <a:gd name="T6" fmla="*/ 366 w 1204"/>
                  <a:gd name="T7" fmla="*/ 2 h 80"/>
                  <a:gd name="T8" fmla="*/ 264 w 1204"/>
                  <a:gd name="T9" fmla="*/ 6 h 80"/>
                  <a:gd name="T10" fmla="*/ 176 w 1204"/>
                  <a:gd name="T11" fmla="*/ 10 h 80"/>
                  <a:gd name="T12" fmla="*/ 102 w 1204"/>
                  <a:gd name="T13" fmla="*/ 16 h 80"/>
                  <a:gd name="T14" fmla="*/ 46 w 1204"/>
                  <a:gd name="T15" fmla="*/ 24 h 80"/>
                  <a:gd name="T16" fmla="*/ 26 w 1204"/>
                  <a:gd name="T17" fmla="*/ 28 h 80"/>
                  <a:gd name="T18" fmla="*/ 12 w 1204"/>
                  <a:gd name="T19" fmla="*/ 32 h 80"/>
                  <a:gd name="T20" fmla="*/ 2 w 1204"/>
                  <a:gd name="T21" fmla="*/ 36 h 80"/>
                  <a:gd name="T22" fmla="*/ 0 w 1204"/>
                  <a:gd name="T23" fmla="*/ 38 h 80"/>
                  <a:gd name="T24" fmla="*/ 0 w 1204"/>
                  <a:gd name="T25" fmla="*/ 40 h 80"/>
                  <a:gd name="T26" fmla="*/ 0 w 1204"/>
                  <a:gd name="T27" fmla="*/ 40 h 80"/>
                  <a:gd name="T28" fmla="*/ 0 w 1204"/>
                  <a:gd name="T29" fmla="*/ 42 h 80"/>
                  <a:gd name="T30" fmla="*/ 2 w 1204"/>
                  <a:gd name="T31" fmla="*/ 44 h 80"/>
                  <a:gd name="T32" fmla="*/ 12 w 1204"/>
                  <a:gd name="T33" fmla="*/ 48 h 80"/>
                  <a:gd name="T34" fmla="*/ 26 w 1204"/>
                  <a:gd name="T35" fmla="*/ 50 h 80"/>
                  <a:gd name="T36" fmla="*/ 46 w 1204"/>
                  <a:gd name="T37" fmla="*/ 54 h 80"/>
                  <a:gd name="T38" fmla="*/ 102 w 1204"/>
                  <a:gd name="T39" fmla="*/ 62 h 80"/>
                  <a:gd name="T40" fmla="*/ 176 w 1204"/>
                  <a:gd name="T41" fmla="*/ 68 h 80"/>
                  <a:gd name="T42" fmla="*/ 264 w 1204"/>
                  <a:gd name="T43" fmla="*/ 72 h 80"/>
                  <a:gd name="T44" fmla="*/ 366 w 1204"/>
                  <a:gd name="T45" fmla="*/ 76 h 80"/>
                  <a:gd name="T46" fmla="*/ 478 w 1204"/>
                  <a:gd name="T47" fmla="*/ 78 h 80"/>
                  <a:gd name="T48" fmla="*/ 600 w 1204"/>
                  <a:gd name="T49" fmla="*/ 80 h 80"/>
                  <a:gd name="T50" fmla="*/ 600 w 1204"/>
                  <a:gd name="T51" fmla="*/ 80 h 80"/>
                  <a:gd name="T52" fmla="*/ 722 w 1204"/>
                  <a:gd name="T53" fmla="*/ 78 h 80"/>
                  <a:gd name="T54" fmla="*/ 836 w 1204"/>
                  <a:gd name="T55" fmla="*/ 76 h 80"/>
                  <a:gd name="T56" fmla="*/ 940 w 1204"/>
                  <a:gd name="T57" fmla="*/ 72 h 80"/>
                  <a:gd name="T58" fmla="*/ 1028 w 1204"/>
                  <a:gd name="T59" fmla="*/ 68 h 80"/>
                  <a:gd name="T60" fmla="*/ 1102 w 1204"/>
                  <a:gd name="T61" fmla="*/ 62 h 80"/>
                  <a:gd name="T62" fmla="*/ 1158 w 1204"/>
                  <a:gd name="T63" fmla="*/ 54 h 80"/>
                  <a:gd name="T64" fmla="*/ 1178 w 1204"/>
                  <a:gd name="T65" fmla="*/ 50 h 80"/>
                  <a:gd name="T66" fmla="*/ 1192 w 1204"/>
                  <a:gd name="T67" fmla="*/ 48 h 80"/>
                  <a:gd name="T68" fmla="*/ 1202 w 1204"/>
                  <a:gd name="T69" fmla="*/ 44 h 80"/>
                  <a:gd name="T70" fmla="*/ 1204 w 1204"/>
                  <a:gd name="T71" fmla="*/ 42 h 80"/>
                  <a:gd name="T72" fmla="*/ 1204 w 1204"/>
                  <a:gd name="T73" fmla="*/ 40 h 80"/>
                  <a:gd name="T74" fmla="*/ 1204 w 1204"/>
                  <a:gd name="T75" fmla="*/ 40 h 80"/>
                  <a:gd name="T76" fmla="*/ 1204 w 1204"/>
                  <a:gd name="T77" fmla="*/ 38 h 80"/>
                  <a:gd name="T78" fmla="*/ 1202 w 1204"/>
                  <a:gd name="T79" fmla="*/ 36 h 80"/>
                  <a:gd name="T80" fmla="*/ 1192 w 1204"/>
                  <a:gd name="T81" fmla="*/ 32 h 80"/>
                  <a:gd name="T82" fmla="*/ 1178 w 1204"/>
                  <a:gd name="T83" fmla="*/ 28 h 80"/>
                  <a:gd name="T84" fmla="*/ 1158 w 1204"/>
                  <a:gd name="T85" fmla="*/ 24 h 80"/>
                  <a:gd name="T86" fmla="*/ 1102 w 1204"/>
                  <a:gd name="T87" fmla="*/ 16 h 80"/>
                  <a:gd name="T88" fmla="*/ 1028 w 1204"/>
                  <a:gd name="T89" fmla="*/ 10 h 80"/>
                  <a:gd name="T90" fmla="*/ 940 w 1204"/>
                  <a:gd name="T91" fmla="*/ 6 h 80"/>
                  <a:gd name="T92" fmla="*/ 836 w 1204"/>
                  <a:gd name="T93" fmla="*/ 2 h 80"/>
                  <a:gd name="T94" fmla="*/ 722 w 1204"/>
                  <a:gd name="T95" fmla="*/ 0 h 80"/>
                  <a:gd name="T96" fmla="*/ 600 w 1204"/>
                  <a:gd name="T9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4" h="80">
                    <a:moveTo>
                      <a:pt x="600" y="0"/>
                    </a:moveTo>
                    <a:lnTo>
                      <a:pt x="600" y="0"/>
                    </a:lnTo>
                    <a:lnTo>
                      <a:pt x="478" y="0"/>
                    </a:lnTo>
                    <a:lnTo>
                      <a:pt x="366" y="2"/>
                    </a:lnTo>
                    <a:lnTo>
                      <a:pt x="264" y="6"/>
                    </a:lnTo>
                    <a:lnTo>
                      <a:pt x="176" y="10"/>
                    </a:lnTo>
                    <a:lnTo>
                      <a:pt x="102" y="16"/>
                    </a:lnTo>
                    <a:lnTo>
                      <a:pt x="46" y="24"/>
                    </a:lnTo>
                    <a:lnTo>
                      <a:pt x="26" y="28"/>
                    </a:lnTo>
                    <a:lnTo>
                      <a:pt x="12" y="32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12" y="48"/>
                    </a:lnTo>
                    <a:lnTo>
                      <a:pt x="26" y="50"/>
                    </a:lnTo>
                    <a:lnTo>
                      <a:pt x="46" y="54"/>
                    </a:lnTo>
                    <a:lnTo>
                      <a:pt x="102" y="62"/>
                    </a:lnTo>
                    <a:lnTo>
                      <a:pt x="176" y="68"/>
                    </a:lnTo>
                    <a:lnTo>
                      <a:pt x="264" y="72"/>
                    </a:lnTo>
                    <a:lnTo>
                      <a:pt x="366" y="76"/>
                    </a:lnTo>
                    <a:lnTo>
                      <a:pt x="478" y="78"/>
                    </a:lnTo>
                    <a:lnTo>
                      <a:pt x="600" y="80"/>
                    </a:lnTo>
                    <a:lnTo>
                      <a:pt x="600" y="80"/>
                    </a:lnTo>
                    <a:lnTo>
                      <a:pt x="722" y="78"/>
                    </a:lnTo>
                    <a:lnTo>
                      <a:pt x="836" y="76"/>
                    </a:lnTo>
                    <a:lnTo>
                      <a:pt x="940" y="72"/>
                    </a:lnTo>
                    <a:lnTo>
                      <a:pt x="1028" y="68"/>
                    </a:lnTo>
                    <a:lnTo>
                      <a:pt x="1102" y="62"/>
                    </a:lnTo>
                    <a:lnTo>
                      <a:pt x="1158" y="54"/>
                    </a:lnTo>
                    <a:lnTo>
                      <a:pt x="1178" y="50"/>
                    </a:lnTo>
                    <a:lnTo>
                      <a:pt x="1192" y="48"/>
                    </a:lnTo>
                    <a:lnTo>
                      <a:pt x="1202" y="44"/>
                    </a:lnTo>
                    <a:lnTo>
                      <a:pt x="1204" y="42"/>
                    </a:lnTo>
                    <a:lnTo>
                      <a:pt x="1204" y="40"/>
                    </a:lnTo>
                    <a:lnTo>
                      <a:pt x="1204" y="40"/>
                    </a:lnTo>
                    <a:lnTo>
                      <a:pt x="1204" y="38"/>
                    </a:lnTo>
                    <a:lnTo>
                      <a:pt x="1202" y="36"/>
                    </a:lnTo>
                    <a:lnTo>
                      <a:pt x="1192" y="32"/>
                    </a:lnTo>
                    <a:lnTo>
                      <a:pt x="1178" y="28"/>
                    </a:lnTo>
                    <a:lnTo>
                      <a:pt x="1158" y="24"/>
                    </a:lnTo>
                    <a:lnTo>
                      <a:pt x="1102" y="16"/>
                    </a:lnTo>
                    <a:lnTo>
                      <a:pt x="1028" y="10"/>
                    </a:lnTo>
                    <a:lnTo>
                      <a:pt x="940" y="6"/>
                    </a:lnTo>
                    <a:lnTo>
                      <a:pt x="836" y="2"/>
                    </a:lnTo>
                    <a:lnTo>
                      <a:pt x="722" y="0"/>
                    </a:lnTo>
                    <a:lnTo>
                      <a:pt x="6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508"/>
              <p:cNvSpPr>
                <a:spLocks noEditPoints="1"/>
              </p:cNvSpPr>
              <p:nvPr/>
            </p:nvSpPr>
            <p:spPr bwMode="auto">
              <a:xfrm>
                <a:off x="3252" y="4186"/>
                <a:ext cx="1196" cy="78"/>
              </a:xfrm>
              <a:custGeom>
                <a:avLst/>
                <a:gdLst>
                  <a:gd name="T0" fmla="*/ 596 w 1196"/>
                  <a:gd name="T1" fmla="*/ 78 h 78"/>
                  <a:gd name="T2" fmla="*/ 366 w 1196"/>
                  <a:gd name="T3" fmla="*/ 76 h 78"/>
                  <a:gd name="T4" fmla="*/ 178 w 1196"/>
                  <a:gd name="T5" fmla="*/ 66 h 78"/>
                  <a:gd name="T6" fmla="*/ 52 w 1196"/>
                  <a:gd name="T7" fmla="*/ 54 h 78"/>
                  <a:gd name="T8" fmla="*/ 18 w 1196"/>
                  <a:gd name="T9" fmla="*/ 48 h 78"/>
                  <a:gd name="T10" fmla="*/ 6 w 1196"/>
                  <a:gd name="T11" fmla="*/ 40 h 78"/>
                  <a:gd name="T12" fmla="*/ 6 w 1196"/>
                  <a:gd name="T13" fmla="*/ 38 h 78"/>
                  <a:gd name="T14" fmla="*/ 18 w 1196"/>
                  <a:gd name="T15" fmla="*/ 32 h 78"/>
                  <a:gd name="T16" fmla="*/ 52 w 1196"/>
                  <a:gd name="T17" fmla="*/ 24 h 78"/>
                  <a:gd name="T18" fmla="*/ 178 w 1196"/>
                  <a:gd name="T19" fmla="*/ 12 h 78"/>
                  <a:gd name="T20" fmla="*/ 366 w 1196"/>
                  <a:gd name="T21" fmla="*/ 4 h 78"/>
                  <a:gd name="T22" fmla="*/ 596 w 1196"/>
                  <a:gd name="T23" fmla="*/ 0 h 78"/>
                  <a:gd name="T24" fmla="*/ 716 w 1196"/>
                  <a:gd name="T25" fmla="*/ 0 h 78"/>
                  <a:gd name="T26" fmla="*/ 930 w 1196"/>
                  <a:gd name="T27" fmla="*/ 6 h 78"/>
                  <a:gd name="T28" fmla="*/ 1090 w 1196"/>
                  <a:gd name="T29" fmla="*/ 18 h 78"/>
                  <a:gd name="T30" fmla="*/ 1164 w 1196"/>
                  <a:gd name="T31" fmla="*/ 28 h 78"/>
                  <a:gd name="T32" fmla="*/ 1188 w 1196"/>
                  <a:gd name="T33" fmla="*/ 36 h 78"/>
                  <a:gd name="T34" fmla="*/ 1190 w 1196"/>
                  <a:gd name="T35" fmla="*/ 40 h 78"/>
                  <a:gd name="T36" fmla="*/ 1188 w 1196"/>
                  <a:gd name="T37" fmla="*/ 44 h 78"/>
                  <a:gd name="T38" fmla="*/ 1164 w 1196"/>
                  <a:gd name="T39" fmla="*/ 50 h 78"/>
                  <a:gd name="T40" fmla="*/ 1090 w 1196"/>
                  <a:gd name="T41" fmla="*/ 60 h 78"/>
                  <a:gd name="T42" fmla="*/ 930 w 1196"/>
                  <a:gd name="T43" fmla="*/ 72 h 78"/>
                  <a:gd name="T44" fmla="*/ 716 w 1196"/>
                  <a:gd name="T45" fmla="*/ 78 h 78"/>
                  <a:gd name="T46" fmla="*/ 596 w 1196"/>
                  <a:gd name="T47" fmla="*/ 0 h 78"/>
                  <a:gd name="T48" fmla="*/ 476 w 1196"/>
                  <a:gd name="T49" fmla="*/ 0 h 78"/>
                  <a:gd name="T50" fmla="*/ 262 w 1196"/>
                  <a:gd name="T51" fmla="*/ 6 h 78"/>
                  <a:gd name="T52" fmla="*/ 102 w 1196"/>
                  <a:gd name="T53" fmla="*/ 18 h 78"/>
                  <a:gd name="T54" fmla="*/ 28 w 1196"/>
                  <a:gd name="T55" fmla="*/ 28 h 78"/>
                  <a:gd name="T56" fmla="*/ 4 w 1196"/>
                  <a:gd name="T57" fmla="*/ 36 h 78"/>
                  <a:gd name="T58" fmla="*/ 0 w 1196"/>
                  <a:gd name="T59" fmla="*/ 40 h 78"/>
                  <a:gd name="T60" fmla="*/ 2 w 1196"/>
                  <a:gd name="T61" fmla="*/ 42 h 78"/>
                  <a:gd name="T62" fmla="*/ 12 w 1196"/>
                  <a:gd name="T63" fmla="*/ 48 h 78"/>
                  <a:gd name="T64" fmla="*/ 48 w 1196"/>
                  <a:gd name="T65" fmla="*/ 54 h 78"/>
                  <a:gd name="T66" fmla="*/ 174 w 1196"/>
                  <a:gd name="T67" fmla="*/ 66 h 78"/>
                  <a:gd name="T68" fmla="*/ 364 w 1196"/>
                  <a:gd name="T69" fmla="*/ 76 h 78"/>
                  <a:gd name="T70" fmla="*/ 596 w 1196"/>
                  <a:gd name="T71" fmla="*/ 78 h 78"/>
                  <a:gd name="T72" fmla="*/ 718 w 1196"/>
                  <a:gd name="T73" fmla="*/ 78 h 78"/>
                  <a:gd name="T74" fmla="*/ 932 w 1196"/>
                  <a:gd name="T75" fmla="*/ 72 h 78"/>
                  <a:gd name="T76" fmla="*/ 1094 w 1196"/>
                  <a:gd name="T77" fmla="*/ 62 h 78"/>
                  <a:gd name="T78" fmla="*/ 1168 w 1196"/>
                  <a:gd name="T79" fmla="*/ 50 h 78"/>
                  <a:gd name="T80" fmla="*/ 1192 w 1196"/>
                  <a:gd name="T81" fmla="*/ 44 h 78"/>
                  <a:gd name="T82" fmla="*/ 1196 w 1196"/>
                  <a:gd name="T83" fmla="*/ 40 h 78"/>
                  <a:gd name="T84" fmla="*/ 1194 w 1196"/>
                  <a:gd name="T85" fmla="*/ 38 h 78"/>
                  <a:gd name="T86" fmla="*/ 1184 w 1196"/>
                  <a:gd name="T87" fmla="*/ 32 h 78"/>
                  <a:gd name="T88" fmla="*/ 1148 w 1196"/>
                  <a:gd name="T89" fmla="*/ 24 h 78"/>
                  <a:gd name="T90" fmla="*/ 1022 w 1196"/>
                  <a:gd name="T91" fmla="*/ 12 h 78"/>
                  <a:gd name="T92" fmla="*/ 830 w 1196"/>
                  <a:gd name="T93" fmla="*/ 2 h 78"/>
                  <a:gd name="T94" fmla="*/ 596 w 1196"/>
                  <a:gd name="T9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6" h="78">
                    <a:moveTo>
                      <a:pt x="596" y="78"/>
                    </a:moveTo>
                    <a:lnTo>
                      <a:pt x="596" y="78"/>
                    </a:lnTo>
                    <a:lnTo>
                      <a:pt x="476" y="78"/>
                    </a:lnTo>
                    <a:lnTo>
                      <a:pt x="366" y="76"/>
                    </a:lnTo>
                    <a:lnTo>
                      <a:pt x="266" y="72"/>
                    </a:lnTo>
                    <a:lnTo>
                      <a:pt x="178" y="66"/>
                    </a:lnTo>
                    <a:lnTo>
                      <a:pt x="106" y="60"/>
                    </a:lnTo>
                    <a:lnTo>
                      <a:pt x="52" y="54"/>
                    </a:lnTo>
                    <a:lnTo>
                      <a:pt x="32" y="50"/>
                    </a:lnTo>
                    <a:lnTo>
                      <a:pt x="18" y="48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8" y="32"/>
                    </a:lnTo>
                    <a:lnTo>
                      <a:pt x="32" y="28"/>
                    </a:lnTo>
                    <a:lnTo>
                      <a:pt x="52" y="24"/>
                    </a:lnTo>
                    <a:lnTo>
                      <a:pt x="106" y="18"/>
                    </a:lnTo>
                    <a:lnTo>
                      <a:pt x="178" y="12"/>
                    </a:lnTo>
                    <a:lnTo>
                      <a:pt x="266" y="6"/>
                    </a:lnTo>
                    <a:lnTo>
                      <a:pt x="366" y="4"/>
                    </a:lnTo>
                    <a:lnTo>
                      <a:pt x="476" y="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716" y="0"/>
                    </a:lnTo>
                    <a:lnTo>
                      <a:pt x="828" y="4"/>
                    </a:lnTo>
                    <a:lnTo>
                      <a:pt x="930" y="6"/>
                    </a:lnTo>
                    <a:lnTo>
                      <a:pt x="1018" y="12"/>
                    </a:lnTo>
                    <a:lnTo>
                      <a:pt x="1090" y="18"/>
                    </a:lnTo>
                    <a:lnTo>
                      <a:pt x="1144" y="24"/>
                    </a:lnTo>
                    <a:lnTo>
                      <a:pt x="1164" y="28"/>
                    </a:lnTo>
                    <a:lnTo>
                      <a:pt x="1178" y="32"/>
                    </a:lnTo>
                    <a:lnTo>
                      <a:pt x="1188" y="36"/>
                    </a:lnTo>
                    <a:lnTo>
                      <a:pt x="1190" y="38"/>
                    </a:lnTo>
                    <a:lnTo>
                      <a:pt x="1190" y="40"/>
                    </a:lnTo>
                    <a:lnTo>
                      <a:pt x="1190" y="40"/>
                    </a:lnTo>
                    <a:lnTo>
                      <a:pt x="1188" y="44"/>
                    </a:lnTo>
                    <a:lnTo>
                      <a:pt x="1178" y="48"/>
                    </a:lnTo>
                    <a:lnTo>
                      <a:pt x="1164" y="50"/>
                    </a:lnTo>
                    <a:lnTo>
                      <a:pt x="1144" y="54"/>
                    </a:lnTo>
                    <a:lnTo>
                      <a:pt x="1090" y="60"/>
                    </a:lnTo>
                    <a:lnTo>
                      <a:pt x="1018" y="66"/>
                    </a:lnTo>
                    <a:lnTo>
                      <a:pt x="930" y="72"/>
                    </a:lnTo>
                    <a:lnTo>
                      <a:pt x="828" y="76"/>
                    </a:lnTo>
                    <a:lnTo>
                      <a:pt x="716" y="78"/>
                    </a:lnTo>
                    <a:lnTo>
                      <a:pt x="596" y="78"/>
                    </a:lnTo>
                    <a:close/>
                    <a:moveTo>
                      <a:pt x="596" y="0"/>
                    </a:moveTo>
                    <a:lnTo>
                      <a:pt x="596" y="0"/>
                    </a:lnTo>
                    <a:lnTo>
                      <a:pt x="476" y="0"/>
                    </a:lnTo>
                    <a:lnTo>
                      <a:pt x="364" y="2"/>
                    </a:lnTo>
                    <a:lnTo>
                      <a:pt x="262" y="6"/>
                    </a:lnTo>
                    <a:lnTo>
                      <a:pt x="174" y="12"/>
                    </a:lnTo>
                    <a:lnTo>
                      <a:pt x="102" y="18"/>
                    </a:lnTo>
                    <a:lnTo>
                      <a:pt x="48" y="24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12" y="48"/>
                    </a:lnTo>
                    <a:lnTo>
                      <a:pt x="28" y="50"/>
                    </a:lnTo>
                    <a:lnTo>
                      <a:pt x="48" y="54"/>
                    </a:lnTo>
                    <a:lnTo>
                      <a:pt x="102" y="62"/>
                    </a:lnTo>
                    <a:lnTo>
                      <a:pt x="174" y="66"/>
                    </a:lnTo>
                    <a:lnTo>
                      <a:pt x="262" y="72"/>
                    </a:lnTo>
                    <a:lnTo>
                      <a:pt x="364" y="76"/>
                    </a:lnTo>
                    <a:lnTo>
                      <a:pt x="476" y="78"/>
                    </a:lnTo>
                    <a:lnTo>
                      <a:pt x="596" y="78"/>
                    </a:lnTo>
                    <a:lnTo>
                      <a:pt x="596" y="78"/>
                    </a:lnTo>
                    <a:lnTo>
                      <a:pt x="718" y="78"/>
                    </a:lnTo>
                    <a:lnTo>
                      <a:pt x="830" y="76"/>
                    </a:lnTo>
                    <a:lnTo>
                      <a:pt x="932" y="72"/>
                    </a:lnTo>
                    <a:lnTo>
                      <a:pt x="1022" y="66"/>
                    </a:lnTo>
                    <a:lnTo>
                      <a:pt x="1094" y="62"/>
                    </a:lnTo>
                    <a:lnTo>
                      <a:pt x="1148" y="54"/>
                    </a:lnTo>
                    <a:lnTo>
                      <a:pt x="1168" y="50"/>
                    </a:lnTo>
                    <a:lnTo>
                      <a:pt x="1184" y="48"/>
                    </a:lnTo>
                    <a:lnTo>
                      <a:pt x="1192" y="44"/>
                    </a:lnTo>
                    <a:lnTo>
                      <a:pt x="1194" y="42"/>
                    </a:lnTo>
                    <a:lnTo>
                      <a:pt x="1196" y="40"/>
                    </a:lnTo>
                    <a:lnTo>
                      <a:pt x="1196" y="40"/>
                    </a:lnTo>
                    <a:lnTo>
                      <a:pt x="1194" y="38"/>
                    </a:lnTo>
                    <a:lnTo>
                      <a:pt x="1192" y="36"/>
                    </a:lnTo>
                    <a:lnTo>
                      <a:pt x="1184" y="32"/>
                    </a:lnTo>
                    <a:lnTo>
                      <a:pt x="1168" y="28"/>
                    </a:lnTo>
                    <a:lnTo>
                      <a:pt x="1148" y="24"/>
                    </a:lnTo>
                    <a:lnTo>
                      <a:pt x="1094" y="18"/>
                    </a:lnTo>
                    <a:lnTo>
                      <a:pt x="1022" y="12"/>
                    </a:lnTo>
                    <a:lnTo>
                      <a:pt x="932" y="6"/>
                    </a:lnTo>
                    <a:lnTo>
                      <a:pt x="830" y="2"/>
                    </a:lnTo>
                    <a:lnTo>
                      <a:pt x="718" y="0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B1A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509"/>
              <p:cNvSpPr>
                <a:spLocks/>
              </p:cNvSpPr>
              <p:nvPr/>
            </p:nvSpPr>
            <p:spPr bwMode="auto">
              <a:xfrm>
                <a:off x="3258" y="4186"/>
                <a:ext cx="1184" cy="78"/>
              </a:xfrm>
              <a:custGeom>
                <a:avLst/>
                <a:gdLst>
                  <a:gd name="T0" fmla="*/ 590 w 1184"/>
                  <a:gd name="T1" fmla="*/ 78 h 78"/>
                  <a:gd name="T2" fmla="*/ 590 w 1184"/>
                  <a:gd name="T3" fmla="*/ 78 h 78"/>
                  <a:gd name="T4" fmla="*/ 470 w 1184"/>
                  <a:gd name="T5" fmla="*/ 78 h 78"/>
                  <a:gd name="T6" fmla="*/ 360 w 1184"/>
                  <a:gd name="T7" fmla="*/ 76 h 78"/>
                  <a:gd name="T8" fmla="*/ 260 w 1184"/>
                  <a:gd name="T9" fmla="*/ 72 h 78"/>
                  <a:gd name="T10" fmla="*/ 172 w 1184"/>
                  <a:gd name="T11" fmla="*/ 66 h 78"/>
                  <a:gd name="T12" fmla="*/ 100 w 1184"/>
                  <a:gd name="T13" fmla="*/ 60 h 78"/>
                  <a:gd name="T14" fmla="*/ 46 w 1184"/>
                  <a:gd name="T15" fmla="*/ 54 h 78"/>
                  <a:gd name="T16" fmla="*/ 26 w 1184"/>
                  <a:gd name="T17" fmla="*/ 50 h 78"/>
                  <a:gd name="T18" fmla="*/ 12 w 1184"/>
                  <a:gd name="T19" fmla="*/ 48 h 78"/>
                  <a:gd name="T20" fmla="*/ 2 w 1184"/>
                  <a:gd name="T21" fmla="*/ 44 h 78"/>
                  <a:gd name="T22" fmla="*/ 0 w 1184"/>
                  <a:gd name="T23" fmla="*/ 40 h 78"/>
                  <a:gd name="T24" fmla="*/ 0 w 1184"/>
                  <a:gd name="T25" fmla="*/ 40 h 78"/>
                  <a:gd name="T26" fmla="*/ 0 w 1184"/>
                  <a:gd name="T27" fmla="*/ 38 h 78"/>
                  <a:gd name="T28" fmla="*/ 2 w 1184"/>
                  <a:gd name="T29" fmla="*/ 36 h 78"/>
                  <a:gd name="T30" fmla="*/ 12 w 1184"/>
                  <a:gd name="T31" fmla="*/ 32 h 78"/>
                  <a:gd name="T32" fmla="*/ 26 w 1184"/>
                  <a:gd name="T33" fmla="*/ 28 h 78"/>
                  <a:gd name="T34" fmla="*/ 46 w 1184"/>
                  <a:gd name="T35" fmla="*/ 24 h 78"/>
                  <a:gd name="T36" fmla="*/ 100 w 1184"/>
                  <a:gd name="T37" fmla="*/ 18 h 78"/>
                  <a:gd name="T38" fmla="*/ 172 w 1184"/>
                  <a:gd name="T39" fmla="*/ 12 h 78"/>
                  <a:gd name="T40" fmla="*/ 260 w 1184"/>
                  <a:gd name="T41" fmla="*/ 6 h 78"/>
                  <a:gd name="T42" fmla="*/ 360 w 1184"/>
                  <a:gd name="T43" fmla="*/ 4 h 78"/>
                  <a:gd name="T44" fmla="*/ 470 w 1184"/>
                  <a:gd name="T45" fmla="*/ 0 h 78"/>
                  <a:gd name="T46" fmla="*/ 590 w 1184"/>
                  <a:gd name="T47" fmla="*/ 0 h 78"/>
                  <a:gd name="T48" fmla="*/ 590 w 1184"/>
                  <a:gd name="T49" fmla="*/ 0 h 78"/>
                  <a:gd name="T50" fmla="*/ 710 w 1184"/>
                  <a:gd name="T51" fmla="*/ 0 h 78"/>
                  <a:gd name="T52" fmla="*/ 822 w 1184"/>
                  <a:gd name="T53" fmla="*/ 4 h 78"/>
                  <a:gd name="T54" fmla="*/ 924 w 1184"/>
                  <a:gd name="T55" fmla="*/ 6 h 78"/>
                  <a:gd name="T56" fmla="*/ 1012 w 1184"/>
                  <a:gd name="T57" fmla="*/ 12 h 78"/>
                  <a:gd name="T58" fmla="*/ 1084 w 1184"/>
                  <a:gd name="T59" fmla="*/ 18 h 78"/>
                  <a:gd name="T60" fmla="*/ 1138 w 1184"/>
                  <a:gd name="T61" fmla="*/ 24 h 78"/>
                  <a:gd name="T62" fmla="*/ 1158 w 1184"/>
                  <a:gd name="T63" fmla="*/ 28 h 78"/>
                  <a:gd name="T64" fmla="*/ 1172 w 1184"/>
                  <a:gd name="T65" fmla="*/ 32 h 78"/>
                  <a:gd name="T66" fmla="*/ 1182 w 1184"/>
                  <a:gd name="T67" fmla="*/ 36 h 78"/>
                  <a:gd name="T68" fmla="*/ 1184 w 1184"/>
                  <a:gd name="T69" fmla="*/ 38 h 78"/>
                  <a:gd name="T70" fmla="*/ 1184 w 1184"/>
                  <a:gd name="T71" fmla="*/ 40 h 78"/>
                  <a:gd name="T72" fmla="*/ 1184 w 1184"/>
                  <a:gd name="T73" fmla="*/ 40 h 78"/>
                  <a:gd name="T74" fmla="*/ 1182 w 1184"/>
                  <a:gd name="T75" fmla="*/ 44 h 78"/>
                  <a:gd name="T76" fmla="*/ 1172 w 1184"/>
                  <a:gd name="T77" fmla="*/ 48 h 78"/>
                  <a:gd name="T78" fmla="*/ 1158 w 1184"/>
                  <a:gd name="T79" fmla="*/ 50 h 78"/>
                  <a:gd name="T80" fmla="*/ 1138 w 1184"/>
                  <a:gd name="T81" fmla="*/ 54 h 78"/>
                  <a:gd name="T82" fmla="*/ 1084 w 1184"/>
                  <a:gd name="T83" fmla="*/ 60 h 78"/>
                  <a:gd name="T84" fmla="*/ 1012 w 1184"/>
                  <a:gd name="T85" fmla="*/ 66 h 78"/>
                  <a:gd name="T86" fmla="*/ 924 w 1184"/>
                  <a:gd name="T87" fmla="*/ 72 h 78"/>
                  <a:gd name="T88" fmla="*/ 822 w 1184"/>
                  <a:gd name="T89" fmla="*/ 76 h 78"/>
                  <a:gd name="T90" fmla="*/ 710 w 1184"/>
                  <a:gd name="T91" fmla="*/ 78 h 78"/>
                  <a:gd name="T92" fmla="*/ 590 w 1184"/>
                  <a:gd name="T9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4" h="78">
                    <a:moveTo>
                      <a:pt x="590" y="78"/>
                    </a:moveTo>
                    <a:lnTo>
                      <a:pt x="590" y="78"/>
                    </a:lnTo>
                    <a:lnTo>
                      <a:pt x="470" y="78"/>
                    </a:lnTo>
                    <a:lnTo>
                      <a:pt x="360" y="76"/>
                    </a:lnTo>
                    <a:lnTo>
                      <a:pt x="260" y="72"/>
                    </a:lnTo>
                    <a:lnTo>
                      <a:pt x="172" y="66"/>
                    </a:lnTo>
                    <a:lnTo>
                      <a:pt x="100" y="60"/>
                    </a:lnTo>
                    <a:lnTo>
                      <a:pt x="46" y="54"/>
                    </a:lnTo>
                    <a:lnTo>
                      <a:pt x="26" y="50"/>
                    </a:lnTo>
                    <a:lnTo>
                      <a:pt x="12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12" y="32"/>
                    </a:lnTo>
                    <a:lnTo>
                      <a:pt x="26" y="28"/>
                    </a:lnTo>
                    <a:lnTo>
                      <a:pt x="46" y="24"/>
                    </a:lnTo>
                    <a:lnTo>
                      <a:pt x="100" y="18"/>
                    </a:lnTo>
                    <a:lnTo>
                      <a:pt x="172" y="12"/>
                    </a:lnTo>
                    <a:lnTo>
                      <a:pt x="260" y="6"/>
                    </a:lnTo>
                    <a:lnTo>
                      <a:pt x="360" y="4"/>
                    </a:lnTo>
                    <a:lnTo>
                      <a:pt x="470" y="0"/>
                    </a:lnTo>
                    <a:lnTo>
                      <a:pt x="590" y="0"/>
                    </a:lnTo>
                    <a:lnTo>
                      <a:pt x="590" y="0"/>
                    </a:lnTo>
                    <a:lnTo>
                      <a:pt x="710" y="0"/>
                    </a:lnTo>
                    <a:lnTo>
                      <a:pt x="822" y="4"/>
                    </a:lnTo>
                    <a:lnTo>
                      <a:pt x="924" y="6"/>
                    </a:lnTo>
                    <a:lnTo>
                      <a:pt x="1012" y="12"/>
                    </a:lnTo>
                    <a:lnTo>
                      <a:pt x="1084" y="18"/>
                    </a:lnTo>
                    <a:lnTo>
                      <a:pt x="1138" y="24"/>
                    </a:lnTo>
                    <a:lnTo>
                      <a:pt x="1158" y="28"/>
                    </a:lnTo>
                    <a:lnTo>
                      <a:pt x="1172" y="32"/>
                    </a:lnTo>
                    <a:lnTo>
                      <a:pt x="1182" y="36"/>
                    </a:lnTo>
                    <a:lnTo>
                      <a:pt x="1184" y="38"/>
                    </a:lnTo>
                    <a:lnTo>
                      <a:pt x="1184" y="40"/>
                    </a:lnTo>
                    <a:lnTo>
                      <a:pt x="1184" y="40"/>
                    </a:lnTo>
                    <a:lnTo>
                      <a:pt x="1182" y="44"/>
                    </a:lnTo>
                    <a:lnTo>
                      <a:pt x="1172" y="48"/>
                    </a:lnTo>
                    <a:lnTo>
                      <a:pt x="1158" y="50"/>
                    </a:lnTo>
                    <a:lnTo>
                      <a:pt x="1138" y="54"/>
                    </a:lnTo>
                    <a:lnTo>
                      <a:pt x="1084" y="60"/>
                    </a:lnTo>
                    <a:lnTo>
                      <a:pt x="1012" y="66"/>
                    </a:lnTo>
                    <a:lnTo>
                      <a:pt x="924" y="72"/>
                    </a:lnTo>
                    <a:lnTo>
                      <a:pt x="822" y="76"/>
                    </a:lnTo>
                    <a:lnTo>
                      <a:pt x="710" y="78"/>
                    </a:lnTo>
                    <a:lnTo>
                      <a:pt x="590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510"/>
              <p:cNvSpPr>
                <a:spLocks/>
              </p:cNvSpPr>
              <p:nvPr/>
            </p:nvSpPr>
            <p:spPr bwMode="auto">
              <a:xfrm>
                <a:off x="3252" y="4186"/>
                <a:ext cx="1196" cy="78"/>
              </a:xfrm>
              <a:custGeom>
                <a:avLst/>
                <a:gdLst>
                  <a:gd name="T0" fmla="*/ 596 w 1196"/>
                  <a:gd name="T1" fmla="*/ 0 h 78"/>
                  <a:gd name="T2" fmla="*/ 596 w 1196"/>
                  <a:gd name="T3" fmla="*/ 0 h 78"/>
                  <a:gd name="T4" fmla="*/ 476 w 1196"/>
                  <a:gd name="T5" fmla="*/ 0 h 78"/>
                  <a:gd name="T6" fmla="*/ 364 w 1196"/>
                  <a:gd name="T7" fmla="*/ 2 h 78"/>
                  <a:gd name="T8" fmla="*/ 262 w 1196"/>
                  <a:gd name="T9" fmla="*/ 6 h 78"/>
                  <a:gd name="T10" fmla="*/ 174 w 1196"/>
                  <a:gd name="T11" fmla="*/ 12 h 78"/>
                  <a:gd name="T12" fmla="*/ 102 w 1196"/>
                  <a:gd name="T13" fmla="*/ 18 h 78"/>
                  <a:gd name="T14" fmla="*/ 48 w 1196"/>
                  <a:gd name="T15" fmla="*/ 24 h 78"/>
                  <a:gd name="T16" fmla="*/ 28 w 1196"/>
                  <a:gd name="T17" fmla="*/ 28 h 78"/>
                  <a:gd name="T18" fmla="*/ 12 w 1196"/>
                  <a:gd name="T19" fmla="*/ 32 h 78"/>
                  <a:gd name="T20" fmla="*/ 4 w 1196"/>
                  <a:gd name="T21" fmla="*/ 36 h 78"/>
                  <a:gd name="T22" fmla="*/ 2 w 1196"/>
                  <a:gd name="T23" fmla="*/ 38 h 78"/>
                  <a:gd name="T24" fmla="*/ 0 w 1196"/>
                  <a:gd name="T25" fmla="*/ 40 h 78"/>
                  <a:gd name="T26" fmla="*/ 0 w 1196"/>
                  <a:gd name="T27" fmla="*/ 40 h 78"/>
                  <a:gd name="T28" fmla="*/ 2 w 1196"/>
                  <a:gd name="T29" fmla="*/ 42 h 78"/>
                  <a:gd name="T30" fmla="*/ 4 w 1196"/>
                  <a:gd name="T31" fmla="*/ 44 h 78"/>
                  <a:gd name="T32" fmla="*/ 12 w 1196"/>
                  <a:gd name="T33" fmla="*/ 48 h 78"/>
                  <a:gd name="T34" fmla="*/ 28 w 1196"/>
                  <a:gd name="T35" fmla="*/ 50 h 78"/>
                  <a:gd name="T36" fmla="*/ 48 w 1196"/>
                  <a:gd name="T37" fmla="*/ 54 h 78"/>
                  <a:gd name="T38" fmla="*/ 102 w 1196"/>
                  <a:gd name="T39" fmla="*/ 62 h 78"/>
                  <a:gd name="T40" fmla="*/ 174 w 1196"/>
                  <a:gd name="T41" fmla="*/ 66 h 78"/>
                  <a:gd name="T42" fmla="*/ 262 w 1196"/>
                  <a:gd name="T43" fmla="*/ 72 h 78"/>
                  <a:gd name="T44" fmla="*/ 364 w 1196"/>
                  <a:gd name="T45" fmla="*/ 76 h 78"/>
                  <a:gd name="T46" fmla="*/ 476 w 1196"/>
                  <a:gd name="T47" fmla="*/ 78 h 78"/>
                  <a:gd name="T48" fmla="*/ 596 w 1196"/>
                  <a:gd name="T49" fmla="*/ 78 h 78"/>
                  <a:gd name="T50" fmla="*/ 596 w 1196"/>
                  <a:gd name="T51" fmla="*/ 78 h 78"/>
                  <a:gd name="T52" fmla="*/ 718 w 1196"/>
                  <a:gd name="T53" fmla="*/ 78 h 78"/>
                  <a:gd name="T54" fmla="*/ 830 w 1196"/>
                  <a:gd name="T55" fmla="*/ 76 h 78"/>
                  <a:gd name="T56" fmla="*/ 932 w 1196"/>
                  <a:gd name="T57" fmla="*/ 72 h 78"/>
                  <a:gd name="T58" fmla="*/ 1022 w 1196"/>
                  <a:gd name="T59" fmla="*/ 66 h 78"/>
                  <a:gd name="T60" fmla="*/ 1094 w 1196"/>
                  <a:gd name="T61" fmla="*/ 62 h 78"/>
                  <a:gd name="T62" fmla="*/ 1148 w 1196"/>
                  <a:gd name="T63" fmla="*/ 54 h 78"/>
                  <a:gd name="T64" fmla="*/ 1168 w 1196"/>
                  <a:gd name="T65" fmla="*/ 50 h 78"/>
                  <a:gd name="T66" fmla="*/ 1184 w 1196"/>
                  <a:gd name="T67" fmla="*/ 48 h 78"/>
                  <a:gd name="T68" fmla="*/ 1192 w 1196"/>
                  <a:gd name="T69" fmla="*/ 44 h 78"/>
                  <a:gd name="T70" fmla="*/ 1194 w 1196"/>
                  <a:gd name="T71" fmla="*/ 42 h 78"/>
                  <a:gd name="T72" fmla="*/ 1196 w 1196"/>
                  <a:gd name="T73" fmla="*/ 40 h 78"/>
                  <a:gd name="T74" fmla="*/ 1196 w 1196"/>
                  <a:gd name="T75" fmla="*/ 40 h 78"/>
                  <a:gd name="T76" fmla="*/ 1194 w 1196"/>
                  <a:gd name="T77" fmla="*/ 38 h 78"/>
                  <a:gd name="T78" fmla="*/ 1192 w 1196"/>
                  <a:gd name="T79" fmla="*/ 36 h 78"/>
                  <a:gd name="T80" fmla="*/ 1184 w 1196"/>
                  <a:gd name="T81" fmla="*/ 32 h 78"/>
                  <a:gd name="T82" fmla="*/ 1168 w 1196"/>
                  <a:gd name="T83" fmla="*/ 28 h 78"/>
                  <a:gd name="T84" fmla="*/ 1148 w 1196"/>
                  <a:gd name="T85" fmla="*/ 24 h 78"/>
                  <a:gd name="T86" fmla="*/ 1094 w 1196"/>
                  <a:gd name="T87" fmla="*/ 18 h 78"/>
                  <a:gd name="T88" fmla="*/ 1022 w 1196"/>
                  <a:gd name="T89" fmla="*/ 12 h 78"/>
                  <a:gd name="T90" fmla="*/ 932 w 1196"/>
                  <a:gd name="T91" fmla="*/ 6 h 78"/>
                  <a:gd name="T92" fmla="*/ 830 w 1196"/>
                  <a:gd name="T93" fmla="*/ 2 h 78"/>
                  <a:gd name="T94" fmla="*/ 718 w 1196"/>
                  <a:gd name="T95" fmla="*/ 0 h 78"/>
                  <a:gd name="T96" fmla="*/ 596 w 1196"/>
                  <a:gd name="T9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96" h="78">
                    <a:moveTo>
                      <a:pt x="596" y="0"/>
                    </a:moveTo>
                    <a:lnTo>
                      <a:pt x="596" y="0"/>
                    </a:lnTo>
                    <a:lnTo>
                      <a:pt x="476" y="0"/>
                    </a:lnTo>
                    <a:lnTo>
                      <a:pt x="364" y="2"/>
                    </a:lnTo>
                    <a:lnTo>
                      <a:pt x="262" y="6"/>
                    </a:lnTo>
                    <a:lnTo>
                      <a:pt x="174" y="12"/>
                    </a:lnTo>
                    <a:lnTo>
                      <a:pt x="102" y="18"/>
                    </a:lnTo>
                    <a:lnTo>
                      <a:pt x="48" y="24"/>
                    </a:lnTo>
                    <a:lnTo>
                      <a:pt x="28" y="28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12" y="48"/>
                    </a:lnTo>
                    <a:lnTo>
                      <a:pt x="28" y="50"/>
                    </a:lnTo>
                    <a:lnTo>
                      <a:pt x="48" y="54"/>
                    </a:lnTo>
                    <a:lnTo>
                      <a:pt x="102" y="62"/>
                    </a:lnTo>
                    <a:lnTo>
                      <a:pt x="174" y="66"/>
                    </a:lnTo>
                    <a:lnTo>
                      <a:pt x="262" y="72"/>
                    </a:lnTo>
                    <a:lnTo>
                      <a:pt x="364" y="76"/>
                    </a:lnTo>
                    <a:lnTo>
                      <a:pt x="476" y="78"/>
                    </a:lnTo>
                    <a:lnTo>
                      <a:pt x="596" y="78"/>
                    </a:lnTo>
                    <a:lnTo>
                      <a:pt x="596" y="78"/>
                    </a:lnTo>
                    <a:lnTo>
                      <a:pt x="718" y="78"/>
                    </a:lnTo>
                    <a:lnTo>
                      <a:pt x="830" y="76"/>
                    </a:lnTo>
                    <a:lnTo>
                      <a:pt x="932" y="72"/>
                    </a:lnTo>
                    <a:lnTo>
                      <a:pt x="1022" y="66"/>
                    </a:lnTo>
                    <a:lnTo>
                      <a:pt x="1094" y="62"/>
                    </a:lnTo>
                    <a:lnTo>
                      <a:pt x="1148" y="54"/>
                    </a:lnTo>
                    <a:lnTo>
                      <a:pt x="1168" y="50"/>
                    </a:lnTo>
                    <a:lnTo>
                      <a:pt x="1184" y="48"/>
                    </a:lnTo>
                    <a:lnTo>
                      <a:pt x="1192" y="44"/>
                    </a:lnTo>
                    <a:lnTo>
                      <a:pt x="1194" y="42"/>
                    </a:lnTo>
                    <a:lnTo>
                      <a:pt x="1196" y="40"/>
                    </a:lnTo>
                    <a:lnTo>
                      <a:pt x="1196" y="40"/>
                    </a:lnTo>
                    <a:lnTo>
                      <a:pt x="1194" y="38"/>
                    </a:lnTo>
                    <a:lnTo>
                      <a:pt x="1192" y="36"/>
                    </a:lnTo>
                    <a:lnTo>
                      <a:pt x="1184" y="32"/>
                    </a:lnTo>
                    <a:lnTo>
                      <a:pt x="1168" y="28"/>
                    </a:lnTo>
                    <a:lnTo>
                      <a:pt x="1148" y="24"/>
                    </a:lnTo>
                    <a:lnTo>
                      <a:pt x="1094" y="18"/>
                    </a:lnTo>
                    <a:lnTo>
                      <a:pt x="1022" y="12"/>
                    </a:lnTo>
                    <a:lnTo>
                      <a:pt x="932" y="6"/>
                    </a:lnTo>
                    <a:lnTo>
                      <a:pt x="830" y="2"/>
                    </a:lnTo>
                    <a:lnTo>
                      <a:pt x="718" y="0"/>
                    </a:lnTo>
                    <a:lnTo>
                      <a:pt x="5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511"/>
              <p:cNvSpPr>
                <a:spLocks noEditPoints="1"/>
              </p:cNvSpPr>
              <p:nvPr/>
            </p:nvSpPr>
            <p:spPr bwMode="auto">
              <a:xfrm>
                <a:off x="3258" y="4186"/>
                <a:ext cx="1184" cy="78"/>
              </a:xfrm>
              <a:custGeom>
                <a:avLst/>
                <a:gdLst>
                  <a:gd name="T0" fmla="*/ 590 w 1184"/>
                  <a:gd name="T1" fmla="*/ 78 h 78"/>
                  <a:gd name="T2" fmla="*/ 362 w 1184"/>
                  <a:gd name="T3" fmla="*/ 76 h 78"/>
                  <a:gd name="T4" fmla="*/ 176 w 1184"/>
                  <a:gd name="T5" fmla="*/ 66 h 78"/>
                  <a:gd name="T6" fmla="*/ 50 w 1184"/>
                  <a:gd name="T7" fmla="*/ 54 h 78"/>
                  <a:gd name="T8" fmla="*/ 16 w 1184"/>
                  <a:gd name="T9" fmla="*/ 48 h 78"/>
                  <a:gd name="T10" fmla="*/ 6 w 1184"/>
                  <a:gd name="T11" fmla="*/ 40 h 78"/>
                  <a:gd name="T12" fmla="*/ 6 w 1184"/>
                  <a:gd name="T13" fmla="*/ 38 h 78"/>
                  <a:gd name="T14" fmla="*/ 16 w 1184"/>
                  <a:gd name="T15" fmla="*/ 32 h 78"/>
                  <a:gd name="T16" fmla="*/ 50 w 1184"/>
                  <a:gd name="T17" fmla="*/ 24 h 78"/>
                  <a:gd name="T18" fmla="*/ 176 w 1184"/>
                  <a:gd name="T19" fmla="*/ 12 h 78"/>
                  <a:gd name="T20" fmla="*/ 362 w 1184"/>
                  <a:gd name="T21" fmla="*/ 4 h 78"/>
                  <a:gd name="T22" fmla="*/ 590 w 1184"/>
                  <a:gd name="T23" fmla="*/ 0 h 78"/>
                  <a:gd name="T24" fmla="*/ 710 w 1184"/>
                  <a:gd name="T25" fmla="*/ 2 h 78"/>
                  <a:gd name="T26" fmla="*/ 920 w 1184"/>
                  <a:gd name="T27" fmla="*/ 6 h 78"/>
                  <a:gd name="T28" fmla="*/ 1080 w 1184"/>
                  <a:gd name="T29" fmla="*/ 18 h 78"/>
                  <a:gd name="T30" fmla="*/ 1154 w 1184"/>
                  <a:gd name="T31" fmla="*/ 28 h 78"/>
                  <a:gd name="T32" fmla="*/ 1176 w 1184"/>
                  <a:gd name="T33" fmla="*/ 36 h 78"/>
                  <a:gd name="T34" fmla="*/ 1180 w 1184"/>
                  <a:gd name="T35" fmla="*/ 40 h 78"/>
                  <a:gd name="T36" fmla="*/ 1176 w 1184"/>
                  <a:gd name="T37" fmla="*/ 44 h 78"/>
                  <a:gd name="T38" fmla="*/ 1154 w 1184"/>
                  <a:gd name="T39" fmla="*/ 50 h 78"/>
                  <a:gd name="T40" fmla="*/ 1080 w 1184"/>
                  <a:gd name="T41" fmla="*/ 60 h 78"/>
                  <a:gd name="T42" fmla="*/ 920 w 1184"/>
                  <a:gd name="T43" fmla="*/ 72 h 78"/>
                  <a:gd name="T44" fmla="*/ 710 w 1184"/>
                  <a:gd name="T45" fmla="*/ 78 h 78"/>
                  <a:gd name="T46" fmla="*/ 590 w 1184"/>
                  <a:gd name="T47" fmla="*/ 0 h 78"/>
                  <a:gd name="T48" fmla="*/ 470 w 1184"/>
                  <a:gd name="T49" fmla="*/ 0 h 78"/>
                  <a:gd name="T50" fmla="*/ 260 w 1184"/>
                  <a:gd name="T51" fmla="*/ 6 h 78"/>
                  <a:gd name="T52" fmla="*/ 100 w 1184"/>
                  <a:gd name="T53" fmla="*/ 18 h 78"/>
                  <a:gd name="T54" fmla="*/ 26 w 1184"/>
                  <a:gd name="T55" fmla="*/ 28 h 78"/>
                  <a:gd name="T56" fmla="*/ 2 w 1184"/>
                  <a:gd name="T57" fmla="*/ 36 h 78"/>
                  <a:gd name="T58" fmla="*/ 0 w 1184"/>
                  <a:gd name="T59" fmla="*/ 40 h 78"/>
                  <a:gd name="T60" fmla="*/ 2 w 1184"/>
                  <a:gd name="T61" fmla="*/ 44 h 78"/>
                  <a:gd name="T62" fmla="*/ 26 w 1184"/>
                  <a:gd name="T63" fmla="*/ 50 h 78"/>
                  <a:gd name="T64" fmla="*/ 100 w 1184"/>
                  <a:gd name="T65" fmla="*/ 60 h 78"/>
                  <a:gd name="T66" fmla="*/ 260 w 1184"/>
                  <a:gd name="T67" fmla="*/ 72 h 78"/>
                  <a:gd name="T68" fmla="*/ 470 w 1184"/>
                  <a:gd name="T69" fmla="*/ 78 h 78"/>
                  <a:gd name="T70" fmla="*/ 590 w 1184"/>
                  <a:gd name="T71" fmla="*/ 78 h 78"/>
                  <a:gd name="T72" fmla="*/ 822 w 1184"/>
                  <a:gd name="T73" fmla="*/ 76 h 78"/>
                  <a:gd name="T74" fmla="*/ 1012 w 1184"/>
                  <a:gd name="T75" fmla="*/ 66 h 78"/>
                  <a:gd name="T76" fmla="*/ 1138 w 1184"/>
                  <a:gd name="T77" fmla="*/ 54 h 78"/>
                  <a:gd name="T78" fmla="*/ 1172 w 1184"/>
                  <a:gd name="T79" fmla="*/ 48 h 78"/>
                  <a:gd name="T80" fmla="*/ 1184 w 1184"/>
                  <a:gd name="T81" fmla="*/ 40 h 78"/>
                  <a:gd name="T82" fmla="*/ 1184 w 1184"/>
                  <a:gd name="T83" fmla="*/ 38 h 78"/>
                  <a:gd name="T84" fmla="*/ 1172 w 1184"/>
                  <a:gd name="T85" fmla="*/ 32 h 78"/>
                  <a:gd name="T86" fmla="*/ 1138 w 1184"/>
                  <a:gd name="T87" fmla="*/ 24 h 78"/>
                  <a:gd name="T88" fmla="*/ 1012 w 1184"/>
                  <a:gd name="T89" fmla="*/ 12 h 78"/>
                  <a:gd name="T90" fmla="*/ 822 w 1184"/>
                  <a:gd name="T91" fmla="*/ 4 h 78"/>
                  <a:gd name="T92" fmla="*/ 590 w 1184"/>
                  <a:gd name="T9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4" h="78">
                    <a:moveTo>
                      <a:pt x="590" y="78"/>
                    </a:moveTo>
                    <a:lnTo>
                      <a:pt x="590" y="78"/>
                    </a:lnTo>
                    <a:lnTo>
                      <a:pt x="472" y="78"/>
                    </a:lnTo>
                    <a:lnTo>
                      <a:pt x="362" y="76"/>
                    </a:lnTo>
                    <a:lnTo>
                      <a:pt x="262" y="72"/>
                    </a:lnTo>
                    <a:lnTo>
                      <a:pt x="176" y="66"/>
                    </a:lnTo>
                    <a:lnTo>
                      <a:pt x="104" y="60"/>
                    </a:lnTo>
                    <a:lnTo>
                      <a:pt x="50" y="54"/>
                    </a:lnTo>
                    <a:lnTo>
                      <a:pt x="32" y="50"/>
                    </a:lnTo>
                    <a:lnTo>
                      <a:pt x="16" y="48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6" y="32"/>
                    </a:lnTo>
                    <a:lnTo>
                      <a:pt x="32" y="28"/>
                    </a:lnTo>
                    <a:lnTo>
                      <a:pt x="50" y="24"/>
                    </a:lnTo>
                    <a:lnTo>
                      <a:pt x="104" y="18"/>
                    </a:lnTo>
                    <a:lnTo>
                      <a:pt x="176" y="12"/>
                    </a:lnTo>
                    <a:lnTo>
                      <a:pt x="262" y="6"/>
                    </a:lnTo>
                    <a:lnTo>
                      <a:pt x="362" y="4"/>
                    </a:lnTo>
                    <a:lnTo>
                      <a:pt x="472" y="2"/>
                    </a:lnTo>
                    <a:lnTo>
                      <a:pt x="590" y="0"/>
                    </a:lnTo>
                    <a:lnTo>
                      <a:pt x="590" y="0"/>
                    </a:lnTo>
                    <a:lnTo>
                      <a:pt x="710" y="2"/>
                    </a:lnTo>
                    <a:lnTo>
                      <a:pt x="820" y="4"/>
                    </a:lnTo>
                    <a:lnTo>
                      <a:pt x="920" y="6"/>
                    </a:lnTo>
                    <a:lnTo>
                      <a:pt x="1008" y="12"/>
                    </a:lnTo>
                    <a:lnTo>
                      <a:pt x="1080" y="18"/>
                    </a:lnTo>
                    <a:lnTo>
                      <a:pt x="1134" y="24"/>
                    </a:lnTo>
                    <a:lnTo>
                      <a:pt x="1154" y="28"/>
                    </a:lnTo>
                    <a:lnTo>
                      <a:pt x="1168" y="32"/>
                    </a:lnTo>
                    <a:lnTo>
                      <a:pt x="1176" y="36"/>
                    </a:lnTo>
                    <a:lnTo>
                      <a:pt x="1178" y="38"/>
                    </a:lnTo>
                    <a:lnTo>
                      <a:pt x="1180" y="40"/>
                    </a:lnTo>
                    <a:lnTo>
                      <a:pt x="1180" y="40"/>
                    </a:lnTo>
                    <a:lnTo>
                      <a:pt x="1176" y="44"/>
                    </a:lnTo>
                    <a:lnTo>
                      <a:pt x="1168" y="48"/>
                    </a:lnTo>
                    <a:lnTo>
                      <a:pt x="1154" y="50"/>
                    </a:lnTo>
                    <a:lnTo>
                      <a:pt x="1134" y="54"/>
                    </a:lnTo>
                    <a:lnTo>
                      <a:pt x="1080" y="60"/>
                    </a:lnTo>
                    <a:lnTo>
                      <a:pt x="1008" y="66"/>
                    </a:lnTo>
                    <a:lnTo>
                      <a:pt x="920" y="72"/>
                    </a:lnTo>
                    <a:lnTo>
                      <a:pt x="820" y="76"/>
                    </a:lnTo>
                    <a:lnTo>
                      <a:pt x="710" y="78"/>
                    </a:lnTo>
                    <a:lnTo>
                      <a:pt x="590" y="78"/>
                    </a:lnTo>
                    <a:close/>
                    <a:moveTo>
                      <a:pt x="590" y="0"/>
                    </a:moveTo>
                    <a:lnTo>
                      <a:pt x="590" y="0"/>
                    </a:lnTo>
                    <a:lnTo>
                      <a:pt x="470" y="0"/>
                    </a:lnTo>
                    <a:lnTo>
                      <a:pt x="360" y="4"/>
                    </a:lnTo>
                    <a:lnTo>
                      <a:pt x="260" y="6"/>
                    </a:lnTo>
                    <a:lnTo>
                      <a:pt x="172" y="12"/>
                    </a:lnTo>
                    <a:lnTo>
                      <a:pt x="100" y="18"/>
                    </a:lnTo>
                    <a:lnTo>
                      <a:pt x="46" y="24"/>
                    </a:lnTo>
                    <a:lnTo>
                      <a:pt x="26" y="28"/>
                    </a:lnTo>
                    <a:lnTo>
                      <a:pt x="12" y="32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12" y="48"/>
                    </a:lnTo>
                    <a:lnTo>
                      <a:pt x="26" y="50"/>
                    </a:lnTo>
                    <a:lnTo>
                      <a:pt x="46" y="54"/>
                    </a:lnTo>
                    <a:lnTo>
                      <a:pt x="100" y="60"/>
                    </a:lnTo>
                    <a:lnTo>
                      <a:pt x="172" y="66"/>
                    </a:lnTo>
                    <a:lnTo>
                      <a:pt x="260" y="72"/>
                    </a:lnTo>
                    <a:lnTo>
                      <a:pt x="360" y="76"/>
                    </a:lnTo>
                    <a:lnTo>
                      <a:pt x="470" y="78"/>
                    </a:lnTo>
                    <a:lnTo>
                      <a:pt x="590" y="78"/>
                    </a:lnTo>
                    <a:lnTo>
                      <a:pt x="590" y="78"/>
                    </a:lnTo>
                    <a:lnTo>
                      <a:pt x="710" y="78"/>
                    </a:lnTo>
                    <a:lnTo>
                      <a:pt x="822" y="76"/>
                    </a:lnTo>
                    <a:lnTo>
                      <a:pt x="924" y="72"/>
                    </a:lnTo>
                    <a:lnTo>
                      <a:pt x="1012" y="66"/>
                    </a:lnTo>
                    <a:lnTo>
                      <a:pt x="1084" y="60"/>
                    </a:lnTo>
                    <a:lnTo>
                      <a:pt x="1138" y="54"/>
                    </a:lnTo>
                    <a:lnTo>
                      <a:pt x="1158" y="50"/>
                    </a:lnTo>
                    <a:lnTo>
                      <a:pt x="1172" y="48"/>
                    </a:lnTo>
                    <a:lnTo>
                      <a:pt x="1182" y="44"/>
                    </a:lnTo>
                    <a:lnTo>
                      <a:pt x="1184" y="40"/>
                    </a:lnTo>
                    <a:lnTo>
                      <a:pt x="1184" y="40"/>
                    </a:lnTo>
                    <a:lnTo>
                      <a:pt x="1184" y="38"/>
                    </a:lnTo>
                    <a:lnTo>
                      <a:pt x="1182" y="36"/>
                    </a:lnTo>
                    <a:lnTo>
                      <a:pt x="1172" y="32"/>
                    </a:lnTo>
                    <a:lnTo>
                      <a:pt x="1158" y="28"/>
                    </a:lnTo>
                    <a:lnTo>
                      <a:pt x="1138" y="24"/>
                    </a:lnTo>
                    <a:lnTo>
                      <a:pt x="1084" y="18"/>
                    </a:lnTo>
                    <a:lnTo>
                      <a:pt x="1012" y="12"/>
                    </a:lnTo>
                    <a:lnTo>
                      <a:pt x="924" y="6"/>
                    </a:lnTo>
                    <a:lnTo>
                      <a:pt x="822" y="4"/>
                    </a:lnTo>
                    <a:lnTo>
                      <a:pt x="710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B1A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512"/>
              <p:cNvSpPr>
                <a:spLocks/>
              </p:cNvSpPr>
              <p:nvPr/>
            </p:nvSpPr>
            <p:spPr bwMode="auto">
              <a:xfrm>
                <a:off x="3264" y="4186"/>
                <a:ext cx="1174" cy="78"/>
              </a:xfrm>
              <a:custGeom>
                <a:avLst/>
                <a:gdLst>
                  <a:gd name="T0" fmla="*/ 584 w 1174"/>
                  <a:gd name="T1" fmla="*/ 78 h 78"/>
                  <a:gd name="T2" fmla="*/ 584 w 1174"/>
                  <a:gd name="T3" fmla="*/ 78 h 78"/>
                  <a:gd name="T4" fmla="*/ 466 w 1174"/>
                  <a:gd name="T5" fmla="*/ 78 h 78"/>
                  <a:gd name="T6" fmla="*/ 356 w 1174"/>
                  <a:gd name="T7" fmla="*/ 76 h 78"/>
                  <a:gd name="T8" fmla="*/ 256 w 1174"/>
                  <a:gd name="T9" fmla="*/ 72 h 78"/>
                  <a:gd name="T10" fmla="*/ 170 w 1174"/>
                  <a:gd name="T11" fmla="*/ 66 h 78"/>
                  <a:gd name="T12" fmla="*/ 98 w 1174"/>
                  <a:gd name="T13" fmla="*/ 60 h 78"/>
                  <a:gd name="T14" fmla="*/ 44 w 1174"/>
                  <a:gd name="T15" fmla="*/ 54 h 78"/>
                  <a:gd name="T16" fmla="*/ 26 w 1174"/>
                  <a:gd name="T17" fmla="*/ 50 h 78"/>
                  <a:gd name="T18" fmla="*/ 10 w 1174"/>
                  <a:gd name="T19" fmla="*/ 48 h 78"/>
                  <a:gd name="T20" fmla="*/ 2 w 1174"/>
                  <a:gd name="T21" fmla="*/ 44 h 78"/>
                  <a:gd name="T22" fmla="*/ 0 w 1174"/>
                  <a:gd name="T23" fmla="*/ 40 h 78"/>
                  <a:gd name="T24" fmla="*/ 0 w 1174"/>
                  <a:gd name="T25" fmla="*/ 40 h 78"/>
                  <a:gd name="T26" fmla="*/ 0 w 1174"/>
                  <a:gd name="T27" fmla="*/ 38 h 78"/>
                  <a:gd name="T28" fmla="*/ 2 w 1174"/>
                  <a:gd name="T29" fmla="*/ 36 h 78"/>
                  <a:gd name="T30" fmla="*/ 10 w 1174"/>
                  <a:gd name="T31" fmla="*/ 32 h 78"/>
                  <a:gd name="T32" fmla="*/ 26 w 1174"/>
                  <a:gd name="T33" fmla="*/ 28 h 78"/>
                  <a:gd name="T34" fmla="*/ 44 w 1174"/>
                  <a:gd name="T35" fmla="*/ 24 h 78"/>
                  <a:gd name="T36" fmla="*/ 98 w 1174"/>
                  <a:gd name="T37" fmla="*/ 18 h 78"/>
                  <a:gd name="T38" fmla="*/ 170 w 1174"/>
                  <a:gd name="T39" fmla="*/ 12 h 78"/>
                  <a:gd name="T40" fmla="*/ 256 w 1174"/>
                  <a:gd name="T41" fmla="*/ 6 h 78"/>
                  <a:gd name="T42" fmla="*/ 356 w 1174"/>
                  <a:gd name="T43" fmla="*/ 4 h 78"/>
                  <a:gd name="T44" fmla="*/ 466 w 1174"/>
                  <a:gd name="T45" fmla="*/ 2 h 78"/>
                  <a:gd name="T46" fmla="*/ 584 w 1174"/>
                  <a:gd name="T47" fmla="*/ 0 h 78"/>
                  <a:gd name="T48" fmla="*/ 584 w 1174"/>
                  <a:gd name="T49" fmla="*/ 0 h 78"/>
                  <a:gd name="T50" fmla="*/ 704 w 1174"/>
                  <a:gd name="T51" fmla="*/ 2 h 78"/>
                  <a:gd name="T52" fmla="*/ 814 w 1174"/>
                  <a:gd name="T53" fmla="*/ 4 h 78"/>
                  <a:gd name="T54" fmla="*/ 914 w 1174"/>
                  <a:gd name="T55" fmla="*/ 6 h 78"/>
                  <a:gd name="T56" fmla="*/ 1002 w 1174"/>
                  <a:gd name="T57" fmla="*/ 12 h 78"/>
                  <a:gd name="T58" fmla="*/ 1074 w 1174"/>
                  <a:gd name="T59" fmla="*/ 18 h 78"/>
                  <a:gd name="T60" fmla="*/ 1128 w 1174"/>
                  <a:gd name="T61" fmla="*/ 24 h 78"/>
                  <a:gd name="T62" fmla="*/ 1148 w 1174"/>
                  <a:gd name="T63" fmla="*/ 28 h 78"/>
                  <a:gd name="T64" fmla="*/ 1162 w 1174"/>
                  <a:gd name="T65" fmla="*/ 32 h 78"/>
                  <a:gd name="T66" fmla="*/ 1170 w 1174"/>
                  <a:gd name="T67" fmla="*/ 36 h 78"/>
                  <a:gd name="T68" fmla="*/ 1172 w 1174"/>
                  <a:gd name="T69" fmla="*/ 38 h 78"/>
                  <a:gd name="T70" fmla="*/ 1174 w 1174"/>
                  <a:gd name="T71" fmla="*/ 40 h 78"/>
                  <a:gd name="T72" fmla="*/ 1174 w 1174"/>
                  <a:gd name="T73" fmla="*/ 40 h 78"/>
                  <a:gd name="T74" fmla="*/ 1170 w 1174"/>
                  <a:gd name="T75" fmla="*/ 44 h 78"/>
                  <a:gd name="T76" fmla="*/ 1162 w 1174"/>
                  <a:gd name="T77" fmla="*/ 48 h 78"/>
                  <a:gd name="T78" fmla="*/ 1148 w 1174"/>
                  <a:gd name="T79" fmla="*/ 50 h 78"/>
                  <a:gd name="T80" fmla="*/ 1128 w 1174"/>
                  <a:gd name="T81" fmla="*/ 54 h 78"/>
                  <a:gd name="T82" fmla="*/ 1074 w 1174"/>
                  <a:gd name="T83" fmla="*/ 60 h 78"/>
                  <a:gd name="T84" fmla="*/ 1002 w 1174"/>
                  <a:gd name="T85" fmla="*/ 66 h 78"/>
                  <a:gd name="T86" fmla="*/ 914 w 1174"/>
                  <a:gd name="T87" fmla="*/ 72 h 78"/>
                  <a:gd name="T88" fmla="*/ 814 w 1174"/>
                  <a:gd name="T89" fmla="*/ 76 h 78"/>
                  <a:gd name="T90" fmla="*/ 704 w 1174"/>
                  <a:gd name="T91" fmla="*/ 78 h 78"/>
                  <a:gd name="T92" fmla="*/ 584 w 1174"/>
                  <a:gd name="T9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74" h="78">
                    <a:moveTo>
                      <a:pt x="584" y="78"/>
                    </a:moveTo>
                    <a:lnTo>
                      <a:pt x="584" y="78"/>
                    </a:lnTo>
                    <a:lnTo>
                      <a:pt x="466" y="78"/>
                    </a:lnTo>
                    <a:lnTo>
                      <a:pt x="356" y="76"/>
                    </a:lnTo>
                    <a:lnTo>
                      <a:pt x="256" y="72"/>
                    </a:lnTo>
                    <a:lnTo>
                      <a:pt x="170" y="66"/>
                    </a:lnTo>
                    <a:lnTo>
                      <a:pt x="98" y="60"/>
                    </a:lnTo>
                    <a:lnTo>
                      <a:pt x="44" y="54"/>
                    </a:lnTo>
                    <a:lnTo>
                      <a:pt x="26" y="50"/>
                    </a:lnTo>
                    <a:lnTo>
                      <a:pt x="10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6" y="28"/>
                    </a:lnTo>
                    <a:lnTo>
                      <a:pt x="44" y="24"/>
                    </a:lnTo>
                    <a:lnTo>
                      <a:pt x="98" y="18"/>
                    </a:lnTo>
                    <a:lnTo>
                      <a:pt x="170" y="12"/>
                    </a:lnTo>
                    <a:lnTo>
                      <a:pt x="256" y="6"/>
                    </a:lnTo>
                    <a:lnTo>
                      <a:pt x="356" y="4"/>
                    </a:lnTo>
                    <a:lnTo>
                      <a:pt x="466" y="2"/>
                    </a:lnTo>
                    <a:lnTo>
                      <a:pt x="584" y="0"/>
                    </a:lnTo>
                    <a:lnTo>
                      <a:pt x="584" y="0"/>
                    </a:lnTo>
                    <a:lnTo>
                      <a:pt x="704" y="2"/>
                    </a:lnTo>
                    <a:lnTo>
                      <a:pt x="814" y="4"/>
                    </a:lnTo>
                    <a:lnTo>
                      <a:pt x="914" y="6"/>
                    </a:lnTo>
                    <a:lnTo>
                      <a:pt x="1002" y="12"/>
                    </a:lnTo>
                    <a:lnTo>
                      <a:pt x="1074" y="18"/>
                    </a:lnTo>
                    <a:lnTo>
                      <a:pt x="1128" y="24"/>
                    </a:lnTo>
                    <a:lnTo>
                      <a:pt x="1148" y="28"/>
                    </a:lnTo>
                    <a:lnTo>
                      <a:pt x="1162" y="32"/>
                    </a:lnTo>
                    <a:lnTo>
                      <a:pt x="1170" y="36"/>
                    </a:lnTo>
                    <a:lnTo>
                      <a:pt x="1172" y="38"/>
                    </a:lnTo>
                    <a:lnTo>
                      <a:pt x="1174" y="40"/>
                    </a:lnTo>
                    <a:lnTo>
                      <a:pt x="1174" y="40"/>
                    </a:lnTo>
                    <a:lnTo>
                      <a:pt x="1170" y="44"/>
                    </a:lnTo>
                    <a:lnTo>
                      <a:pt x="1162" y="48"/>
                    </a:lnTo>
                    <a:lnTo>
                      <a:pt x="1148" y="50"/>
                    </a:lnTo>
                    <a:lnTo>
                      <a:pt x="1128" y="54"/>
                    </a:lnTo>
                    <a:lnTo>
                      <a:pt x="1074" y="60"/>
                    </a:lnTo>
                    <a:lnTo>
                      <a:pt x="1002" y="66"/>
                    </a:lnTo>
                    <a:lnTo>
                      <a:pt x="914" y="72"/>
                    </a:lnTo>
                    <a:lnTo>
                      <a:pt x="814" y="76"/>
                    </a:lnTo>
                    <a:lnTo>
                      <a:pt x="704" y="78"/>
                    </a:lnTo>
                    <a:lnTo>
                      <a:pt x="584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513"/>
              <p:cNvSpPr>
                <a:spLocks/>
              </p:cNvSpPr>
              <p:nvPr/>
            </p:nvSpPr>
            <p:spPr bwMode="auto">
              <a:xfrm>
                <a:off x="3258" y="4186"/>
                <a:ext cx="1184" cy="78"/>
              </a:xfrm>
              <a:custGeom>
                <a:avLst/>
                <a:gdLst>
                  <a:gd name="T0" fmla="*/ 590 w 1184"/>
                  <a:gd name="T1" fmla="*/ 0 h 78"/>
                  <a:gd name="T2" fmla="*/ 590 w 1184"/>
                  <a:gd name="T3" fmla="*/ 0 h 78"/>
                  <a:gd name="T4" fmla="*/ 470 w 1184"/>
                  <a:gd name="T5" fmla="*/ 0 h 78"/>
                  <a:gd name="T6" fmla="*/ 360 w 1184"/>
                  <a:gd name="T7" fmla="*/ 4 h 78"/>
                  <a:gd name="T8" fmla="*/ 260 w 1184"/>
                  <a:gd name="T9" fmla="*/ 6 h 78"/>
                  <a:gd name="T10" fmla="*/ 172 w 1184"/>
                  <a:gd name="T11" fmla="*/ 12 h 78"/>
                  <a:gd name="T12" fmla="*/ 100 w 1184"/>
                  <a:gd name="T13" fmla="*/ 18 h 78"/>
                  <a:gd name="T14" fmla="*/ 46 w 1184"/>
                  <a:gd name="T15" fmla="*/ 24 h 78"/>
                  <a:gd name="T16" fmla="*/ 26 w 1184"/>
                  <a:gd name="T17" fmla="*/ 28 h 78"/>
                  <a:gd name="T18" fmla="*/ 12 w 1184"/>
                  <a:gd name="T19" fmla="*/ 32 h 78"/>
                  <a:gd name="T20" fmla="*/ 2 w 1184"/>
                  <a:gd name="T21" fmla="*/ 36 h 78"/>
                  <a:gd name="T22" fmla="*/ 0 w 1184"/>
                  <a:gd name="T23" fmla="*/ 38 h 78"/>
                  <a:gd name="T24" fmla="*/ 0 w 1184"/>
                  <a:gd name="T25" fmla="*/ 40 h 78"/>
                  <a:gd name="T26" fmla="*/ 0 w 1184"/>
                  <a:gd name="T27" fmla="*/ 40 h 78"/>
                  <a:gd name="T28" fmla="*/ 2 w 1184"/>
                  <a:gd name="T29" fmla="*/ 44 h 78"/>
                  <a:gd name="T30" fmla="*/ 12 w 1184"/>
                  <a:gd name="T31" fmla="*/ 48 h 78"/>
                  <a:gd name="T32" fmla="*/ 26 w 1184"/>
                  <a:gd name="T33" fmla="*/ 50 h 78"/>
                  <a:gd name="T34" fmla="*/ 46 w 1184"/>
                  <a:gd name="T35" fmla="*/ 54 h 78"/>
                  <a:gd name="T36" fmla="*/ 100 w 1184"/>
                  <a:gd name="T37" fmla="*/ 60 h 78"/>
                  <a:gd name="T38" fmla="*/ 172 w 1184"/>
                  <a:gd name="T39" fmla="*/ 66 h 78"/>
                  <a:gd name="T40" fmla="*/ 260 w 1184"/>
                  <a:gd name="T41" fmla="*/ 72 h 78"/>
                  <a:gd name="T42" fmla="*/ 360 w 1184"/>
                  <a:gd name="T43" fmla="*/ 76 h 78"/>
                  <a:gd name="T44" fmla="*/ 470 w 1184"/>
                  <a:gd name="T45" fmla="*/ 78 h 78"/>
                  <a:gd name="T46" fmla="*/ 590 w 1184"/>
                  <a:gd name="T47" fmla="*/ 78 h 78"/>
                  <a:gd name="T48" fmla="*/ 590 w 1184"/>
                  <a:gd name="T49" fmla="*/ 78 h 78"/>
                  <a:gd name="T50" fmla="*/ 710 w 1184"/>
                  <a:gd name="T51" fmla="*/ 78 h 78"/>
                  <a:gd name="T52" fmla="*/ 822 w 1184"/>
                  <a:gd name="T53" fmla="*/ 76 h 78"/>
                  <a:gd name="T54" fmla="*/ 924 w 1184"/>
                  <a:gd name="T55" fmla="*/ 72 h 78"/>
                  <a:gd name="T56" fmla="*/ 1012 w 1184"/>
                  <a:gd name="T57" fmla="*/ 66 h 78"/>
                  <a:gd name="T58" fmla="*/ 1084 w 1184"/>
                  <a:gd name="T59" fmla="*/ 60 h 78"/>
                  <a:gd name="T60" fmla="*/ 1138 w 1184"/>
                  <a:gd name="T61" fmla="*/ 54 h 78"/>
                  <a:gd name="T62" fmla="*/ 1158 w 1184"/>
                  <a:gd name="T63" fmla="*/ 50 h 78"/>
                  <a:gd name="T64" fmla="*/ 1172 w 1184"/>
                  <a:gd name="T65" fmla="*/ 48 h 78"/>
                  <a:gd name="T66" fmla="*/ 1182 w 1184"/>
                  <a:gd name="T67" fmla="*/ 44 h 78"/>
                  <a:gd name="T68" fmla="*/ 1184 w 1184"/>
                  <a:gd name="T69" fmla="*/ 40 h 78"/>
                  <a:gd name="T70" fmla="*/ 1184 w 1184"/>
                  <a:gd name="T71" fmla="*/ 40 h 78"/>
                  <a:gd name="T72" fmla="*/ 1184 w 1184"/>
                  <a:gd name="T73" fmla="*/ 38 h 78"/>
                  <a:gd name="T74" fmla="*/ 1182 w 1184"/>
                  <a:gd name="T75" fmla="*/ 36 h 78"/>
                  <a:gd name="T76" fmla="*/ 1172 w 1184"/>
                  <a:gd name="T77" fmla="*/ 32 h 78"/>
                  <a:gd name="T78" fmla="*/ 1158 w 1184"/>
                  <a:gd name="T79" fmla="*/ 28 h 78"/>
                  <a:gd name="T80" fmla="*/ 1138 w 1184"/>
                  <a:gd name="T81" fmla="*/ 24 h 78"/>
                  <a:gd name="T82" fmla="*/ 1084 w 1184"/>
                  <a:gd name="T83" fmla="*/ 18 h 78"/>
                  <a:gd name="T84" fmla="*/ 1012 w 1184"/>
                  <a:gd name="T85" fmla="*/ 12 h 78"/>
                  <a:gd name="T86" fmla="*/ 924 w 1184"/>
                  <a:gd name="T87" fmla="*/ 6 h 78"/>
                  <a:gd name="T88" fmla="*/ 822 w 1184"/>
                  <a:gd name="T89" fmla="*/ 4 h 78"/>
                  <a:gd name="T90" fmla="*/ 710 w 1184"/>
                  <a:gd name="T91" fmla="*/ 0 h 78"/>
                  <a:gd name="T92" fmla="*/ 590 w 1184"/>
                  <a:gd name="T9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4" h="78">
                    <a:moveTo>
                      <a:pt x="590" y="0"/>
                    </a:moveTo>
                    <a:lnTo>
                      <a:pt x="590" y="0"/>
                    </a:lnTo>
                    <a:lnTo>
                      <a:pt x="470" y="0"/>
                    </a:lnTo>
                    <a:lnTo>
                      <a:pt x="360" y="4"/>
                    </a:lnTo>
                    <a:lnTo>
                      <a:pt x="260" y="6"/>
                    </a:lnTo>
                    <a:lnTo>
                      <a:pt x="172" y="12"/>
                    </a:lnTo>
                    <a:lnTo>
                      <a:pt x="100" y="18"/>
                    </a:lnTo>
                    <a:lnTo>
                      <a:pt x="46" y="24"/>
                    </a:lnTo>
                    <a:lnTo>
                      <a:pt x="26" y="28"/>
                    </a:lnTo>
                    <a:lnTo>
                      <a:pt x="12" y="32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12" y="48"/>
                    </a:lnTo>
                    <a:lnTo>
                      <a:pt x="26" y="50"/>
                    </a:lnTo>
                    <a:lnTo>
                      <a:pt x="46" y="54"/>
                    </a:lnTo>
                    <a:lnTo>
                      <a:pt x="100" y="60"/>
                    </a:lnTo>
                    <a:lnTo>
                      <a:pt x="172" y="66"/>
                    </a:lnTo>
                    <a:lnTo>
                      <a:pt x="260" y="72"/>
                    </a:lnTo>
                    <a:lnTo>
                      <a:pt x="360" y="76"/>
                    </a:lnTo>
                    <a:lnTo>
                      <a:pt x="470" y="78"/>
                    </a:lnTo>
                    <a:lnTo>
                      <a:pt x="590" y="78"/>
                    </a:lnTo>
                    <a:lnTo>
                      <a:pt x="590" y="78"/>
                    </a:lnTo>
                    <a:lnTo>
                      <a:pt x="710" y="78"/>
                    </a:lnTo>
                    <a:lnTo>
                      <a:pt x="822" y="76"/>
                    </a:lnTo>
                    <a:lnTo>
                      <a:pt x="924" y="72"/>
                    </a:lnTo>
                    <a:lnTo>
                      <a:pt x="1012" y="66"/>
                    </a:lnTo>
                    <a:lnTo>
                      <a:pt x="1084" y="60"/>
                    </a:lnTo>
                    <a:lnTo>
                      <a:pt x="1138" y="54"/>
                    </a:lnTo>
                    <a:lnTo>
                      <a:pt x="1158" y="50"/>
                    </a:lnTo>
                    <a:lnTo>
                      <a:pt x="1172" y="48"/>
                    </a:lnTo>
                    <a:lnTo>
                      <a:pt x="1182" y="44"/>
                    </a:lnTo>
                    <a:lnTo>
                      <a:pt x="1184" y="40"/>
                    </a:lnTo>
                    <a:lnTo>
                      <a:pt x="1184" y="40"/>
                    </a:lnTo>
                    <a:lnTo>
                      <a:pt x="1184" y="38"/>
                    </a:lnTo>
                    <a:lnTo>
                      <a:pt x="1182" y="36"/>
                    </a:lnTo>
                    <a:lnTo>
                      <a:pt x="1172" y="32"/>
                    </a:lnTo>
                    <a:lnTo>
                      <a:pt x="1158" y="28"/>
                    </a:lnTo>
                    <a:lnTo>
                      <a:pt x="1138" y="24"/>
                    </a:lnTo>
                    <a:lnTo>
                      <a:pt x="1084" y="18"/>
                    </a:lnTo>
                    <a:lnTo>
                      <a:pt x="1012" y="12"/>
                    </a:lnTo>
                    <a:lnTo>
                      <a:pt x="924" y="6"/>
                    </a:lnTo>
                    <a:lnTo>
                      <a:pt x="822" y="4"/>
                    </a:lnTo>
                    <a:lnTo>
                      <a:pt x="710" y="0"/>
                    </a:lnTo>
                    <a:lnTo>
                      <a:pt x="5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514"/>
              <p:cNvSpPr>
                <a:spLocks noEditPoints="1"/>
              </p:cNvSpPr>
              <p:nvPr/>
            </p:nvSpPr>
            <p:spPr bwMode="auto">
              <a:xfrm>
                <a:off x="3264" y="4186"/>
                <a:ext cx="1174" cy="78"/>
              </a:xfrm>
              <a:custGeom>
                <a:avLst/>
                <a:gdLst>
                  <a:gd name="T0" fmla="*/ 584 w 1174"/>
                  <a:gd name="T1" fmla="*/ 78 h 78"/>
                  <a:gd name="T2" fmla="*/ 358 w 1174"/>
                  <a:gd name="T3" fmla="*/ 74 h 78"/>
                  <a:gd name="T4" fmla="*/ 174 w 1174"/>
                  <a:gd name="T5" fmla="*/ 66 h 78"/>
                  <a:gd name="T6" fmla="*/ 50 w 1174"/>
                  <a:gd name="T7" fmla="*/ 54 h 78"/>
                  <a:gd name="T8" fmla="*/ 8 w 1174"/>
                  <a:gd name="T9" fmla="*/ 44 h 78"/>
                  <a:gd name="T10" fmla="*/ 4 w 1174"/>
                  <a:gd name="T11" fmla="*/ 40 h 78"/>
                  <a:gd name="T12" fmla="*/ 8 w 1174"/>
                  <a:gd name="T13" fmla="*/ 36 h 78"/>
                  <a:gd name="T14" fmla="*/ 30 w 1174"/>
                  <a:gd name="T15" fmla="*/ 28 h 78"/>
                  <a:gd name="T16" fmla="*/ 102 w 1174"/>
                  <a:gd name="T17" fmla="*/ 18 h 78"/>
                  <a:gd name="T18" fmla="*/ 260 w 1174"/>
                  <a:gd name="T19" fmla="*/ 8 h 78"/>
                  <a:gd name="T20" fmla="*/ 466 w 1174"/>
                  <a:gd name="T21" fmla="*/ 2 h 78"/>
                  <a:gd name="T22" fmla="*/ 584 w 1174"/>
                  <a:gd name="T23" fmla="*/ 0 h 78"/>
                  <a:gd name="T24" fmla="*/ 812 w 1174"/>
                  <a:gd name="T25" fmla="*/ 4 h 78"/>
                  <a:gd name="T26" fmla="*/ 998 w 1174"/>
                  <a:gd name="T27" fmla="*/ 12 h 78"/>
                  <a:gd name="T28" fmla="*/ 1122 w 1174"/>
                  <a:gd name="T29" fmla="*/ 24 h 78"/>
                  <a:gd name="T30" fmla="*/ 1156 w 1174"/>
                  <a:gd name="T31" fmla="*/ 32 h 78"/>
                  <a:gd name="T32" fmla="*/ 1168 w 1174"/>
                  <a:gd name="T33" fmla="*/ 38 h 78"/>
                  <a:gd name="T34" fmla="*/ 1168 w 1174"/>
                  <a:gd name="T35" fmla="*/ 40 h 78"/>
                  <a:gd name="T36" fmla="*/ 1156 w 1174"/>
                  <a:gd name="T37" fmla="*/ 46 h 78"/>
                  <a:gd name="T38" fmla="*/ 1070 w 1174"/>
                  <a:gd name="T39" fmla="*/ 60 h 78"/>
                  <a:gd name="T40" fmla="*/ 912 w 1174"/>
                  <a:gd name="T41" fmla="*/ 72 h 78"/>
                  <a:gd name="T42" fmla="*/ 702 w 1174"/>
                  <a:gd name="T43" fmla="*/ 78 h 78"/>
                  <a:gd name="T44" fmla="*/ 584 w 1174"/>
                  <a:gd name="T45" fmla="*/ 0 h 78"/>
                  <a:gd name="T46" fmla="*/ 466 w 1174"/>
                  <a:gd name="T47" fmla="*/ 2 h 78"/>
                  <a:gd name="T48" fmla="*/ 256 w 1174"/>
                  <a:gd name="T49" fmla="*/ 6 h 78"/>
                  <a:gd name="T50" fmla="*/ 98 w 1174"/>
                  <a:gd name="T51" fmla="*/ 18 h 78"/>
                  <a:gd name="T52" fmla="*/ 26 w 1174"/>
                  <a:gd name="T53" fmla="*/ 28 h 78"/>
                  <a:gd name="T54" fmla="*/ 2 w 1174"/>
                  <a:gd name="T55" fmla="*/ 36 h 78"/>
                  <a:gd name="T56" fmla="*/ 0 w 1174"/>
                  <a:gd name="T57" fmla="*/ 40 h 78"/>
                  <a:gd name="T58" fmla="*/ 2 w 1174"/>
                  <a:gd name="T59" fmla="*/ 44 h 78"/>
                  <a:gd name="T60" fmla="*/ 26 w 1174"/>
                  <a:gd name="T61" fmla="*/ 50 h 78"/>
                  <a:gd name="T62" fmla="*/ 98 w 1174"/>
                  <a:gd name="T63" fmla="*/ 60 h 78"/>
                  <a:gd name="T64" fmla="*/ 256 w 1174"/>
                  <a:gd name="T65" fmla="*/ 72 h 78"/>
                  <a:gd name="T66" fmla="*/ 466 w 1174"/>
                  <a:gd name="T67" fmla="*/ 78 h 78"/>
                  <a:gd name="T68" fmla="*/ 584 w 1174"/>
                  <a:gd name="T69" fmla="*/ 78 h 78"/>
                  <a:gd name="T70" fmla="*/ 814 w 1174"/>
                  <a:gd name="T71" fmla="*/ 76 h 78"/>
                  <a:gd name="T72" fmla="*/ 1002 w 1174"/>
                  <a:gd name="T73" fmla="*/ 66 h 78"/>
                  <a:gd name="T74" fmla="*/ 1128 w 1174"/>
                  <a:gd name="T75" fmla="*/ 54 h 78"/>
                  <a:gd name="T76" fmla="*/ 1162 w 1174"/>
                  <a:gd name="T77" fmla="*/ 48 h 78"/>
                  <a:gd name="T78" fmla="*/ 1174 w 1174"/>
                  <a:gd name="T79" fmla="*/ 40 h 78"/>
                  <a:gd name="T80" fmla="*/ 1172 w 1174"/>
                  <a:gd name="T81" fmla="*/ 38 h 78"/>
                  <a:gd name="T82" fmla="*/ 1162 w 1174"/>
                  <a:gd name="T83" fmla="*/ 32 h 78"/>
                  <a:gd name="T84" fmla="*/ 1128 w 1174"/>
                  <a:gd name="T85" fmla="*/ 24 h 78"/>
                  <a:gd name="T86" fmla="*/ 1002 w 1174"/>
                  <a:gd name="T87" fmla="*/ 12 h 78"/>
                  <a:gd name="T88" fmla="*/ 814 w 1174"/>
                  <a:gd name="T89" fmla="*/ 4 h 78"/>
                  <a:gd name="T90" fmla="*/ 584 w 1174"/>
                  <a:gd name="T9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4" h="78">
                    <a:moveTo>
                      <a:pt x="584" y="78"/>
                    </a:moveTo>
                    <a:lnTo>
                      <a:pt x="584" y="78"/>
                    </a:lnTo>
                    <a:lnTo>
                      <a:pt x="466" y="78"/>
                    </a:lnTo>
                    <a:lnTo>
                      <a:pt x="358" y="74"/>
                    </a:lnTo>
                    <a:lnTo>
                      <a:pt x="260" y="72"/>
                    </a:lnTo>
                    <a:lnTo>
                      <a:pt x="174" y="66"/>
                    </a:lnTo>
                    <a:lnTo>
                      <a:pt x="102" y="60"/>
                    </a:lnTo>
                    <a:lnTo>
                      <a:pt x="50" y="54"/>
                    </a:lnTo>
                    <a:lnTo>
                      <a:pt x="16" y="46"/>
                    </a:lnTo>
                    <a:lnTo>
                      <a:pt x="8" y="44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6" y="32"/>
                    </a:lnTo>
                    <a:lnTo>
                      <a:pt x="30" y="28"/>
                    </a:lnTo>
                    <a:lnTo>
                      <a:pt x="50" y="24"/>
                    </a:lnTo>
                    <a:lnTo>
                      <a:pt x="102" y="18"/>
                    </a:lnTo>
                    <a:lnTo>
                      <a:pt x="174" y="12"/>
                    </a:lnTo>
                    <a:lnTo>
                      <a:pt x="260" y="8"/>
                    </a:lnTo>
                    <a:lnTo>
                      <a:pt x="358" y="4"/>
                    </a:lnTo>
                    <a:lnTo>
                      <a:pt x="466" y="2"/>
                    </a:lnTo>
                    <a:lnTo>
                      <a:pt x="584" y="0"/>
                    </a:lnTo>
                    <a:lnTo>
                      <a:pt x="584" y="0"/>
                    </a:lnTo>
                    <a:lnTo>
                      <a:pt x="702" y="2"/>
                    </a:lnTo>
                    <a:lnTo>
                      <a:pt x="812" y="4"/>
                    </a:lnTo>
                    <a:lnTo>
                      <a:pt x="912" y="8"/>
                    </a:lnTo>
                    <a:lnTo>
                      <a:pt x="998" y="12"/>
                    </a:lnTo>
                    <a:lnTo>
                      <a:pt x="1070" y="18"/>
                    </a:lnTo>
                    <a:lnTo>
                      <a:pt x="1122" y="24"/>
                    </a:lnTo>
                    <a:lnTo>
                      <a:pt x="1142" y="28"/>
                    </a:lnTo>
                    <a:lnTo>
                      <a:pt x="1156" y="32"/>
                    </a:lnTo>
                    <a:lnTo>
                      <a:pt x="1166" y="36"/>
                    </a:lnTo>
                    <a:lnTo>
                      <a:pt x="1168" y="38"/>
                    </a:lnTo>
                    <a:lnTo>
                      <a:pt x="1168" y="40"/>
                    </a:lnTo>
                    <a:lnTo>
                      <a:pt x="1168" y="40"/>
                    </a:lnTo>
                    <a:lnTo>
                      <a:pt x="1166" y="44"/>
                    </a:lnTo>
                    <a:lnTo>
                      <a:pt x="1156" y="46"/>
                    </a:lnTo>
                    <a:lnTo>
                      <a:pt x="1122" y="54"/>
                    </a:lnTo>
                    <a:lnTo>
                      <a:pt x="1070" y="60"/>
                    </a:lnTo>
                    <a:lnTo>
                      <a:pt x="998" y="66"/>
                    </a:lnTo>
                    <a:lnTo>
                      <a:pt x="912" y="72"/>
                    </a:lnTo>
                    <a:lnTo>
                      <a:pt x="812" y="74"/>
                    </a:lnTo>
                    <a:lnTo>
                      <a:pt x="702" y="78"/>
                    </a:lnTo>
                    <a:lnTo>
                      <a:pt x="584" y="78"/>
                    </a:lnTo>
                    <a:close/>
                    <a:moveTo>
                      <a:pt x="584" y="0"/>
                    </a:moveTo>
                    <a:lnTo>
                      <a:pt x="584" y="0"/>
                    </a:lnTo>
                    <a:lnTo>
                      <a:pt x="466" y="2"/>
                    </a:lnTo>
                    <a:lnTo>
                      <a:pt x="356" y="4"/>
                    </a:lnTo>
                    <a:lnTo>
                      <a:pt x="256" y="6"/>
                    </a:lnTo>
                    <a:lnTo>
                      <a:pt x="170" y="12"/>
                    </a:lnTo>
                    <a:lnTo>
                      <a:pt x="98" y="18"/>
                    </a:lnTo>
                    <a:lnTo>
                      <a:pt x="44" y="24"/>
                    </a:lnTo>
                    <a:lnTo>
                      <a:pt x="26" y="28"/>
                    </a:lnTo>
                    <a:lnTo>
                      <a:pt x="10" y="32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10" y="48"/>
                    </a:lnTo>
                    <a:lnTo>
                      <a:pt x="26" y="50"/>
                    </a:lnTo>
                    <a:lnTo>
                      <a:pt x="44" y="54"/>
                    </a:lnTo>
                    <a:lnTo>
                      <a:pt x="98" y="60"/>
                    </a:lnTo>
                    <a:lnTo>
                      <a:pt x="170" y="66"/>
                    </a:lnTo>
                    <a:lnTo>
                      <a:pt x="256" y="72"/>
                    </a:lnTo>
                    <a:lnTo>
                      <a:pt x="356" y="76"/>
                    </a:lnTo>
                    <a:lnTo>
                      <a:pt x="466" y="78"/>
                    </a:lnTo>
                    <a:lnTo>
                      <a:pt x="584" y="78"/>
                    </a:lnTo>
                    <a:lnTo>
                      <a:pt x="584" y="78"/>
                    </a:lnTo>
                    <a:lnTo>
                      <a:pt x="704" y="78"/>
                    </a:lnTo>
                    <a:lnTo>
                      <a:pt x="814" y="76"/>
                    </a:lnTo>
                    <a:lnTo>
                      <a:pt x="914" y="72"/>
                    </a:lnTo>
                    <a:lnTo>
                      <a:pt x="1002" y="66"/>
                    </a:lnTo>
                    <a:lnTo>
                      <a:pt x="1074" y="60"/>
                    </a:lnTo>
                    <a:lnTo>
                      <a:pt x="1128" y="54"/>
                    </a:lnTo>
                    <a:lnTo>
                      <a:pt x="1148" y="50"/>
                    </a:lnTo>
                    <a:lnTo>
                      <a:pt x="1162" y="48"/>
                    </a:lnTo>
                    <a:lnTo>
                      <a:pt x="1170" y="44"/>
                    </a:lnTo>
                    <a:lnTo>
                      <a:pt x="1174" y="40"/>
                    </a:lnTo>
                    <a:lnTo>
                      <a:pt x="1174" y="40"/>
                    </a:lnTo>
                    <a:lnTo>
                      <a:pt x="1172" y="38"/>
                    </a:lnTo>
                    <a:lnTo>
                      <a:pt x="1170" y="36"/>
                    </a:lnTo>
                    <a:lnTo>
                      <a:pt x="1162" y="32"/>
                    </a:lnTo>
                    <a:lnTo>
                      <a:pt x="1148" y="28"/>
                    </a:lnTo>
                    <a:lnTo>
                      <a:pt x="1128" y="24"/>
                    </a:lnTo>
                    <a:lnTo>
                      <a:pt x="1074" y="18"/>
                    </a:lnTo>
                    <a:lnTo>
                      <a:pt x="1002" y="12"/>
                    </a:lnTo>
                    <a:lnTo>
                      <a:pt x="914" y="6"/>
                    </a:lnTo>
                    <a:lnTo>
                      <a:pt x="814" y="4"/>
                    </a:lnTo>
                    <a:lnTo>
                      <a:pt x="704" y="2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AFA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515"/>
              <p:cNvSpPr>
                <a:spLocks/>
              </p:cNvSpPr>
              <p:nvPr/>
            </p:nvSpPr>
            <p:spPr bwMode="auto">
              <a:xfrm>
                <a:off x="3268" y="4186"/>
                <a:ext cx="1164" cy="78"/>
              </a:xfrm>
              <a:custGeom>
                <a:avLst/>
                <a:gdLst>
                  <a:gd name="T0" fmla="*/ 580 w 1164"/>
                  <a:gd name="T1" fmla="*/ 78 h 78"/>
                  <a:gd name="T2" fmla="*/ 580 w 1164"/>
                  <a:gd name="T3" fmla="*/ 78 h 78"/>
                  <a:gd name="T4" fmla="*/ 462 w 1164"/>
                  <a:gd name="T5" fmla="*/ 78 h 78"/>
                  <a:gd name="T6" fmla="*/ 354 w 1164"/>
                  <a:gd name="T7" fmla="*/ 74 h 78"/>
                  <a:gd name="T8" fmla="*/ 256 w 1164"/>
                  <a:gd name="T9" fmla="*/ 72 h 78"/>
                  <a:gd name="T10" fmla="*/ 170 w 1164"/>
                  <a:gd name="T11" fmla="*/ 66 h 78"/>
                  <a:gd name="T12" fmla="*/ 98 w 1164"/>
                  <a:gd name="T13" fmla="*/ 60 h 78"/>
                  <a:gd name="T14" fmla="*/ 46 w 1164"/>
                  <a:gd name="T15" fmla="*/ 54 h 78"/>
                  <a:gd name="T16" fmla="*/ 12 w 1164"/>
                  <a:gd name="T17" fmla="*/ 46 h 78"/>
                  <a:gd name="T18" fmla="*/ 4 w 1164"/>
                  <a:gd name="T19" fmla="*/ 44 h 78"/>
                  <a:gd name="T20" fmla="*/ 0 w 1164"/>
                  <a:gd name="T21" fmla="*/ 40 h 78"/>
                  <a:gd name="T22" fmla="*/ 0 w 1164"/>
                  <a:gd name="T23" fmla="*/ 40 h 78"/>
                  <a:gd name="T24" fmla="*/ 0 w 1164"/>
                  <a:gd name="T25" fmla="*/ 38 h 78"/>
                  <a:gd name="T26" fmla="*/ 4 w 1164"/>
                  <a:gd name="T27" fmla="*/ 36 h 78"/>
                  <a:gd name="T28" fmla="*/ 12 w 1164"/>
                  <a:gd name="T29" fmla="*/ 32 h 78"/>
                  <a:gd name="T30" fmla="*/ 26 w 1164"/>
                  <a:gd name="T31" fmla="*/ 28 h 78"/>
                  <a:gd name="T32" fmla="*/ 46 w 1164"/>
                  <a:gd name="T33" fmla="*/ 24 h 78"/>
                  <a:gd name="T34" fmla="*/ 98 w 1164"/>
                  <a:gd name="T35" fmla="*/ 18 h 78"/>
                  <a:gd name="T36" fmla="*/ 170 w 1164"/>
                  <a:gd name="T37" fmla="*/ 12 h 78"/>
                  <a:gd name="T38" fmla="*/ 256 w 1164"/>
                  <a:gd name="T39" fmla="*/ 8 h 78"/>
                  <a:gd name="T40" fmla="*/ 354 w 1164"/>
                  <a:gd name="T41" fmla="*/ 4 h 78"/>
                  <a:gd name="T42" fmla="*/ 462 w 1164"/>
                  <a:gd name="T43" fmla="*/ 2 h 78"/>
                  <a:gd name="T44" fmla="*/ 580 w 1164"/>
                  <a:gd name="T45" fmla="*/ 0 h 78"/>
                  <a:gd name="T46" fmla="*/ 580 w 1164"/>
                  <a:gd name="T47" fmla="*/ 0 h 78"/>
                  <a:gd name="T48" fmla="*/ 698 w 1164"/>
                  <a:gd name="T49" fmla="*/ 2 h 78"/>
                  <a:gd name="T50" fmla="*/ 808 w 1164"/>
                  <a:gd name="T51" fmla="*/ 4 h 78"/>
                  <a:gd name="T52" fmla="*/ 908 w 1164"/>
                  <a:gd name="T53" fmla="*/ 8 h 78"/>
                  <a:gd name="T54" fmla="*/ 994 w 1164"/>
                  <a:gd name="T55" fmla="*/ 12 h 78"/>
                  <a:gd name="T56" fmla="*/ 1066 w 1164"/>
                  <a:gd name="T57" fmla="*/ 18 h 78"/>
                  <a:gd name="T58" fmla="*/ 1118 w 1164"/>
                  <a:gd name="T59" fmla="*/ 24 h 78"/>
                  <a:gd name="T60" fmla="*/ 1138 w 1164"/>
                  <a:gd name="T61" fmla="*/ 28 h 78"/>
                  <a:gd name="T62" fmla="*/ 1152 w 1164"/>
                  <a:gd name="T63" fmla="*/ 32 h 78"/>
                  <a:gd name="T64" fmla="*/ 1162 w 1164"/>
                  <a:gd name="T65" fmla="*/ 36 h 78"/>
                  <a:gd name="T66" fmla="*/ 1164 w 1164"/>
                  <a:gd name="T67" fmla="*/ 38 h 78"/>
                  <a:gd name="T68" fmla="*/ 1164 w 1164"/>
                  <a:gd name="T69" fmla="*/ 40 h 78"/>
                  <a:gd name="T70" fmla="*/ 1164 w 1164"/>
                  <a:gd name="T71" fmla="*/ 40 h 78"/>
                  <a:gd name="T72" fmla="*/ 1162 w 1164"/>
                  <a:gd name="T73" fmla="*/ 44 h 78"/>
                  <a:gd name="T74" fmla="*/ 1152 w 1164"/>
                  <a:gd name="T75" fmla="*/ 46 h 78"/>
                  <a:gd name="T76" fmla="*/ 1118 w 1164"/>
                  <a:gd name="T77" fmla="*/ 54 h 78"/>
                  <a:gd name="T78" fmla="*/ 1066 w 1164"/>
                  <a:gd name="T79" fmla="*/ 60 h 78"/>
                  <a:gd name="T80" fmla="*/ 994 w 1164"/>
                  <a:gd name="T81" fmla="*/ 66 h 78"/>
                  <a:gd name="T82" fmla="*/ 908 w 1164"/>
                  <a:gd name="T83" fmla="*/ 72 h 78"/>
                  <a:gd name="T84" fmla="*/ 808 w 1164"/>
                  <a:gd name="T85" fmla="*/ 74 h 78"/>
                  <a:gd name="T86" fmla="*/ 698 w 1164"/>
                  <a:gd name="T87" fmla="*/ 78 h 78"/>
                  <a:gd name="T88" fmla="*/ 580 w 1164"/>
                  <a:gd name="T8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64" h="78">
                    <a:moveTo>
                      <a:pt x="580" y="78"/>
                    </a:moveTo>
                    <a:lnTo>
                      <a:pt x="580" y="78"/>
                    </a:lnTo>
                    <a:lnTo>
                      <a:pt x="462" y="78"/>
                    </a:lnTo>
                    <a:lnTo>
                      <a:pt x="354" y="74"/>
                    </a:lnTo>
                    <a:lnTo>
                      <a:pt x="256" y="72"/>
                    </a:lnTo>
                    <a:lnTo>
                      <a:pt x="170" y="66"/>
                    </a:lnTo>
                    <a:lnTo>
                      <a:pt x="98" y="60"/>
                    </a:lnTo>
                    <a:lnTo>
                      <a:pt x="46" y="54"/>
                    </a:lnTo>
                    <a:lnTo>
                      <a:pt x="12" y="46"/>
                    </a:lnTo>
                    <a:lnTo>
                      <a:pt x="4" y="4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12" y="32"/>
                    </a:lnTo>
                    <a:lnTo>
                      <a:pt x="26" y="28"/>
                    </a:lnTo>
                    <a:lnTo>
                      <a:pt x="46" y="24"/>
                    </a:lnTo>
                    <a:lnTo>
                      <a:pt x="98" y="18"/>
                    </a:lnTo>
                    <a:lnTo>
                      <a:pt x="170" y="12"/>
                    </a:lnTo>
                    <a:lnTo>
                      <a:pt x="256" y="8"/>
                    </a:lnTo>
                    <a:lnTo>
                      <a:pt x="354" y="4"/>
                    </a:lnTo>
                    <a:lnTo>
                      <a:pt x="462" y="2"/>
                    </a:lnTo>
                    <a:lnTo>
                      <a:pt x="580" y="0"/>
                    </a:lnTo>
                    <a:lnTo>
                      <a:pt x="580" y="0"/>
                    </a:lnTo>
                    <a:lnTo>
                      <a:pt x="698" y="2"/>
                    </a:lnTo>
                    <a:lnTo>
                      <a:pt x="808" y="4"/>
                    </a:lnTo>
                    <a:lnTo>
                      <a:pt x="908" y="8"/>
                    </a:lnTo>
                    <a:lnTo>
                      <a:pt x="994" y="12"/>
                    </a:lnTo>
                    <a:lnTo>
                      <a:pt x="1066" y="18"/>
                    </a:lnTo>
                    <a:lnTo>
                      <a:pt x="1118" y="24"/>
                    </a:lnTo>
                    <a:lnTo>
                      <a:pt x="1138" y="28"/>
                    </a:lnTo>
                    <a:lnTo>
                      <a:pt x="1152" y="32"/>
                    </a:lnTo>
                    <a:lnTo>
                      <a:pt x="1162" y="36"/>
                    </a:lnTo>
                    <a:lnTo>
                      <a:pt x="1164" y="38"/>
                    </a:lnTo>
                    <a:lnTo>
                      <a:pt x="1164" y="40"/>
                    </a:lnTo>
                    <a:lnTo>
                      <a:pt x="1164" y="40"/>
                    </a:lnTo>
                    <a:lnTo>
                      <a:pt x="1162" y="44"/>
                    </a:lnTo>
                    <a:lnTo>
                      <a:pt x="1152" y="46"/>
                    </a:lnTo>
                    <a:lnTo>
                      <a:pt x="1118" y="54"/>
                    </a:lnTo>
                    <a:lnTo>
                      <a:pt x="1066" y="60"/>
                    </a:lnTo>
                    <a:lnTo>
                      <a:pt x="994" y="66"/>
                    </a:lnTo>
                    <a:lnTo>
                      <a:pt x="908" y="72"/>
                    </a:lnTo>
                    <a:lnTo>
                      <a:pt x="808" y="74"/>
                    </a:lnTo>
                    <a:lnTo>
                      <a:pt x="698" y="78"/>
                    </a:lnTo>
                    <a:lnTo>
                      <a:pt x="580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516"/>
              <p:cNvSpPr>
                <a:spLocks/>
              </p:cNvSpPr>
              <p:nvPr/>
            </p:nvSpPr>
            <p:spPr bwMode="auto">
              <a:xfrm>
                <a:off x="3264" y="4186"/>
                <a:ext cx="1174" cy="78"/>
              </a:xfrm>
              <a:custGeom>
                <a:avLst/>
                <a:gdLst>
                  <a:gd name="T0" fmla="*/ 584 w 1174"/>
                  <a:gd name="T1" fmla="*/ 0 h 78"/>
                  <a:gd name="T2" fmla="*/ 584 w 1174"/>
                  <a:gd name="T3" fmla="*/ 0 h 78"/>
                  <a:gd name="T4" fmla="*/ 466 w 1174"/>
                  <a:gd name="T5" fmla="*/ 2 h 78"/>
                  <a:gd name="T6" fmla="*/ 356 w 1174"/>
                  <a:gd name="T7" fmla="*/ 4 h 78"/>
                  <a:gd name="T8" fmla="*/ 256 w 1174"/>
                  <a:gd name="T9" fmla="*/ 6 h 78"/>
                  <a:gd name="T10" fmla="*/ 170 w 1174"/>
                  <a:gd name="T11" fmla="*/ 12 h 78"/>
                  <a:gd name="T12" fmla="*/ 98 w 1174"/>
                  <a:gd name="T13" fmla="*/ 18 h 78"/>
                  <a:gd name="T14" fmla="*/ 44 w 1174"/>
                  <a:gd name="T15" fmla="*/ 24 h 78"/>
                  <a:gd name="T16" fmla="*/ 26 w 1174"/>
                  <a:gd name="T17" fmla="*/ 28 h 78"/>
                  <a:gd name="T18" fmla="*/ 10 w 1174"/>
                  <a:gd name="T19" fmla="*/ 32 h 78"/>
                  <a:gd name="T20" fmla="*/ 2 w 1174"/>
                  <a:gd name="T21" fmla="*/ 36 h 78"/>
                  <a:gd name="T22" fmla="*/ 0 w 1174"/>
                  <a:gd name="T23" fmla="*/ 38 h 78"/>
                  <a:gd name="T24" fmla="*/ 0 w 1174"/>
                  <a:gd name="T25" fmla="*/ 40 h 78"/>
                  <a:gd name="T26" fmla="*/ 0 w 1174"/>
                  <a:gd name="T27" fmla="*/ 40 h 78"/>
                  <a:gd name="T28" fmla="*/ 2 w 1174"/>
                  <a:gd name="T29" fmla="*/ 44 h 78"/>
                  <a:gd name="T30" fmla="*/ 10 w 1174"/>
                  <a:gd name="T31" fmla="*/ 48 h 78"/>
                  <a:gd name="T32" fmla="*/ 26 w 1174"/>
                  <a:gd name="T33" fmla="*/ 50 h 78"/>
                  <a:gd name="T34" fmla="*/ 44 w 1174"/>
                  <a:gd name="T35" fmla="*/ 54 h 78"/>
                  <a:gd name="T36" fmla="*/ 98 w 1174"/>
                  <a:gd name="T37" fmla="*/ 60 h 78"/>
                  <a:gd name="T38" fmla="*/ 170 w 1174"/>
                  <a:gd name="T39" fmla="*/ 66 h 78"/>
                  <a:gd name="T40" fmla="*/ 256 w 1174"/>
                  <a:gd name="T41" fmla="*/ 72 h 78"/>
                  <a:gd name="T42" fmla="*/ 356 w 1174"/>
                  <a:gd name="T43" fmla="*/ 76 h 78"/>
                  <a:gd name="T44" fmla="*/ 466 w 1174"/>
                  <a:gd name="T45" fmla="*/ 78 h 78"/>
                  <a:gd name="T46" fmla="*/ 584 w 1174"/>
                  <a:gd name="T47" fmla="*/ 78 h 78"/>
                  <a:gd name="T48" fmla="*/ 584 w 1174"/>
                  <a:gd name="T49" fmla="*/ 78 h 78"/>
                  <a:gd name="T50" fmla="*/ 704 w 1174"/>
                  <a:gd name="T51" fmla="*/ 78 h 78"/>
                  <a:gd name="T52" fmla="*/ 814 w 1174"/>
                  <a:gd name="T53" fmla="*/ 76 h 78"/>
                  <a:gd name="T54" fmla="*/ 914 w 1174"/>
                  <a:gd name="T55" fmla="*/ 72 h 78"/>
                  <a:gd name="T56" fmla="*/ 1002 w 1174"/>
                  <a:gd name="T57" fmla="*/ 66 h 78"/>
                  <a:gd name="T58" fmla="*/ 1074 w 1174"/>
                  <a:gd name="T59" fmla="*/ 60 h 78"/>
                  <a:gd name="T60" fmla="*/ 1128 w 1174"/>
                  <a:gd name="T61" fmla="*/ 54 h 78"/>
                  <a:gd name="T62" fmla="*/ 1148 w 1174"/>
                  <a:gd name="T63" fmla="*/ 50 h 78"/>
                  <a:gd name="T64" fmla="*/ 1162 w 1174"/>
                  <a:gd name="T65" fmla="*/ 48 h 78"/>
                  <a:gd name="T66" fmla="*/ 1170 w 1174"/>
                  <a:gd name="T67" fmla="*/ 44 h 78"/>
                  <a:gd name="T68" fmla="*/ 1174 w 1174"/>
                  <a:gd name="T69" fmla="*/ 40 h 78"/>
                  <a:gd name="T70" fmla="*/ 1174 w 1174"/>
                  <a:gd name="T71" fmla="*/ 40 h 78"/>
                  <a:gd name="T72" fmla="*/ 1172 w 1174"/>
                  <a:gd name="T73" fmla="*/ 38 h 78"/>
                  <a:gd name="T74" fmla="*/ 1170 w 1174"/>
                  <a:gd name="T75" fmla="*/ 36 h 78"/>
                  <a:gd name="T76" fmla="*/ 1162 w 1174"/>
                  <a:gd name="T77" fmla="*/ 32 h 78"/>
                  <a:gd name="T78" fmla="*/ 1148 w 1174"/>
                  <a:gd name="T79" fmla="*/ 28 h 78"/>
                  <a:gd name="T80" fmla="*/ 1128 w 1174"/>
                  <a:gd name="T81" fmla="*/ 24 h 78"/>
                  <a:gd name="T82" fmla="*/ 1074 w 1174"/>
                  <a:gd name="T83" fmla="*/ 18 h 78"/>
                  <a:gd name="T84" fmla="*/ 1002 w 1174"/>
                  <a:gd name="T85" fmla="*/ 12 h 78"/>
                  <a:gd name="T86" fmla="*/ 914 w 1174"/>
                  <a:gd name="T87" fmla="*/ 6 h 78"/>
                  <a:gd name="T88" fmla="*/ 814 w 1174"/>
                  <a:gd name="T89" fmla="*/ 4 h 78"/>
                  <a:gd name="T90" fmla="*/ 704 w 1174"/>
                  <a:gd name="T91" fmla="*/ 2 h 78"/>
                  <a:gd name="T92" fmla="*/ 584 w 1174"/>
                  <a:gd name="T9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74" h="78">
                    <a:moveTo>
                      <a:pt x="584" y="0"/>
                    </a:moveTo>
                    <a:lnTo>
                      <a:pt x="584" y="0"/>
                    </a:lnTo>
                    <a:lnTo>
                      <a:pt x="466" y="2"/>
                    </a:lnTo>
                    <a:lnTo>
                      <a:pt x="356" y="4"/>
                    </a:lnTo>
                    <a:lnTo>
                      <a:pt x="256" y="6"/>
                    </a:lnTo>
                    <a:lnTo>
                      <a:pt x="170" y="12"/>
                    </a:lnTo>
                    <a:lnTo>
                      <a:pt x="98" y="18"/>
                    </a:lnTo>
                    <a:lnTo>
                      <a:pt x="44" y="24"/>
                    </a:lnTo>
                    <a:lnTo>
                      <a:pt x="26" y="28"/>
                    </a:lnTo>
                    <a:lnTo>
                      <a:pt x="10" y="32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10" y="48"/>
                    </a:lnTo>
                    <a:lnTo>
                      <a:pt x="26" y="50"/>
                    </a:lnTo>
                    <a:lnTo>
                      <a:pt x="44" y="54"/>
                    </a:lnTo>
                    <a:lnTo>
                      <a:pt x="98" y="60"/>
                    </a:lnTo>
                    <a:lnTo>
                      <a:pt x="170" y="66"/>
                    </a:lnTo>
                    <a:lnTo>
                      <a:pt x="256" y="72"/>
                    </a:lnTo>
                    <a:lnTo>
                      <a:pt x="356" y="76"/>
                    </a:lnTo>
                    <a:lnTo>
                      <a:pt x="466" y="78"/>
                    </a:lnTo>
                    <a:lnTo>
                      <a:pt x="584" y="78"/>
                    </a:lnTo>
                    <a:lnTo>
                      <a:pt x="584" y="78"/>
                    </a:lnTo>
                    <a:lnTo>
                      <a:pt x="704" y="78"/>
                    </a:lnTo>
                    <a:lnTo>
                      <a:pt x="814" y="76"/>
                    </a:lnTo>
                    <a:lnTo>
                      <a:pt x="914" y="72"/>
                    </a:lnTo>
                    <a:lnTo>
                      <a:pt x="1002" y="66"/>
                    </a:lnTo>
                    <a:lnTo>
                      <a:pt x="1074" y="60"/>
                    </a:lnTo>
                    <a:lnTo>
                      <a:pt x="1128" y="54"/>
                    </a:lnTo>
                    <a:lnTo>
                      <a:pt x="1148" y="50"/>
                    </a:lnTo>
                    <a:lnTo>
                      <a:pt x="1162" y="48"/>
                    </a:lnTo>
                    <a:lnTo>
                      <a:pt x="1170" y="44"/>
                    </a:lnTo>
                    <a:lnTo>
                      <a:pt x="1174" y="40"/>
                    </a:lnTo>
                    <a:lnTo>
                      <a:pt x="1174" y="40"/>
                    </a:lnTo>
                    <a:lnTo>
                      <a:pt x="1172" y="38"/>
                    </a:lnTo>
                    <a:lnTo>
                      <a:pt x="1170" y="36"/>
                    </a:lnTo>
                    <a:lnTo>
                      <a:pt x="1162" y="32"/>
                    </a:lnTo>
                    <a:lnTo>
                      <a:pt x="1148" y="28"/>
                    </a:lnTo>
                    <a:lnTo>
                      <a:pt x="1128" y="24"/>
                    </a:lnTo>
                    <a:lnTo>
                      <a:pt x="1074" y="18"/>
                    </a:lnTo>
                    <a:lnTo>
                      <a:pt x="1002" y="12"/>
                    </a:lnTo>
                    <a:lnTo>
                      <a:pt x="914" y="6"/>
                    </a:lnTo>
                    <a:lnTo>
                      <a:pt x="814" y="4"/>
                    </a:lnTo>
                    <a:lnTo>
                      <a:pt x="704" y="2"/>
                    </a:lnTo>
                    <a:lnTo>
                      <a:pt x="5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517"/>
              <p:cNvSpPr>
                <a:spLocks noEditPoints="1"/>
              </p:cNvSpPr>
              <p:nvPr/>
            </p:nvSpPr>
            <p:spPr bwMode="auto">
              <a:xfrm>
                <a:off x="3268" y="4186"/>
                <a:ext cx="1164" cy="78"/>
              </a:xfrm>
              <a:custGeom>
                <a:avLst/>
                <a:gdLst>
                  <a:gd name="T0" fmla="*/ 580 w 1164"/>
                  <a:gd name="T1" fmla="*/ 78 h 78"/>
                  <a:gd name="T2" fmla="*/ 356 w 1164"/>
                  <a:gd name="T3" fmla="*/ 74 h 78"/>
                  <a:gd name="T4" fmla="*/ 174 w 1164"/>
                  <a:gd name="T5" fmla="*/ 66 h 78"/>
                  <a:gd name="T6" fmla="*/ 50 w 1164"/>
                  <a:gd name="T7" fmla="*/ 54 h 78"/>
                  <a:gd name="T8" fmla="*/ 8 w 1164"/>
                  <a:gd name="T9" fmla="*/ 44 h 78"/>
                  <a:gd name="T10" fmla="*/ 6 w 1164"/>
                  <a:gd name="T11" fmla="*/ 40 h 78"/>
                  <a:gd name="T12" fmla="*/ 8 w 1164"/>
                  <a:gd name="T13" fmla="*/ 36 h 78"/>
                  <a:gd name="T14" fmla="*/ 30 w 1164"/>
                  <a:gd name="T15" fmla="*/ 28 h 78"/>
                  <a:gd name="T16" fmla="*/ 104 w 1164"/>
                  <a:gd name="T17" fmla="*/ 18 h 78"/>
                  <a:gd name="T18" fmla="*/ 258 w 1164"/>
                  <a:gd name="T19" fmla="*/ 8 h 78"/>
                  <a:gd name="T20" fmla="*/ 464 w 1164"/>
                  <a:gd name="T21" fmla="*/ 2 h 78"/>
                  <a:gd name="T22" fmla="*/ 580 w 1164"/>
                  <a:gd name="T23" fmla="*/ 2 h 78"/>
                  <a:gd name="T24" fmla="*/ 806 w 1164"/>
                  <a:gd name="T25" fmla="*/ 4 h 78"/>
                  <a:gd name="T26" fmla="*/ 990 w 1164"/>
                  <a:gd name="T27" fmla="*/ 12 h 78"/>
                  <a:gd name="T28" fmla="*/ 1114 w 1164"/>
                  <a:gd name="T29" fmla="*/ 24 h 78"/>
                  <a:gd name="T30" fmla="*/ 1148 w 1164"/>
                  <a:gd name="T31" fmla="*/ 32 h 78"/>
                  <a:gd name="T32" fmla="*/ 1158 w 1164"/>
                  <a:gd name="T33" fmla="*/ 38 h 78"/>
                  <a:gd name="T34" fmla="*/ 1160 w 1164"/>
                  <a:gd name="T35" fmla="*/ 40 h 78"/>
                  <a:gd name="T36" fmla="*/ 1148 w 1164"/>
                  <a:gd name="T37" fmla="*/ 46 h 78"/>
                  <a:gd name="T38" fmla="*/ 1062 w 1164"/>
                  <a:gd name="T39" fmla="*/ 60 h 78"/>
                  <a:gd name="T40" fmla="*/ 904 w 1164"/>
                  <a:gd name="T41" fmla="*/ 70 h 78"/>
                  <a:gd name="T42" fmla="*/ 698 w 1164"/>
                  <a:gd name="T43" fmla="*/ 76 h 78"/>
                  <a:gd name="T44" fmla="*/ 580 w 1164"/>
                  <a:gd name="T45" fmla="*/ 0 h 78"/>
                  <a:gd name="T46" fmla="*/ 462 w 1164"/>
                  <a:gd name="T47" fmla="*/ 2 h 78"/>
                  <a:gd name="T48" fmla="*/ 256 w 1164"/>
                  <a:gd name="T49" fmla="*/ 8 h 78"/>
                  <a:gd name="T50" fmla="*/ 98 w 1164"/>
                  <a:gd name="T51" fmla="*/ 18 h 78"/>
                  <a:gd name="T52" fmla="*/ 26 w 1164"/>
                  <a:gd name="T53" fmla="*/ 28 h 78"/>
                  <a:gd name="T54" fmla="*/ 4 w 1164"/>
                  <a:gd name="T55" fmla="*/ 36 h 78"/>
                  <a:gd name="T56" fmla="*/ 0 w 1164"/>
                  <a:gd name="T57" fmla="*/ 40 h 78"/>
                  <a:gd name="T58" fmla="*/ 4 w 1164"/>
                  <a:gd name="T59" fmla="*/ 44 h 78"/>
                  <a:gd name="T60" fmla="*/ 46 w 1164"/>
                  <a:gd name="T61" fmla="*/ 54 h 78"/>
                  <a:gd name="T62" fmla="*/ 170 w 1164"/>
                  <a:gd name="T63" fmla="*/ 66 h 78"/>
                  <a:gd name="T64" fmla="*/ 354 w 1164"/>
                  <a:gd name="T65" fmla="*/ 74 h 78"/>
                  <a:gd name="T66" fmla="*/ 580 w 1164"/>
                  <a:gd name="T67" fmla="*/ 78 h 78"/>
                  <a:gd name="T68" fmla="*/ 698 w 1164"/>
                  <a:gd name="T69" fmla="*/ 78 h 78"/>
                  <a:gd name="T70" fmla="*/ 908 w 1164"/>
                  <a:gd name="T71" fmla="*/ 72 h 78"/>
                  <a:gd name="T72" fmla="*/ 1066 w 1164"/>
                  <a:gd name="T73" fmla="*/ 60 h 78"/>
                  <a:gd name="T74" fmla="*/ 1152 w 1164"/>
                  <a:gd name="T75" fmla="*/ 46 h 78"/>
                  <a:gd name="T76" fmla="*/ 1164 w 1164"/>
                  <a:gd name="T77" fmla="*/ 40 h 78"/>
                  <a:gd name="T78" fmla="*/ 1164 w 1164"/>
                  <a:gd name="T79" fmla="*/ 38 h 78"/>
                  <a:gd name="T80" fmla="*/ 1152 w 1164"/>
                  <a:gd name="T81" fmla="*/ 32 h 78"/>
                  <a:gd name="T82" fmla="*/ 1118 w 1164"/>
                  <a:gd name="T83" fmla="*/ 24 h 78"/>
                  <a:gd name="T84" fmla="*/ 994 w 1164"/>
                  <a:gd name="T85" fmla="*/ 12 h 78"/>
                  <a:gd name="T86" fmla="*/ 808 w 1164"/>
                  <a:gd name="T87" fmla="*/ 4 h 78"/>
                  <a:gd name="T88" fmla="*/ 580 w 1164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64" h="78">
                    <a:moveTo>
                      <a:pt x="580" y="78"/>
                    </a:moveTo>
                    <a:lnTo>
                      <a:pt x="580" y="78"/>
                    </a:lnTo>
                    <a:lnTo>
                      <a:pt x="464" y="76"/>
                    </a:lnTo>
                    <a:lnTo>
                      <a:pt x="356" y="74"/>
                    </a:lnTo>
                    <a:lnTo>
                      <a:pt x="258" y="70"/>
                    </a:lnTo>
                    <a:lnTo>
                      <a:pt x="174" y="66"/>
                    </a:lnTo>
                    <a:lnTo>
                      <a:pt x="104" y="60"/>
                    </a:lnTo>
                    <a:lnTo>
                      <a:pt x="50" y="54"/>
                    </a:lnTo>
                    <a:lnTo>
                      <a:pt x="16" y="46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6" y="32"/>
                    </a:lnTo>
                    <a:lnTo>
                      <a:pt x="30" y="28"/>
                    </a:lnTo>
                    <a:lnTo>
                      <a:pt x="50" y="24"/>
                    </a:lnTo>
                    <a:lnTo>
                      <a:pt x="104" y="18"/>
                    </a:lnTo>
                    <a:lnTo>
                      <a:pt x="174" y="12"/>
                    </a:lnTo>
                    <a:lnTo>
                      <a:pt x="258" y="8"/>
                    </a:lnTo>
                    <a:lnTo>
                      <a:pt x="356" y="4"/>
                    </a:lnTo>
                    <a:lnTo>
                      <a:pt x="464" y="2"/>
                    </a:lnTo>
                    <a:lnTo>
                      <a:pt x="580" y="2"/>
                    </a:lnTo>
                    <a:lnTo>
                      <a:pt x="580" y="2"/>
                    </a:lnTo>
                    <a:lnTo>
                      <a:pt x="698" y="2"/>
                    </a:lnTo>
                    <a:lnTo>
                      <a:pt x="806" y="4"/>
                    </a:lnTo>
                    <a:lnTo>
                      <a:pt x="904" y="8"/>
                    </a:lnTo>
                    <a:lnTo>
                      <a:pt x="990" y="12"/>
                    </a:lnTo>
                    <a:lnTo>
                      <a:pt x="1062" y="18"/>
                    </a:lnTo>
                    <a:lnTo>
                      <a:pt x="1114" y="24"/>
                    </a:lnTo>
                    <a:lnTo>
                      <a:pt x="1134" y="28"/>
                    </a:lnTo>
                    <a:lnTo>
                      <a:pt x="1148" y="32"/>
                    </a:lnTo>
                    <a:lnTo>
                      <a:pt x="1156" y="36"/>
                    </a:lnTo>
                    <a:lnTo>
                      <a:pt x="1158" y="38"/>
                    </a:lnTo>
                    <a:lnTo>
                      <a:pt x="1160" y="40"/>
                    </a:lnTo>
                    <a:lnTo>
                      <a:pt x="1160" y="40"/>
                    </a:lnTo>
                    <a:lnTo>
                      <a:pt x="1156" y="44"/>
                    </a:lnTo>
                    <a:lnTo>
                      <a:pt x="1148" y="46"/>
                    </a:lnTo>
                    <a:lnTo>
                      <a:pt x="1114" y="54"/>
                    </a:lnTo>
                    <a:lnTo>
                      <a:pt x="1062" y="60"/>
                    </a:lnTo>
                    <a:lnTo>
                      <a:pt x="990" y="66"/>
                    </a:lnTo>
                    <a:lnTo>
                      <a:pt x="904" y="70"/>
                    </a:lnTo>
                    <a:lnTo>
                      <a:pt x="806" y="74"/>
                    </a:lnTo>
                    <a:lnTo>
                      <a:pt x="698" y="76"/>
                    </a:lnTo>
                    <a:lnTo>
                      <a:pt x="580" y="78"/>
                    </a:lnTo>
                    <a:close/>
                    <a:moveTo>
                      <a:pt x="580" y="0"/>
                    </a:moveTo>
                    <a:lnTo>
                      <a:pt x="580" y="0"/>
                    </a:lnTo>
                    <a:lnTo>
                      <a:pt x="462" y="2"/>
                    </a:lnTo>
                    <a:lnTo>
                      <a:pt x="354" y="4"/>
                    </a:lnTo>
                    <a:lnTo>
                      <a:pt x="256" y="8"/>
                    </a:lnTo>
                    <a:lnTo>
                      <a:pt x="170" y="12"/>
                    </a:lnTo>
                    <a:lnTo>
                      <a:pt x="98" y="18"/>
                    </a:lnTo>
                    <a:lnTo>
                      <a:pt x="46" y="24"/>
                    </a:lnTo>
                    <a:lnTo>
                      <a:pt x="26" y="28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12" y="46"/>
                    </a:lnTo>
                    <a:lnTo>
                      <a:pt x="46" y="54"/>
                    </a:lnTo>
                    <a:lnTo>
                      <a:pt x="98" y="60"/>
                    </a:lnTo>
                    <a:lnTo>
                      <a:pt x="170" y="66"/>
                    </a:lnTo>
                    <a:lnTo>
                      <a:pt x="256" y="72"/>
                    </a:lnTo>
                    <a:lnTo>
                      <a:pt x="354" y="74"/>
                    </a:lnTo>
                    <a:lnTo>
                      <a:pt x="462" y="78"/>
                    </a:lnTo>
                    <a:lnTo>
                      <a:pt x="580" y="78"/>
                    </a:lnTo>
                    <a:lnTo>
                      <a:pt x="580" y="78"/>
                    </a:lnTo>
                    <a:lnTo>
                      <a:pt x="698" y="78"/>
                    </a:lnTo>
                    <a:lnTo>
                      <a:pt x="808" y="74"/>
                    </a:lnTo>
                    <a:lnTo>
                      <a:pt x="908" y="72"/>
                    </a:lnTo>
                    <a:lnTo>
                      <a:pt x="994" y="66"/>
                    </a:lnTo>
                    <a:lnTo>
                      <a:pt x="1066" y="60"/>
                    </a:lnTo>
                    <a:lnTo>
                      <a:pt x="1118" y="54"/>
                    </a:lnTo>
                    <a:lnTo>
                      <a:pt x="1152" y="46"/>
                    </a:lnTo>
                    <a:lnTo>
                      <a:pt x="1162" y="44"/>
                    </a:lnTo>
                    <a:lnTo>
                      <a:pt x="1164" y="40"/>
                    </a:lnTo>
                    <a:lnTo>
                      <a:pt x="1164" y="40"/>
                    </a:lnTo>
                    <a:lnTo>
                      <a:pt x="1164" y="38"/>
                    </a:lnTo>
                    <a:lnTo>
                      <a:pt x="1162" y="36"/>
                    </a:lnTo>
                    <a:lnTo>
                      <a:pt x="1152" y="32"/>
                    </a:lnTo>
                    <a:lnTo>
                      <a:pt x="1138" y="28"/>
                    </a:lnTo>
                    <a:lnTo>
                      <a:pt x="1118" y="24"/>
                    </a:lnTo>
                    <a:lnTo>
                      <a:pt x="1066" y="18"/>
                    </a:lnTo>
                    <a:lnTo>
                      <a:pt x="994" y="12"/>
                    </a:lnTo>
                    <a:lnTo>
                      <a:pt x="908" y="8"/>
                    </a:lnTo>
                    <a:lnTo>
                      <a:pt x="808" y="4"/>
                    </a:lnTo>
                    <a:lnTo>
                      <a:pt x="698" y="2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AE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518"/>
              <p:cNvSpPr>
                <a:spLocks/>
              </p:cNvSpPr>
              <p:nvPr/>
            </p:nvSpPr>
            <p:spPr bwMode="auto">
              <a:xfrm>
                <a:off x="3274" y="4188"/>
                <a:ext cx="1154" cy="76"/>
              </a:xfrm>
              <a:custGeom>
                <a:avLst/>
                <a:gdLst>
                  <a:gd name="T0" fmla="*/ 574 w 1154"/>
                  <a:gd name="T1" fmla="*/ 76 h 76"/>
                  <a:gd name="T2" fmla="*/ 574 w 1154"/>
                  <a:gd name="T3" fmla="*/ 76 h 76"/>
                  <a:gd name="T4" fmla="*/ 458 w 1154"/>
                  <a:gd name="T5" fmla="*/ 74 h 76"/>
                  <a:gd name="T6" fmla="*/ 350 w 1154"/>
                  <a:gd name="T7" fmla="*/ 72 h 76"/>
                  <a:gd name="T8" fmla="*/ 252 w 1154"/>
                  <a:gd name="T9" fmla="*/ 68 h 76"/>
                  <a:gd name="T10" fmla="*/ 168 w 1154"/>
                  <a:gd name="T11" fmla="*/ 64 h 76"/>
                  <a:gd name="T12" fmla="*/ 98 w 1154"/>
                  <a:gd name="T13" fmla="*/ 58 h 76"/>
                  <a:gd name="T14" fmla="*/ 44 w 1154"/>
                  <a:gd name="T15" fmla="*/ 52 h 76"/>
                  <a:gd name="T16" fmla="*/ 10 w 1154"/>
                  <a:gd name="T17" fmla="*/ 44 h 76"/>
                  <a:gd name="T18" fmla="*/ 2 w 1154"/>
                  <a:gd name="T19" fmla="*/ 42 h 76"/>
                  <a:gd name="T20" fmla="*/ 0 w 1154"/>
                  <a:gd name="T21" fmla="*/ 38 h 76"/>
                  <a:gd name="T22" fmla="*/ 0 w 1154"/>
                  <a:gd name="T23" fmla="*/ 38 h 76"/>
                  <a:gd name="T24" fmla="*/ 0 w 1154"/>
                  <a:gd name="T25" fmla="*/ 36 h 76"/>
                  <a:gd name="T26" fmla="*/ 2 w 1154"/>
                  <a:gd name="T27" fmla="*/ 34 h 76"/>
                  <a:gd name="T28" fmla="*/ 10 w 1154"/>
                  <a:gd name="T29" fmla="*/ 30 h 76"/>
                  <a:gd name="T30" fmla="*/ 24 w 1154"/>
                  <a:gd name="T31" fmla="*/ 26 h 76"/>
                  <a:gd name="T32" fmla="*/ 44 w 1154"/>
                  <a:gd name="T33" fmla="*/ 22 h 76"/>
                  <a:gd name="T34" fmla="*/ 98 w 1154"/>
                  <a:gd name="T35" fmla="*/ 16 h 76"/>
                  <a:gd name="T36" fmla="*/ 168 w 1154"/>
                  <a:gd name="T37" fmla="*/ 10 h 76"/>
                  <a:gd name="T38" fmla="*/ 252 w 1154"/>
                  <a:gd name="T39" fmla="*/ 6 h 76"/>
                  <a:gd name="T40" fmla="*/ 350 w 1154"/>
                  <a:gd name="T41" fmla="*/ 2 h 76"/>
                  <a:gd name="T42" fmla="*/ 458 w 1154"/>
                  <a:gd name="T43" fmla="*/ 0 h 76"/>
                  <a:gd name="T44" fmla="*/ 574 w 1154"/>
                  <a:gd name="T45" fmla="*/ 0 h 76"/>
                  <a:gd name="T46" fmla="*/ 574 w 1154"/>
                  <a:gd name="T47" fmla="*/ 0 h 76"/>
                  <a:gd name="T48" fmla="*/ 692 w 1154"/>
                  <a:gd name="T49" fmla="*/ 0 h 76"/>
                  <a:gd name="T50" fmla="*/ 800 w 1154"/>
                  <a:gd name="T51" fmla="*/ 2 h 76"/>
                  <a:gd name="T52" fmla="*/ 898 w 1154"/>
                  <a:gd name="T53" fmla="*/ 6 h 76"/>
                  <a:gd name="T54" fmla="*/ 984 w 1154"/>
                  <a:gd name="T55" fmla="*/ 10 h 76"/>
                  <a:gd name="T56" fmla="*/ 1056 w 1154"/>
                  <a:gd name="T57" fmla="*/ 16 h 76"/>
                  <a:gd name="T58" fmla="*/ 1108 w 1154"/>
                  <a:gd name="T59" fmla="*/ 22 h 76"/>
                  <a:gd name="T60" fmla="*/ 1128 w 1154"/>
                  <a:gd name="T61" fmla="*/ 26 h 76"/>
                  <a:gd name="T62" fmla="*/ 1142 w 1154"/>
                  <a:gd name="T63" fmla="*/ 30 h 76"/>
                  <a:gd name="T64" fmla="*/ 1150 w 1154"/>
                  <a:gd name="T65" fmla="*/ 34 h 76"/>
                  <a:gd name="T66" fmla="*/ 1152 w 1154"/>
                  <a:gd name="T67" fmla="*/ 36 h 76"/>
                  <a:gd name="T68" fmla="*/ 1154 w 1154"/>
                  <a:gd name="T69" fmla="*/ 38 h 76"/>
                  <a:gd name="T70" fmla="*/ 1154 w 1154"/>
                  <a:gd name="T71" fmla="*/ 38 h 76"/>
                  <a:gd name="T72" fmla="*/ 1150 w 1154"/>
                  <a:gd name="T73" fmla="*/ 42 h 76"/>
                  <a:gd name="T74" fmla="*/ 1142 w 1154"/>
                  <a:gd name="T75" fmla="*/ 44 h 76"/>
                  <a:gd name="T76" fmla="*/ 1108 w 1154"/>
                  <a:gd name="T77" fmla="*/ 52 h 76"/>
                  <a:gd name="T78" fmla="*/ 1056 w 1154"/>
                  <a:gd name="T79" fmla="*/ 58 h 76"/>
                  <a:gd name="T80" fmla="*/ 984 w 1154"/>
                  <a:gd name="T81" fmla="*/ 64 h 76"/>
                  <a:gd name="T82" fmla="*/ 898 w 1154"/>
                  <a:gd name="T83" fmla="*/ 68 h 76"/>
                  <a:gd name="T84" fmla="*/ 800 w 1154"/>
                  <a:gd name="T85" fmla="*/ 72 h 76"/>
                  <a:gd name="T86" fmla="*/ 692 w 1154"/>
                  <a:gd name="T87" fmla="*/ 74 h 76"/>
                  <a:gd name="T88" fmla="*/ 574 w 1154"/>
                  <a:gd name="T8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4" h="76">
                    <a:moveTo>
                      <a:pt x="574" y="76"/>
                    </a:moveTo>
                    <a:lnTo>
                      <a:pt x="574" y="76"/>
                    </a:lnTo>
                    <a:lnTo>
                      <a:pt x="458" y="74"/>
                    </a:lnTo>
                    <a:lnTo>
                      <a:pt x="350" y="72"/>
                    </a:lnTo>
                    <a:lnTo>
                      <a:pt x="252" y="68"/>
                    </a:lnTo>
                    <a:lnTo>
                      <a:pt x="168" y="64"/>
                    </a:lnTo>
                    <a:lnTo>
                      <a:pt x="98" y="58"/>
                    </a:lnTo>
                    <a:lnTo>
                      <a:pt x="44" y="52"/>
                    </a:lnTo>
                    <a:lnTo>
                      <a:pt x="10" y="44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10" y="30"/>
                    </a:lnTo>
                    <a:lnTo>
                      <a:pt x="24" y="26"/>
                    </a:lnTo>
                    <a:lnTo>
                      <a:pt x="44" y="22"/>
                    </a:lnTo>
                    <a:lnTo>
                      <a:pt x="98" y="16"/>
                    </a:lnTo>
                    <a:lnTo>
                      <a:pt x="168" y="10"/>
                    </a:lnTo>
                    <a:lnTo>
                      <a:pt x="252" y="6"/>
                    </a:lnTo>
                    <a:lnTo>
                      <a:pt x="350" y="2"/>
                    </a:lnTo>
                    <a:lnTo>
                      <a:pt x="458" y="0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692" y="0"/>
                    </a:lnTo>
                    <a:lnTo>
                      <a:pt x="800" y="2"/>
                    </a:lnTo>
                    <a:lnTo>
                      <a:pt x="898" y="6"/>
                    </a:lnTo>
                    <a:lnTo>
                      <a:pt x="984" y="10"/>
                    </a:lnTo>
                    <a:lnTo>
                      <a:pt x="1056" y="16"/>
                    </a:lnTo>
                    <a:lnTo>
                      <a:pt x="1108" y="22"/>
                    </a:lnTo>
                    <a:lnTo>
                      <a:pt x="1128" y="26"/>
                    </a:lnTo>
                    <a:lnTo>
                      <a:pt x="1142" y="30"/>
                    </a:lnTo>
                    <a:lnTo>
                      <a:pt x="1150" y="34"/>
                    </a:lnTo>
                    <a:lnTo>
                      <a:pt x="1152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50" y="42"/>
                    </a:lnTo>
                    <a:lnTo>
                      <a:pt x="1142" y="44"/>
                    </a:lnTo>
                    <a:lnTo>
                      <a:pt x="1108" y="52"/>
                    </a:lnTo>
                    <a:lnTo>
                      <a:pt x="1056" y="58"/>
                    </a:lnTo>
                    <a:lnTo>
                      <a:pt x="984" y="64"/>
                    </a:lnTo>
                    <a:lnTo>
                      <a:pt x="898" y="68"/>
                    </a:lnTo>
                    <a:lnTo>
                      <a:pt x="800" y="72"/>
                    </a:lnTo>
                    <a:lnTo>
                      <a:pt x="692" y="74"/>
                    </a:lnTo>
                    <a:lnTo>
                      <a:pt x="574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519"/>
              <p:cNvSpPr>
                <a:spLocks/>
              </p:cNvSpPr>
              <p:nvPr/>
            </p:nvSpPr>
            <p:spPr bwMode="auto">
              <a:xfrm>
                <a:off x="3268" y="4186"/>
                <a:ext cx="1164" cy="78"/>
              </a:xfrm>
              <a:custGeom>
                <a:avLst/>
                <a:gdLst>
                  <a:gd name="T0" fmla="*/ 580 w 1164"/>
                  <a:gd name="T1" fmla="*/ 0 h 78"/>
                  <a:gd name="T2" fmla="*/ 580 w 1164"/>
                  <a:gd name="T3" fmla="*/ 0 h 78"/>
                  <a:gd name="T4" fmla="*/ 462 w 1164"/>
                  <a:gd name="T5" fmla="*/ 2 h 78"/>
                  <a:gd name="T6" fmla="*/ 354 w 1164"/>
                  <a:gd name="T7" fmla="*/ 4 h 78"/>
                  <a:gd name="T8" fmla="*/ 256 w 1164"/>
                  <a:gd name="T9" fmla="*/ 8 h 78"/>
                  <a:gd name="T10" fmla="*/ 170 w 1164"/>
                  <a:gd name="T11" fmla="*/ 12 h 78"/>
                  <a:gd name="T12" fmla="*/ 98 w 1164"/>
                  <a:gd name="T13" fmla="*/ 18 h 78"/>
                  <a:gd name="T14" fmla="*/ 46 w 1164"/>
                  <a:gd name="T15" fmla="*/ 24 h 78"/>
                  <a:gd name="T16" fmla="*/ 26 w 1164"/>
                  <a:gd name="T17" fmla="*/ 28 h 78"/>
                  <a:gd name="T18" fmla="*/ 12 w 1164"/>
                  <a:gd name="T19" fmla="*/ 32 h 78"/>
                  <a:gd name="T20" fmla="*/ 4 w 1164"/>
                  <a:gd name="T21" fmla="*/ 36 h 78"/>
                  <a:gd name="T22" fmla="*/ 0 w 1164"/>
                  <a:gd name="T23" fmla="*/ 38 h 78"/>
                  <a:gd name="T24" fmla="*/ 0 w 1164"/>
                  <a:gd name="T25" fmla="*/ 40 h 78"/>
                  <a:gd name="T26" fmla="*/ 0 w 1164"/>
                  <a:gd name="T27" fmla="*/ 40 h 78"/>
                  <a:gd name="T28" fmla="*/ 4 w 1164"/>
                  <a:gd name="T29" fmla="*/ 44 h 78"/>
                  <a:gd name="T30" fmla="*/ 12 w 1164"/>
                  <a:gd name="T31" fmla="*/ 46 h 78"/>
                  <a:gd name="T32" fmla="*/ 46 w 1164"/>
                  <a:gd name="T33" fmla="*/ 54 h 78"/>
                  <a:gd name="T34" fmla="*/ 98 w 1164"/>
                  <a:gd name="T35" fmla="*/ 60 h 78"/>
                  <a:gd name="T36" fmla="*/ 170 w 1164"/>
                  <a:gd name="T37" fmla="*/ 66 h 78"/>
                  <a:gd name="T38" fmla="*/ 256 w 1164"/>
                  <a:gd name="T39" fmla="*/ 72 h 78"/>
                  <a:gd name="T40" fmla="*/ 354 w 1164"/>
                  <a:gd name="T41" fmla="*/ 74 h 78"/>
                  <a:gd name="T42" fmla="*/ 462 w 1164"/>
                  <a:gd name="T43" fmla="*/ 78 h 78"/>
                  <a:gd name="T44" fmla="*/ 580 w 1164"/>
                  <a:gd name="T45" fmla="*/ 78 h 78"/>
                  <a:gd name="T46" fmla="*/ 580 w 1164"/>
                  <a:gd name="T47" fmla="*/ 78 h 78"/>
                  <a:gd name="T48" fmla="*/ 698 w 1164"/>
                  <a:gd name="T49" fmla="*/ 78 h 78"/>
                  <a:gd name="T50" fmla="*/ 808 w 1164"/>
                  <a:gd name="T51" fmla="*/ 74 h 78"/>
                  <a:gd name="T52" fmla="*/ 908 w 1164"/>
                  <a:gd name="T53" fmla="*/ 72 h 78"/>
                  <a:gd name="T54" fmla="*/ 994 w 1164"/>
                  <a:gd name="T55" fmla="*/ 66 h 78"/>
                  <a:gd name="T56" fmla="*/ 1066 w 1164"/>
                  <a:gd name="T57" fmla="*/ 60 h 78"/>
                  <a:gd name="T58" fmla="*/ 1118 w 1164"/>
                  <a:gd name="T59" fmla="*/ 54 h 78"/>
                  <a:gd name="T60" fmla="*/ 1152 w 1164"/>
                  <a:gd name="T61" fmla="*/ 46 h 78"/>
                  <a:gd name="T62" fmla="*/ 1162 w 1164"/>
                  <a:gd name="T63" fmla="*/ 44 h 78"/>
                  <a:gd name="T64" fmla="*/ 1164 w 1164"/>
                  <a:gd name="T65" fmla="*/ 40 h 78"/>
                  <a:gd name="T66" fmla="*/ 1164 w 1164"/>
                  <a:gd name="T67" fmla="*/ 40 h 78"/>
                  <a:gd name="T68" fmla="*/ 1164 w 1164"/>
                  <a:gd name="T69" fmla="*/ 38 h 78"/>
                  <a:gd name="T70" fmla="*/ 1162 w 1164"/>
                  <a:gd name="T71" fmla="*/ 36 h 78"/>
                  <a:gd name="T72" fmla="*/ 1152 w 1164"/>
                  <a:gd name="T73" fmla="*/ 32 h 78"/>
                  <a:gd name="T74" fmla="*/ 1138 w 1164"/>
                  <a:gd name="T75" fmla="*/ 28 h 78"/>
                  <a:gd name="T76" fmla="*/ 1118 w 1164"/>
                  <a:gd name="T77" fmla="*/ 24 h 78"/>
                  <a:gd name="T78" fmla="*/ 1066 w 1164"/>
                  <a:gd name="T79" fmla="*/ 18 h 78"/>
                  <a:gd name="T80" fmla="*/ 994 w 1164"/>
                  <a:gd name="T81" fmla="*/ 12 h 78"/>
                  <a:gd name="T82" fmla="*/ 908 w 1164"/>
                  <a:gd name="T83" fmla="*/ 8 h 78"/>
                  <a:gd name="T84" fmla="*/ 808 w 1164"/>
                  <a:gd name="T85" fmla="*/ 4 h 78"/>
                  <a:gd name="T86" fmla="*/ 698 w 1164"/>
                  <a:gd name="T87" fmla="*/ 2 h 78"/>
                  <a:gd name="T88" fmla="*/ 580 w 1164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64" h="78">
                    <a:moveTo>
                      <a:pt x="580" y="0"/>
                    </a:moveTo>
                    <a:lnTo>
                      <a:pt x="580" y="0"/>
                    </a:lnTo>
                    <a:lnTo>
                      <a:pt x="462" y="2"/>
                    </a:lnTo>
                    <a:lnTo>
                      <a:pt x="354" y="4"/>
                    </a:lnTo>
                    <a:lnTo>
                      <a:pt x="256" y="8"/>
                    </a:lnTo>
                    <a:lnTo>
                      <a:pt x="170" y="12"/>
                    </a:lnTo>
                    <a:lnTo>
                      <a:pt x="98" y="18"/>
                    </a:lnTo>
                    <a:lnTo>
                      <a:pt x="46" y="24"/>
                    </a:lnTo>
                    <a:lnTo>
                      <a:pt x="26" y="28"/>
                    </a:lnTo>
                    <a:lnTo>
                      <a:pt x="12" y="32"/>
                    </a:lnTo>
                    <a:lnTo>
                      <a:pt x="4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12" y="46"/>
                    </a:lnTo>
                    <a:lnTo>
                      <a:pt x="46" y="54"/>
                    </a:lnTo>
                    <a:lnTo>
                      <a:pt x="98" y="60"/>
                    </a:lnTo>
                    <a:lnTo>
                      <a:pt x="170" y="66"/>
                    </a:lnTo>
                    <a:lnTo>
                      <a:pt x="256" y="72"/>
                    </a:lnTo>
                    <a:lnTo>
                      <a:pt x="354" y="74"/>
                    </a:lnTo>
                    <a:lnTo>
                      <a:pt x="462" y="78"/>
                    </a:lnTo>
                    <a:lnTo>
                      <a:pt x="580" y="78"/>
                    </a:lnTo>
                    <a:lnTo>
                      <a:pt x="580" y="78"/>
                    </a:lnTo>
                    <a:lnTo>
                      <a:pt x="698" y="78"/>
                    </a:lnTo>
                    <a:lnTo>
                      <a:pt x="808" y="74"/>
                    </a:lnTo>
                    <a:lnTo>
                      <a:pt x="908" y="72"/>
                    </a:lnTo>
                    <a:lnTo>
                      <a:pt x="994" y="66"/>
                    </a:lnTo>
                    <a:lnTo>
                      <a:pt x="1066" y="60"/>
                    </a:lnTo>
                    <a:lnTo>
                      <a:pt x="1118" y="54"/>
                    </a:lnTo>
                    <a:lnTo>
                      <a:pt x="1152" y="46"/>
                    </a:lnTo>
                    <a:lnTo>
                      <a:pt x="1162" y="44"/>
                    </a:lnTo>
                    <a:lnTo>
                      <a:pt x="1164" y="40"/>
                    </a:lnTo>
                    <a:lnTo>
                      <a:pt x="1164" y="40"/>
                    </a:lnTo>
                    <a:lnTo>
                      <a:pt x="1164" y="38"/>
                    </a:lnTo>
                    <a:lnTo>
                      <a:pt x="1162" y="36"/>
                    </a:lnTo>
                    <a:lnTo>
                      <a:pt x="1152" y="32"/>
                    </a:lnTo>
                    <a:lnTo>
                      <a:pt x="1138" y="28"/>
                    </a:lnTo>
                    <a:lnTo>
                      <a:pt x="1118" y="24"/>
                    </a:lnTo>
                    <a:lnTo>
                      <a:pt x="1066" y="18"/>
                    </a:lnTo>
                    <a:lnTo>
                      <a:pt x="994" y="12"/>
                    </a:lnTo>
                    <a:lnTo>
                      <a:pt x="908" y="8"/>
                    </a:lnTo>
                    <a:lnTo>
                      <a:pt x="808" y="4"/>
                    </a:lnTo>
                    <a:lnTo>
                      <a:pt x="698" y="2"/>
                    </a:lnTo>
                    <a:lnTo>
                      <a:pt x="5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520"/>
              <p:cNvSpPr>
                <a:spLocks noEditPoints="1"/>
              </p:cNvSpPr>
              <p:nvPr/>
            </p:nvSpPr>
            <p:spPr bwMode="auto">
              <a:xfrm>
                <a:off x="3274" y="4188"/>
                <a:ext cx="1154" cy="76"/>
              </a:xfrm>
              <a:custGeom>
                <a:avLst/>
                <a:gdLst>
                  <a:gd name="T0" fmla="*/ 574 w 1154"/>
                  <a:gd name="T1" fmla="*/ 76 h 76"/>
                  <a:gd name="T2" fmla="*/ 352 w 1154"/>
                  <a:gd name="T3" fmla="*/ 72 h 76"/>
                  <a:gd name="T4" fmla="*/ 170 w 1154"/>
                  <a:gd name="T5" fmla="*/ 64 h 76"/>
                  <a:gd name="T6" fmla="*/ 48 w 1154"/>
                  <a:gd name="T7" fmla="*/ 52 h 76"/>
                  <a:gd name="T8" fmla="*/ 8 w 1154"/>
                  <a:gd name="T9" fmla="*/ 42 h 76"/>
                  <a:gd name="T10" fmla="*/ 4 w 1154"/>
                  <a:gd name="T11" fmla="*/ 38 h 76"/>
                  <a:gd name="T12" fmla="*/ 16 w 1154"/>
                  <a:gd name="T13" fmla="*/ 30 h 76"/>
                  <a:gd name="T14" fmla="*/ 48 w 1154"/>
                  <a:gd name="T15" fmla="*/ 22 h 76"/>
                  <a:gd name="T16" fmla="*/ 170 w 1154"/>
                  <a:gd name="T17" fmla="*/ 10 h 76"/>
                  <a:gd name="T18" fmla="*/ 352 w 1154"/>
                  <a:gd name="T19" fmla="*/ 2 h 76"/>
                  <a:gd name="T20" fmla="*/ 574 w 1154"/>
                  <a:gd name="T21" fmla="*/ 0 h 76"/>
                  <a:gd name="T22" fmla="*/ 690 w 1154"/>
                  <a:gd name="T23" fmla="*/ 0 h 76"/>
                  <a:gd name="T24" fmla="*/ 896 w 1154"/>
                  <a:gd name="T25" fmla="*/ 6 h 76"/>
                  <a:gd name="T26" fmla="*/ 1050 w 1154"/>
                  <a:gd name="T27" fmla="*/ 16 h 76"/>
                  <a:gd name="T28" fmla="*/ 1122 w 1154"/>
                  <a:gd name="T29" fmla="*/ 26 h 76"/>
                  <a:gd name="T30" fmla="*/ 1146 w 1154"/>
                  <a:gd name="T31" fmla="*/ 34 h 76"/>
                  <a:gd name="T32" fmla="*/ 1148 w 1154"/>
                  <a:gd name="T33" fmla="*/ 38 h 76"/>
                  <a:gd name="T34" fmla="*/ 1146 w 1154"/>
                  <a:gd name="T35" fmla="*/ 42 h 76"/>
                  <a:gd name="T36" fmla="*/ 1104 w 1154"/>
                  <a:gd name="T37" fmla="*/ 52 h 76"/>
                  <a:gd name="T38" fmla="*/ 980 w 1154"/>
                  <a:gd name="T39" fmla="*/ 64 h 76"/>
                  <a:gd name="T40" fmla="*/ 798 w 1154"/>
                  <a:gd name="T41" fmla="*/ 72 h 76"/>
                  <a:gd name="T42" fmla="*/ 574 w 1154"/>
                  <a:gd name="T43" fmla="*/ 76 h 76"/>
                  <a:gd name="T44" fmla="*/ 574 w 1154"/>
                  <a:gd name="T45" fmla="*/ 0 h 76"/>
                  <a:gd name="T46" fmla="*/ 350 w 1154"/>
                  <a:gd name="T47" fmla="*/ 2 h 76"/>
                  <a:gd name="T48" fmla="*/ 168 w 1154"/>
                  <a:gd name="T49" fmla="*/ 10 h 76"/>
                  <a:gd name="T50" fmla="*/ 44 w 1154"/>
                  <a:gd name="T51" fmla="*/ 22 h 76"/>
                  <a:gd name="T52" fmla="*/ 10 w 1154"/>
                  <a:gd name="T53" fmla="*/ 30 h 76"/>
                  <a:gd name="T54" fmla="*/ 0 w 1154"/>
                  <a:gd name="T55" fmla="*/ 36 h 76"/>
                  <a:gd name="T56" fmla="*/ 0 w 1154"/>
                  <a:gd name="T57" fmla="*/ 38 h 76"/>
                  <a:gd name="T58" fmla="*/ 10 w 1154"/>
                  <a:gd name="T59" fmla="*/ 44 h 76"/>
                  <a:gd name="T60" fmla="*/ 98 w 1154"/>
                  <a:gd name="T61" fmla="*/ 58 h 76"/>
                  <a:gd name="T62" fmla="*/ 252 w 1154"/>
                  <a:gd name="T63" fmla="*/ 68 h 76"/>
                  <a:gd name="T64" fmla="*/ 458 w 1154"/>
                  <a:gd name="T65" fmla="*/ 74 h 76"/>
                  <a:gd name="T66" fmla="*/ 574 w 1154"/>
                  <a:gd name="T67" fmla="*/ 76 h 76"/>
                  <a:gd name="T68" fmla="*/ 800 w 1154"/>
                  <a:gd name="T69" fmla="*/ 72 h 76"/>
                  <a:gd name="T70" fmla="*/ 984 w 1154"/>
                  <a:gd name="T71" fmla="*/ 64 h 76"/>
                  <a:gd name="T72" fmla="*/ 1108 w 1154"/>
                  <a:gd name="T73" fmla="*/ 52 h 76"/>
                  <a:gd name="T74" fmla="*/ 1150 w 1154"/>
                  <a:gd name="T75" fmla="*/ 42 h 76"/>
                  <a:gd name="T76" fmla="*/ 1154 w 1154"/>
                  <a:gd name="T77" fmla="*/ 38 h 76"/>
                  <a:gd name="T78" fmla="*/ 1150 w 1154"/>
                  <a:gd name="T79" fmla="*/ 34 h 76"/>
                  <a:gd name="T80" fmla="*/ 1128 w 1154"/>
                  <a:gd name="T81" fmla="*/ 26 h 76"/>
                  <a:gd name="T82" fmla="*/ 1056 w 1154"/>
                  <a:gd name="T83" fmla="*/ 16 h 76"/>
                  <a:gd name="T84" fmla="*/ 898 w 1154"/>
                  <a:gd name="T85" fmla="*/ 6 h 76"/>
                  <a:gd name="T86" fmla="*/ 692 w 1154"/>
                  <a:gd name="T8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4" h="76">
                    <a:moveTo>
                      <a:pt x="574" y="76"/>
                    </a:moveTo>
                    <a:lnTo>
                      <a:pt x="574" y="76"/>
                    </a:lnTo>
                    <a:lnTo>
                      <a:pt x="458" y="74"/>
                    </a:lnTo>
                    <a:lnTo>
                      <a:pt x="352" y="72"/>
                    </a:lnTo>
                    <a:lnTo>
                      <a:pt x="254" y="68"/>
                    </a:lnTo>
                    <a:lnTo>
                      <a:pt x="170" y="64"/>
                    </a:lnTo>
                    <a:lnTo>
                      <a:pt x="102" y="58"/>
                    </a:lnTo>
                    <a:lnTo>
                      <a:pt x="48" y="52"/>
                    </a:lnTo>
                    <a:lnTo>
                      <a:pt x="16" y="44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6" y="30"/>
                    </a:lnTo>
                    <a:lnTo>
                      <a:pt x="30" y="26"/>
                    </a:lnTo>
                    <a:lnTo>
                      <a:pt x="48" y="22"/>
                    </a:lnTo>
                    <a:lnTo>
                      <a:pt x="102" y="16"/>
                    </a:lnTo>
                    <a:lnTo>
                      <a:pt x="170" y="10"/>
                    </a:lnTo>
                    <a:lnTo>
                      <a:pt x="254" y="6"/>
                    </a:lnTo>
                    <a:lnTo>
                      <a:pt x="352" y="2"/>
                    </a:lnTo>
                    <a:lnTo>
                      <a:pt x="458" y="0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690" y="0"/>
                    </a:lnTo>
                    <a:lnTo>
                      <a:pt x="798" y="2"/>
                    </a:lnTo>
                    <a:lnTo>
                      <a:pt x="896" y="6"/>
                    </a:lnTo>
                    <a:lnTo>
                      <a:pt x="980" y="10"/>
                    </a:lnTo>
                    <a:lnTo>
                      <a:pt x="1050" y="16"/>
                    </a:lnTo>
                    <a:lnTo>
                      <a:pt x="1104" y="22"/>
                    </a:lnTo>
                    <a:lnTo>
                      <a:pt x="1122" y="26"/>
                    </a:lnTo>
                    <a:lnTo>
                      <a:pt x="1136" y="30"/>
                    </a:lnTo>
                    <a:lnTo>
                      <a:pt x="1146" y="34"/>
                    </a:lnTo>
                    <a:lnTo>
                      <a:pt x="1148" y="36"/>
                    </a:lnTo>
                    <a:lnTo>
                      <a:pt x="1148" y="38"/>
                    </a:lnTo>
                    <a:lnTo>
                      <a:pt x="1148" y="38"/>
                    </a:lnTo>
                    <a:lnTo>
                      <a:pt x="1146" y="42"/>
                    </a:lnTo>
                    <a:lnTo>
                      <a:pt x="1136" y="44"/>
                    </a:lnTo>
                    <a:lnTo>
                      <a:pt x="1104" y="52"/>
                    </a:lnTo>
                    <a:lnTo>
                      <a:pt x="1050" y="58"/>
                    </a:lnTo>
                    <a:lnTo>
                      <a:pt x="980" y="64"/>
                    </a:lnTo>
                    <a:lnTo>
                      <a:pt x="896" y="68"/>
                    </a:lnTo>
                    <a:lnTo>
                      <a:pt x="798" y="72"/>
                    </a:lnTo>
                    <a:lnTo>
                      <a:pt x="690" y="74"/>
                    </a:lnTo>
                    <a:lnTo>
                      <a:pt x="574" y="76"/>
                    </a:lnTo>
                    <a:close/>
                    <a:moveTo>
                      <a:pt x="574" y="0"/>
                    </a:moveTo>
                    <a:lnTo>
                      <a:pt x="574" y="0"/>
                    </a:lnTo>
                    <a:lnTo>
                      <a:pt x="458" y="0"/>
                    </a:lnTo>
                    <a:lnTo>
                      <a:pt x="350" y="2"/>
                    </a:lnTo>
                    <a:lnTo>
                      <a:pt x="252" y="6"/>
                    </a:lnTo>
                    <a:lnTo>
                      <a:pt x="168" y="10"/>
                    </a:lnTo>
                    <a:lnTo>
                      <a:pt x="98" y="16"/>
                    </a:lnTo>
                    <a:lnTo>
                      <a:pt x="44" y="22"/>
                    </a:lnTo>
                    <a:lnTo>
                      <a:pt x="24" y="26"/>
                    </a:lnTo>
                    <a:lnTo>
                      <a:pt x="10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10" y="44"/>
                    </a:lnTo>
                    <a:lnTo>
                      <a:pt x="44" y="52"/>
                    </a:lnTo>
                    <a:lnTo>
                      <a:pt x="98" y="58"/>
                    </a:lnTo>
                    <a:lnTo>
                      <a:pt x="168" y="64"/>
                    </a:lnTo>
                    <a:lnTo>
                      <a:pt x="252" y="68"/>
                    </a:lnTo>
                    <a:lnTo>
                      <a:pt x="350" y="72"/>
                    </a:lnTo>
                    <a:lnTo>
                      <a:pt x="458" y="74"/>
                    </a:lnTo>
                    <a:lnTo>
                      <a:pt x="574" y="76"/>
                    </a:lnTo>
                    <a:lnTo>
                      <a:pt x="574" y="76"/>
                    </a:lnTo>
                    <a:lnTo>
                      <a:pt x="692" y="74"/>
                    </a:lnTo>
                    <a:lnTo>
                      <a:pt x="800" y="72"/>
                    </a:lnTo>
                    <a:lnTo>
                      <a:pt x="898" y="68"/>
                    </a:lnTo>
                    <a:lnTo>
                      <a:pt x="984" y="64"/>
                    </a:lnTo>
                    <a:lnTo>
                      <a:pt x="1056" y="58"/>
                    </a:lnTo>
                    <a:lnTo>
                      <a:pt x="1108" y="52"/>
                    </a:lnTo>
                    <a:lnTo>
                      <a:pt x="1142" y="44"/>
                    </a:lnTo>
                    <a:lnTo>
                      <a:pt x="1150" y="42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52" y="36"/>
                    </a:lnTo>
                    <a:lnTo>
                      <a:pt x="1150" y="34"/>
                    </a:lnTo>
                    <a:lnTo>
                      <a:pt x="1142" y="30"/>
                    </a:lnTo>
                    <a:lnTo>
                      <a:pt x="1128" y="26"/>
                    </a:lnTo>
                    <a:lnTo>
                      <a:pt x="1108" y="22"/>
                    </a:lnTo>
                    <a:lnTo>
                      <a:pt x="1056" y="16"/>
                    </a:lnTo>
                    <a:lnTo>
                      <a:pt x="984" y="10"/>
                    </a:lnTo>
                    <a:lnTo>
                      <a:pt x="898" y="6"/>
                    </a:lnTo>
                    <a:lnTo>
                      <a:pt x="800" y="2"/>
                    </a:lnTo>
                    <a:lnTo>
                      <a:pt x="692" y="0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AEA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521"/>
              <p:cNvSpPr>
                <a:spLocks/>
              </p:cNvSpPr>
              <p:nvPr/>
            </p:nvSpPr>
            <p:spPr bwMode="auto">
              <a:xfrm>
                <a:off x="3278" y="4188"/>
                <a:ext cx="1144" cy="76"/>
              </a:xfrm>
              <a:custGeom>
                <a:avLst/>
                <a:gdLst>
                  <a:gd name="T0" fmla="*/ 570 w 1144"/>
                  <a:gd name="T1" fmla="*/ 76 h 76"/>
                  <a:gd name="T2" fmla="*/ 570 w 1144"/>
                  <a:gd name="T3" fmla="*/ 76 h 76"/>
                  <a:gd name="T4" fmla="*/ 454 w 1144"/>
                  <a:gd name="T5" fmla="*/ 74 h 76"/>
                  <a:gd name="T6" fmla="*/ 348 w 1144"/>
                  <a:gd name="T7" fmla="*/ 72 h 76"/>
                  <a:gd name="T8" fmla="*/ 250 w 1144"/>
                  <a:gd name="T9" fmla="*/ 68 h 76"/>
                  <a:gd name="T10" fmla="*/ 166 w 1144"/>
                  <a:gd name="T11" fmla="*/ 64 h 76"/>
                  <a:gd name="T12" fmla="*/ 98 w 1144"/>
                  <a:gd name="T13" fmla="*/ 58 h 76"/>
                  <a:gd name="T14" fmla="*/ 44 w 1144"/>
                  <a:gd name="T15" fmla="*/ 52 h 76"/>
                  <a:gd name="T16" fmla="*/ 12 w 1144"/>
                  <a:gd name="T17" fmla="*/ 44 h 76"/>
                  <a:gd name="T18" fmla="*/ 4 w 1144"/>
                  <a:gd name="T19" fmla="*/ 42 h 76"/>
                  <a:gd name="T20" fmla="*/ 0 w 1144"/>
                  <a:gd name="T21" fmla="*/ 38 h 76"/>
                  <a:gd name="T22" fmla="*/ 0 w 1144"/>
                  <a:gd name="T23" fmla="*/ 38 h 76"/>
                  <a:gd name="T24" fmla="*/ 4 w 1144"/>
                  <a:gd name="T25" fmla="*/ 34 h 76"/>
                  <a:gd name="T26" fmla="*/ 12 w 1144"/>
                  <a:gd name="T27" fmla="*/ 30 h 76"/>
                  <a:gd name="T28" fmla="*/ 26 w 1144"/>
                  <a:gd name="T29" fmla="*/ 26 h 76"/>
                  <a:gd name="T30" fmla="*/ 44 w 1144"/>
                  <a:gd name="T31" fmla="*/ 22 h 76"/>
                  <a:gd name="T32" fmla="*/ 98 w 1144"/>
                  <a:gd name="T33" fmla="*/ 16 h 76"/>
                  <a:gd name="T34" fmla="*/ 166 w 1144"/>
                  <a:gd name="T35" fmla="*/ 10 h 76"/>
                  <a:gd name="T36" fmla="*/ 250 w 1144"/>
                  <a:gd name="T37" fmla="*/ 6 h 76"/>
                  <a:gd name="T38" fmla="*/ 348 w 1144"/>
                  <a:gd name="T39" fmla="*/ 2 h 76"/>
                  <a:gd name="T40" fmla="*/ 454 w 1144"/>
                  <a:gd name="T41" fmla="*/ 0 h 76"/>
                  <a:gd name="T42" fmla="*/ 570 w 1144"/>
                  <a:gd name="T43" fmla="*/ 0 h 76"/>
                  <a:gd name="T44" fmla="*/ 570 w 1144"/>
                  <a:gd name="T45" fmla="*/ 0 h 76"/>
                  <a:gd name="T46" fmla="*/ 686 w 1144"/>
                  <a:gd name="T47" fmla="*/ 0 h 76"/>
                  <a:gd name="T48" fmla="*/ 794 w 1144"/>
                  <a:gd name="T49" fmla="*/ 2 h 76"/>
                  <a:gd name="T50" fmla="*/ 892 w 1144"/>
                  <a:gd name="T51" fmla="*/ 6 h 76"/>
                  <a:gd name="T52" fmla="*/ 976 w 1144"/>
                  <a:gd name="T53" fmla="*/ 10 h 76"/>
                  <a:gd name="T54" fmla="*/ 1046 w 1144"/>
                  <a:gd name="T55" fmla="*/ 16 h 76"/>
                  <a:gd name="T56" fmla="*/ 1100 w 1144"/>
                  <a:gd name="T57" fmla="*/ 22 h 76"/>
                  <a:gd name="T58" fmla="*/ 1118 w 1144"/>
                  <a:gd name="T59" fmla="*/ 26 h 76"/>
                  <a:gd name="T60" fmla="*/ 1132 w 1144"/>
                  <a:gd name="T61" fmla="*/ 30 h 76"/>
                  <a:gd name="T62" fmla="*/ 1142 w 1144"/>
                  <a:gd name="T63" fmla="*/ 34 h 76"/>
                  <a:gd name="T64" fmla="*/ 1144 w 1144"/>
                  <a:gd name="T65" fmla="*/ 36 h 76"/>
                  <a:gd name="T66" fmla="*/ 1144 w 1144"/>
                  <a:gd name="T67" fmla="*/ 38 h 76"/>
                  <a:gd name="T68" fmla="*/ 1144 w 1144"/>
                  <a:gd name="T69" fmla="*/ 38 h 76"/>
                  <a:gd name="T70" fmla="*/ 1142 w 1144"/>
                  <a:gd name="T71" fmla="*/ 42 h 76"/>
                  <a:gd name="T72" fmla="*/ 1132 w 1144"/>
                  <a:gd name="T73" fmla="*/ 44 h 76"/>
                  <a:gd name="T74" fmla="*/ 1100 w 1144"/>
                  <a:gd name="T75" fmla="*/ 52 h 76"/>
                  <a:gd name="T76" fmla="*/ 1046 w 1144"/>
                  <a:gd name="T77" fmla="*/ 58 h 76"/>
                  <a:gd name="T78" fmla="*/ 976 w 1144"/>
                  <a:gd name="T79" fmla="*/ 64 h 76"/>
                  <a:gd name="T80" fmla="*/ 892 w 1144"/>
                  <a:gd name="T81" fmla="*/ 68 h 76"/>
                  <a:gd name="T82" fmla="*/ 794 w 1144"/>
                  <a:gd name="T83" fmla="*/ 72 h 76"/>
                  <a:gd name="T84" fmla="*/ 686 w 1144"/>
                  <a:gd name="T85" fmla="*/ 74 h 76"/>
                  <a:gd name="T86" fmla="*/ 570 w 1144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4" h="76">
                    <a:moveTo>
                      <a:pt x="570" y="76"/>
                    </a:moveTo>
                    <a:lnTo>
                      <a:pt x="570" y="76"/>
                    </a:lnTo>
                    <a:lnTo>
                      <a:pt x="454" y="74"/>
                    </a:lnTo>
                    <a:lnTo>
                      <a:pt x="348" y="72"/>
                    </a:lnTo>
                    <a:lnTo>
                      <a:pt x="250" y="68"/>
                    </a:lnTo>
                    <a:lnTo>
                      <a:pt x="166" y="64"/>
                    </a:lnTo>
                    <a:lnTo>
                      <a:pt x="98" y="58"/>
                    </a:lnTo>
                    <a:lnTo>
                      <a:pt x="44" y="52"/>
                    </a:lnTo>
                    <a:lnTo>
                      <a:pt x="12" y="44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12" y="30"/>
                    </a:lnTo>
                    <a:lnTo>
                      <a:pt x="26" y="26"/>
                    </a:lnTo>
                    <a:lnTo>
                      <a:pt x="44" y="22"/>
                    </a:lnTo>
                    <a:lnTo>
                      <a:pt x="98" y="16"/>
                    </a:lnTo>
                    <a:lnTo>
                      <a:pt x="166" y="10"/>
                    </a:lnTo>
                    <a:lnTo>
                      <a:pt x="250" y="6"/>
                    </a:lnTo>
                    <a:lnTo>
                      <a:pt x="348" y="2"/>
                    </a:lnTo>
                    <a:lnTo>
                      <a:pt x="454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686" y="0"/>
                    </a:lnTo>
                    <a:lnTo>
                      <a:pt x="794" y="2"/>
                    </a:lnTo>
                    <a:lnTo>
                      <a:pt x="892" y="6"/>
                    </a:lnTo>
                    <a:lnTo>
                      <a:pt x="976" y="10"/>
                    </a:lnTo>
                    <a:lnTo>
                      <a:pt x="1046" y="16"/>
                    </a:lnTo>
                    <a:lnTo>
                      <a:pt x="1100" y="22"/>
                    </a:lnTo>
                    <a:lnTo>
                      <a:pt x="1118" y="26"/>
                    </a:lnTo>
                    <a:lnTo>
                      <a:pt x="1132" y="30"/>
                    </a:lnTo>
                    <a:lnTo>
                      <a:pt x="1142" y="34"/>
                    </a:lnTo>
                    <a:lnTo>
                      <a:pt x="1144" y="36"/>
                    </a:lnTo>
                    <a:lnTo>
                      <a:pt x="1144" y="38"/>
                    </a:lnTo>
                    <a:lnTo>
                      <a:pt x="1144" y="38"/>
                    </a:lnTo>
                    <a:lnTo>
                      <a:pt x="1142" y="42"/>
                    </a:lnTo>
                    <a:lnTo>
                      <a:pt x="1132" y="44"/>
                    </a:lnTo>
                    <a:lnTo>
                      <a:pt x="1100" y="52"/>
                    </a:lnTo>
                    <a:lnTo>
                      <a:pt x="1046" y="58"/>
                    </a:lnTo>
                    <a:lnTo>
                      <a:pt x="976" y="64"/>
                    </a:lnTo>
                    <a:lnTo>
                      <a:pt x="892" y="68"/>
                    </a:lnTo>
                    <a:lnTo>
                      <a:pt x="794" y="72"/>
                    </a:lnTo>
                    <a:lnTo>
                      <a:pt x="686" y="74"/>
                    </a:lnTo>
                    <a:lnTo>
                      <a:pt x="570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522"/>
              <p:cNvSpPr>
                <a:spLocks/>
              </p:cNvSpPr>
              <p:nvPr/>
            </p:nvSpPr>
            <p:spPr bwMode="auto">
              <a:xfrm>
                <a:off x="3274" y="4188"/>
                <a:ext cx="1154" cy="76"/>
              </a:xfrm>
              <a:custGeom>
                <a:avLst/>
                <a:gdLst>
                  <a:gd name="T0" fmla="*/ 574 w 1154"/>
                  <a:gd name="T1" fmla="*/ 0 h 76"/>
                  <a:gd name="T2" fmla="*/ 574 w 1154"/>
                  <a:gd name="T3" fmla="*/ 0 h 76"/>
                  <a:gd name="T4" fmla="*/ 458 w 1154"/>
                  <a:gd name="T5" fmla="*/ 0 h 76"/>
                  <a:gd name="T6" fmla="*/ 350 w 1154"/>
                  <a:gd name="T7" fmla="*/ 2 h 76"/>
                  <a:gd name="T8" fmla="*/ 252 w 1154"/>
                  <a:gd name="T9" fmla="*/ 6 h 76"/>
                  <a:gd name="T10" fmla="*/ 168 w 1154"/>
                  <a:gd name="T11" fmla="*/ 10 h 76"/>
                  <a:gd name="T12" fmla="*/ 98 w 1154"/>
                  <a:gd name="T13" fmla="*/ 16 h 76"/>
                  <a:gd name="T14" fmla="*/ 44 w 1154"/>
                  <a:gd name="T15" fmla="*/ 22 h 76"/>
                  <a:gd name="T16" fmla="*/ 24 w 1154"/>
                  <a:gd name="T17" fmla="*/ 26 h 76"/>
                  <a:gd name="T18" fmla="*/ 10 w 1154"/>
                  <a:gd name="T19" fmla="*/ 30 h 76"/>
                  <a:gd name="T20" fmla="*/ 2 w 1154"/>
                  <a:gd name="T21" fmla="*/ 34 h 76"/>
                  <a:gd name="T22" fmla="*/ 0 w 1154"/>
                  <a:gd name="T23" fmla="*/ 36 h 76"/>
                  <a:gd name="T24" fmla="*/ 0 w 1154"/>
                  <a:gd name="T25" fmla="*/ 38 h 76"/>
                  <a:gd name="T26" fmla="*/ 0 w 1154"/>
                  <a:gd name="T27" fmla="*/ 38 h 76"/>
                  <a:gd name="T28" fmla="*/ 2 w 1154"/>
                  <a:gd name="T29" fmla="*/ 42 h 76"/>
                  <a:gd name="T30" fmla="*/ 10 w 1154"/>
                  <a:gd name="T31" fmla="*/ 44 h 76"/>
                  <a:gd name="T32" fmla="*/ 44 w 1154"/>
                  <a:gd name="T33" fmla="*/ 52 h 76"/>
                  <a:gd name="T34" fmla="*/ 98 w 1154"/>
                  <a:gd name="T35" fmla="*/ 58 h 76"/>
                  <a:gd name="T36" fmla="*/ 168 w 1154"/>
                  <a:gd name="T37" fmla="*/ 64 h 76"/>
                  <a:gd name="T38" fmla="*/ 252 w 1154"/>
                  <a:gd name="T39" fmla="*/ 68 h 76"/>
                  <a:gd name="T40" fmla="*/ 350 w 1154"/>
                  <a:gd name="T41" fmla="*/ 72 h 76"/>
                  <a:gd name="T42" fmla="*/ 458 w 1154"/>
                  <a:gd name="T43" fmla="*/ 74 h 76"/>
                  <a:gd name="T44" fmla="*/ 574 w 1154"/>
                  <a:gd name="T45" fmla="*/ 76 h 76"/>
                  <a:gd name="T46" fmla="*/ 574 w 1154"/>
                  <a:gd name="T47" fmla="*/ 76 h 76"/>
                  <a:gd name="T48" fmla="*/ 692 w 1154"/>
                  <a:gd name="T49" fmla="*/ 74 h 76"/>
                  <a:gd name="T50" fmla="*/ 800 w 1154"/>
                  <a:gd name="T51" fmla="*/ 72 h 76"/>
                  <a:gd name="T52" fmla="*/ 898 w 1154"/>
                  <a:gd name="T53" fmla="*/ 68 h 76"/>
                  <a:gd name="T54" fmla="*/ 984 w 1154"/>
                  <a:gd name="T55" fmla="*/ 64 h 76"/>
                  <a:gd name="T56" fmla="*/ 1056 w 1154"/>
                  <a:gd name="T57" fmla="*/ 58 h 76"/>
                  <a:gd name="T58" fmla="*/ 1108 w 1154"/>
                  <a:gd name="T59" fmla="*/ 52 h 76"/>
                  <a:gd name="T60" fmla="*/ 1142 w 1154"/>
                  <a:gd name="T61" fmla="*/ 44 h 76"/>
                  <a:gd name="T62" fmla="*/ 1150 w 1154"/>
                  <a:gd name="T63" fmla="*/ 42 h 76"/>
                  <a:gd name="T64" fmla="*/ 1154 w 1154"/>
                  <a:gd name="T65" fmla="*/ 38 h 76"/>
                  <a:gd name="T66" fmla="*/ 1154 w 1154"/>
                  <a:gd name="T67" fmla="*/ 38 h 76"/>
                  <a:gd name="T68" fmla="*/ 1152 w 1154"/>
                  <a:gd name="T69" fmla="*/ 36 h 76"/>
                  <a:gd name="T70" fmla="*/ 1150 w 1154"/>
                  <a:gd name="T71" fmla="*/ 34 h 76"/>
                  <a:gd name="T72" fmla="*/ 1142 w 1154"/>
                  <a:gd name="T73" fmla="*/ 30 h 76"/>
                  <a:gd name="T74" fmla="*/ 1128 w 1154"/>
                  <a:gd name="T75" fmla="*/ 26 h 76"/>
                  <a:gd name="T76" fmla="*/ 1108 w 1154"/>
                  <a:gd name="T77" fmla="*/ 22 h 76"/>
                  <a:gd name="T78" fmla="*/ 1056 w 1154"/>
                  <a:gd name="T79" fmla="*/ 16 h 76"/>
                  <a:gd name="T80" fmla="*/ 984 w 1154"/>
                  <a:gd name="T81" fmla="*/ 10 h 76"/>
                  <a:gd name="T82" fmla="*/ 898 w 1154"/>
                  <a:gd name="T83" fmla="*/ 6 h 76"/>
                  <a:gd name="T84" fmla="*/ 800 w 1154"/>
                  <a:gd name="T85" fmla="*/ 2 h 76"/>
                  <a:gd name="T86" fmla="*/ 692 w 1154"/>
                  <a:gd name="T87" fmla="*/ 0 h 76"/>
                  <a:gd name="T88" fmla="*/ 574 w 1154"/>
                  <a:gd name="T8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4" h="76">
                    <a:moveTo>
                      <a:pt x="574" y="0"/>
                    </a:moveTo>
                    <a:lnTo>
                      <a:pt x="574" y="0"/>
                    </a:lnTo>
                    <a:lnTo>
                      <a:pt x="458" y="0"/>
                    </a:lnTo>
                    <a:lnTo>
                      <a:pt x="350" y="2"/>
                    </a:lnTo>
                    <a:lnTo>
                      <a:pt x="252" y="6"/>
                    </a:lnTo>
                    <a:lnTo>
                      <a:pt x="168" y="10"/>
                    </a:lnTo>
                    <a:lnTo>
                      <a:pt x="98" y="16"/>
                    </a:lnTo>
                    <a:lnTo>
                      <a:pt x="44" y="22"/>
                    </a:lnTo>
                    <a:lnTo>
                      <a:pt x="24" y="26"/>
                    </a:lnTo>
                    <a:lnTo>
                      <a:pt x="10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10" y="44"/>
                    </a:lnTo>
                    <a:lnTo>
                      <a:pt x="44" y="52"/>
                    </a:lnTo>
                    <a:lnTo>
                      <a:pt x="98" y="58"/>
                    </a:lnTo>
                    <a:lnTo>
                      <a:pt x="168" y="64"/>
                    </a:lnTo>
                    <a:lnTo>
                      <a:pt x="252" y="68"/>
                    </a:lnTo>
                    <a:lnTo>
                      <a:pt x="350" y="72"/>
                    </a:lnTo>
                    <a:lnTo>
                      <a:pt x="458" y="74"/>
                    </a:lnTo>
                    <a:lnTo>
                      <a:pt x="574" y="76"/>
                    </a:lnTo>
                    <a:lnTo>
                      <a:pt x="574" y="76"/>
                    </a:lnTo>
                    <a:lnTo>
                      <a:pt x="692" y="74"/>
                    </a:lnTo>
                    <a:lnTo>
                      <a:pt x="800" y="72"/>
                    </a:lnTo>
                    <a:lnTo>
                      <a:pt x="898" y="68"/>
                    </a:lnTo>
                    <a:lnTo>
                      <a:pt x="984" y="64"/>
                    </a:lnTo>
                    <a:lnTo>
                      <a:pt x="1056" y="58"/>
                    </a:lnTo>
                    <a:lnTo>
                      <a:pt x="1108" y="52"/>
                    </a:lnTo>
                    <a:lnTo>
                      <a:pt x="1142" y="44"/>
                    </a:lnTo>
                    <a:lnTo>
                      <a:pt x="1150" y="42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52" y="36"/>
                    </a:lnTo>
                    <a:lnTo>
                      <a:pt x="1150" y="34"/>
                    </a:lnTo>
                    <a:lnTo>
                      <a:pt x="1142" y="30"/>
                    </a:lnTo>
                    <a:lnTo>
                      <a:pt x="1128" y="26"/>
                    </a:lnTo>
                    <a:lnTo>
                      <a:pt x="1108" y="22"/>
                    </a:lnTo>
                    <a:lnTo>
                      <a:pt x="1056" y="16"/>
                    </a:lnTo>
                    <a:lnTo>
                      <a:pt x="984" y="10"/>
                    </a:lnTo>
                    <a:lnTo>
                      <a:pt x="898" y="6"/>
                    </a:lnTo>
                    <a:lnTo>
                      <a:pt x="800" y="2"/>
                    </a:lnTo>
                    <a:lnTo>
                      <a:pt x="692" y="0"/>
                    </a:lnTo>
                    <a:lnTo>
                      <a:pt x="5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523"/>
              <p:cNvSpPr>
                <a:spLocks noEditPoints="1"/>
              </p:cNvSpPr>
              <p:nvPr/>
            </p:nvSpPr>
            <p:spPr bwMode="auto">
              <a:xfrm>
                <a:off x="3278" y="4188"/>
                <a:ext cx="1144" cy="76"/>
              </a:xfrm>
              <a:custGeom>
                <a:avLst/>
                <a:gdLst>
                  <a:gd name="T0" fmla="*/ 570 w 1144"/>
                  <a:gd name="T1" fmla="*/ 74 h 76"/>
                  <a:gd name="T2" fmla="*/ 350 w 1144"/>
                  <a:gd name="T3" fmla="*/ 72 h 76"/>
                  <a:gd name="T4" fmla="*/ 170 w 1144"/>
                  <a:gd name="T5" fmla="*/ 64 h 76"/>
                  <a:gd name="T6" fmla="*/ 50 w 1144"/>
                  <a:gd name="T7" fmla="*/ 52 h 76"/>
                  <a:gd name="T8" fmla="*/ 8 w 1144"/>
                  <a:gd name="T9" fmla="*/ 42 h 76"/>
                  <a:gd name="T10" fmla="*/ 6 w 1144"/>
                  <a:gd name="T11" fmla="*/ 38 h 76"/>
                  <a:gd name="T12" fmla="*/ 16 w 1144"/>
                  <a:gd name="T13" fmla="*/ 30 h 76"/>
                  <a:gd name="T14" fmla="*/ 50 w 1144"/>
                  <a:gd name="T15" fmla="*/ 22 h 76"/>
                  <a:gd name="T16" fmla="*/ 170 w 1144"/>
                  <a:gd name="T17" fmla="*/ 10 h 76"/>
                  <a:gd name="T18" fmla="*/ 350 w 1144"/>
                  <a:gd name="T19" fmla="*/ 2 h 76"/>
                  <a:gd name="T20" fmla="*/ 570 w 1144"/>
                  <a:gd name="T21" fmla="*/ 0 h 76"/>
                  <a:gd name="T22" fmla="*/ 686 w 1144"/>
                  <a:gd name="T23" fmla="*/ 0 h 76"/>
                  <a:gd name="T24" fmla="*/ 890 w 1144"/>
                  <a:gd name="T25" fmla="*/ 6 h 76"/>
                  <a:gd name="T26" fmla="*/ 1042 w 1144"/>
                  <a:gd name="T27" fmla="*/ 16 h 76"/>
                  <a:gd name="T28" fmla="*/ 1114 w 1144"/>
                  <a:gd name="T29" fmla="*/ 26 h 76"/>
                  <a:gd name="T30" fmla="*/ 1136 w 1144"/>
                  <a:gd name="T31" fmla="*/ 34 h 76"/>
                  <a:gd name="T32" fmla="*/ 1140 w 1144"/>
                  <a:gd name="T33" fmla="*/ 38 h 76"/>
                  <a:gd name="T34" fmla="*/ 1128 w 1144"/>
                  <a:gd name="T35" fmla="*/ 44 h 76"/>
                  <a:gd name="T36" fmla="*/ 1042 w 1144"/>
                  <a:gd name="T37" fmla="*/ 58 h 76"/>
                  <a:gd name="T38" fmla="*/ 890 w 1144"/>
                  <a:gd name="T39" fmla="*/ 68 h 76"/>
                  <a:gd name="T40" fmla="*/ 686 w 1144"/>
                  <a:gd name="T41" fmla="*/ 74 h 76"/>
                  <a:gd name="T42" fmla="*/ 570 w 1144"/>
                  <a:gd name="T43" fmla="*/ 0 h 76"/>
                  <a:gd name="T44" fmla="*/ 454 w 1144"/>
                  <a:gd name="T45" fmla="*/ 0 h 76"/>
                  <a:gd name="T46" fmla="*/ 250 w 1144"/>
                  <a:gd name="T47" fmla="*/ 6 h 76"/>
                  <a:gd name="T48" fmla="*/ 98 w 1144"/>
                  <a:gd name="T49" fmla="*/ 16 h 76"/>
                  <a:gd name="T50" fmla="*/ 26 w 1144"/>
                  <a:gd name="T51" fmla="*/ 26 h 76"/>
                  <a:gd name="T52" fmla="*/ 4 w 1144"/>
                  <a:gd name="T53" fmla="*/ 34 h 76"/>
                  <a:gd name="T54" fmla="*/ 0 w 1144"/>
                  <a:gd name="T55" fmla="*/ 38 h 76"/>
                  <a:gd name="T56" fmla="*/ 12 w 1144"/>
                  <a:gd name="T57" fmla="*/ 44 h 76"/>
                  <a:gd name="T58" fmla="*/ 98 w 1144"/>
                  <a:gd name="T59" fmla="*/ 58 h 76"/>
                  <a:gd name="T60" fmla="*/ 250 w 1144"/>
                  <a:gd name="T61" fmla="*/ 68 h 76"/>
                  <a:gd name="T62" fmla="*/ 454 w 1144"/>
                  <a:gd name="T63" fmla="*/ 74 h 76"/>
                  <a:gd name="T64" fmla="*/ 570 w 1144"/>
                  <a:gd name="T65" fmla="*/ 76 h 76"/>
                  <a:gd name="T66" fmla="*/ 794 w 1144"/>
                  <a:gd name="T67" fmla="*/ 72 h 76"/>
                  <a:gd name="T68" fmla="*/ 976 w 1144"/>
                  <a:gd name="T69" fmla="*/ 64 h 76"/>
                  <a:gd name="T70" fmla="*/ 1100 w 1144"/>
                  <a:gd name="T71" fmla="*/ 52 h 76"/>
                  <a:gd name="T72" fmla="*/ 1142 w 1144"/>
                  <a:gd name="T73" fmla="*/ 42 h 76"/>
                  <a:gd name="T74" fmla="*/ 1144 w 1144"/>
                  <a:gd name="T75" fmla="*/ 38 h 76"/>
                  <a:gd name="T76" fmla="*/ 1142 w 1144"/>
                  <a:gd name="T77" fmla="*/ 34 h 76"/>
                  <a:gd name="T78" fmla="*/ 1118 w 1144"/>
                  <a:gd name="T79" fmla="*/ 26 h 76"/>
                  <a:gd name="T80" fmla="*/ 1046 w 1144"/>
                  <a:gd name="T81" fmla="*/ 16 h 76"/>
                  <a:gd name="T82" fmla="*/ 892 w 1144"/>
                  <a:gd name="T83" fmla="*/ 6 h 76"/>
                  <a:gd name="T84" fmla="*/ 686 w 1144"/>
                  <a:gd name="T8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4" h="76">
                    <a:moveTo>
                      <a:pt x="570" y="74"/>
                    </a:moveTo>
                    <a:lnTo>
                      <a:pt x="570" y="74"/>
                    </a:lnTo>
                    <a:lnTo>
                      <a:pt x="456" y="74"/>
                    </a:lnTo>
                    <a:lnTo>
                      <a:pt x="350" y="72"/>
                    </a:lnTo>
                    <a:lnTo>
                      <a:pt x="254" y="68"/>
                    </a:lnTo>
                    <a:lnTo>
                      <a:pt x="170" y="64"/>
                    </a:lnTo>
                    <a:lnTo>
                      <a:pt x="102" y="58"/>
                    </a:lnTo>
                    <a:lnTo>
                      <a:pt x="50" y="52"/>
                    </a:lnTo>
                    <a:lnTo>
                      <a:pt x="16" y="44"/>
                    </a:lnTo>
                    <a:lnTo>
                      <a:pt x="8" y="42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4"/>
                    </a:lnTo>
                    <a:lnTo>
                      <a:pt x="16" y="30"/>
                    </a:lnTo>
                    <a:lnTo>
                      <a:pt x="30" y="26"/>
                    </a:lnTo>
                    <a:lnTo>
                      <a:pt x="50" y="22"/>
                    </a:lnTo>
                    <a:lnTo>
                      <a:pt x="102" y="16"/>
                    </a:lnTo>
                    <a:lnTo>
                      <a:pt x="170" y="10"/>
                    </a:lnTo>
                    <a:lnTo>
                      <a:pt x="254" y="6"/>
                    </a:lnTo>
                    <a:lnTo>
                      <a:pt x="350" y="2"/>
                    </a:lnTo>
                    <a:lnTo>
                      <a:pt x="456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686" y="0"/>
                    </a:lnTo>
                    <a:lnTo>
                      <a:pt x="792" y="2"/>
                    </a:lnTo>
                    <a:lnTo>
                      <a:pt x="890" y="6"/>
                    </a:lnTo>
                    <a:lnTo>
                      <a:pt x="974" y="10"/>
                    </a:lnTo>
                    <a:lnTo>
                      <a:pt x="1042" y="16"/>
                    </a:lnTo>
                    <a:lnTo>
                      <a:pt x="1094" y="22"/>
                    </a:lnTo>
                    <a:lnTo>
                      <a:pt x="1114" y="26"/>
                    </a:lnTo>
                    <a:lnTo>
                      <a:pt x="1128" y="30"/>
                    </a:lnTo>
                    <a:lnTo>
                      <a:pt x="1136" y="34"/>
                    </a:lnTo>
                    <a:lnTo>
                      <a:pt x="1140" y="38"/>
                    </a:lnTo>
                    <a:lnTo>
                      <a:pt x="1140" y="38"/>
                    </a:lnTo>
                    <a:lnTo>
                      <a:pt x="1136" y="42"/>
                    </a:lnTo>
                    <a:lnTo>
                      <a:pt x="1128" y="44"/>
                    </a:lnTo>
                    <a:lnTo>
                      <a:pt x="1094" y="52"/>
                    </a:lnTo>
                    <a:lnTo>
                      <a:pt x="1042" y="58"/>
                    </a:lnTo>
                    <a:lnTo>
                      <a:pt x="974" y="64"/>
                    </a:lnTo>
                    <a:lnTo>
                      <a:pt x="890" y="68"/>
                    </a:lnTo>
                    <a:lnTo>
                      <a:pt x="792" y="72"/>
                    </a:lnTo>
                    <a:lnTo>
                      <a:pt x="686" y="74"/>
                    </a:lnTo>
                    <a:lnTo>
                      <a:pt x="570" y="74"/>
                    </a:lnTo>
                    <a:close/>
                    <a:moveTo>
                      <a:pt x="570" y="0"/>
                    </a:moveTo>
                    <a:lnTo>
                      <a:pt x="570" y="0"/>
                    </a:lnTo>
                    <a:lnTo>
                      <a:pt x="454" y="0"/>
                    </a:lnTo>
                    <a:lnTo>
                      <a:pt x="348" y="2"/>
                    </a:lnTo>
                    <a:lnTo>
                      <a:pt x="250" y="6"/>
                    </a:lnTo>
                    <a:lnTo>
                      <a:pt x="166" y="10"/>
                    </a:lnTo>
                    <a:lnTo>
                      <a:pt x="98" y="16"/>
                    </a:lnTo>
                    <a:lnTo>
                      <a:pt x="44" y="22"/>
                    </a:lnTo>
                    <a:lnTo>
                      <a:pt x="26" y="26"/>
                    </a:lnTo>
                    <a:lnTo>
                      <a:pt x="12" y="30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44" y="52"/>
                    </a:lnTo>
                    <a:lnTo>
                      <a:pt x="98" y="58"/>
                    </a:lnTo>
                    <a:lnTo>
                      <a:pt x="166" y="64"/>
                    </a:lnTo>
                    <a:lnTo>
                      <a:pt x="250" y="68"/>
                    </a:lnTo>
                    <a:lnTo>
                      <a:pt x="348" y="72"/>
                    </a:lnTo>
                    <a:lnTo>
                      <a:pt x="454" y="74"/>
                    </a:lnTo>
                    <a:lnTo>
                      <a:pt x="570" y="76"/>
                    </a:lnTo>
                    <a:lnTo>
                      <a:pt x="570" y="76"/>
                    </a:lnTo>
                    <a:lnTo>
                      <a:pt x="686" y="74"/>
                    </a:lnTo>
                    <a:lnTo>
                      <a:pt x="794" y="72"/>
                    </a:lnTo>
                    <a:lnTo>
                      <a:pt x="892" y="68"/>
                    </a:lnTo>
                    <a:lnTo>
                      <a:pt x="976" y="64"/>
                    </a:lnTo>
                    <a:lnTo>
                      <a:pt x="1046" y="58"/>
                    </a:lnTo>
                    <a:lnTo>
                      <a:pt x="1100" y="52"/>
                    </a:lnTo>
                    <a:lnTo>
                      <a:pt x="1132" y="44"/>
                    </a:lnTo>
                    <a:lnTo>
                      <a:pt x="1142" y="42"/>
                    </a:lnTo>
                    <a:lnTo>
                      <a:pt x="1144" y="38"/>
                    </a:lnTo>
                    <a:lnTo>
                      <a:pt x="1144" y="38"/>
                    </a:lnTo>
                    <a:lnTo>
                      <a:pt x="1144" y="36"/>
                    </a:lnTo>
                    <a:lnTo>
                      <a:pt x="1142" y="34"/>
                    </a:lnTo>
                    <a:lnTo>
                      <a:pt x="1132" y="30"/>
                    </a:lnTo>
                    <a:lnTo>
                      <a:pt x="1118" y="26"/>
                    </a:lnTo>
                    <a:lnTo>
                      <a:pt x="1100" y="22"/>
                    </a:lnTo>
                    <a:lnTo>
                      <a:pt x="1046" y="16"/>
                    </a:lnTo>
                    <a:lnTo>
                      <a:pt x="976" y="10"/>
                    </a:lnTo>
                    <a:lnTo>
                      <a:pt x="892" y="6"/>
                    </a:lnTo>
                    <a:lnTo>
                      <a:pt x="794" y="2"/>
                    </a:lnTo>
                    <a:lnTo>
                      <a:pt x="686" y="0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AD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524"/>
              <p:cNvSpPr>
                <a:spLocks/>
              </p:cNvSpPr>
              <p:nvPr/>
            </p:nvSpPr>
            <p:spPr bwMode="auto">
              <a:xfrm>
                <a:off x="3284" y="4188"/>
                <a:ext cx="1134" cy="74"/>
              </a:xfrm>
              <a:custGeom>
                <a:avLst/>
                <a:gdLst>
                  <a:gd name="T0" fmla="*/ 564 w 1134"/>
                  <a:gd name="T1" fmla="*/ 74 h 74"/>
                  <a:gd name="T2" fmla="*/ 564 w 1134"/>
                  <a:gd name="T3" fmla="*/ 74 h 74"/>
                  <a:gd name="T4" fmla="*/ 450 w 1134"/>
                  <a:gd name="T5" fmla="*/ 74 h 74"/>
                  <a:gd name="T6" fmla="*/ 344 w 1134"/>
                  <a:gd name="T7" fmla="*/ 72 h 74"/>
                  <a:gd name="T8" fmla="*/ 248 w 1134"/>
                  <a:gd name="T9" fmla="*/ 68 h 74"/>
                  <a:gd name="T10" fmla="*/ 164 w 1134"/>
                  <a:gd name="T11" fmla="*/ 64 h 74"/>
                  <a:gd name="T12" fmla="*/ 96 w 1134"/>
                  <a:gd name="T13" fmla="*/ 58 h 74"/>
                  <a:gd name="T14" fmla="*/ 44 w 1134"/>
                  <a:gd name="T15" fmla="*/ 52 h 74"/>
                  <a:gd name="T16" fmla="*/ 10 w 1134"/>
                  <a:gd name="T17" fmla="*/ 44 h 74"/>
                  <a:gd name="T18" fmla="*/ 2 w 1134"/>
                  <a:gd name="T19" fmla="*/ 42 h 74"/>
                  <a:gd name="T20" fmla="*/ 0 w 1134"/>
                  <a:gd name="T21" fmla="*/ 38 h 74"/>
                  <a:gd name="T22" fmla="*/ 0 w 1134"/>
                  <a:gd name="T23" fmla="*/ 38 h 74"/>
                  <a:gd name="T24" fmla="*/ 2 w 1134"/>
                  <a:gd name="T25" fmla="*/ 34 h 74"/>
                  <a:gd name="T26" fmla="*/ 10 w 1134"/>
                  <a:gd name="T27" fmla="*/ 30 h 74"/>
                  <a:gd name="T28" fmla="*/ 24 w 1134"/>
                  <a:gd name="T29" fmla="*/ 26 h 74"/>
                  <a:gd name="T30" fmla="*/ 44 w 1134"/>
                  <a:gd name="T31" fmla="*/ 22 h 74"/>
                  <a:gd name="T32" fmla="*/ 96 w 1134"/>
                  <a:gd name="T33" fmla="*/ 16 h 74"/>
                  <a:gd name="T34" fmla="*/ 164 w 1134"/>
                  <a:gd name="T35" fmla="*/ 10 h 74"/>
                  <a:gd name="T36" fmla="*/ 248 w 1134"/>
                  <a:gd name="T37" fmla="*/ 6 h 74"/>
                  <a:gd name="T38" fmla="*/ 344 w 1134"/>
                  <a:gd name="T39" fmla="*/ 2 h 74"/>
                  <a:gd name="T40" fmla="*/ 450 w 1134"/>
                  <a:gd name="T41" fmla="*/ 0 h 74"/>
                  <a:gd name="T42" fmla="*/ 564 w 1134"/>
                  <a:gd name="T43" fmla="*/ 0 h 74"/>
                  <a:gd name="T44" fmla="*/ 564 w 1134"/>
                  <a:gd name="T45" fmla="*/ 0 h 74"/>
                  <a:gd name="T46" fmla="*/ 680 w 1134"/>
                  <a:gd name="T47" fmla="*/ 0 h 74"/>
                  <a:gd name="T48" fmla="*/ 786 w 1134"/>
                  <a:gd name="T49" fmla="*/ 2 h 74"/>
                  <a:gd name="T50" fmla="*/ 884 w 1134"/>
                  <a:gd name="T51" fmla="*/ 6 h 74"/>
                  <a:gd name="T52" fmla="*/ 968 w 1134"/>
                  <a:gd name="T53" fmla="*/ 10 h 74"/>
                  <a:gd name="T54" fmla="*/ 1036 w 1134"/>
                  <a:gd name="T55" fmla="*/ 16 h 74"/>
                  <a:gd name="T56" fmla="*/ 1088 w 1134"/>
                  <a:gd name="T57" fmla="*/ 22 h 74"/>
                  <a:gd name="T58" fmla="*/ 1108 w 1134"/>
                  <a:gd name="T59" fmla="*/ 26 h 74"/>
                  <a:gd name="T60" fmla="*/ 1122 w 1134"/>
                  <a:gd name="T61" fmla="*/ 30 h 74"/>
                  <a:gd name="T62" fmla="*/ 1130 w 1134"/>
                  <a:gd name="T63" fmla="*/ 34 h 74"/>
                  <a:gd name="T64" fmla="*/ 1134 w 1134"/>
                  <a:gd name="T65" fmla="*/ 38 h 74"/>
                  <a:gd name="T66" fmla="*/ 1134 w 1134"/>
                  <a:gd name="T67" fmla="*/ 38 h 74"/>
                  <a:gd name="T68" fmla="*/ 1130 w 1134"/>
                  <a:gd name="T69" fmla="*/ 42 h 74"/>
                  <a:gd name="T70" fmla="*/ 1122 w 1134"/>
                  <a:gd name="T71" fmla="*/ 44 h 74"/>
                  <a:gd name="T72" fmla="*/ 1088 w 1134"/>
                  <a:gd name="T73" fmla="*/ 52 h 74"/>
                  <a:gd name="T74" fmla="*/ 1036 w 1134"/>
                  <a:gd name="T75" fmla="*/ 58 h 74"/>
                  <a:gd name="T76" fmla="*/ 968 w 1134"/>
                  <a:gd name="T77" fmla="*/ 64 h 74"/>
                  <a:gd name="T78" fmla="*/ 884 w 1134"/>
                  <a:gd name="T79" fmla="*/ 68 h 74"/>
                  <a:gd name="T80" fmla="*/ 786 w 1134"/>
                  <a:gd name="T81" fmla="*/ 72 h 74"/>
                  <a:gd name="T82" fmla="*/ 680 w 1134"/>
                  <a:gd name="T83" fmla="*/ 74 h 74"/>
                  <a:gd name="T84" fmla="*/ 564 w 1134"/>
                  <a:gd name="T8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4" h="74">
                    <a:moveTo>
                      <a:pt x="564" y="74"/>
                    </a:moveTo>
                    <a:lnTo>
                      <a:pt x="564" y="74"/>
                    </a:lnTo>
                    <a:lnTo>
                      <a:pt x="450" y="74"/>
                    </a:lnTo>
                    <a:lnTo>
                      <a:pt x="344" y="72"/>
                    </a:lnTo>
                    <a:lnTo>
                      <a:pt x="248" y="68"/>
                    </a:lnTo>
                    <a:lnTo>
                      <a:pt x="164" y="64"/>
                    </a:lnTo>
                    <a:lnTo>
                      <a:pt x="96" y="58"/>
                    </a:lnTo>
                    <a:lnTo>
                      <a:pt x="44" y="52"/>
                    </a:lnTo>
                    <a:lnTo>
                      <a:pt x="10" y="44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10" y="30"/>
                    </a:lnTo>
                    <a:lnTo>
                      <a:pt x="24" y="26"/>
                    </a:lnTo>
                    <a:lnTo>
                      <a:pt x="44" y="22"/>
                    </a:lnTo>
                    <a:lnTo>
                      <a:pt x="96" y="16"/>
                    </a:lnTo>
                    <a:lnTo>
                      <a:pt x="164" y="10"/>
                    </a:lnTo>
                    <a:lnTo>
                      <a:pt x="248" y="6"/>
                    </a:lnTo>
                    <a:lnTo>
                      <a:pt x="344" y="2"/>
                    </a:lnTo>
                    <a:lnTo>
                      <a:pt x="450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680" y="0"/>
                    </a:lnTo>
                    <a:lnTo>
                      <a:pt x="786" y="2"/>
                    </a:lnTo>
                    <a:lnTo>
                      <a:pt x="884" y="6"/>
                    </a:lnTo>
                    <a:lnTo>
                      <a:pt x="968" y="10"/>
                    </a:lnTo>
                    <a:lnTo>
                      <a:pt x="1036" y="16"/>
                    </a:lnTo>
                    <a:lnTo>
                      <a:pt x="1088" y="22"/>
                    </a:lnTo>
                    <a:lnTo>
                      <a:pt x="1108" y="26"/>
                    </a:lnTo>
                    <a:lnTo>
                      <a:pt x="1122" y="30"/>
                    </a:lnTo>
                    <a:lnTo>
                      <a:pt x="1130" y="34"/>
                    </a:lnTo>
                    <a:lnTo>
                      <a:pt x="1134" y="38"/>
                    </a:lnTo>
                    <a:lnTo>
                      <a:pt x="1134" y="38"/>
                    </a:lnTo>
                    <a:lnTo>
                      <a:pt x="1130" y="42"/>
                    </a:lnTo>
                    <a:lnTo>
                      <a:pt x="1122" y="44"/>
                    </a:lnTo>
                    <a:lnTo>
                      <a:pt x="1088" y="52"/>
                    </a:lnTo>
                    <a:lnTo>
                      <a:pt x="1036" y="58"/>
                    </a:lnTo>
                    <a:lnTo>
                      <a:pt x="968" y="64"/>
                    </a:lnTo>
                    <a:lnTo>
                      <a:pt x="884" y="68"/>
                    </a:lnTo>
                    <a:lnTo>
                      <a:pt x="786" y="72"/>
                    </a:lnTo>
                    <a:lnTo>
                      <a:pt x="680" y="74"/>
                    </a:lnTo>
                    <a:lnTo>
                      <a:pt x="564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525"/>
              <p:cNvSpPr>
                <a:spLocks/>
              </p:cNvSpPr>
              <p:nvPr/>
            </p:nvSpPr>
            <p:spPr bwMode="auto">
              <a:xfrm>
                <a:off x="3278" y="4188"/>
                <a:ext cx="1144" cy="76"/>
              </a:xfrm>
              <a:custGeom>
                <a:avLst/>
                <a:gdLst>
                  <a:gd name="T0" fmla="*/ 570 w 1144"/>
                  <a:gd name="T1" fmla="*/ 0 h 76"/>
                  <a:gd name="T2" fmla="*/ 570 w 1144"/>
                  <a:gd name="T3" fmla="*/ 0 h 76"/>
                  <a:gd name="T4" fmla="*/ 454 w 1144"/>
                  <a:gd name="T5" fmla="*/ 0 h 76"/>
                  <a:gd name="T6" fmla="*/ 348 w 1144"/>
                  <a:gd name="T7" fmla="*/ 2 h 76"/>
                  <a:gd name="T8" fmla="*/ 250 w 1144"/>
                  <a:gd name="T9" fmla="*/ 6 h 76"/>
                  <a:gd name="T10" fmla="*/ 166 w 1144"/>
                  <a:gd name="T11" fmla="*/ 10 h 76"/>
                  <a:gd name="T12" fmla="*/ 98 w 1144"/>
                  <a:gd name="T13" fmla="*/ 16 h 76"/>
                  <a:gd name="T14" fmla="*/ 44 w 1144"/>
                  <a:gd name="T15" fmla="*/ 22 h 76"/>
                  <a:gd name="T16" fmla="*/ 26 w 1144"/>
                  <a:gd name="T17" fmla="*/ 26 h 76"/>
                  <a:gd name="T18" fmla="*/ 12 w 1144"/>
                  <a:gd name="T19" fmla="*/ 30 h 76"/>
                  <a:gd name="T20" fmla="*/ 4 w 1144"/>
                  <a:gd name="T21" fmla="*/ 34 h 76"/>
                  <a:gd name="T22" fmla="*/ 0 w 1144"/>
                  <a:gd name="T23" fmla="*/ 38 h 76"/>
                  <a:gd name="T24" fmla="*/ 0 w 1144"/>
                  <a:gd name="T25" fmla="*/ 38 h 76"/>
                  <a:gd name="T26" fmla="*/ 4 w 1144"/>
                  <a:gd name="T27" fmla="*/ 42 h 76"/>
                  <a:gd name="T28" fmla="*/ 12 w 1144"/>
                  <a:gd name="T29" fmla="*/ 44 h 76"/>
                  <a:gd name="T30" fmla="*/ 44 w 1144"/>
                  <a:gd name="T31" fmla="*/ 52 h 76"/>
                  <a:gd name="T32" fmla="*/ 98 w 1144"/>
                  <a:gd name="T33" fmla="*/ 58 h 76"/>
                  <a:gd name="T34" fmla="*/ 166 w 1144"/>
                  <a:gd name="T35" fmla="*/ 64 h 76"/>
                  <a:gd name="T36" fmla="*/ 250 w 1144"/>
                  <a:gd name="T37" fmla="*/ 68 h 76"/>
                  <a:gd name="T38" fmla="*/ 348 w 1144"/>
                  <a:gd name="T39" fmla="*/ 72 h 76"/>
                  <a:gd name="T40" fmla="*/ 454 w 1144"/>
                  <a:gd name="T41" fmla="*/ 74 h 76"/>
                  <a:gd name="T42" fmla="*/ 570 w 1144"/>
                  <a:gd name="T43" fmla="*/ 76 h 76"/>
                  <a:gd name="T44" fmla="*/ 570 w 1144"/>
                  <a:gd name="T45" fmla="*/ 76 h 76"/>
                  <a:gd name="T46" fmla="*/ 686 w 1144"/>
                  <a:gd name="T47" fmla="*/ 74 h 76"/>
                  <a:gd name="T48" fmla="*/ 794 w 1144"/>
                  <a:gd name="T49" fmla="*/ 72 h 76"/>
                  <a:gd name="T50" fmla="*/ 892 w 1144"/>
                  <a:gd name="T51" fmla="*/ 68 h 76"/>
                  <a:gd name="T52" fmla="*/ 976 w 1144"/>
                  <a:gd name="T53" fmla="*/ 64 h 76"/>
                  <a:gd name="T54" fmla="*/ 1046 w 1144"/>
                  <a:gd name="T55" fmla="*/ 58 h 76"/>
                  <a:gd name="T56" fmla="*/ 1100 w 1144"/>
                  <a:gd name="T57" fmla="*/ 52 h 76"/>
                  <a:gd name="T58" fmla="*/ 1132 w 1144"/>
                  <a:gd name="T59" fmla="*/ 44 h 76"/>
                  <a:gd name="T60" fmla="*/ 1142 w 1144"/>
                  <a:gd name="T61" fmla="*/ 42 h 76"/>
                  <a:gd name="T62" fmla="*/ 1144 w 1144"/>
                  <a:gd name="T63" fmla="*/ 38 h 76"/>
                  <a:gd name="T64" fmla="*/ 1144 w 1144"/>
                  <a:gd name="T65" fmla="*/ 38 h 76"/>
                  <a:gd name="T66" fmla="*/ 1144 w 1144"/>
                  <a:gd name="T67" fmla="*/ 36 h 76"/>
                  <a:gd name="T68" fmla="*/ 1142 w 1144"/>
                  <a:gd name="T69" fmla="*/ 34 h 76"/>
                  <a:gd name="T70" fmla="*/ 1132 w 1144"/>
                  <a:gd name="T71" fmla="*/ 30 h 76"/>
                  <a:gd name="T72" fmla="*/ 1118 w 1144"/>
                  <a:gd name="T73" fmla="*/ 26 h 76"/>
                  <a:gd name="T74" fmla="*/ 1100 w 1144"/>
                  <a:gd name="T75" fmla="*/ 22 h 76"/>
                  <a:gd name="T76" fmla="*/ 1046 w 1144"/>
                  <a:gd name="T77" fmla="*/ 16 h 76"/>
                  <a:gd name="T78" fmla="*/ 976 w 1144"/>
                  <a:gd name="T79" fmla="*/ 10 h 76"/>
                  <a:gd name="T80" fmla="*/ 892 w 1144"/>
                  <a:gd name="T81" fmla="*/ 6 h 76"/>
                  <a:gd name="T82" fmla="*/ 794 w 1144"/>
                  <a:gd name="T83" fmla="*/ 2 h 76"/>
                  <a:gd name="T84" fmla="*/ 686 w 1144"/>
                  <a:gd name="T85" fmla="*/ 0 h 76"/>
                  <a:gd name="T86" fmla="*/ 570 w 1144"/>
                  <a:gd name="T8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4" h="76">
                    <a:moveTo>
                      <a:pt x="570" y="0"/>
                    </a:moveTo>
                    <a:lnTo>
                      <a:pt x="570" y="0"/>
                    </a:lnTo>
                    <a:lnTo>
                      <a:pt x="454" y="0"/>
                    </a:lnTo>
                    <a:lnTo>
                      <a:pt x="348" y="2"/>
                    </a:lnTo>
                    <a:lnTo>
                      <a:pt x="250" y="6"/>
                    </a:lnTo>
                    <a:lnTo>
                      <a:pt x="166" y="10"/>
                    </a:lnTo>
                    <a:lnTo>
                      <a:pt x="98" y="16"/>
                    </a:lnTo>
                    <a:lnTo>
                      <a:pt x="44" y="22"/>
                    </a:lnTo>
                    <a:lnTo>
                      <a:pt x="26" y="26"/>
                    </a:lnTo>
                    <a:lnTo>
                      <a:pt x="12" y="30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44" y="52"/>
                    </a:lnTo>
                    <a:lnTo>
                      <a:pt x="98" y="58"/>
                    </a:lnTo>
                    <a:lnTo>
                      <a:pt x="166" y="64"/>
                    </a:lnTo>
                    <a:lnTo>
                      <a:pt x="250" y="68"/>
                    </a:lnTo>
                    <a:lnTo>
                      <a:pt x="348" y="72"/>
                    </a:lnTo>
                    <a:lnTo>
                      <a:pt x="454" y="74"/>
                    </a:lnTo>
                    <a:lnTo>
                      <a:pt x="570" y="76"/>
                    </a:lnTo>
                    <a:lnTo>
                      <a:pt x="570" y="76"/>
                    </a:lnTo>
                    <a:lnTo>
                      <a:pt x="686" y="74"/>
                    </a:lnTo>
                    <a:lnTo>
                      <a:pt x="794" y="72"/>
                    </a:lnTo>
                    <a:lnTo>
                      <a:pt x="892" y="68"/>
                    </a:lnTo>
                    <a:lnTo>
                      <a:pt x="976" y="64"/>
                    </a:lnTo>
                    <a:lnTo>
                      <a:pt x="1046" y="58"/>
                    </a:lnTo>
                    <a:lnTo>
                      <a:pt x="1100" y="52"/>
                    </a:lnTo>
                    <a:lnTo>
                      <a:pt x="1132" y="44"/>
                    </a:lnTo>
                    <a:lnTo>
                      <a:pt x="1142" y="42"/>
                    </a:lnTo>
                    <a:lnTo>
                      <a:pt x="1144" y="38"/>
                    </a:lnTo>
                    <a:lnTo>
                      <a:pt x="1144" y="38"/>
                    </a:lnTo>
                    <a:lnTo>
                      <a:pt x="1144" y="36"/>
                    </a:lnTo>
                    <a:lnTo>
                      <a:pt x="1142" y="34"/>
                    </a:lnTo>
                    <a:lnTo>
                      <a:pt x="1132" y="30"/>
                    </a:lnTo>
                    <a:lnTo>
                      <a:pt x="1118" y="26"/>
                    </a:lnTo>
                    <a:lnTo>
                      <a:pt x="1100" y="22"/>
                    </a:lnTo>
                    <a:lnTo>
                      <a:pt x="1046" y="16"/>
                    </a:lnTo>
                    <a:lnTo>
                      <a:pt x="976" y="10"/>
                    </a:lnTo>
                    <a:lnTo>
                      <a:pt x="892" y="6"/>
                    </a:lnTo>
                    <a:lnTo>
                      <a:pt x="794" y="2"/>
                    </a:lnTo>
                    <a:lnTo>
                      <a:pt x="686" y="0"/>
                    </a:lnTo>
                    <a:lnTo>
                      <a:pt x="5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526"/>
              <p:cNvSpPr>
                <a:spLocks noEditPoints="1"/>
              </p:cNvSpPr>
              <p:nvPr/>
            </p:nvSpPr>
            <p:spPr bwMode="auto">
              <a:xfrm>
                <a:off x="3284" y="4188"/>
                <a:ext cx="1134" cy="74"/>
              </a:xfrm>
              <a:custGeom>
                <a:avLst/>
                <a:gdLst>
                  <a:gd name="T0" fmla="*/ 564 w 1134"/>
                  <a:gd name="T1" fmla="*/ 74 h 74"/>
                  <a:gd name="T2" fmla="*/ 346 w 1134"/>
                  <a:gd name="T3" fmla="*/ 72 h 74"/>
                  <a:gd name="T4" fmla="*/ 168 w 1134"/>
                  <a:gd name="T5" fmla="*/ 64 h 74"/>
                  <a:gd name="T6" fmla="*/ 48 w 1134"/>
                  <a:gd name="T7" fmla="*/ 52 h 74"/>
                  <a:gd name="T8" fmla="*/ 8 w 1134"/>
                  <a:gd name="T9" fmla="*/ 42 h 74"/>
                  <a:gd name="T10" fmla="*/ 4 w 1134"/>
                  <a:gd name="T11" fmla="*/ 38 h 74"/>
                  <a:gd name="T12" fmla="*/ 16 w 1134"/>
                  <a:gd name="T13" fmla="*/ 30 h 74"/>
                  <a:gd name="T14" fmla="*/ 48 w 1134"/>
                  <a:gd name="T15" fmla="*/ 22 h 74"/>
                  <a:gd name="T16" fmla="*/ 168 w 1134"/>
                  <a:gd name="T17" fmla="*/ 10 h 74"/>
                  <a:gd name="T18" fmla="*/ 346 w 1134"/>
                  <a:gd name="T19" fmla="*/ 2 h 74"/>
                  <a:gd name="T20" fmla="*/ 564 w 1134"/>
                  <a:gd name="T21" fmla="*/ 0 h 74"/>
                  <a:gd name="T22" fmla="*/ 678 w 1134"/>
                  <a:gd name="T23" fmla="*/ 0 h 74"/>
                  <a:gd name="T24" fmla="*/ 880 w 1134"/>
                  <a:gd name="T25" fmla="*/ 6 h 74"/>
                  <a:gd name="T26" fmla="*/ 1032 w 1134"/>
                  <a:gd name="T27" fmla="*/ 16 h 74"/>
                  <a:gd name="T28" fmla="*/ 1102 w 1134"/>
                  <a:gd name="T29" fmla="*/ 26 h 74"/>
                  <a:gd name="T30" fmla="*/ 1126 w 1134"/>
                  <a:gd name="T31" fmla="*/ 34 h 74"/>
                  <a:gd name="T32" fmla="*/ 1128 w 1134"/>
                  <a:gd name="T33" fmla="*/ 38 h 74"/>
                  <a:gd name="T34" fmla="*/ 1116 w 1134"/>
                  <a:gd name="T35" fmla="*/ 44 h 74"/>
                  <a:gd name="T36" fmla="*/ 1032 w 1134"/>
                  <a:gd name="T37" fmla="*/ 58 h 74"/>
                  <a:gd name="T38" fmla="*/ 880 w 1134"/>
                  <a:gd name="T39" fmla="*/ 68 h 74"/>
                  <a:gd name="T40" fmla="*/ 678 w 1134"/>
                  <a:gd name="T41" fmla="*/ 74 h 74"/>
                  <a:gd name="T42" fmla="*/ 564 w 1134"/>
                  <a:gd name="T43" fmla="*/ 0 h 74"/>
                  <a:gd name="T44" fmla="*/ 450 w 1134"/>
                  <a:gd name="T45" fmla="*/ 0 h 74"/>
                  <a:gd name="T46" fmla="*/ 248 w 1134"/>
                  <a:gd name="T47" fmla="*/ 6 h 74"/>
                  <a:gd name="T48" fmla="*/ 96 w 1134"/>
                  <a:gd name="T49" fmla="*/ 16 h 74"/>
                  <a:gd name="T50" fmla="*/ 24 w 1134"/>
                  <a:gd name="T51" fmla="*/ 26 h 74"/>
                  <a:gd name="T52" fmla="*/ 2 w 1134"/>
                  <a:gd name="T53" fmla="*/ 34 h 74"/>
                  <a:gd name="T54" fmla="*/ 0 w 1134"/>
                  <a:gd name="T55" fmla="*/ 38 h 74"/>
                  <a:gd name="T56" fmla="*/ 10 w 1134"/>
                  <a:gd name="T57" fmla="*/ 44 h 74"/>
                  <a:gd name="T58" fmla="*/ 96 w 1134"/>
                  <a:gd name="T59" fmla="*/ 58 h 74"/>
                  <a:gd name="T60" fmla="*/ 248 w 1134"/>
                  <a:gd name="T61" fmla="*/ 68 h 74"/>
                  <a:gd name="T62" fmla="*/ 450 w 1134"/>
                  <a:gd name="T63" fmla="*/ 74 h 74"/>
                  <a:gd name="T64" fmla="*/ 564 w 1134"/>
                  <a:gd name="T65" fmla="*/ 74 h 74"/>
                  <a:gd name="T66" fmla="*/ 786 w 1134"/>
                  <a:gd name="T67" fmla="*/ 72 h 74"/>
                  <a:gd name="T68" fmla="*/ 968 w 1134"/>
                  <a:gd name="T69" fmla="*/ 64 h 74"/>
                  <a:gd name="T70" fmla="*/ 1088 w 1134"/>
                  <a:gd name="T71" fmla="*/ 52 h 74"/>
                  <a:gd name="T72" fmla="*/ 1130 w 1134"/>
                  <a:gd name="T73" fmla="*/ 42 h 74"/>
                  <a:gd name="T74" fmla="*/ 1134 w 1134"/>
                  <a:gd name="T75" fmla="*/ 38 h 74"/>
                  <a:gd name="T76" fmla="*/ 1122 w 1134"/>
                  <a:gd name="T77" fmla="*/ 30 h 74"/>
                  <a:gd name="T78" fmla="*/ 1088 w 1134"/>
                  <a:gd name="T79" fmla="*/ 22 h 74"/>
                  <a:gd name="T80" fmla="*/ 968 w 1134"/>
                  <a:gd name="T81" fmla="*/ 10 h 74"/>
                  <a:gd name="T82" fmla="*/ 786 w 1134"/>
                  <a:gd name="T83" fmla="*/ 2 h 74"/>
                  <a:gd name="T84" fmla="*/ 564 w 1134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4" h="74">
                    <a:moveTo>
                      <a:pt x="564" y="74"/>
                    </a:moveTo>
                    <a:lnTo>
                      <a:pt x="564" y="74"/>
                    </a:lnTo>
                    <a:lnTo>
                      <a:pt x="450" y="74"/>
                    </a:lnTo>
                    <a:lnTo>
                      <a:pt x="346" y="72"/>
                    </a:lnTo>
                    <a:lnTo>
                      <a:pt x="250" y="68"/>
                    </a:lnTo>
                    <a:lnTo>
                      <a:pt x="168" y="64"/>
                    </a:lnTo>
                    <a:lnTo>
                      <a:pt x="100" y="58"/>
                    </a:lnTo>
                    <a:lnTo>
                      <a:pt x="48" y="52"/>
                    </a:lnTo>
                    <a:lnTo>
                      <a:pt x="16" y="44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6" y="30"/>
                    </a:lnTo>
                    <a:lnTo>
                      <a:pt x="30" y="26"/>
                    </a:lnTo>
                    <a:lnTo>
                      <a:pt x="48" y="22"/>
                    </a:lnTo>
                    <a:lnTo>
                      <a:pt x="100" y="16"/>
                    </a:lnTo>
                    <a:lnTo>
                      <a:pt x="168" y="10"/>
                    </a:lnTo>
                    <a:lnTo>
                      <a:pt x="250" y="6"/>
                    </a:lnTo>
                    <a:lnTo>
                      <a:pt x="346" y="2"/>
                    </a:lnTo>
                    <a:lnTo>
                      <a:pt x="450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678" y="0"/>
                    </a:lnTo>
                    <a:lnTo>
                      <a:pt x="784" y="2"/>
                    </a:lnTo>
                    <a:lnTo>
                      <a:pt x="880" y="6"/>
                    </a:lnTo>
                    <a:lnTo>
                      <a:pt x="964" y="10"/>
                    </a:lnTo>
                    <a:lnTo>
                      <a:pt x="1032" y="16"/>
                    </a:lnTo>
                    <a:lnTo>
                      <a:pt x="1084" y="22"/>
                    </a:lnTo>
                    <a:lnTo>
                      <a:pt x="1102" y="26"/>
                    </a:lnTo>
                    <a:lnTo>
                      <a:pt x="1116" y="30"/>
                    </a:lnTo>
                    <a:lnTo>
                      <a:pt x="1126" y="34"/>
                    </a:lnTo>
                    <a:lnTo>
                      <a:pt x="1128" y="38"/>
                    </a:lnTo>
                    <a:lnTo>
                      <a:pt x="1128" y="38"/>
                    </a:lnTo>
                    <a:lnTo>
                      <a:pt x="1126" y="42"/>
                    </a:lnTo>
                    <a:lnTo>
                      <a:pt x="1116" y="44"/>
                    </a:lnTo>
                    <a:lnTo>
                      <a:pt x="1084" y="52"/>
                    </a:lnTo>
                    <a:lnTo>
                      <a:pt x="1032" y="58"/>
                    </a:lnTo>
                    <a:lnTo>
                      <a:pt x="964" y="64"/>
                    </a:lnTo>
                    <a:lnTo>
                      <a:pt x="880" y="68"/>
                    </a:lnTo>
                    <a:lnTo>
                      <a:pt x="784" y="72"/>
                    </a:lnTo>
                    <a:lnTo>
                      <a:pt x="678" y="74"/>
                    </a:lnTo>
                    <a:lnTo>
                      <a:pt x="564" y="74"/>
                    </a:lnTo>
                    <a:close/>
                    <a:moveTo>
                      <a:pt x="564" y="0"/>
                    </a:moveTo>
                    <a:lnTo>
                      <a:pt x="564" y="0"/>
                    </a:lnTo>
                    <a:lnTo>
                      <a:pt x="450" y="0"/>
                    </a:lnTo>
                    <a:lnTo>
                      <a:pt x="344" y="2"/>
                    </a:lnTo>
                    <a:lnTo>
                      <a:pt x="248" y="6"/>
                    </a:lnTo>
                    <a:lnTo>
                      <a:pt x="164" y="10"/>
                    </a:lnTo>
                    <a:lnTo>
                      <a:pt x="96" y="16"/>
                    </a:lnTo>
                    <a:lnTo>
                      <a:pt x="44" y="22"/>
                    </a:lnTo>
                    <a:lnTo>
                      <a:pt x="24" y="26"/>
                    </a:lnTo>
                    <a:lnTo>
                      <a:pt x="10" y="30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10" y="44"/>
                    </a:lnTo>
                    <a:lnTo>
                      <a:pt x="44" y="52"/>
                    </a:lnTo>
                    <a:lnTo>
                      <a:pt x="96" y="58"/>
                    </a:lnTo>
                    <a:lnTo>
                      <a:pt x="164" y="64"/>
                    </a:lnTo>
                    <a:lnTo>
                      <a:pt x="248" y="68"/>
                    </a:lnTo>
                    <a:lnTo>
                      <a:pt x="344" y="72"/>
                    </a:lnTo>
                    <a:lnTo>
                      <a:pt x="450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680" y="74"/>
                    </a:lnTo>
                    <a:lnTo>
                      <a:pt x="786" y="72"/>
                    </a:lnTo>
                    <a:lnTo>
                      <a:pt x="884" y="68"/>
                    </a:lnTo>
                    <a:lnTo>
                      <a:pt x="968" y="64"/>
                    </a:lnTo>
                    <a:lnTo>
                      <a:pt x="1036" y="58"/>
                    </a:lnTo>
                    <a:lnTo>
                      <a:pt x="1088" y="52"/>
                    </a:lnTo>
                    <a:lnTo>
                      <a:pt x="1122" y="44"/>
                    </a:lnTo>
                    <a:lnTo>
                      <a:pt x="1130" y="42"/>
                    </a:lnTo>
                    <a:lnTo>
                      <a:pt x="1134" y="38"/>
                    </a:lnTo>
                    <a:lnTo>
                      <a:pt x="1134" y="38"/>
                    </a:lnTo>
                    <a:lnTo>
                      <a:pt x="1130" y="34"/>
                    </a:lnTo>
                    <a:lnTo>
                      <a:pt x="1122" y="30"/>
                    </a:lnTo>
                    <a:lnTo>
                      <a:pt x="1108" y="26"/>
                    </a:lnTo>
                    <a:lnTo>
                      <a:pt x="1088" y="22"/>
                    </a:lnTo>
                    <a:lnTo>
                      <a:pt x="1036" y="16"/>
                    </a:lnTo>
                    <a:lnTo>
                      <a:pt x="968" y="10"/>
                    </a:lnTo>
                    <a:lnTo>
                      <a:pt x="884" y="6"/>
                    </a:lnTo>
                    <a:lnTo>
                      <a:pt x="786" y="2"/>
                    </a:lnTo>
                    <a:lnTo>
                      <a:pt x="680" y="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ACA5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527"/>
              <p:cNvSpPr>
                <a:spLocks/>
              </p:cNvSpPr>
              <p:nvPr/>
            </p:nvSpPr>
            <p:spPr bwMode="auto">
              <a:xfrm>
                <a:off x="3288" y="4188"/>
                <a:ext cx="1124" cy="74"/>
              </a:xfrm>
              <a:custGeom>
                <a:avLst/>
                <a:gdLst>
                  <a:gd name="T0" fmla="*/ 560 w 1124"/>
                  <a:gd name="T1" fmla="*/ 74 h 74"/>
                  <a:gd name="T2" fmla="*/ 560 w 1124"/>
                  <a:gd name="T3" fmla="*/ 74 h 74"/>
                  <a:gd name="T4" fmla="*/ 446 w 1124"/>
                  <a:gd name="T5" fmla="*/ 74 h 74"/>
                  <a:gd name="T6" fmla="*/ 342 w 1124"/>
                  <a:gd name="T7" fmla="*/ 72 h 74"/>
                  <a:gd name="T8" fmla="*/ 246 w 1124"/>
                  <a:gd name="T9" fmla="*/ 68 h 74"/>
                  <a:gd name="T10" fmla="*/ 164 w 1124"/>
                  <a:gd name="T11" fmla="*/ 64 h 74"/>
                  <a:gd name="T12" fmla="*/ 96 w 1124"/>
                  <a:gd name="T13" fmla="*/ 58 h 74"/>
                  <a:gd name="T14" fmla="*/ 44 w 1124"/>
                  <a:gd name="T15" fmla="*/ 52 h 74"/>
                  <a:gd name="T16" fmla="*/ 12 w 1124"/>
                  <a:gd name="T17" fmla="*/ 44 h 74"/>
                  <a:gd name="T18" fmla="*/ 4 w 1124"/>
                  <a:gd name="T19" fmla="*/ 42 h 74"/>
                  <a:gd name="T20" fmla="*/ 0 w 1124"/>
                  <a:gd name="T21" fmla="*/ 38 h 74"/>
                  <a:gd name="T22" fmla="*/ 0 w 1124"/>
                  <a:gd name="T23" fmla="*/ 38 h 74"/>
                  <a:gd name="T24" fmla="*/ 4 w 1124"/>
                  <a:gd name="T25" fmla="*/ 34 h 74"/>
                  <a:gd name="T26" fmla="*/ 12 w 1124"/>
                  <a:gd name="T27" fmla="*/ 30 h 74"/>
                  <a:gd name="T28" fmla="*/ 26 w 1124"/>
                  <a:gd name="T29" fmla="*/ 26 h 74"/>
                  <a:gd name="T30" fmla="*/ 44 w 1124"/>
                  <a:gd name="T31" fmla="*/ 22 h 74"/>
                  <a:gd name="T32" fmla="*/ 96 w 1124"/>
                  <a:gd name="T33" fmla="*/ 16 h 74"/>
                  <a:gd name="T34" fmla="*/ 164 w 1124"/>
                  <a:gd name="T35" fmla="*/ 10 h 74"/>
                  <a:gd name="T36" fmla="*/ 246 w 1124"/>
                  <a:gd name="T37" fmla="*/ 6 h 74"/>
                  <a:gd name="T38" fmla="*/ 342 w 1124"/>
                  <a:gd name="T39" fmla="*/ 2 h 74"/>
                  <a:gd name="T40" fmla="*/ 446 w 1124"/>
                  <a:gd name="T41" fmla="*/ 0 h 74"/>
                  <a:gd name="T42" fmla="*/ 560 w 1124"/>
                  <a:gd name="T43" fmla="*/ 0 h 74"/>
                  <a:gd name="T44" fmla="*/ 560 w 1124"/>
                  <a:gd name="T45" fmla="*/ 0 h 74"/>
                  <a:gd name="T46" fmla="*/ 674 w 1124"/>
                  <a:gd name="T47" fmla="*/ 0 h 74"/>
                  <a:gd name="T48" fmla="*/ 780 w 1124"/>
                  <a:gd name="T49" fmla="*/ 2 h 74"/>
                  <a:gd name="T50" fmla="*/ 876 w 1124"/>
                  <a:gd name="T51" fmla="*/ 6 h 74"/>
                  <a:gd name="T52" fmla="*/ 960 w 1124"/>
                  <a:gd name="T53" fmla="*/ 10 h 74"/>
                  <a:gd name="T54" fmla="*/ 1028 w 1124"/>
                  <a:gd name="T55" fmla="*/ 16 h 74"/>
                  <a:gd name="T56" fmla="*/ 1080 w 1124"/>
                  <a:gd name="T57" fmla="*/ 22 h 74"/>
                  <a:gd name="T58" fmla="*/ 1098 w 1124"/>
                  <a:gd name="T59" fmla="*/ 26 h 74"/>
                  <a:gd name="T60" fmla="*/ 1112 w 1124"/>
                  <a:gd name="T61" fmla="*/ 30 h 74"/>
                  <a:gd name="T62" fmla="*/ 1122 w 1124"/>
                  <a:gd name="T63" fmla="*/ 34 h 74"/>
                  <a:gd name="T64" fmla="*/ 1124 w 1124"/>
                  <a:gd name="T65" fmla="*/ 38 h 74"/>
                  <a:gd name="T66" fmla="*/ 1124 w 1124"/>
                  <a:gd name="T67" fmla="*/ 38 h 74"/>
                  <a:gd name="T68" fmla="*/ 1122 w 1124"/>
                  <a:gd name="T69" fmla="*/ 42 h 74"/>
                  <a:gd name="T70" fmla="*/ 1112 w 1124"/>
                  <a:gd name="T71" fmla="*/ 44 h 74"/>
                  <a:gd name="T72" fmla="*/ 1080 w 1124"/>
                  <a:gd name="T73" fmla="*/ 52 h 74"/>
                  <a:gd name="T74" fmla="*/ 1028 w 1124"/>
                  <a:gd name="T75" fmla="*/ 58 h 74"/>
                  <a:gd name="T76" fmla="*/ 960 w 1124"/>
                  <a:gd name="T77" fmla="*/ 64 h 74"/>
                  <a:gd name="T78" fmla="*/ 876 w 1124"/>
                  <a:gd name="T79" fmla="*/ 68 h 74"/>
                  <a:gd name="T80" fmla="*/ 780 w 1124"/>
                  <a:gd name="T81" fmla="*/ 72 h 74"/>
                  <a:gd name="T82" fmla="*/ 674 w 1124"/>
                  <a:gd name="T83" fmla="*/ 74 h 74"/>
                  <a:gd name="T84" fmla="*/ 560 w 1124"/>
                  <a:gd name="T8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4" h="74">
                    <a:moveTo>
                      <a:pt x="560" y="74"/>
                    </a:moveTo>
                    <a:lnTo>
                      <a:pt x="560" y="74"/>
                    </a:lnTo>
                    <a:lnTo>
                      <a:pt x="446" y="74"/>
                    </a:lnTo>
                    <a:lnTo>
                      <a:pt x="342" y="72"/>
                    </a:lnTo>
                    <a:lnTo>
                      <a:pt x="246" y="68"/>
                    </a:lnTo>
                    <a:lnTo>
                      <a:pt x="164" y="64"/>
                    </a:lnTo>
                    <a:lnTo>
                      <a:pt x="96" y="58"/>
                    </a:lnTo>
                    <a:lnTo>
                      <a:pt x="44" y="52"/>
                    </a:lnTo>
                    <a:lnTo>
                      <a:pt x="12" y="44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12" y="30"/>
                    </a:lnTo>
                    <a:lnTo>
                      <a:pt x="26" y="26"/>
                    </a:lnTo>
                    <a:lnTo>
                      <a:pt x="44" y="22"/>
                    </a:lnTo>
                    <a:lnTo>
                      <a:pt x="96" y="16"/>
                    </a:lnTo>
                    <a:lnTo>
                      <a:pt x="164" y="10"/>
                    </a:lnTo>
                    <a:lnTo>
                      <a:pt x="246" y="6"/>
                    </a:lnTo>
                    <a:lnTo>
                      <a:pt x="342" y="2"/>
                    </a:lnTo>
                    <a:lnTo>
                      <a:pt x="446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674" y="0"/>
                    </a:lnTo>
                    <a:lnTo>
                      <a:pt x="780" y="2"/>
                    </a:lnTo>
                    <a:lnTo>
                      <a:pt x="876" y="6"/>
                    </a:lnTo>
                    <a:lnTo>
                      <a:pt x="960" y="10"/>
                    </a:lnTo>
                    <a:lnTo>
                      <a:pt x="1028" y="16"/>
                    </a:lnTo>
                    <a:lnTo>
                      <a:pt x="1080" y="22"/>
                    </a:lnTo>
                    <a:lnTo>
                      <a:pt x="1098" y="26"/>
                    </a:lnTo>
                    <a:lnTo>
                      <a:pt x="1112" y="30"/>
                    </a:lnTo>
                    <a:lnTo>
                      <a:pt x="1122" y="34"/>
                    </a:lnTo>
                    <a:lnTo>
                      <a:pt x="1124" y="38"/>
                    </a:lnTo>
                    <a:lnTo>
                      <a:pt x="1124" y="38"/>
                    </a:lnTo>
                    <a:lnTo>
                      <a:pt x="1122" y="42"/>
                    </a:lnTo>
                    <a:lnTo>
                      <a:pt x="1112" y="44"/>
                    </a:lnTo>
                    <a:lnTo>
                      <a:pt x="1080" y="52"/>
                    </a:lnTo>
                    <a:lnTo>
                      <a:pt x="1028" y="58"/>
                    </a:lnTo>
                    <a:lnTo>
                      <a:pt x="960" y="64"/>
                    </a:lnTo>
                    <a:lnTo>
                      <a:pt x="876" y="68"/>
                    </a:lnTo>
                    <a:lnTo>
                      <a:pt x="780" y="72"/>
                    </a:lnTo>
                    <a:lnTo>
                      <a:pt x="674" y="74"/>
                    </a:lnTo>
                    <a:lnTo>
                      <a:pt x="56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528"/>
              <p:cNvSpPr>
                <a:spLocks/>
              </p:cNvSpPr>
              <p:nvPr/>
            </p:nvSpPr>
            <p:spPr bwMode="auto">
              <a:xfrm>
                <a:off x="3284" y="4188"/>
                <a:ext cx="1134" cy="74"/>
              </a:xfrm>
              <a:custGeom>
                <a:avLst/>
                <a:gdLst>
                  <a:gd name="T0" fmla="*/ 564 w 1134"/>
                  <a:gd name="T1" fmla="*/ 0 h 74"/>
                  <a:gd name="T2" fmla="*/ 564 w 1134"/>
                  <a:gd name="T3" fmla="*/ 0 h 74"/>
                  <a:gd name="T4" fmla="*/ 450 w 1134"/>
                  <a:gd name="T5" fmla="*/ 0 h 74"/>
                  <a:gd name="T6" fmla="*/ 344 w 1134"/>
                  <a:gd name="T7" fmla="*/ 2 h 74"/>
                  <a:gd name="T8" fmla="*/ 248 w 1134"/>
                  <a:gd name="T9" fmla="*/ 6 h 74"/>
                  <a:gd name="T10" fmla="*/ 164 w 1134"/>
                  <a:gd name="T11" fmla="*/ 10 h 74"/>
                  <a:gd name="T12" fmla="*/ 96 w 1134"/>
                  <a:gd name="T13" fmla="*/ 16 h 74"/>
                  <a:gd name="T14" fmla="*/ 44 w 1134"/>
                  <a:gd name="T15" fmla="*/ 22 h 74"/>
                  <a:gd name="T16" fmla="*/ 24 w 1134"/>
                  <a:gd name="T17" fmla="*/ 26 h 74"/>
                  <a:gd name="T18" fmla="*/ 10 w 1134"/>
                  <a:gd name="T19" fmla="*/ 30 h 74"/>
                  <a:gd name="T20" fmla="*/ 2 w 1134"/>
                  <a:gd name="T21" fmla="*/ 34 h 74"/>
                  <a:gd name="T22" fmla="*/ 0 w 1134"/>
                  <a:gd name="T23" fmla="*/ 38 h 74"/>
                  <a:gd name="T24" fmla="*/ 0 w 1134"/>
                  <a:gd name="T25" fmla="*/ 38 h 74"/>
                  <a:gd name="T26" fmla="*/ 2 w 1134"/>
                  <a:gd name="T27" fmla="*/ 42 h 74"/>
                  <a:gd name="T28" fmla="*/ 10 w 1134"/>
                  <a:gd name="T29" fmla="*/ 44 h 74"/>
                  <a:gd name="T30" fmla="*/ 44 w 1134"/>
                  <a:gd name="T31" fmla="*/ 52 h 74"/>
                  <a:gd name="T32" fmla="*/ 96 w 1134"/>
                  <a:gd name="T33" fmla="*/ 58 h 74"/>
                  <a:gd name="T34" fmla="*/ 164 w 1134"/>
                  <a:gd name="T35" fmla="*/ 64 h 74"/>
                  <a:gd name="T36" fmla="*/ 248 w 1134"/>
                  <a:gd name="T37" fmla="*/ 68 h 74"/>
                  <a:gd name="T38" fmla="*/ 344 w 1134"/>
                  <a:gd name="T39" fmla="*/ 72 h 74"/>
                  <a:gd name="T40" fmla="*/ 450 w 1134"/>
                  <a:gd name="T41" fmla="*/ 74 h 74"/>
                  <a:gd name="T42" fmla="*/ 564 w 1134"/>
                  <a:gd name="T43" fmla="*/ 74 h 74"/>
                  <a:gd name="T44" fmla="*/ 564 w 1134"/>
                  <a:gd name="T45" fmla="*/ 74 h 74"/>
                  <a:gd name="T46" fmla="*/ 680 w 1134"/>
                  <a:gd name="T47" fmla="*/ 74 h 74"/>
                  <a:gd name="T48" fmla="*/ 786 w 1134"/>
                  <a:gd name="T49" fmla="*/ 72 h 74"/>
                  <a:gd name="T50" fmla="*/ 884 w 1134"/>
                  <a:gd name="T51" fmla="*/ 68 h 74"/>
                  <a:gd name="T52" fmla="*/ 968 w 1134"/>
                  <a:gd name="T53" fmla="*/ 64 h 74"/>
                  <a:gd name="T54" fmla="*/ 1036 w 1134"/>
                  <a:gd name="T55" fmla="*/ 58 h 74"/>
                  <a:gd name="T56" fmla="*/ 1088 w 1134"/>
                  <a:gd name="T57" fmla="*/ 52 h 74"/>
                  <a:gd name="T58" fmla="*/ 1122 w 1134"/>
                  <a:gd name="T59" fmla="*/ 44 h 74"/>
                  <a:gd name="T60" fmla="*/ 1130 w 1134"/>
                  <a:gd name="T61" fmla="*/ 42 h 74"/>
                  <a:gd name="T62" fmla="*/ 1134 w 1134"/>
                  <a:gd name="T63" fmla="*/ 38 h 74"/>
                  <a:gd name="T64" fmla="*/ 1134 w 1134"/>
                  <a:gd name="T65" fmla="*/ 38 h 74"/>
                  <a:gd name="T66" fmla="*/ 1130 w 1134"/>
                  <a:gd name="T67" fmla="*/ 34 h 74"/>
                  <a:gd name="T68" fmla="*/ 1122 w 1134"/>
                  <a:gd name="T69" fmla="*/ 30 h 74"/>
                  <a:gd name="T70" fmla="*/ 1108 w 1134"/>
                  <a:gd name="T71" fmla="*/ 26 h 74"/>
                  <a:gd name="T72" fmla="*/ 1088 w 1134"/>
                  <a:gd name="T73" fmla="*/ 22 h 74"/>
                  <a:gd name="T74" fmla="*/ 1036 w 1134"/>
                  <a:gd name="T75" fmla="*/ 16 h 74"/>
                  <a:gd name="T76" fmla="*/ 968 w 1134"/>
                  <a:gd name="T77" fmla="*/ 10 h 74"/>
                  <a:gd name="T78" fmla="*/ 884 w 1134"/>
                  <a:gd name="T79" fmla="*/ 6 h 74"/>
                  <a:gd name="T80" fmla="*/ 786 w 1134"/>
                  <a:gd name="T81" fmla="*/ 2 h 74"/>
                  <a:gd name="T82" fmla="*/ 680 w 1134"/>
                  <a:gd name="T83" fmla="*/ 0 h 74"/>
                  <a:gd name="T84" fmla="*/ 564 w 1134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34" h="74">
                    <a:moveTo>
                      <a:pt x="564" y="0"/>
                    </a:moveTo>
                    <a:lnTo>
                      <a:pt x="564" y="0"/>
                    </a:lnTo>
                    <a:lnTo>
                      <a:pt x="450" y="0"/>
                    </a:lnTo>
                    <a:lnTo>
                      <a:pt x="344" y="2"/>
                    </a:lnTo>
                    <a:lnTo>
                      <a:pt x="248" y="6"/>
                    </a:lnTo>
                    <a:lnTo>
                      <a:pt x="164" y="10"/>
                    </a:lnTo>
                    <a:lnTo>
                      <a:pt x="96" y="16"/>
                    </a:lnTo>
                    <a:lnTo>
                      <a:pt x="44" y="22"/>
                    </a:lnTo>
                    <a:lnTo>
                      <a:pt x="24" y="26"/>
                    </a:lnTo>
                    <a:lnTo>
                      <a:pt x="10" y="30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10" y="44"/>
                    </a:lnTo>
                    <a:lnTo>
                      <a:pt x="44" y="52"/>
                    </a:lnTo>
                    <a:lnTo>
                      <a:pt x="96" y="58"/>
                    </a:lnTo>
                    <a:lnTo>
                      <a:pt x="164" y="64"/>
                    </a:lnTo>
                    <a:lnTo>
                      <a:pt x="248" y="68"/>
                    </a:lnTo>
                    <a:lnTo>
                      <a:pt x="344" y="72"/>
                    </a:lnTo>
                    <a:lnTo>
                      <a:pt x="450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680" y="74"/>
                    </a:lnTo>
                    <a:lnTo>
                      <a:pt x="786" y="72"/>
                    </a:lnTo>
                    <a:lnTo>
                      <a:pt x="884" y="68"/>
                    </a:lnTo>
                    <a:lnTo>
                      <a:pt x="968" y="64"/>
                    </a:lnTo>
                    <a:lnTo>
                      <a:pt x="1036" y="58"/>
                    </a:lnTo>
                    <a:lnTo>
                      <a:pt x="1088" y="52"/>
                    </a:lnTo>
                    <a:lnTo>
                      <a:pt x="1122" y="44"/>
                    </a:lnTo>
                    <a:lnTo>
                      <a:pt x="1130" y="42"/>
                    </a:lnTo>
                    <a:lnTo>
                      <a:pt x="1134" y="38"/>
                    </a:lnTo>
                    <a:lnTo>
                      <a:pt x="1134" y="38"/>
                    </a:lnTo>
                    <a:lnTo>
                      <a:pt x="1130" y="34"/>
                    </a:lnTo>
                    <a:lnTo>
                      <a:pt x="1122" y="30"/>
                    </a:lnTo>
                    <a:lnTo>
                      <a:pt x="1108" y="26"/>
                    </a:lnTo>
                    <a:lnTo>
                      <a:pt x="1088" y="22"/>
                    </a:lnTo>
                    <a:lnTo>
                      <a:pt x="1036" y="16"/>
                    </a:lnTo>
                    <a:lnTo>
                      <a:pt x="968" y="10"/>
                    </a:lnTo>
                    <a:lnTo>
                      <a:pt x="884" y="6"/>
                    </a:lnTo>
                    <a:lnTo>
                      <a:pt x="786" y="2"/>
                    </a:lnTo>
                    <a:lnTo>
                      <a:pt x="680" y="0"/>
                    </a:lnTo>
                    <a:lnTo>
                      <a:pt x="5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529"/>
              <p:cNvSpPr>
                <a:spLocks noEditPoints="1"/>
              </p:cNvSpPr>
              <p:nvPr/>
            </p:nvSpPr>
            <p:spPr bwMode="auto">
              <a:xfrm>
                <a:off x="3288" y="4188"/>
                <a:ext cx="1124" cy="74"/>
              </a:xfrm>
              <a:custGeom>
                <a:avLst/>
                <a:gdLst>
                  <a:gd name="T0" fmla="*/ 560 w 1124"/>
                  <a:gd name="T1" fmla="*/ 74 h 74"/>
                  <a:gd name="T2" fmla="*/ 344 w 1124"/>
                  <a:gd name="T3" fmla="*/ 72 h 74"/>
                  <a:gd name="T4" fmla="*/ 168 w 1124"/>
                  <a:gd name="T5" fmla="*/ 64 h 74"/>
                  <a:gd name="T6" fmla="*/ 50 w 1124"/>
                  <a:gd name="T7" fmla="*/ 52 h 74"/>
                  <a:gd name="T8" fmla="*/ 8 w 1124"/>
                  <a:gd name="T9" fmla="*/ 42 h 74"/>
                  <a:gd name="T10" fmla="*/ 6 w 1124"/>
                  <a:gd name="T11" fmla="*/ 38 h 74"/>
                  <a:gd name="T12" fmla="*/ 16 w 1124"/>
                  <a:gd name="T13" fmla="*/ 30 h 74"/>
                  <a:gd name="T14" fmla="*/ 50 w 1124"/>
                  <a:gd name="T15" fmla="*/ 22 h 74"/>
                  <a:gd name="T16" fmla="*/ 168 w 1124"/>
                  <a:gd name="T17" fmla="*/ 12 h 74"/>
                  <a:gd name="T18" fmla="*/ 344 w 1124"/>
                  <a:gd name="T19" fmla="*/ 4 h 74"/>
                  <a:gd name="T20" fmla="*/ 560 w 1124"/>
                  <a:gd name="T21" fmla="*/ 0 h 74"/>
                  <a:gd name="T22" fmla="*/ 674 w 1124"/>
                  <a:gd name="T23" fmla="*/ 2 h 74"/>
                  <a:gd name="T24" fmla="*/ 874 w 1124"/>
                  <a:gd name="T25" fmla="*/ 6 h 74"/>
                  <a:gd name="T26" fmla="*/ 1024 w 1124"/>
                  <a:gd name="T27" fmla="*/ 16 h 74"/>
                  <a:gd name="T28" fmla="*/ 1094 w 1124"/>
                  <a:gd name="T29" fmla="*/ 26 h 74"/>
                  <a:gd name="T30" fmla="*/ 1116 w 1124"/>
                  <a:gd name="T31" fmla="*/ 34 h 74"/>
                  <a:gd name="T32" fmla="*/ 1118 w 1124"/>
                  <a:gd name="T33" fmla="*/ 38 h 74"/>
                  <a:gd name="T34" fmla="*/ 1108 w 1124"/>
                  <a:gd name="T35" fmla="*/ 44 h 74"/>
                  <a:gd name="T36" fmla="*/ 1024 w 1124"/>
                  <a:gd name="T37" fmla="*/ 58 h 74"/>
                  <a:gd name="T38" fmla="*/ 874 w 1124"/>
                  <a:gd name="T39" fmla="*/ 68 h 74"/>
                  <a:gd name="T40" fmla="*/ 674 w 1124"/>
                  <a:gd name="T41" fmla="*/ 74 h 74"/>
                  <a:gd name="T42" fmla="*/ 560 w 1124"/>
                  <a:gd name="T43" fmla="*/ 0 h 74"/>
                  <a:gd name="T44" fmla="*/ 446 w 1124"/>
                  <a:gd name="T45" fmla="*/ 0 h 74"/>
                  <a:gd name="T46" fmla="*/ 246 w 1124"/>
                  <a:gd name="T47" fmla="*/ 6 h 74"/>
                  <a:gd name="T48" fmla="*/ 96 w 1124"/>
                  <a:gd name="T49" fmla="*/ 16 h 74"/>
                  <a:gd name="T50" fmla="*/ 26 w 1124"/>
                  <a:gd name="T51" fmla="*/ 26 h 74"/>
                  <a:gd name="T52" fmla="*/ 4 w 1124"/>
                  <a:gd name="T53" fmla="*/ 34 h 74"/>
                  <a:gd name="T54" fmla="*/ 0 w 1124"/>
                  <a:gd name="T55" fmla="*/ 38 h 74"/>
                  <a:gd name="T56" fmla="*/ 12 w 1124"/>
                  <a:gd name="T57" fmla="*/ 44 h 74"/>
                  <a:gd name="T58" fmla="*/ 96 w 1124"/>
                  <a:gd name="T59" fmla="*/ 58 h 74"/>
                  <a:gd name="T60" fmla="*/ 246 w 1124"/>
                  <a:gd name="T61" fmla="*/ 68 h 74"/>
                  <a:gd name="T62" fmla="*/ 446 w 1124"/>
                  <a:gd name="T63" fmla="*/ 74 h 74"/>
                  <a:gd name="T64" fmla="*/ 560 w 1124"/>
                  <a:gd name="T65" fmla="*/ 74 h 74"/>
                  <a:gd name="T66" fmla="*/ 780 w 1124"/>
                  <a:gd name="T67" fmla="*/ 72 h 74"/>
                  <a:gd name="T68" fmla="*/ 960 w 1124"/>
                  <a:gd name="T69" fmla="*/ 64 h 74"/>
                  <a:gd name="T70" fmla="*/ 1080 w 1124"/>
                  <a:gd name="T71" fmla="*/ 52 h 74"/>
                  <a:gd name="T72" fmla="*/ 1122 w 1124"/>
                  <a:gd name="T73" fmla="*/ 42 h 74"/>
                  <a:gd name="T74" fmla="*/ 1124 w 1124"/>
                  <a:gd name="T75" fmla="*/ 38 h 74"/>
                  <a:gd name="T76" fmla="*/ 1112 w 1124"/>
                  <a:gd name="T77" fmla="*/ 30 h 74"/>
                  <a:gd name="T78" fmla="*/ 1080 w 1124"/>
                  <a:gd name="T79" fmla="*/ 22 h 74"/>
                  <a:gd name="T80" fmla="*/ 960 w 1124"/>
                  <a:gd name="T81" fmla="*/ 10 h 74"/>
                  <a:gd name="T82" fmla="*/ 780 w 1124"/>
                  <a:gd name="T83" fmla="*/ 2 h 74"/>
                  <a:gd name="T84" fmla="*/ 560 w 1124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4" h="74">
                    <a:moveTo>
                      <a:pt x="560" y="74"/>
                    </a:moveTo>
                    <a:lnTo>
                      <a:pt x="560" y="74"/>
                    </a:lnTo>
                    <a:lnTo>
                      <a:pt x="448" y="74"/>
                    </a:lnTo>
                    <a:lnTo>
                      <a:pt x="344" y="72"/>
                    </a:lnTo>
                    <a:lnTo>
                      <a:pt x="250" y="68"/>
                    </a:lnTo>
                    <a:lnTo>
                      <a:pt x="168" y="64"/>
                    </a:lnTo>
                    <a:lnTo>
                      <a:pt x="100" y="58"/>
                    </a:lnTo>
                    <a:lnTo>
                      <a:pt x="50" y="52"/>
                    </a:lnTo>
                    <a:lnTo>
                      <a:pt x="16" y="44"/>
                    </a:lnTo>
                    <a:lnTo>
                      <a:pt x="8" y="42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4"/>
                    </a:lnTo>
                    <a:lnTo>
                      <a:pt x="16" y="30"/>
                    </a:lnTo>
                    <a:lnTo>
                      <a:pt x="30" y="26"/>
                    </a:lnTo>
                    <a:lnTo>
                      <a:pt x="50" y="22"/>
                    </a:lnTo>
                    <a:lnTo>
                      <a:pt x="100" y="16"/>
                    </a:lnTo>
                    <a:lnTo>
                      <a:pt x="168" y="12"/>
                    </a:lnTo>
                    <a:lnTo>
                      <a:pt x="250" y="6"/>
                    </a:lnTo>
                    <a:lnTo>
                      <a:pt x="344" y="4"/>
                    </a:lnTo>
                    <a:lnTo>
                      <a:pt x="448" y="2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674" y="2"/>
                    </a:lnTo>
                    <a:lnTo>
                      <a:pt x="778" y="4"/>
                    </a:lnTo>
                    <a:lnTo>
                      <a:pt x="874" y="6"/>
                    </a:lnTo>
                    <a:lnTo>
                      <a:pt x="956" y="12"/>
                    </a:lnTo>
                    <a:lnTo>
                      <a:pt x="1024" y="16"/>
                    </a:lnTo>
                    <a:lnTo>
                      <a:pt x="1076" y="22"/>
                    </a:lnTo>
                    <a:lnTo>
                      <a:pt x="1094" y="26"/>
                    </a:lnTo>
                    <a:lnTo>
                      <a:pt x="1108" y="30"/>
                    </a:lnTo>
                    <a:lnTo>
                      <a:pt x="1116" y="34"/>
                    </a:lnTo>
                    <a:lnTo>
                      <a:pt x="1118" y="38"/>
                    </a:lnTo>
                    <a:lnTo>
                      <a:pt x="1118" y="38"/>
                    </a:lnTo>
                    <a:lnTo>
                      <a:pt x="1116" y="42"/>
                    </a:lnTo>
                    <a:lnTo>
                      <a:pt x="1108" y="44"/>
                    </a:lnTo>
                    <a:lnTo>
                      <a:pt x="1076" y="52"/>
                    </a:lnTo>
                    <a:lnTo>
                      <a:pt x="1024" y="58"/>
                    </a:lnTo>
                    <a:lnTo>
                      <a:pt x="956" y="64"/>
                    </a:lnTo>
                    <a:lnTo>
                      <a:pt x="874" y="68"/>
                    </a:lnTo>
                    <a:lnTo>
                      <a:pt x="778" y="72"/>
                    </a:lnTo>
                    <a:lnTo>
                      <a:pt x="674" y="74"/>
                    </a:lnTo>
                    <a:lnTo>
                      <a:pt x="560" y="74"/>
                    </a:lnTo>
                    <a:close/>
                    <a:moveTo>
                      <a:pt x="560" y="0"/>
                    </a:moveTo>
                    <a:lnTo>
                      <a:pt x="560" y="0"/>
                    </a:lnTo>
                    <a:lnTo>
                      <a:pt x="446" y="0"/>
                    </a:lnTo>
                    <a:lnTo>
                      <a:pt x="342" y="2"/>
                    </a:lnTo>
                    <a:lnTo>
                      <a:pt x="246" y="6"/>
                    </a:lnTo>
                    <a:lnTo>
                      <a:pt x="164" y="10"/>
                    </a:lnTo>
                    <a:lnTo>
                      <a:pt x="96" y="16"/>
                    </a:lnTo>
                    <a:lnTo>
                      <a:pt x="44" y="22"/>
                    </a:lnTo>
                    <a:lnTo>
                      <a:pt x="26" y="26"/>
                    </a:lnTo>
                    <a:lnTo>
                      <a:pt x="12" y="30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44" y="52"/>
                    </a:lnTo>
                    <a:lnTo>
                      <a:pt x="96" y="58"/>
                    </a:lnTo>
                    <a:lnTo>
                      <a:pt x="164" y="64"/>
                    </a:lnTo>
                    <a:lnTo>
                      <a:pt x="246" y="68"/>
                    </a:lnTo>
                    <a:lnTo>
                      <a:pt x="342" y="72"/>
                    </a:lnTo>
                    <a:lnTo>
                      <a:pt x="446" y="74"/>
                    </a:lnTo>
                    <a:lnTo>
                      <a:pt x="560" y="74"/>
                    </a:lnTo>
                    <a:lnTo>
                      <a:pt x="560" y="74"/>
                    </a:lnTo>
                    <a:lnTo>
                      <a:pt x="674" y="74"/>
                    </a:lnTo>
                    <a:lnTo>
                      <a:pt x="780" y="72"/>
                    </a:lnTo>
                    <a:lnTo>
                      <a:pt x="876" y="68"/>
                    </a:lnTo>
                    <a:lnTo>
                      <a:pt x="960" y="64"/>
                    </a:lnTo>
                    <a:lnTo>
                      <a:pt x="1028" y="58"/>
                    </a:lnTo>
                    <a:lnTo>
                      <a:pt x="1080" y="52"/>
                    </a:lnTo>
                    <a:lnTo>
                      <a:pt x="1112" y="44"/>
                    </a:lnTo>
                    <a:lnTo>
                      <a:pt x="1122" y="42"/>
                    </a:lnTo>
                    <a:lnTo>
                      <a:pt x="1124" y="38"/>
                    </a:lnTo>
                    <a:lnTo>
                      <a:pt x="1124" y="38"/>
                    </a:lnTo>
                    <a:lnTo>
                      <a:pt x="1122" y="34"/>
                    </a:lnTo>
                    <a:lnTo>
                      <a:pt x="1112" y="30"/>
                    </a:lnTo>
                    <a:lnTo>
                      <a:pt x="1098" y="26"/>
                    </a:lnTo>
                    <a:lnTo>
                      <a:pt x="1080" y="22"/>
                    </a:lnTo>
                    <a:lnTo>
                      <a:pt x="1028" y="16"/>
                    </a:lnTo>
                    <a:lnTo>
                      <a:pt x="960" y="10"/>
                    </a:lnTo>
                    <a:lnTo>
                      <a:pt x="876" y="6"/>
                    </a:lnTo>
                    <a:lnTo>
                      <a:pt x="780" y="2"/>
                    </a:lnTo>
                    <a:lnTo>
                      <a:pt x="674" y="0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ABA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530"/>
              <p:cNvSpPr>
                <a:spLocks/>
              </p:cNvSpPr>
              <p:nvPr/>
            </p:nvSpPr>
            <p:spPr bwMode="auto">
              <a:xfrm>
                <a:off x="3294" y="4188"/>
                <a:ext cx="1112" cy="74"/>
              </a:xfrm>
              <a:custGeom>
                <a:avLst/>
                <a:gdLst>
                  <a:gd name="T0" fmla="*/ 554 w 1112"/>
                  <a:gd name="T1" fmla="*/ 74 h 74"/>
                  <a:gd name="T2" fmla="*/ 554 w 1112"/>
                  <a:gd name="T3" fmla="*/ 74 h 74"/>
                  <a:gd name="T4" fmla="*/ 442 w 1112"/>
                  <a:gd name="T5" fmla="*/ 74 h 74"/>
                  <a:gd name="T6" fmla="*/ 338 w 1112"/>
                  <a:gd name="T7" fmla="*/ 72 h 74"/>
                  <a:gd name="T8" fmla="*/ 244 w 1112"/>
                  <a:gd name="T9" fmla="*/ 68 h 74"/>
                  <a:gd name="T10" fmla="*/ 162 w 1112"/>
                  <a:gd name="T11" fmla="*/ 64 h 74"/>
                  <a:gd name="T12" fmla="*/ 94 w 1112"/>
                  <a:gd name="T13" fmla="*/ 58 h 74"/>
                  <a:gd name="T14" fmla="*/ 44 w 1112"/>
                  <a:gd name="T15" fmla="*/ 52 h 74"/>
                  <a:gd name="T16" fmla="*/ 10 w 1112"/>
                  <a:gd name="T17" fmla="*/ 44 h 74"/>
                  <a:gd name="T18" fmla="*/ 2 w 1112"/>
                  <a:gd name="T19" fmla="*/ 42 h 74"/>
                  <a:gd name="T20" fmla="*/ 0 w 1112"/>
                  <a:gd name="T21" fmla="*/ 38 h 74"/>
                  <a:gd name="T22" fmla="*/ 0 w 1112"/>
                  <a:gd name="T23" fmla="*/ 38 h 74"/>
                  <a:gd name="T24" fmla="*/ 2 w 1112"/>
                  <a:gd name="T25" fmla="*/ 34 h 74"/>
                  <a:gd name="T26" fmla="*/ 10 w 1112"/>
                  <a:gd name="T27" fmla="*/ 30 h 74"/>
                  <a:gd name="T28" fmla="*/ 24 w 1112"/>
                  <a:gd name="T29" fmla="*/ 26 h 74"/>
                  <a:gd name="T30" fmla="*/ 44 w 1112"/>
                  <a:gd name="T31" fmla="*/ 22 h 74"/>
                  <a:gd name="T32" fmla="*/ 94 w 1112"/>
                  <a:gd name="T33" fmla="*/ 16 h 74"/>
                  <a:gd name="T34" fmla="*/ 162 w 1112"/>
                  <a:gd name="T35" fmla="*/ 12 h 74"/>
                  <a:gd name="T36" fmla="*/ 244 w 1112"/>
                  <a:gd name="T37" fmla="*/ 6 h 74"/>
                  <a:gd name="T38" fmla="*/ 338 w 1112"/>
                  <a:gd name="T39" fmla="*/ 4 h 74"/>
                  <a:gd name="T40" fmla="*/ 442 w 1112"/>
                  <a:gd name="T41" fmla="*/ 2 h 74"/>
                  <a:gd name="T42" fmla="*/ 554 w 1112"/>
                  <a:gd name="T43" fmla="*/ 0 h 74"/>
                  <a:gd name="T44" fmla="*/ 554 w 1112"/>
                  <a:gd name="T45" fmla="*/ 0 h 74"/>
                  <a:gd name="T46" fmla="*/ 668 w 1112"/>
                  <a:gd name="T47" fmla="*/ 2 h 74"/>
                  <a:gd name="T48" fmla="*/ 772 w 1112"/>
                  <a:gd name="T49" fmla="*/ 4 h 74"/>
                  <a:gd name="T50" fmla="*/ 868 w 1112"/>
                  <a:gd name="T51" fmla="*/ 6 h 74"/>
                  <a:gd name="T52" fmla="*/ 950 w 1112"/>
                  <a:gd name="T53" fmla="*/ 12 h 74"/>
                  <a:gd name="T54" fmla="*/ 1018 w 1112"/>
                  <a:gd name="T55" fmla="*/ 16 h 74"/>
                  <a:gd name="T56" fmla="*/ 1070 w 1112"/>
                  <a:gd name="T57" fmla="*/ 22 h 74"/>
                  <a:gd name="T58" fmla="*/ 1088 w 1112"/>
                  <a:gd name="T59" fmla="*/ 26 h 74"/>
                  <a:gd name="T60" fmla="*/ 1102 w 1112"/>
                  <a:gd name="T61" fmla="*/ 30 h 74"/>
                  <a:gd name="T62" fmla="*/ 1110 w 1112"/>
                  <a:gd name="T63" fmla="*/ 34 h 74"/>
                  <a:gd name="T64" fmla="*/ 1112 w 1112"/>
                  <a:gd name="T65" fmla="*/ 38 h 74"/>
                  <a:gd name="T66" fmla="*/ 1112 w 1112"/>
                  <a:gd name="T67" fmla="*/ 38 h 74"/>
                  <a:gd name="T68" fmla="*/ 1110 w 1112"/>
                  <a:gd name="T69" fmla="*/ 42 h 74"/>
                  <a:gd name="T70" fmla="*/ 1102 w 1112"/>
                  <a:gd name="T71" fmla="*/ 44 h 74"/>
                  <a:gd name="T72" fmla="*/ 1070 w 1112"/>
                  <a:gd name="T73" fmla="*/ 52 h 74"/>
                  <a:gd name="T74" fmla="*/ 1018 w 1112"/>
                  <a:gd name="T75" fmla="*/ 58 h 74"/>
                  <a:gd name="T76" fmla="*/ 950 w 1112"/>
                  <a:gd name="T77" fmla="*/ 64 h 74"/>
                  <a:gd name="T78" fmla="*/ 868 w 1112"/>
                  <a:gd name="T79" fmla="*/ 68 h 74"/>
                  <a:gd name="T80" fmla="*/ 772 w 1112"/>
                  <a:gd name="T81" fmla="*/ 72 h 74"/>
                  <a:gd name="T82" fmla="*/ 668 w 1112"/>
                  <a:gd name="T83" fmla="*/ 74 h 74"/>
                  <a:gd name="T84" fmla="*/ 554 w 1112"/>
                  <a:gd name="T8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2" h="74">
                    <a:moveTo>
                      <a:pt x="554" y="74"/>
                    </a:moveTo>
                    <a:lnTo>
                      <a:pt x="554" y="74"/>
                    </a:lnTo>
                    <a:lnTo>
                      <a:pt x="442" y="74"/>
                    </a:lnTo>
                    <a:lnTo>
                      <a:pt x="338" y="72"/>
                    </a:lnTo>
                    <a:lnTo>
                      <a:pt x="244" y="68"/>
                    </a:lnTo>
                    <a:lnTo>
                      <a:pt x="162" y="64"/>
                    </a:lnTo>
                    <a:lnTo>
                      <a:pt x="94" y="58"/>
                    </a:lnTo>
                    <a:lnTo>
                      <a:pt x="44" y="52"/>
                    </a:lnTo>
                    <a:lnTo>
                      <a:pt x="10" y="44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10" y="30"/>
                    </a:lnTo>
                    <a:lnTo>
                      <a:pt x="24" y="26"/>
                    </a:lnTo>
                    <a:lnTo>
                      <a:pt x="44" y="22"/>
                    </a:lnTo>
                    <a:lnTo>
                      <a:pt x="94" y="16"/>
                    </a:lnTo>
                    <a:lnTo>
                      <a:pt x="162" y="12"/>
                    </a:lnTo>
                    <a:lnTo>
                      <a:pt x="244" y="6"/>
                    </a:lnTo>
                    <a:lnTo>
                      <a:pt x="338" y="4"/>
                    </a:lnTo>
                    <a:lnTo>
                      <a:pt x="442" y="2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668" y="2"/>
                    </a:lnTo>
                    <a:lnTo>
                      <a:pt x="772" y="4"/>
                    </a:lnTo>
                    <a:lnTo>
                      <a:pt x="868" y="6"/>
                    </a:lnTo>
                    <a:lnTo>
                      <a:pt x="950" y="12"/>
                    </a:lnTo>
                    <a:lnTo>
                      <a:pt x="1018" y="16"/>
                    </a:lnTo>
                    <a:lnTo>
                      <a:pt x="1070" y="22"/>
                    </a:lnTo>
                    <a:lnTo>
                      <a:pt x="1088" y="26"/>
                    </a:lnTo>
                    <a:lnTo>
                      <a:pt x="1102" y="30"/>
                    </a:lnTo>
                    <a:lnTo>
                      <a:pt x="1110" y="34"/>
                    </a:lnTo>
                    <a:lnTo>
                      <a:pt x="1112" y="38"/>
                    </a:lnTo>
                    <a:lnTo>
                      <a:pt x="1112" y="38"/>
                    </a:lnTo>
                    <a:lnTo>
                      <a:pt x="1110" y="42"/>
                    </a:lnTo>
                    <a:lnTo>
                      <a:pt x="1102" y="44"/>
                    </a:lnTo>
                    <a:lnTo>
                      <a:pt x="1070" y="52"/>
                    </a:lnTo>
                    <a:lnTo>
                      <a:pt x="1018" y="58"/>
                    </a:lnTo>
                    <a:lnTo>
                      <a:pt x="950" y="64"/>
                    </a:lnTo>
                    <a:lnTo>
                      <a:pt x="868" y="68"/>
                    </a:lnTo>
                    <a:lnTo>
                      <a:pt x="772" y="72"/>
                    </a:lnTo>
                    <a:lnTo>
                      <a:pt x="668" y="74"/>
                    </a:lnTo>
                    <a:lnTo>
                      <a:pt x="554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531"/>
              <p:cNvSpPr>
                <a:spLocks/>
              </p:cNvSpPr>
              <p:nvPr/>
            </p:nvSpPr>
            <p:spPr bwMode="auto">
              <a:xfrm>
                <a:off x="3288" y="4188"/>
                <a:ext cx="1124" cy="74"/>
              </a:xfrm>
              <a:custGeom>
                <a:avLst/>
                <a:gdLst>
                  <a:gd name="T0" fmla="*/ 560 w 1124"/>
                  <a:gd name="T1" fmla="*/ 0 h 74"/>
                  <a:gd name="T2" fmla="*/ 560 w 1124"/>
                  <a:gd name="T3" fmla="*/ 0 h 74"/>
                  <a:gd name="T4" fmla="*/ 446 w 1124"/>
                  <a:gd name="T5" fmla="*/ 0 h 74"/>
                  <a:gd name="T6" fmla="*/ 342 w 1124"/>
                  <a:gd name="T7" fmla="*/ 2 h 74"/>
                  <a:gd name="T8" fmla="*/ 246 w 1124"/>
                  <a:gd name="T9" fmla="*/ 6 h 74"/>
                  <a:gd name="T10" fmla="*/ 164 w 1124"/>
                  <a:gd name="T11" fmla="*/ 10 h 74"/>
                  <a:gd name="T12" fmla="*/ 96 w 1124"/>
                  <a:gd name="T13" fmla="*/ 16 h 74"/>
                  <a:gd name="T14" fmla="*/ 44 w 1124"/>
                  <a:gd name="T15" fmla="*/ 22 h 74"/>
                  <a:gd name="T16" fmla="*/ 26 w 1124"/>
                  <a:gd name="T17" fmla="*/ 26 h 74"/>
                  <a:gd name="T18" fmla="*/ 12 w 1124"/>
                  <a:gd name="T19" fmla="*/ 30 h 74"/>
                  <a:gd name="T20" fmla="*/ 4 w 1124"/>
                  <a:gd name="T21" fmla="*/ 34 h 74"/>
                  <a:gd name="T22" fmla="*/ 0 w 1124"/>
                  <a:gd name="T23" fmla="*/ 38 h 74"/>
                  <a:gd name="T24" fmla="*/ 0 w 1124"/>
                  <a:gd name="T25" fmla="*/ 38 h 74"/>
                  <a:gd name="T26" fmla="*/ 4 w 1124"/>
                  <a:gd name="T27" fmla="*/ 42 h 74"/>
                  <a:gd name="T28" fmla="*/ 12 w 1124"/>
                  <a:gd name="T29" fmla="*/ 44 h 74"/>
                  <a:gd name="T30" fmla="*/ 44 w 1124"/>
                  <a:gd name="T31" fmla="*/ 52 h 74"/>
                  <a:gd name="T32" fmla="*/ 96 w 1124"/>
                  <a:gd name="T33" fmla="*/ 58 h 74"/>
                  <a:gd name="T34" fmla="*/ 164 w 1124"/>
                  <a:gd name="T35" fmla="*/ 64 h 74"/>
                  <a:gd name="T36" fmla="*/ 246 w 1124"/>
                  <a:gd name="T37" fmla="*/ 68 h 74"/>
                  <a:gd name="T38" fmla="*/ 342 w 1124"/>
                  <a:gd name="T39" fmla="*/ 72 h 74"/>
                  <a:gd name="T40" fmla="*/ 446 w 1124"/>
                  <a:gd name="T41" fmla="*/ 74 h 74"/>
                  <a:gd name="T42" fmla="*/ 560 w 1124"/>
                  <a:gd name="T43" fmla="*/ 74 h 74"/>
                  <a:gd name="T44" fmla="*/ 560 w 1124"/>
                  <a:gd name="T45" fmla="*/ 74 h 74"/>
                  <a:gd name="T46" fmla="*/ 674 w 1124"/>
                  <a:gd name="T47" fmla="*/ 74 h 74"/>
                  <a:gd name="T48" fmla="*/ 780 w 1124"/>
                  <a:gd name="T49" fmla="*/ 72 h 74"/>
                  <a:gd name="T50" fmla="*/ 876 w 1124"/>
                  <a:gd name="T51" fmla="*/ 68 h 74"/>
                  <a:gd name="T52" fmla="*/ 960 w 1124"/>
                  <a:gd name="T53" fmla="*/ 64 h 74"/>
                  <a:gd name="T54" fmla="*/ 1028 w 1124"/>
                  <a:gd name="T55" fmla="*/ 58 h 74"/>
                  <a:gd name="T56" fmla="*/ 1080 w 1124"/>
                  <a:gd name="T57" fmla="*/ 52 h 74"/>
                  <a:gd name="T58" fmla="*/ 1112 w 1124"/>
                  <a:gd name="T59" fmla="*/ 44 h 74"/>
                  <a:gd name="T60" fmla="*/ 1122 w 1124"/>
                  <a:gd name="T61" fmla="*/ 42 h 74"/>
                  <a:gd name="T62" fmla="*/ 1124 w 1124"/>
                  <a:gd name="T63" fmla="*/ 38 h 74"/>
                  <a:gd name="T64" fmla="*/ 1124 w 1124"/>
                  <a:gd name="T65" fmla="*/ 38 h 74"/>
                  <a:gd name="T66" fmla="*/ 1122 w 1124"/>
                  <a:gd name="T67" fmla="*/ 34 h 74"/>
                  <a:gd name="T68" fmla="*/ 1112 w 1124"/>
                  <a:gd name="T69" fmla="*/ 30 h 74"/>
                  <a:gd name="T70" fmla="*/ 1098 w 1124"/>
                  <a:gd name="T71" fmla="*/ 26 h 74"/>
                  <a:gd name="T72" fmla="*/ 1080 w 1124"/>
                  <a:gd name="T73" fmla="*/ 22 h 74"/>
                  <a:gd name="T74" fmla="*/ 1028 w 1124"/>
                  <a:gd name="T75" fmla="*/ 16 h 74"/>
                  <a:gd name="T76" fmla="*/ 960 w 1124"/>
                  <a:gd name="T77" fmla="*/ 10 h 74"/>
                  <a:gd name="T78" fmla="*/ 876 w 1124"/>
                  <a:gd name="T79" fmla="*/ 6 h 74"/>
                  <a:gd name="T80" fmla="*/ 780 w 1124"/>
                  <a:gd name="T81" fmla="*/ 2 h 74"/>
                  <a:gd name="T82" fmla="*/ 674 w 1124"/>
                  <a:gd name="T83" fmla="*/ 0 h 74"/>
                  <a:gd name="T84" fmla="*/ 560 w 1124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4" h="74">
                    <a:moveTo>
                      <a:pt x="560" y="0"/>
                    </a:moveTo>
                    <a:lnTo>
                      <a:pt x="560" y="0"/>
                    </a:lnTo>
                    <a:lnTo>
                      <a:pt x="446" y="0"/>
                    </a:lnTo>
                    <a:lnTo>
                      <a:pt x="342" y="2"/>
                    </a:lnTo>
                    <a:lnTo>
                      <a:pt x="246" y="6"/>
                    </a:lnTo>
                    <a:lnTo>
                      <a:pt x="164" y="10"/>
                    </a:lnTo>
                    <a:lnTo>
                      <a:pt x="96" y="16"/>
                    </a:lnTo>
                    <a:lnTo>
                      <a:pt x="44" y="22"/>
                    </a:lnTo>
                    <a:lnTo>
                      <a:pt x="26" y="26"/>
                    </a:lnTo>
                    <a:lnTo>
                      <a:pt x="12" y="30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44" y="52"/>
                    </a:lnTo>
                    <a:lnTo>
                      <a:pt x="96" y="58"/>
                    </a:lnTo>
                    <a:lnTo>
                      <a:pt x="164" y="64"/>
                    </a:lnTo>
                    <a:lnTo>
                      <a:pt x="246" y="68"/>
                    </a:lnTo>
                    <a:lnTo>
                      <a:pt x="342" y="72"/>
                    </a:lnTo>
                    <a:lnTo>
                      <a:pt x="446" y="74"/>
                    </a:lnTo>
                    <a:lnTo>
                      <a:pt x="560" y="74"/>
                    </a:lnTo>
                    <a:lnTo>
                      <a:pt x="560" y="74"/>
                    </a:lnTo>
                    <a:lnTo>
                      <a:pt x="674" y="74"/>
                    </a:lnTo>
                    <a:lnTo>
                      <a:pt x="780" y="72"/>
                    </a:lnTo>
                    <a:lnTo>
                      <a:pt x="876" y="68"/>
                    </a:lnTo>
                    <a:lnTo>
                      <a:pt x="960" y="64"/>
                    </a:lnTo>
                    <a:lnTo>
                      <a:pt x="1028" y="58"/>
                    </a:lnTo>
                    <a:lnTo>
                      <a:pt x="1080" y="52"/>
                    </a:lnTo>
                    <a:lnTo>
                      <a:pt x="1112" y="44"/>
                    </a:lnTo>
                    <a:lnTo>
                      <a:pt x="1122" y="42"/>
                    </a:lnTo>
                    <a:lnTo>
                      <a:pt x="1124" y="38"/>
                    </a:lnTo>
                    <a:lnTo>
                      <a:pt x="1124" y="38"/>
                    </a:lnTo>
                    <a:lnTo>
                      <a:pt x="1122" y="34"/>
                    </a:lnTo>
                    <a:lnTo>
                      <a:pt x="1112" y="30"/>
                    </a:lnTo>
                    <a:lnTo>
                      <a:pt x="1098" y="26"/>
                    </a:lnTo>
                    <a:lnTo>
                      <a:pt x="1080" y="22"/>
                    </a:lnTo>
                    <a:lnTo>
                      <a:pt x="1028" y="16"/>
                    </a:lnTo>
                    <a:lnTo>
                      <a:pt x="960" y="10"/>
                    </a:lnTo>
                    <a:lnTo>
                      <a:pt x="876" y="6"/>
                    </a:lnTo>
                    <a:lnTo>
                      <a:pt x="780" y="2"/>
                    </a:lnTo>
                    <a:lnTo>
                      <a:pt x="674" y="0"/>
                    </a:lnTo>
                    <a:lnTo>
                      <a:pt x="5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532"/>
              <p:cNvSpPr>
                <a:spLocks noEditPoints="1"/>
              </p:cNvSpPr>
              <p:nvPr/>
            </p:nvSpPr>
            <p:spPr bwMode="auto">
              <a:xfrm>
                <a:off x="3294" y="4188"/>
                <a:ext cx="1112" cy="74"/>
              </a:xfrm>
              <a:custGeom>
                <a:avLst/>
                <a:gdLst>
                  <a:gd name="T0" fmla="*/ 554 w 1112"/>
                  <a:gd name="T1" fmla="*/ 74 h 74"/>
                  <a:gd name="T2" fmla="*/ 340 w 1112"/>
                  <a:gd name="T3" fmla="*/ 70 h 74"/>
                  <a:gd name="T4" fmla="*/ 166 w 1112"/>
                  <a:gd name="T5" fmla="*/ 62 h 74"/>
                  <a:gd name="T6" fmla="*/ 48 w 1112"/>
                  <a:gd name="T7" fmla="*/ 52 h 74"/>
                  <a:gd name="T8" fmla="*/ 8 w 1112"/>
                  <a:gd name="T9" fmla="*/ 42 h 74"/>
                  <a:gd name="T10" fmla="*/ 4 w 1112"/>
                  <a:gd name="T11" fmla="*/ 38 h 74"/>
                  <a:gd name="T12" fmla="*/ 16 w 1112"/>
                  <a:gd name="T13" fmla="*/ 30 h 74"/>
                  <a:gd name="T14" fmla="*/ 48 w 1112"/>
                  <a:gd name="T15" fmla="*/ 22 h 74"/>
                  <a:gd name="T16" fmla="*/ 166 w 1112"/>
                  <a:gd name="T17" fmla="*/ 12 h 74"/>
                  <a:gd name="T18" fmla="*/ 340 w 1112"/>
                  <a:gd name="T19" fmla="*/ 4 h 74"/>
                  <a:gd name="T20" fmla="*/ 554 w 1112"/>
                  <a:gd name="T21" fmla="*/ 0 h 74"/>
                  <a:gd name="T22" fmla="*/ 666 w 1112"/>
                  <a:gd name="T23" fmla="*/ 2 h 74"/>
                  <a:gd name="T24" fmla="*/ 864 w 1112"/>
                  <a:gd name="T25" fmla="*/ 6 h 74"/>
                  <a:gd name="T26" fmla="*/ 1014 w 1112"/>
                  <a:gd name="T27" fmla="*/ 16 h 74"/>
                  <a:gd name="T28" fmla="*/ 1084 w 1112"/>
                  <a:gd name="T29" fmla="*/ 26 h 74"/>
                  <a:gd name="T30" fmla="*/ 1104 w 1112"/>
                  <a:gd name="T31" fmla="*/ 34 h 74"/>
                  <a:gd name="T32" fmla="*/ 1108 w 1112"/>
                  <a:gd name="T33" fmla="*/ 38 h 74"/>
                  <a:gd name="T34" fmla="*/ 1096 w 1112"/>
                  <a:gd name="T35" fmla="*/ 44 h 74"/>
                  <a:gd name="T36" fmla="*/ 1014 w 1112"/>
                  <a:gd name="T37" fmla="*/ 58 h 74"/>
                  <a:gd name="T38" fmla="*/ 864 w 1112"/>
                  <a:gd name="T39" fmla="*/ 68 h 74"/>
                  <a:gd name="T40" fmla="*/ 666 w 1112"/>
                  <a:gd name="T41" fmla="*/ 74 h 74"/>
                  <a:gd name="T42" fmla="*/ 554 w 1112"/>
                  <a:gd name="T43" fmla="*/ 0 h 74"/>
                  <a:gd name="T44" fmla="*/ 442 w 1112"/>
                  <a:gd name="T45" fmla="*/ 2 h 74"/>
                  <a:gd name="T46" fmla="*/ 244 w 1112"/>
                  <a:gd name="T47" fmla="*/ 6 h 74"/>
                  <a:gd name="T48" fmla="*/ 94 w 1112"/>
                  <a:gd name="T49" fmla="*/ 16 h 74"/>
                  <a:gd name="T50" fmla="*/ 24 w 1112"/>
                  <a:gd name="T51" fmla="*/ 26 h 74"/>
                  <a:gd name="T52" fmla="*/ 2 w 1112"/>
                  <a:gd name="T53" fmla="*/ 34 h 74"/>
                  <a:gd name="T54" fmla="*/ 0 w 1112"/>
                  <a:gd name="T55" fmla="*/ 38 h 74"/>
                  <a:gd name="T56" fmla="*/ 10 w 1112"/>
                  <a:gd name="T57" fmla="*/ 44 h 74"/>
                  <a:gd name="T58" fmla="*/ 94 w 1112"/>
                  <a:gd name="T59" fmla="*/ 58 h 74"/>
                  <a:gd name="T60" fmla="*/ 244 w 1112"/>
                  <a:gd name="T61" fmla="*/ 68 h 74"/>
                  <a:gd name="T62" fmla="*/ 442 w 1112"/>
                  <a:gd name="T63" fmla="*/ 74 h 74"/>
                  <a:gd name="T64" fmla="*/ 554 w 1112"/>
                  <a:gd name="T65" fmla="*/ 74 h 74"/>
                  <a:gd name="T66" fmla="*/ 772 w 1112"/>
                  <a:gd name="T67" fmla="*/ 72 h 74"/>
                  <a:gd name="T68" fmla="*/ 950 w 1112"/>
                  <a:gd name="T69" fmla="*/ 64 h 74"/>
                  <a:gd name="T70" fmla="*/ 1070 w 1112"/>
                  <a:gd name="T71" fmla="*/ 52 h 74"/>
                  <a:gd name="T72" fmla="*/ 1110 w 1112"/>
                  <a:gd name="T73" fmla="*/ 42 h 74"/>
                  <a:gd name="T74" fmla="*/ 1112 w 1112"/>
                  <a:gd name="T75" fmla="*/ 38 h 74"/>
                  <a:gd name="T76" fmla="*/ 1102 w 1112"/>
                  <a:gd name="T77" fmla="*/ 30 h 74"/>
                  <a:gd name="T78" fmla="*/ 1070 w 1112"/>
                  <a:gd name="T79" fmla="*/ 22 h 74"/>
                  <a:gd name="T80" fmla="*/ 950 w 1112"/>
                  <a:gd name="T81" fmla="*/ 12 h 74"/>
                  <a:gd name="T82" fmla="*/ 772 w 1112"/>
                  <a:gd name="T83" fmla="*/ 4 h 74"/>
                  <a:gd name="T84" fmla="*/ 554 w 1112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2" h="74">
                    <a:moveTo>
                      <a:pt x="554" y="74"/>
                    </a:moveTo>
                    <a:lnTo>
                      <a:pt x="554" y="74"/>
                    </a:lnTo>
                    <a:lnTo>
                      <a:pt x="442" y="74"/>
                    </a:lnTo>
                    <a:lnTo>
                      <a:pt x="340" y="70"/>
                    </a:lnTo>
                    <a:lnTo>
                      <a:pt x="246" y="68"/>
                    </a:lnTo>
                    <a:lnTo>
                      <a:pt x="166" y="62"/>
                    </a:lnTo>
                    <a:lnTo>
                      <a:pt x="98" y="58"/>
                    </a:lnTo>
                    <a:lnTo>
                      <a:pt x="48" y="52"/>
                    </a:lnTo>
                    <a:lnTo>
                      <a:pt x="16" y="44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6" y="30"/>
                    </a:lnTo>
                    <a:lnTo>
                      <a:pt x="30" y="26"/>
                    </a:lnTo>
                    <a:lnTo>
                      <a:pt x="48" y="22"/>
                    </a:lnTo>
                    <a:lnTo>
                      <a:pt x="98" y="16"/>
                    </a:lnTo>
                    <a:lnTo>
                      <a:pt x="166" y="12"/>
                    </a:lnTo>
                    <a:lnTo>
                      <a:pt x="246" y="6"/>
                    </a:lnTo>
                    <a:lnTo>
                      <a:pt x="340" y="4"/>
                    </a:lnTo>
                    <a:lnTo>
                      <a:pt x="442" y="2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666" y="2"/>
                    </a:lnTo>
                    <a:lnTo>
                      <a:pt x="770" y="4"/>
                    </a:lnTo>
                    <a:lnTo>
                      <a:pt x="864" y="6"/>
                    </a:lnTo>
                    <a:lnTo>
                      <a:pt x="946" y="12"/>
                    </a:lnTo>
                    <a:lnTo>
                      <a:pt x="1014" y="16"/>
                    </a:lnTo>
                    <a:lnTo>
                      <a:pt x="1064" y="22"/>
                    </a:lnTo>
                    <a:lnTo>
                      <a:pt x="1084" y="26"/>
                    </a:lnTo>
                    <a:lnTo>
                      <a:pt x="1096" y="30"/>
                    </a:lnTo>
                    <a:lnTo>
                      <a:pt x="1104" y="34"/>
                    </a:lnTo>
                    <a:lnTo>
                      <a:pt x="1108" y="38"/>
                    </a:lnTo>
                    <a:lnTo>
                      <a:pt x="1108" y="38"/>
                    </a:lnTo>
                    <a:lnTo>
                      <a:pt x="1104" y="42"/>
                    </a:lnTo>
                    <a:lnTo>
                      <a:pt x="1096" y="44"/>
                    </a:lnTo>
                    <a:lnTo>
                      <a:pt x="1064" y="52"/>
                    </a:lnTo>
                    <a:lnTo>
                      <a:pt x="1014" y="58"/>
                    </a:lnTo>
                    <a:lnTo>
                      <a:pt x="946" y="62"/>
                    </a:lnTo>
                    <a:lnTo>
                      <a:pt x="864" y="68"/>
                    </a:lnTo>
                    <a:lnTo>
                      <a:pt x="770" y="70"/>
                    </a:lnTo>
                    <a:lnTo>
                      <a:pt x="666" y="74"/>
                    </a:lnTo>
                    <a:lnTo>
                      <a:pt x="554" y="74"/>
                    </a:lnTo>
                    <a:close/>
                    <a:moveTo>
                      <a:pt x="554" y="0"/>
                    </a:moveTo>
                    <a:lnTo>
                      <a:pt x="554" y="0"/>
                    </a:lnTo>
                    <a:lnTo>
                      <a:pt x="442" y="2"/>
                    </a:lnTo>
                    <a:lnTo>
                      <a:pt x="338" y="4"/>
                    </a:lnTo>
                    <a:lnTo>
                      <a:pt x="244" y="6"/>
                    </a:lnTo>
                    <a:lnTo>
                      <a:pt x="162" y="12"/>
                    </a:lnTo>
                    <a:lnTo>
                      <a:pt x="94" y="16"/>
                    </a:lnTo>
                    <a:lnTo>
                      <a:pt x="44" y="22"/>
                    </a:lnTo>
                    <a:lnTo>
                      <a:pt x="24" y="26"/>
                    </a:lnTo>
                    <a:lnTo>
                      <a:pt x="10" y="30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10" y="44"/>
                    </a:lnTo>
                    <a:lnTo>
                      <a:pt x="44" y="52"/>
                    </a:lnTo>
                    <a:lnTo>
                      <a:pt x="94" y="58"/>
                    </a:lnTo>
                    <a:lnTo>
                      <a:pt x="162" y="64"/>
                    </a:lnTo>
                    <a:lnTo>
                      <a:pt x="244" y="68"/>
                    </a:lnTo>
                    <a:lnTo>
                      <a:pt x="338" y="72"/>
                    </a:lnTo>
                    <a:lnTo>
                      <a:pt x="442" y="74"/>
                    </a:lnTo>
                    <a:lnTo>
                      <a:pt x="554" y="74"/>
                    </a:lnTo>
                    <a:lnTo>
                      <a:pt x="554" y="74"/>
                    </a:lnTo>
                    <a:lnTo>
                      <a:pt x="668" y="74"/>
                    </a:lnTo>
                    <a:lnTo>
                      <a:pt x="772" y="72"/>
                    </a:lnTo>
                    <a:lnTo>
                      <a:pt x="868" y="68"/>
                    </a:lnTo>
                    <a:lnTo>
                      <a:pt x="950" y="64"/>
                    </a:lnTo>
                    <a:lnTo>
                      <a:pt x="1018" y="58"/>
                    </a:lnTo>
                    <a:lnTo>
                      <a:pt x="1070" y="52"/>
                    </a:lnTo>
                    <a:lnTo>
                      <a:pt x="1102" y="44"/>
                    </a:lnTo>
                    <a:lnTo>
                      <a:pt x="1110" y="42"/>
                    </a:lnTo>
                    <a:lnTo>
                      <a:pt x="1112" y="38"/>
                    </a:lnTo>
                    <a:lnTo>
                      <a:pt x="1112" y="38"/>
                    </a:lnTo>
                    <a:lnTo>
                      <a:pt x="1110" y="34"/>
                    </a:lnTo>
                    <a:lnTo>
                      <a:pt x="1102" y="30"/>
                    </a:lnTo>
                    <a:lnTo>
                      <a:pt x="1088" y="26"/>
                    </a:lnTo>
                    <a:lnTo>
                      <a:pt x="1070" y="22"/>
                    </a:lnTo>
                    <a:lnTo>
                      <a:pt x="1018" y="16"/>
                    </a:lnTo>
                    <a:lnTo>
                      <a:pt x="950" y="12"/>
                    </a:lnTo>
                    <a:lnTo>
                      <a:pt x="868" y="6"/>
                    </a:lnTo>
                    <a:lnTo>
                      <a:pt x="772" y="4"/>
                    </a:lnTo>
                    <a:lnTo>
                      <a:pt x="668" y="2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AAA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533"/>
              <p:cNvSpPr>
                <a:spLocks/>
              </p:cNvSpPr>
              <p:nvPr/>
            </p:nvSpPr>
            <p:spPr bwMode="auto">
              <a:xfrm>
                <a:off x="3298" y="4188"/>
                <a:ext cx="1104" cy="74"/>
              </a:xfrm>
              <a:custGeom>
                <a:avLst/>
                <a:gdLst>
                  <a:gd name="T0" fmla="*/ 550 w 1104"/>
                  <a:gd name="T1" fmla="*/ 74 h 74"/>
                  <a:gd name="T2" fmla="*/ 550 w 1104"/>
                  <a:gd name="T3" fmla="*/ 74 h 74"/>
                  <a:gd name="T4" fmla="*/ 438 w 1104"/>
                  <a:gd name="T5" fmla="*/ 74 h 74"/>
                  <a:gd name="T6" fmla="*/ 336 w 1104"/>
                  <a:gd name="T7" fmla="*/ 70 h 74"/>
                  <a:gd name="T8" fmla="*/ 242 w 1104"/>
                  <a:gd name="T9" fmla="*/ 68 h 74"/>
                  <a:gd name="T10" fmla="*/ 162 w 1104"/>
                  <a:gd name="T11" fmla="*/ 62 h 74"/>
                  <a:gd name="T12" fmla="*/ 94 w 1104"/>
                  <a:gd name="T13" fmla="*/ 58 h 74"/>
                  <a:gd name="T14" fmla="*/ 44 w 1104"/>
                  <a:gd name="T15" fmla="*/ 52 h 74"/>
                  <a:gd name="T16" fmla="*/ 12 w 1104"/>
                  <a:gd name="T17" fmla="*/ 44 h 74"/>
                  <a:gd name="T18" fmla="*/ 4 w 1104"/>
                  <a:gd name="T19" fmla="*/ 42 h 74"/>
                  <a:gd name="T20" fmla="*/ 0 w 1104"/>
                  <a:gd name="T21" fmla="*/ 38 h 74"/>
                  <a:gd name="T22" fmla="*/ 0 w 1104"/>
                  <a:gd name="T23" fmla="*/ 38 h 74"/>
                  <a:gd name="T24" fmla="*/ 4 w 1104"/>
                  <a:gd name="T25" fmla="*/ 34 h 74"/>
                  <a:gd name="T26" fmla="*/ 12 w 1104"/>
                  <a:gd name="T27" fmla="*/ 30 h 74"/>
                  <a:gd name="T28" fmla="*/ 26 w 1104"/>
                  <a:gd name="T29" fmla="*/ 26 h 74"/>
                  <a:gd name="T30" fmla="*/ 44 w 1104"/>
                  <a:gd name="T31" fmla="*/ 22 h 74"/>
                  <a:gd name="T32" fmla="*/ 94 w 1104"/>
                  <a:gd name="T33" fmla="*/ 16 h 74"/>
                  <a:gd name="T34" fmla="*/ 162 w 1104"/>
                  <a:gd name="T35" fmla="*/ 12 h 74"/>
                  <a:gd name="T36" fmla="*/ 242 w 1104"/>
                  <a:gd name="T37" fmla="*/ 6 h 74"/>
                  <a:gd name="T38" fmla="*/ 336 w 1104"/>
                  <a:gd name="T39" fmla="*/ 4 h 74"/>
                  <a:gd name="T40" fmla="*/ 438 w 1104"/>
                  <a:gd name="T41" fmla="*/ 2 h 74"/>
                  <a:gd name="T42" fmla="*/ 550 w 1104"/>
                  <a:gd name="T43" fmla="*/ 0 h 74"/>
                  <a:gd name="T44" fmla="*/ 550 w 1104"/>
                  <a:gd name="T45" fmla="*/ 0 h 74"/>
                  <a:gd name="T46" fmla="*/ 662 w 1104"/>
                  <a:gd name="T47" fmla="*/ 2 h 74"/>
                  <a:gd name="T48" fmla="*/ 766 w 1104"/>
                  <a:gd name="T49" fmla="*/ 4 h 74"/>
                  <a:gd name="T50" fmla="*/ 860 w 1104"/>
                  <a:gd name="T51" fmla="*/ 6 h 74"/>
                  <a:gd name="T52" fmla="*/ 942 w 1104"/>
                  <a:gd name="T53" fmla="*/ 12 h 74"/>
                  <a:gd name="T54" fmla="*/ 1010 w 1104"/>
                  <a:gd name="T55" fmla="*/ 16 h 74"/>
                  <a:gd name="T56" fmla="*/ 1060 w 1104"/>
                  <a:gd name="T57" fmla="*/ 22 h 74"/>
                  <a:gd name="T58" fmla="*/ 1080 w 1104"/>
                  <a:gd name="T59" fmla="*/ 26 h 74"/>
                  <a:gd name="T60" fmla="*/ 1092 w 1104"/>
                  <a:gd name="T61" fmla="*/ 30 h 74"/>
                  <a:gd name="T62" fmla="*/ 1100 w 1104"/>
                  <a:gd name="T63" fmla="*/ 34 h 74"/>
                  <a:gd name="T64" fmla="*/ 1104 w 1104"/>
                  <a:gd name="T65" fmla="*/ 38 h 74"/>
                  <a:gd name="T66" fmla="*/ 1104 w 1104"/>
                  <a:gd name="T67" fmla="*/ 38 h 74"/>
                  <a:gd name="T68" fmla="*/ 1100 w 1104"/>
                  <a:gd name="T69" fmla="*/ 42 h 74"/>
                  <a:gd name="T70" fmla="*/ 1092 w 1104"/>
                  <a:gd name="T71" fmla="*/ 44 h 74"/>
                  <a:gd name="T72" fmla="*/ 1060 w 1104"/>
                  <a:gd name="T73" fmla="*/ 52 h 74"/>
                  <a:gd name="T74" fmla="*/ 1010 w 1104"/>
                  <a:gd name="T75" fmla="*/ 58 h 74"/>
                  <a:gd name="T76" fmla="*/ 942 w 1104"/>
                  <a:gd name="T77" fmla="*/ 62 h 74"/>
                  <a:gd name="T78" fmla="*/ 860 w 1104"/>
                  <a:gd name="T79" fmla="*/ 68 h 74"/>
                  <a:gd name="T80" fmla="*/ 766 w 1104"/>
                  <a:gd name="T81" fmla="*/ 70 h 74"/>
                  <a:gd name="T82" fmla="*/ 662 w 1104"/>
                  <a:gd name="T83" fmla="*/ 74 h 74"/>
                  <a:gd name="T84" fmla="*/ 550 w 1104"/>
                  <a:gd name="T8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4" h="74">
                    <a:moveTo>
                      <a:pt x="550" y="74"/>
                    </a:moveTo>
                    <a:lnTo>
                      <a:pt x="550" y="74"/>
                    </a:lnTo>
                    <a:lnTo>
                      <a:pt x="438" y="74"/>
                    </a:lnTo>
                    <a:lnTo>
                      <a:pt x="336" y="70"/>
                    </a:lnTo>
                    <a:lnTo>
                      <a:pt x="242" y="68"/>
                    </a:lnTo>
                    <a:lnTo>
                      <a:pt x="162" y="62"/>
                    </a:lnTo>
                    <a:lnTo>
                      <a:pt x="94" y="58"/>
                    </a:lnTo>
                    <a:lnTo>
                      <a:pt x="44" y="52"/>
                    </a:lnTo>
                    <a:lnTo>
                      <a:pt x="12" y="44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12" y="30"/>
                    </a:lnTo>
                    <a:lnTo>
                      <a:pt x="26" y="26"/>
                    </a:lnTo>
                    <a:lnTo>
                      <a:pt x="44" y="22"/>
                    </a:lnTo>
                    <a:lnTo>
                      <a:pt x="94" y="16"/>
                    </a:lnTo>
                    <a:lnTo>
                      <a:pt x="162" y="12"/>
                    </a:lnTo>
                    <a:lnTo>
                      <a:pt x="242" y="6"/>
                    </a:lnTo>
                    <a:lnTo>
                      <a:pt x="336" y="4"/>
                    </a:lnTo>
                    <a:lnTo>
                      <a:pt x="438" y="2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662" y="2"/>
                    </a:lnTo>
                    <a:lnTo>
                      <a:pt x="766" y="4"/>
                    </a:lnTo>
                    <a:lnTo>
                      <a:pt x="860" y="6"/>
                    </a:lnTo>
                    <a:lnTo>
                      <a:pt x="942" y="12"/>
                    </a:lnTo>
                    <a:lnTo>
                      <a:pt x="1010" y="16"/>
                    </a:lnTo>
                    <a:lnTo>
                      <a:pt x="1060" y="22"/>
                    </a:lnTo>
                    <a:lnTo>
                      <a:pt x="1080" y="26"/>
                    </a:lnTo>
                    <a:lnTo>
                      <a:pt x="1092" y="30"/>
                    </a:lnTo>
                    <a:lnTo>
                      <a:pt x="1100" y="34"/>
                    </a:lnTo>
                    <a:lnTo>
                      <a:pt x="1104" y="38"/>
                    </a:lnTo>
                    <a:lnTo>
                      <a:pt x="1104" y="38"/>
                    </a:lnTo>
                    <a:lnTo>
                      <a:pt x="1100" y="42"/>
                    </a:lnTo>
                    <a:lnTo>
                      <a:pt x="1092" y="44"/>
                    </a:lnTo>
                    <a:lnTo>
                      <a:pt x="1060" y="52"/>
                    </a:lnTo>
                    <a:lnTo>
                      <a:pt x="1010" y="58"/>
                    </a:lnTo>
                    <a:lnTo>
                      <a:pt x="942" y="62"/>
                    </a:lnTo>
                    <a:lnTo>
                      <a:pt x="860" y="68"/>
                    </a:lnTo>
                    <a:lnTo>
                      <a:pt x="766" y="70"/>
                    </a:lnTo>
                    <a:lnTo>
                      <a:pt x="662" y="74"/>
                    </a:lnTo>
                    <a:lnTo>
                      <a:pt x="55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534"/>
              <p:cNvSpPr>
                <a:spLocks/>
              </p:cNvSpPr>
              <p:nvPr/>
            </p:nvSpPr>
            <p:spPr bwMode="auto">
              <a:xfrm>
                <a:off x="3294" y="4188"/>
                <a:ext cx="1112" cy="74"/>
              </a:xfrm>
              <a:custGeom>
                <a:avLst/>
                <a:gdLst>
                  <a:gd name="T0" fmla="*/ 554 w 1112"/>
                  <a:gd name="T1" fmla="*/ 0 h 74"/>
                  <a:gd name="T2" fmla="*/ 554 w 1112"/>
                  <a:gd name="T3" fmla="*/ 0 h 74"/>
                  <a:gd name="T4" fmla="*/ 442 w 1112"/>
                  <a:gd name="T5" fmla="*/ 2 h 74"/>
                  <a:gd name="T6" fmla="*/ 338 w 1112"/>
                  <a:gd name="T7" fmla="*/ 4 h 74"/>
                  <a:gd name="T8" fmla="*/ 244 w 1112"/>
                  <a:gd name="T9" fmla="*/ 6 h 74"/>
                  <a:gd name="T10" fmla="*/ 162 w 1112"/>
                  <a:gd name="T11" fmla="*/ 12 h 74"/>
                  <a:gd name="T12" fmla="*/ 94 w 1112"/>
                  <a:gd name="T13" fmla="*/ 16 h 74"/>
                  <a:gd name="T14" fmla="*/ 44 w 1112"/>
                  <a:gd name="T15" fmla="*/ 22 h 74"/>
                  <a:gd name="T16" fmla="*/ 24 w 1112"/>
                  <a:gd name="T17" fmla="*/ 26 h 74"/>
                  <a:gd name="T18" fmla="*/ 10 w 1112"/>
                  <a:gd name="T19" fmla="*/ 30 h 74"/>
                  <a:gd name="T20" fmla="*/ 2 w 1112"/>
                  <a:gd name="T21" fmla="*/ 34 h 74"/>
                  <a:gd name="T22" fmla="*/ 0 w 1112"/>
                  <a:gd name="T23" fmla="*/ 38 h 74"/>
                  <a:gd name="T24" fmla="*/ 0 w 1112"/>
                  <a:gd name="T25" fmla="*/ 38 h 74"/>
                  <a:gd name="T26" fmla="*/ 2 w 1112"/>
                  <a:gd name="T27" fmla="*/ 42 h 74"/>
                  <a:gd name="T28" fmla="*/ 10 w 1112"/>
                  <a:gd name="T29" fmla="*/ 44 h 74"/>
                  <a:gd name="T30" fmla="*/ 44 w 1112"/>
                  <a:gd name="T31" fmla="*/ 52 h 74"/>
                  <a:gd name="T32" fmla="*/ 94 w 1112"/>
                  <a:gd name="T33" fmla="*/ 58 h 74"/>
                  <a:gd name="T34" fmla="*/ 162 w 1112"/>
                  <a:gd name="T35" fmla="*/ 64 h 74"/>
                  <a:gd name="T36" fmla="*/ 244 w 1112"/>
                  <a:gd name="T37" fmla="*/ 68 h 74"/>
                  <a:gd name="T38" fmla="*/ 338 w 1112"/>
                  <a:gd name="T39" fmla="*/ 72 h 74"/>
                  <a:gd name="T40" fmla="*/ 442 w 1112"/>
                  <a:gd name="T41" fmla="*/ 74 h 74"/>
                  <a:gd name="T42" fmla="*/ 554 w 1112"/>
                  <a:gd name="T43" fmla="*/ 74 h 74"/>
                  <a:gd name="T44" fmla="*/ 554 w 1112"/>
                  <a:gd name="T45" fmla="*/ 74 h 74"/>
                  <a:gd name="T46" fmla="*/ 668 w 1112"/>
                  <a:gd name="T47" fmla="*/ 74 h 74"/>
                  <a:gd name="T48" fmla="*/ 772 w 1112"/>
                  <a:gd name="T49" fmla="*/ 72 h 74"/>
                  <a:gd name="T50" fmla="*/ 868 w 1112"/>
                  <a:gd name="T51" fmla="*/ 68 h 74"/>
                  <a:gd name="T52" fmla="*/ 950 w 1112"/>
                  <a:gd name="T53" fmla="*/ 64 h 74"/>
                  <a:gd name="T54" fmla="*/ 1018 w 1112"/>
                  <a:gd name="T55" fmla="*/ 58 h 74"/>
                  <a:gd name="T56" fmla="*/ 1070 w 1112"/>
                  <a:gd name="T57" fmla="*/ 52 h 74"/>
                  <a:gd name="T58" fmla="*/ 1102 w 1112"/>
                  <a:gd name="T59" fmla="*/ 44 h 74"/>
                  <a:gd name="T60" fmla="*/ 1110 w 1112"/>
                  <a:gd name="T61" fmla="*/ 42 h 74"/>
                  <a:gd name="T62" fmla="*/ 1112 w 1112"/>
                  <a:gd name="T63" fmla="*/ 38 h 74"/>
                  <a:gd name="T64" fmla="*/ 1112 w 1112"/>
                  <a:gd name="T65" fmla="*/ 38 h 74"/>
                  <a:gd name="T66" fmla="*/ 1110 w 1112"/>
                  <a:gd name="T67" fmla="*/ 34 h 74"/>
                  <a:gd name="T68" fmla="*/ 1102 w 1112"/>
                  <a:gd name="T69" fmla="*/ 30 h 74"/>
                  <a:gd name="T70" fmla="*/ 1088 w 1112"/>
                  <a:gd name="T71" fmla="*/ 26 h 74"/>
                  <a:gd name="T72" fmla="*/ 1070 w 1112"/>
                  <a:gd name="T73" fmla="*/ 22 h 74"/>
                  <a:gd name="T74" fmla="*/ 1018 w 1112"/>
                  <a:gd name="T75" fmla="*/ 16 h 74"/>
                  <a:gd name="T76" fmla="*/ 950 w 1112"/>
                  <a:gd name="T77" fmla="*/ 12 h 74"/>
                  <a:gd name="T78" fmla="*/ 868 w 1112"/>
                  <a:gd name="T79" fmla="*/ 6 h 74"/>
                  <a:gd name="T80" fmla="*/ 772 w 1112"/>
                  <a:gd name="T81" fmla="*/ 4 h 74"/>
                  <a:gd name="T82" fmla="*/ 668 w 1112"/>
                  <a:gd name="T83" fmla="*/ 2 h 74"/>
                  <a:gd name="T84" fmla="*/ 554 w 1112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2" h="74">
                    <a:moveTo>
                      <a:pt x="554" y="0"/>
                    </a:moveTo>
                    <a:lnTo>
                      <a:pt x="554" y="0"/>
                    </a:lnTo>
                    <a:lnTo>
                      <a:pt x="442" y="2"/>
                    </a:lnTo>
                    <a:lnTo>
                      <a:pt x="338" y="4"/>
                    </a:lnTo>
                    <a:lnTo>
                      <a:pt x="244" y="6"/>
                    </a:lnTo>
                    <a:lnTo>
                      <a:pt x="162" y="12"/>
                    </a:lnTo>
                    <a:lnTo>
                      <a:pt x="94" y="16"/>
                    </a:lnTo>
                    <a:lnTo>
                      <a:pt x="44" y="22"/>
                    </a:lnTo>
                    <a:lnTo>
                      <a:pt x="24" y="26"/>
                    </a:lnTo>
                    <a:lnTo>
                      <a:pt x="10" y="30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10" y="44"/>
                    </a:lnTo>
                    <a:lnTo>
                      <a:pt x="44" y="52"/>
                    </a:lnTo>
                    <a:lnTo>
                      <a:pt x="94" y="58"/>
                    </a:lnTo>
                    <a:lnTo>
                      <a:pt x="162" y="64"/>
                    </a:lnTo>
                    <a:lnTo>
                      <a:pt x="244" y="68"/>
                    </a:lnTo>
                    <a:lnTo>
                      <a:pt x="338" y="72"/>
                    </a:lnTo>
                    <a:lnTo>
                      <a:pt x="442" y="74"/>
                    </a:lnTo>
                    <a:lnTo>
                      <a:pt x="554" y="74"/>
                    </a:lnTo>
                    <a:lnTo>
                      <a:pt x="554" y="74"/>
                    </a:lnTo>
                    <a:lnTo>
                      <a:pt x="668" y="74"/>
                    </a:lnTo>
                    <a:lnTo>
                      <a:pt x="772" y="72"/>
                    </a:lnTo>
                    <a:lnTo>
                      <a:pt x="868" y="68"/>
                    </a:lnTo>
                    <a:lnTo>
                      <a:pt x="950" y="64"/>
                    </a:lnTo>
                    <a:lnTo>
                      <a:pt x="1018" y="58"/>
                    </a:lnTo>
                    <a:lnTo>
                      <a:pt x="1070" y="52"/>
                    </a:lnTo>
                    <a:lnTo>
                      <a:pt x="1102" y="44"/>
                    </a:lnTo>
                    <a:lnTo>
                      <a:pt x="1110" y="42"/>
                    </a:lnTo>
                    <a:lnTo>
                      <a:pt x="1112" y="38"/>
                    </a:lnTo>
                    <a:lnTo>
                      <a:pt x="1112" y="38"/>
                    </a:lnTo>
                    <a:lnTo>
                      <a:pt x="1110" y="34"/>
                    </a:lnTo>
                    <a:lnTo>
                      <a:pt x="1102" y="30"/>
                    </a:lnTo>
                    <a:lnTo>
                      <a:pt x="1088" y="26"/>
                    </a:lnTo>
                    <a:lnTo>
                      <a:pt x="1070" y="22"/>
                    </a:lnTo>
                    <a:lnTo>
                      <a:pt x="1018" y="16"/>
                    </a:lnTo>
                    <a:lnTo>
                      <a:pt x="950" y="12"/>
                    </a:lnTo>
                    <a:lnTo>
                      <a:pt x="868" y="6"/>
                    </a:lnTo>
                    <a:lnTo>
                      <a:pt x="772" y="4"/>
                    </a:lnTo>
                    <a:lnTo>
                      <a:pt x="668" y="2"/>
                    </a:lnTo>
                    <a:lnTo>
                      <a:pt x="5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535"/>
              <p:cNvSpPr>
                <a:spLocks noEditPoints="1"/>
              </p:cNvSpPr>
              <p:nvPr/>
            </p:nvSpPr>
            <p:spPr bwMode="auto">
              <a:xfrm>
                <a:off x="3298" y="4188"/>
                <a:ext cx="1104" cy="74"/>
              </a:xfrm>
              <a:custGeom>
                <a:avLst/>
                <a:gdLst>
                  <a:gd name="T0" fmla="*/ 550 w 1104"/>
                  <a:gd name="T1" fmla="*/ 74 h 74"/>
                  <a:gd name="T2" fmla="*/ 338 w 1104"/>
                  <a:gd name="T3" fmla="*/ 70 h 74"/>
                  <a:gd name="T4" fmla="*/ 164 w 1104"/>
                  <a:gd name="T5" fmla="*/ 62 h 74"/>
                  <a:gd name="T6" fmla="*/ 48 w 1104"/>
                  <a:gd name="T7" fmla="*/ 52 h 74"/>
                  <a:gd name="T8" fmla="*/ 8 w 1104"/>
                  <a:gd name="T9" fmla="*/ 42 h 74"/>
                  <a:gd name="T10" fmla="*/ 6 w 1104"/>
                  <a:gd name="T11" fmla="*/ 38 h 74"/>
                  <a:gd name="T12" fmla="*/ 16 w 1104"/>
                  <a:gd name="T13" fmla="*/ 30 h 74"/>
                  <a:gd name="T14" fmla="*/ 48 w 1104"/>
                  <a:gd name="T15" fmla="*/ 24 h 74"/>
                  <a:gd name="T16" fmla="*/ 164 w 1104"/>
                  <a:gd name="T17" fmla="*/ 12 h 74"/>
                  <a:gd name="T18" fmla="*/ 338 w 1104"/>
                  <a:gd name="T19" fmla="*/ 4 h 74"/>
                  <a:gd name="T20" fmla="*/ 550 w 1104"/>
                  <a:gd name="T21" fmla="*/ 2 h 74"/>
                  <a:gd name="T22" fmla="*/ 662 w 1104"/>
                  <a:gd name="T23" fmla="*/ 2 h 74"/>
                  <a:gd name="T24" fmla="*/ 858 w 1104"/>
                  <a:gd name="T25" fmla="*/ 8 h 74"/>
                  <a:gd name="T26" fmla="*/ 1006 w 1104"/>
                  <a:gd name="T27" fmla="*/ 16 h 74"/>
                  <a:gd name="T28" fmla="*/ 1074 w 1104"/>
                  <a:gd name="T29" fmla="*/ 26 h 74"/>
                  <a:gd name="T30" fmla="*/ 1096 w 1104"/>
                  <a:gd name="T31" fmla="*/ 34 h 74"/>
                  <a:gd name="T32" fmla="*/ 1098 w 1104"/>
                  <a:gd name="T33" fmla="*/ 38 h 74"/>
                  <a:gd name="T34" fmla="*/ 1088 w 1104"/>
                  <a:gd name="T35" fmla="*/ 44 h 74"/>
                  <a:gd name="T36" fmla="*/ 1006 w 1104"/>
                  <a:gd name="T37" fmla="*/ 58 h 74"/>
                  <a:gd name="T38" fmla="*/ 858 w 1104"/>
                  <a:gd name="T39" fmla="*/ 68 h 74"/>
                  <a:gd name="T40" fmla="*/ 662 w 1104"/>
                  <a:gd name="T41" fmla="*/ 72 h 74"/>
                  <a:gd name="T42" fmla="*/ 550 w 1104"/>
                  <a:gd name="T43" fmla="*/ 0 h 74"/>
                  <a:gd name="T44" fmla="*/ 438 w 1104"/>
                  <a:gd name="T45" fmla="*/ 2 h 74"/>
                  <a:gd name="T46" fmla="*/ 242 w 1104"/>
                  <a:gd name="T47" fmla="*/ 6 h 74"/>
                  <a:gd name="T48" fmla="*/ 94 w 1104"/>
                  <a:gd name="T49" fmla="*/ 16 h 74"/>
                  <a:gd name="T50" fmla="*/ 26 w 1104"/>
                  <a:gd name="T51" fmla="*/ 26 h 74"/>
                  <a:gd name="T52" fmla="*/ 4 w 1104"/>
                  <a:gd name="T53" fmla="*/ 34 h 74"/>
                  <a:gd name="T54" fmla="*/ 0 w 1104"/>
                  <a:gd name="T55" fmla="*/ 38 h 74"/>
                  <a:gd name="T56" fmla="*/ 12 w 1104"/>
                  <a:gd name="T57" fmla="*/ 44 h 74"/>
                  <a:gd name="T58" fmla="*/ 94 w 1104"/>
                  <a:gd name="T59" fmla="*/ 58 h 74"/>
                  <a:gd name="T60" fmla="*/ 242 w 1104"/>
                  <a:gd name="T61" fmla="*/ 68 h 74"/>
                  <a:gd name="T62" fmla="*/ 438 w 1104"/>
                  <a:gd name="T63" fmla="*/ 74 h 74"/>
                  <a:gd name="T64" fmla="*/ 550 w 1104"/>
                  <a:gd name="T65" fmla="*/ 74 h 74"/>
                  <a:gd name="T66" fmla="*/ 766 w 1104"/>
                  <a:gd name="T67" fmla="*/ 70 h 74"/>
                  <a:gd name="T68" fmla="*/ 942 w 1104"/>
                  <a:gd name="T69" fmla="*/ 62 h 74"/>
                  <a:gd name="T70" fmla="*/ 1060 w 1104"/>
                  <a:gd name="T71" fmla="*/ 52 h 74"/>
                  <a:gd name="T72" fmla="*/ 1100 w 1104"/>
                  <a:gd name="T73" fmla="*/ 42 h 74"/>
                  <a:gd name="T74" fmla="*/ 1104 w 1104"/>
                  <a:gd name="T75" fmla="*/ 38 h 74"/>
                  <a:gd name="T76" fmla="*/ 1092 w 1104"/>
                  <a:gd name="T77" fmla="*/ 30 h 74"/>
                  <a:gd name="T78" fmla="*/ 1060 w 1104"/>
                  <a:gd name="T79" fmla="*/ 22 h 74"/>
                  <a:gd name="T80" fmla="*/ 942 w 1104"/>
                  <a:gd name="T81" fmla="*/ 12 h 74"/>
                  <a:gd name="T82" fmla="*/ 766 w 1104"/>
                  <a:gd name="T83" fmla="*/ 4 h 74"/>
                  <a:gd name="T84" fmla="*/ 550 w 1104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4" h="74">
                    <a:moveTo>
                      <a:pt x="550" y="74"/>
                    </a:moveTo>
                    <a:lnTo>
                      <a:pt x="550" y="74"/>
                    </a:lnTo>
                    <a:lnTo>
                      <a:pt x="440" y="72"/>
                    </a:lnTo>
                    <a:lnTo>
                      <a:pt x="338" y="70"/>
                    </a:lnTo>
                    <a:lnTo>
                      <a:pt x="246" y="68"/>
                    </a:lnTo>
                    <a:lnTo>
                      <a:pt x="164" y="62"/>
                    </a:lnTo>
                    <a:lnTo>
                      <a:pt x="98" y="58"/>
                    </a:lnTo>
                    <a:lnTo>
                      <a:pt x="48" y="52"/>
                    </a:lnTo>
                    <a:lnTo>
                      <a:pt x="16" y="44"/>
                    </a:lnTo>
                    <a:lnTo>
                      <a:pt x="8" y="42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4"/>
                    </a:lnTo>
                    <a:lnTo>
                      <a:pt x="16" y="30"/>
                    </a:lnTo>
                    <a:lnTo>
                      <a:pt x="30" y="26"/>
                    </a:lnTo>
                    <a:lnTo>
                      <a:pt x="48" y="24"/>
                    </a:lnTo>
                    <a:lnTo>
                      <a:pt x="98" y="16"/>
                    </a:lnTo>
                    <a:lnTo>
                      <a:pt x="164" y="12"/>
                    </a:lnTo>
                    <a:lnTo>
                      <a:pt x="246" y="8"/>
                    </a:lnTo>
                    <a:lnTo>
                      <a:pt x="338" y="4"/>
                    </a:lnTo>
                    <a:lnTo>
                      <a:pt x="44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662" y="2"/>
                    </a:lnTo>
                    <a:lnTo>
                      <a:pt x="764" y="4"/>
                    </a:lnTo>
                    <a:lnTo>
                      <a:pt x="858" y="8"/>
                    </a:lnTo>
                    <a:lnTo>
                      <a:pt x="938" y="12"/>
                    </a:lnTo>
                    <a:lnTo>
                      <a:pt x="1006" y="16"/>
                    </a:lnTo>
                    <a:lnTo>
                      <a:pt x="1056" y="24"/>
                    </a:lnTo>
                    <a:lnTo>
                      <a:pt x="1074" y="26"/>
                    </a:lnTo>
                    <a:lnTo>
                      <a:pt x="1088" y="30"/>
                    </a:lnTo>
                    <a:lnTo>
                      <a:pt x="1096" y="34"/>
                    </a:lnTo>
                    <a:lnTo>
                      <a:pt x="1098" y="38"/>
                    </a:lnTo>
                    <a:lnTo>
                      <a:pt x="1098" y="38"/>
                    </a:lnTo>
                    <a:lnTo>
                      <a:pt x="1096" y="42"/>
                    </a:lnTo>
                    <a:lnTo>
                      <a:pt x="1088" y="44"/>
                    </a:lnTo>
                    <a:lnTo>
                      <a:pt x="1056" y="52"/>
                    </a:lnTo>
                    <a:lnTo>
                      <a:pt x="1006" y="58"/>
                    </a:lnTo>
                    <a:lnTo>
                      <a:pt x="938" y="62"/>
                    </a:lnTo>
                    <a:lnTo>
                      <a:pt x="858" y="68"/>
                    </a:lnTo>
                    <a:lnTo>
                      <a:pt x="764" y="70"/>
                    </a:lnTo>
                    <a:lnTo>
                      <a:pt x="662" y="72"/>
                    </a:lnTo>
                    <a:lnTo>
                      <a:pt x="550" y="74"/>
                    </a:lnTo>
                    <a:close/>
                    <a:moveTo>
                      <a:pt x="550" y="0"/>
                    </a:moveTo>
                    <a:lnTo>
                      <a:pt x="550" y="0"/>
                    </a:lnTo>
                    <a:lnTo>
                      <a:pt x="438" y="2"/>
                    </a:lnTo>
                    <a:lnTo>
                      <a:pt x="336" y="4"/>
                    </a:lnTo>
                    <a:lnTo>
                      <a:pt x="242" y="6"/>
                    </a:lnTo>
                    <a:lnTo>
                      <a:pt x="162" y="12"/>
                    </a:lnTo>
                    <a:lnTo>
                      <a:pt x="94" y="16"/>
                    </a:lnTo>
                    <a:lnTo>
                      <a:pt x="44" y="22"/>
                    </a:lnTo>
                    <a:lnTo>
                      <a:pt x="26" y="26"/>
                    </a:lnTo>
                    <a:lnTo>
                      <a:pt x="12" y="30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44" y="52"/>
                    </a:lnTo>
                    <a:lnTo>
                      <a:pt x="94" y="58"/>
                    </a:lnTo>
                    <a:lnTo>
                      <a:pt x="162" y="62"/>
                    </a:lnTo>
                    <a:lnTo>
                      <a:pt x="242" y="68"/>
                    </a:lnTo>
                    <a:lnTo>
                      <a:pt x="336" y="70"/>
                    </a:lnTo>
                    <a:lnTo>
                      <a:pt x="438" y="74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662" y="74"/>
                    </a:lnTo>
                    <a:lnTo>
                      <a:pt x="766" y="70"/>
                    </a:lnTo>
                    <a:lnTo>
                      <a:pt x="860" y="68"/>
                    </a:lnTo>
                    <a:lnTo>
                      <a:pt x="942" y="62"/>
                    </a:lnTo>
                    <a:lnTo>
                      <a:pt x="1010" y="58"/>
                    </a:lnTo>
                    <a:lnTo>
                      <a:pt x="1060" y="52"/>
                    </a:lnTo>
                    <a:lnTo>
                      <a:pt x="1092" y="44"/>
                    </a:lnTo>
                    <a:lnTo>
                      <a:pt x="1100" y="42"/>
                    </a:lnTo>
                    <a:lnTo>
                      <a:pt x="1104" y="38"/>
                    </a:lnTo>
                    <a:lnTo>
                      <a:pt x="1104" y="38"/>
                    </a:lnTo>
                    <a:lnTo>
                      <a:pt x="1100" y="34"/>
                    </a:lnTo>
                    <a:lnTo>
                      <a:pt x="1092" y="30"/>
                    </a:lnTo>
                    <a:lnTo>
                      <a:pt x="1080" y="26"/>
                    </a:lnTo>
                    <a:lnTo>
                      <a:pt x="1060" y="22"/>
                    </a:lnTo>
                    <a:lnTo>
                      <a:pt x="1010" y="16"/>
                    </a:lnTo>
                    <a:lnTo>
                      <a:pt x="942" y="12"/>
                    </a:lnTo>
                    <a:lnTo>
                      <a:pt x="860" y="6"/>
                    </a:lnTo>
                    <a:lnTo>
                      <a:pt x="766" y="4"/>
                    </a:lnTo>
                    <a:lnTo>
                      <a:pt x="662" y="2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A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536"/>
              <p:cNvSpPr>
                <a:spLocks/>
              </p:cNvSpPr>
              <p:nvPr/>
            </p:nvSpPr>
            <p:spPr bwMode="auto">
              <a:xfrm>
                <a:off x="3304" y="4190"/>
                <a:ext cx="1092" cy="72"/>
              </a:xfrm>
              <a:custGeom>
                <a:avLst/>
                <a:gdLst>
                  <a:gd name="T0" fmla="*/ 544 w 1092"/>
                  <a:gd name="T1" fmla="*/ 72 h 72"/>
                  <a:gd name="T2" fmla="*/ 544 w 1092"/>
                  <a:gd name="T3" fmla="*/ 72 h 72"/>
                  <a:gd name="T4" fmla="*/ 434 w 1092"/>
                  <a:gd name="T5" fmla="*/ 70 h 72"/>
                  <a:gd name="T6" fmla="*/ 332 w 1092"/>
                  <a:gd name="T7" fmla="*/ 68 h 72"/>
                  <a:gd name="T8" fmla="*/ 240 w 1092"/>
                  <a:gd name="T9" fmla="*/ 66 h 72"/>
                  <a:gd name="T10" fmla="*/ 158 w 1092"/>
                  <a:gd name="T11" fmla="*/ 60 h 72"/>
                  <a:gd name="T12" fmla="*/ 92 w 1092"/>
                  <a:gd name="T13" fmla="*/ 56 h 72"/>
                  <a:gd name="T14" fmla="*/ 42 w 1092"/>
                  <a:gd name="T15" fmla="*/ 50 h 72"/>
                  <a:gd name="T16" fmla="*/ 10 w 1092"/>
                  <a:gd name="T17" fmla="*/ 42 h 72"/>
                  <a:gd name="T18" fmla="*/ 2 w 1092"/>
                  <a:gd name="T19" fmla="*/ 40 h 72"/>
                  <a:gd name="T20" fmla="*/ 0 w 1092"/>
                  <a:gd name="T21" fmla="*/ 36 h 72"/>
                  <a:gd name="T22" fmla="*/ 0 w 1092"/>
                  <a:gd name="T23" fmla="*/ 36 h 72"/>
                  <a:gd name="T24" fmla="*/ 2 w 1092"/>
                  <a:gd name="T25" fmla="*/ 32 h 72"/>
                  <a:gd name="T26" fmla="*/ 10 w 1092"/>
                  <a:gd name="T27" fmla="*/ 28 h 72"/>
                  <a:gd name="T28" fmla="*/ 24 w 1092"/>
                  <a:gd name="T29" fmla="*/ 24 h 72"/>
                  <a:gd name="T30" fmla="*/ 42 w 1092"/>
                  <a:gd name="T31" fmla="*/ 22 h 72"/>
                  <a:gd name="T32" fmla="*/ 92 w 1092"/>
                  <a:gd name="T33" fmla="*/ 14 h 72"/>
                  <a:gd name="T34" fmla="*/ 158 w 1092"/>
                  <a:gd name="T35" fmla="*/ 10 h 72"/>
                  <a:gd name="T36" fmla="*/ 240 w 1092"/>
                  <a:gd name="T37" fmla="*/ 6 h 72"/>
                  <a:gd name="T38" fmla="*/ 332 w 1092"/>
                  <a:gd name="T39" fmla="*/ 2 h 72"/>
                  <a:gd name="T40" fmla="*/ 434 w 1092"/>
                  <a:gd name="T41" fmla="*/ 0 h 72"/>
                  <a:gd name="T42" fmla="*/ 544 w 1092"/>
                  <a:gd name="T43" fmla="*/ 0 h 72"/>
                  <a:gd name="T44" fmla="*/ 544 w 1092"/>
                  <a:gd name="T45" fmla="*/ 0 h 72"/>
                  <a:gd name="T46" fmla="*/ 656 w 1092"/>
                  <a:gd name="T47" fmla="*/ 0 h 72"/>
                  <a:gd name="T48" fmla="*/ 758 w 1092"/>
                  <a:gd name="T49" fmla="*/ 2 h 72"/>
                  <a:gd name="T50" fmla="*/ 852 w 1092"/>
                  <a:gd name="T51" fmla="*/ 6 h 72"/>
                  <a:gd name="T52" fmla="*/ 932 w 1092"/>
                  <a:gd name="T53" fmla="*/ 10 h 72"/>
                  <a:gd name="T54" fmla="*/ 1000 w 1092"/>
                  <a:gd name="T55" fmla="*/ 14 h 72"/>
                  <a:gd name="T56" fmla="*/ 1050 w 1092"/>
                  <a:gd name="T57" fmla="*/ 22 h 72"/>
                  <a:gd name="T58" fmla="*/ 1068 w 1092"/>
                  <a:gd name="T59" fmla="*/ 24 h 72"/>
                  <a:gd name="T60" fmla="*/ 1082 w 1092"/>
                  <a:gd name="T61" fmla="*/ 28 h 72"/>
                  <a:gd name="T62" fmla="*/ 1090 w 1092"/>
                  <a:gd name="T63" fmla="*/ 32 h 72"/>
                  <a:gd name="T64" fmla="*/ 1092 w 1092"/>
                  <a:gd name="T65" fmla="*/ 36 h 72"/>
                  <a:gd name="T66" fmla="*/ 1092 w 1092"/>
                  <a:gd name="T67" fmla="*/ 36 h 72"/>
                  <a:gd name="T68" fmla="*/ 1090 w 1092"/>
                  <a:gd name="T69" fmla="*/ 40 h 72"/>
                  <a:gd name="T70" fmla="*/ 1082 w 1092"/>
                  <a:gd name="T71" fmla="*/ 42 h 72"/>
                  <a:gd name="T72" fmla="*/ 1050 w 1092"/>
                  <a:gd name="T73" fmla="*/ 50 h 72"/>
                  <a:gd name="T74" fmla="*/ 1000 w 1092"/>
                  <a:gd name="T75" fmla="*/ 56 h 72"/>
                  <a:gd name="T76" fmla="*/ 932 w 1092"/>
                  <a:gd name="T77" fmla="*/ 60 h 72"/>
                  <a:gd name="T78" fmla="*/ 852 w 1092"/>
                  <a:gd name="T79" fmla="*/ 66 h 72"/>
                  <a:gd name="T80" fmla="*/ 758 w 1092"/>
                  <a:gd name="T81" fmla="*/ 68 h 72"/>
                  <a:gd name="T82" fmla="*/ 656 w 1092"/>
                  <a:gd name="T83" fmla="*/ 70 h 72"/>
                  <a:gd name="T84" fmla="*/ 544 w 1092"/>
                  <a:gd name="T8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2" h="72">
                    <a:moveTo>
                      <a:pt x="544" y="72"/>
                    </a:moveTo>
                    <a:lnTo>
                      <a:pt x="544" y="72"/>
                    </a:lnTo>
                    <a:lnTo>
                      <a:pt x="434" y="70"/>
                    </a:lnTo>
                    <a:lnTo>
                      <a:pt x="332" y="68"/>
                    </a:lnTo>
                    <a:lnTo>
                      <a:pt x="240" y="66"/>
                    </a:lnTo>
                    <a:lnTo>
                      <a:pt x="158" y="60"/>
                    </a:lnTo>
                    <a:lnTo>
                      <a:pt x="92" y="56"/>
                    </a:lnTo>
                    <a:lnTo>
                      <a:pt x="42" y="50"/>
                    </a:lnTo>
                    <a:lnTo>
                      <a:pt x="10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10" y="28"/>
                    </a:lnTo>
                    <a:lnTo>
                      <a:pt x="24" y="24"/>
                    </a:lnTo>
                    <a:lnTo>
                      <a:pt x="42" y="22"/>
                    </a:lnTo>
                    <a:lnTo>
                      <a:pt x="92" y="14"/>
                    </a:lnTo>
                    <a:lnTo>
                      <a:pt x="158" y="10"/>
                    </a:lnTo>
                    <a:lnTo>
                      <a:pt x="240" y="6"/>
                    </a:lnTo>
                    <a:lnTo>
                      <a:pt x="332" y="2"/>
                    </a:lnTo>
                    <a:lnTo>
                      <a:pt x="43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656" y="0"/>
                    </a:lnTo>
                    <a:lnTo>
                      <a:pt x="758" y="2"/>
                    </a:lnTo>
                    <a:lnTo>
                      <a:pt x="852" y="6"/>
                    </a:lnTo>
                    <a:lnTo>
                      <a:pt x="932" y="10"/>
                    </a:lnTo>
                    <a:lnTo>
                      <a:pt x="1000" y="14"/>
                    </a:lnTo>
                    <a:lnTo>
                      <a:pt x="1050" y="22"/>
                    </a:lnTo>
                    <a:lnTo>
                      <a:pt x="1068" y="24"/>
                    </a:lnTo>
                    <a:lnTo>
                      <a:pt x="1082" y="28"/>
                    </a:lnTo>
                    <a:lnTo>
                      <a:pt x="1090" y="32"/>
                    </a:lnTo>
                    <a:lnTo>
                      <a:pt x="1092" y="36"/>
                    </a:lnTo>
                    <a:lnTo>
                      <a:pt x="1092" y="36"/>
                    </a:lnTo>
                    <a:lnTo>
                      <a:pt x="1090" y="40"/>
                    </a:lnTo>
                    <a:lnTo>
                      <a:pt x="1082" y="42"/>
                    </a:lnTo>
                    <a:lnTo>
                      <a:pt x="1050" y="50"/>
                    </a:lnTo>
                    <a:lnTo>
                      <a:pt x="1000" y="56"/>
                    </a:lnTo>
                    <a:lnTo>
                      <a:pt x="932" y="60"/>
                    </a:lnTo>
                    <a:lnTo>
                      <a:pt x="852" y="66"/>
                    </a:lnTo>
                    <a:lnTo>
                      <a:pt x="758" y="68"/>
                    </a:lnTo>
                    <a:lnTo>
                      <a:pt x="656" y="70"/>
                    </a:lnTo>
                    <a:lnTo>
                      <a:pt x="544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537"/>
              <p:cNvSpPr>
                <a:spLocks/>
              </p:cNvSpPr>
              <p:nvPr/>
            </p:nvSpPr>
            <p:spPr bwMode="auto">
              <a:xfrm>
                <a:off x="3298" y="4188"/>
                <a:ext cx="1104" cy="74"/>
              </a:xfrm>
              <a:custGeom>
                <a:avLst/>
                <a:gdLst>
                  <a:gd name="T0" fmla="*/ 550 w 1104"/>
                  <a:gd name="T1" fmla="*/ 0 h 74"/>
                  <a:gd name="T2" fmla="*/ 550 w 1104"/>
                  <a:gd name="T3" fmla="*/ 0 h 74"/>
                  <a:gd name="T4" fmla="*/ 438 w 1104"/>
                  <a:gd name="T5" fmla="*/ 2 h 74"/>
                  <a:gd name="T6" fmla="*/ 336 w 1104"/>
                  <a:gd name="T7" fmla="*/ 4 h 74"/>
                  <a:gd name="T8" fmla="*/ 242 w 1104"/>
                  <a:gd name="T9" fmla="*/ 6 h 74"/>
                  <a:gd name="T10" fmla="*/ 162 w 1104"/>
                  <a:gd name="T11" fmla="*/ 12 h 74"/>
                  <a:gd name="T12" fmla="*/ 94 w 1104"/>
                  <a:gd name="T13" fmla="*/ 16 h 74"/>
                  <a:gd name="T14" fmla="*/ 44 w 1104"/>
                  <a:gd name="T15" fmla="*/ 22 h 74"/>
                  <a:gd name="T16" fmla="*/ 26 w 1104"/>
                  <a:gd name="T17" fmla="*/ 26 h 74"/>
                  <a:gd name="T18" fmla="*/ 12 w 1104"/>
                  <a:gd name="T19" fmla="*/ 30 h 74"/>
                  <a:gd name="T20" fmla="*/ 4 w 1104"/>
                  <a:gd name="T21" fmla="*/ 34 h 74"/>
                  <a:gd name="T22" fmla="*/ 0 w 1104"/>
                  <a:gd name="T23" fmla="*/ 38 h 74"/>
                  <a:gd name="T24" fmla="*/ 0 w 1104"/>
                  <a:gd name="T25" fmla="*/ 38 h 74"/>
                  <a:gd name="T26" fmla="*/ 4 w 1104"/>
                  <a:gd name="T27" fmla="*/ 42 h 74"/>
                  <a:gd name="T28" fmla="*/ 12 w 1104"/>
                  <a:gd name="T29" fmla="*/ 44 h 74"/>
                  <a:gd name="T30" fmla="*/ 44 w 1104"/>
                  <a:gd name="T31" fmla="*/ 52 h 74"/>
                  <a:gd name="T32" fmla="*/ 94 w 1104"/>
                  <a:gd name="T33" fmla="*/ 58 h 74"/>
                  <a:gd name="T34" fmla="*/ 162 w 1104"/>
                  <a:gd name="T35" fmla="*/ 62 h 74"/>
                  <a:gd name="T36" fmla="*/ 242 w 1104"/>
                  <a:gd name="T37" fmla="*/ 68 h 74"/>
                  <a:gd name="T38" fmla="*/ 336 w 1104"/>
                  <a:gd name="T39" fmla="*/ 70 h 74"/>
                  <a:gd name="T40" fmla="*/ 438 w 1104"/>
                  <a:gd name="T41" fmla="*/ 74 h 74"/>
                  <a:gd name="T42" fmla="*/ 550 w 1104"/>
                  <a:gd name="T43" fmla="*/ 74 h 74"/>
                  <a:gd name="T44" fmla="*/ 550 w 1104"/>
                  <a:gd name="T45" fmla="*/ 74 h 74"/>
                  <a:gd name="T46" fmla="*/ 662 w 1104"/>
                  <a:gd name="T47" fmla="*/ 74 h 74"/>
                  <a:gd name="T48" fmla="*/ 766 w 1104"/>
                  <a:gd name="T49" fmla="*/ 70 h 74"/>
                  <a:gd name="T50" fmla="*/ 860 w 1104"/>
                  <a:gd name="T51" fmla="*/ 68 h 74"/>
                  <a:gd name="T52" fmla="*/ 942 w 1104"/>
                  <a:gd name="T53" fmla="*/ 62 h 74"/>
                  <a:gd name="T54" fmla="*/ 1010 w 1104"/>
                  <a:gd name="T55" fmla="*/ 58 h 74"/>
                  <a:gd name="T56" fmla="*/ 1060 w 1104"/>
                  <a:gd name="T57" fmla="*/ 52 h 74"/>
                  <a:gd name="T58" fmla="*/ 1092 w 1104"/>
                  <a:gd name="T59" fmla="*/ 44 h 74"/>
                  <a:gd name="T60" fmla="*/ 1100 w 1104"/>
                  <a:gd name="T61" fmla="*/ 42 h 74"/>
                  <a:gd name="T62" fmla="*/ 1104 w 1104"/>
                  <a:gd name="T63" fmla="*/ 38 h 74"/>
                  <a:gd name="T64" fmla="*/ 1104 w 1104"/>
                  <a:gd name="T65" fmla="*/ 38 h 74"/>
                  <a:gd name="T66" fmla="*/ 1100 w 1104"/>
                  <a:gd name="T67" fmla="*/ 34 h 74"/>
                  <a:gd name="T68" fmla="*/ 1092 w 1104"/>
                  <a:gd name="T69" fmla="*/ 30 h 74"/>
                  <a:gd name="T70" fmla="*/ 1080 w 1104"/>
                  <a:gd name="T71" fmla="*/ 26 h 74"/>
                  <a:gd name="T72" fmla="*/ 1060 w 1104"/>
                  <a:gd name="T73" fmla="*/ 22 h 74"/>
                  <a:gd name="T74" fmla="*/ 1010 w 1104"/>
                  <a:gd name="T75" fmla="*/ 16 h 74"/>
                  <a:gd name="T76" fmla="*/ 942 w 1104"/>
                  <a:gd name="T77" fmla="*/ 12 h 74"/>
                  <a:gd name="T78" fmla="*/ 860 w 1104"/>
                  <a:gd name="T79" fmla="*/ 6 h 74"/>
                  <a:gd name="T80" fmla="*/ 766 w 1104"/>
                  <a:gd name="T81" fmla="*/ 4 h 74"/>
                  <a:gd name="T82" fmla="*/ 662 w 1104"/>
                  <a:gd name="T83" fmla="*/ 2 h 74"/>
                  <a:gd name="T84" fmla="*/ 550 w 1104"/>
                  <a:gd name="T8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4" h="74">
                    <a:moveTo>
                      <a:pt x="550" y="0"/>
                    </a:moveTo>
                    <a:lnTo>
                      <a:pt x="550" y="0"/>
                    </a:lnTo>
                    <a:lnTo>
                      <a:pt x="438" y="2"/>
                    </a:lnTo>
                    <a:lnTo>
                      <a:pt x="336" y="4"/>
                    </a:lnTo>
                    <a:lnTo>
                      <a:pt x="242" y="6"/>
                    </a:lnTo>
                    <a:lnTo>
                      <a:pt x="162" y="12"/>
                    </a:lnTo>
                    <a:lnTo>
                      <a:pt x="94" y="16"/>
                    </a:lnTo>
                    <a:lnTo>
                      <a:pt x="44" y="22"/>
                    </a:lnTo>
                    <a:lnTo>
                      <a:pt x="26" y="26"/>
                    </a:lnTo>
                    <a:lnTo>
                      <a:pt x="12" y="30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44" y="52"/>
                    </a:lnTo>
                    <a:lnTo>
                      <a:pt x="94" y="58"/>
                    </a:lnTo>
                    <a:lnTo>
                      <a:pt x="162" y="62"/>
                    </a:lnTo>
                    <a:lnTo>
                      <a:pt x="242" y="68"/>
                    </a:lnTo>
                    <a:lnTo>
                      <a:pt x="336" y="70"/>
                    </a:lnTo>
                    <a:lnTo>
                      <a:pt x="438" y="74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662" y="74"/>
                    </a:lnTo>
                    <a:lnTo>
                      <a:pt x="766" y="70"/>
                    </a:lnTo>
                    <a:lnTo>
                      <a:pt x="860" y="68"/>
                    </a:lnTo>
                    <a:lnTo>
                      <a:pt x="942" y="62"/>
                    </a:lnTo>
                    <a:lnTo>
                      <a:pt x="1010" y="58"/>
                    </a:lnTo>
                    <a:lnTo>
                      <a:pt x="1060" y="52"/>
                    </a:lnTo>
                    <a:lnTo>
                      <a:pt x="1092" y="44"/>
                    </a:lnTo>
                    <a:lnTo>
                      <a:pt x="1100" y="42"/>
                    </a:lnTo>
                    <a:lnTo>
                      <a:pt x="1104" y="38"/>
                    </a:lnTo>
                    <a:lnTo>
                      <a:pt x="1104" y="38"/>
                    </a:lnTo>
                    <a:lnTo>
                      <a:pt x="1100" y="34"/>
                    </a:lnTo>
                    <a:lnTo>
                      <a:pt x="1092" y="30"/>
                    </a:lnTo>
                    <a:lnTo>
                      <a:pt x="1080" y="26"/>
                    </a:lnTo>
                    <a:lnTo>
                      <a:pt x="1060" y="22"/>
                    </a:lnTo>
                    <a:lnTo>
                      <a:pt x="1010" y="16"/>
                    </a:lnTo>
                    <a:lnTo>
                      <a:pt x="942" y="12"/>
                    </a:lnTo>
                    <a:lnTo>
                      <a:pt x="860" y="6"/>
                    </a:lnTo>
                    <a:lnTo>
                      <a:pt x="766" y="4"/>
                    </a:lnTo>
                    <a:lnTo>
                      <a:pt x="662" y="2"/>
                    </a:lnTo>
                    <a:lnTo>
                      <a:pt x="5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538"/>
              <p:cNvSpPr>
                <a:spLocks noEditPoints="1"/>
              </p:cNvSpPr>
              <p:nvPr/>
            </p:nvSpPr>
            <p:spPr bwMode="auto">
              <a:xfrm>
                <a:off x="3304" y="4190"/>
                <a:ext cx="1092" cy="72"/>
              </a:xfrm>
              <a:custGeom>
                <a:avLst/>
                <a:gdLst>
                  <a:gd name="T0" fmla="*/ 544 w 1092"/>
                  <a:gd name="T1" fmla="*/ 72 h 72"/>
                  <a:gd name="T2" fmla="*/ 334 w 1092"/>
                  <a:gd name="T3" fmla="*/ 68 h 72"/>
                  <a:gd name="T4" fmla="*/ 162 w 1092"/>
                  <a:gd name="T5" fmla="*/ 60 h 72"/>
                  <a:gd name="T6" fmla="*/ 48 w 1092"/>
                  <a:gd name="T7" fmla="*/ 50 h 72"/>
                  <a:gd name="T8" fmla="*/ 8 w 1092"/>
                  <a:gd name="T9" fmla="*/ 40 h 72"/>
                  <a:gd name="T10" fmla="*/ 6 w 1092"/>
                  <a:gd name="T11" fmla="*/ 36 h 72"/>
                  <a:gd name="T12" fmla="*/ 16 w 1092"/>
                  <a:gd name="T13" fmla="*/ 28 h 72"/>
                  <a:gd name="T14" fmla="*/ 48 w 1092"/>
                  <a:gd name="T15" fmla="*/ 22 h 72"/>
                  <a:gd name="T16" fmla="*/ 162 w 1092"/>
                  <a:gd name="T17" fmla="*/ 10 h 72"/>
                  <a:gd name="T18" fmla="*/ 334 w 1092"/>
                  <a:gd name="T19" fmla="*/ 2 h 72"/>
                  <a:gd name="T20" fmla="*/ 544 w 1092"/>
                  <a:gd name="T21" fmla="*/ 0 h 72"/>
                  <a:gd name="T22" fmla="*/ 654 w 1092"/>
                  <a:gd name="T23" fmla="*/ 0 h 72"/>
                  <a:gd name="T24" fmla="*/ 848 w 1092"/>
                  <a:gd name="T25" fmla="*/ 6 h 72"/>
                  <a:gd name="T26" fmla="*/ 996 w 1092"/>
                  <a:gd name="T27" fmla="*/ 16 h 72"/>
                  <a:gd name="T28" fmla="*/ 1064 w 1092"/>
                  <a:gd name="T29" fmla="*/ 24 h 72"/>
                  <a:gd name="T30" fmla="*/ 1084 w 1092"/>
                  <a:gd name="T31" fmla="*/ 32 h 72"/>
                  <a:gd name="T32" fmla="*/ 1088 w 1092"/>
                  <a:gd name="T33" fmla="*/ 36 h 72"/>
                  <a:gd name="T34" fmla="*/ 1076 w 1092"/>
                  <a:gd name="T35" fmla="*/ 42 h 72"/>
                  <a:gd name="T36" fmla="*/ 996 w 1092"/>
                  <a:gd name="T37" fmla="*/ 56 h 72"/>
                  <a:gd name="T38" fmla="*/ 848 w 1092"/>
                  <a:gd name="T39" fmla="*/ 64 h 72"/>
                  <a:gd name="T40" fmla="*/ 654 w 1092"/>
                  <a:gd name="T41" fmla="*/ 70 h 72"/>
                  <a:gd name="T42" fmla="*/ 544 w 1092"/>
                  <a:gd name="T43" fmla="*/ 0 h 72"/>
                  <a:gd name="T44" fmla="*/ 434 w 1092"/>
                  <a:gd name="T45" fmla="*/ 0 h 72"/>
                  <a:gd name="T46" fmla="*/ 240 w 1092"/>
                  <a:gd name="T47" fmla="*/ 6 h 72"/>
                  <a:gd name="T48" fmla="*/ 92 w 1092"/>
                  <a:gd name="T49" fmla="*/ 14 h 72"/>
                  <a:gd name="T50" fmla="*/ 24 w 1092"/>
                  <a:gd name="T51" fmla="*/ 24 h 72"/>
                  <a:gd name="T52" fmla="*/ 2 w 1092"/>
                  <a:gd name="T53" fmla="*/ 32 h 72"/>
                  <a:gd name="T54" fmla="*/ 0 w 1092"/>
                  <a:gd name="T55" fmla="*/ 36 h 72"/>
                  <a:gd name="T56" fmla="*/ 10 w 1092"/>
                  <a:gd name="T57" fmla="*/ 42 h 72"/>
                  <a:gd name="T58" fmla="*/ 92 w 1092"/>
                  <a:gd name="T59" fmla="*/ 56 h 72"/>
                  <a:gd name="T60" fmla="*/ 240 w 1092"/>
                  <a:gd name="T61" fmla="*/ 66 h 72"/>
                  <a:gd name="T62" fmla="*/ 434 w 1092"/>
                  <a:gd name="T63" fmla="*/ 70 h 72"/>
                  <a:gd name="T64" fmla="*/ 544 w 1092"/>
                  <a:gd name="T65" fmla="*/ 72 h 72"/>
                  <a:gd name="T66" fmla="*/ 758 w 1092"/>
                  <a:gd name="T67" fmla="*/ 68 h 72"/>
                  <a:gd name="T68" fmla="*/ 932 w 1092"/>
                  <a:gd name="T69" fmla="*/ 60 h 72"/>
                  <a:gd name="T70" fmla="*/ 1050 w 1092"/>
                  <a:gd name="T71" fmla="*/ 50 h 72"/>
                  <a:gd name="T72" fmla="*/ 1090 w 1092"/>
                  <a:gd name="T73" fmla="*/ 40 h 72"/>
                  <a:gd name="T74" fmla="*/ 1092 w 1092"/>
                  <a:gd name="T75" fmla="*/ 36 h 72"/>
                  <a:gd name="T76" fmla="*/ 1082 w 1092"/>
                  <a:gd name="T77" fmla="*/ 28 h 72"/>
                  <a:gd name="T78" fmla="*/ 1050 w 1092"/>
                  <a:gd name="T79" fmla="*/ 22 h 72"/>
                  <a:gd name="T80" fmla="*/ 932 w 1092"/>
                  <a:gd name="T81" fmla="*/ 10 h 72"/>
                  <a:gd name="T82" fmla="*/ 758 w 1092"/>
                  <a:gd name="T83" fmla="*/ 2 h 72"/>
                  <a:gd name="T84" fmla="*/ 544 w 1092"/>
                  <a:gd name="T8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2" h="72">
                    <a:moveTo>
                      <a:pt x="544" y="72"/>
                    </a:moveTo>
                    <a:lnTo>
                      <a:pt x="544" y="72"/>
                    </a:lnTo>
                    <a:lnTo>
                      <a:pt x="434" y="70"/>
                    </a:lnTo>
                    <a:lnTo>
                      <a:pt x="334" y="68"/>
                    </a:lnTo>
                    <a:lnTo>
                      <a:pt x="242" y="64"/>
                    </a:lnTo>
                    <a:lnTo>
                      <a:pt x="162" y="60"/>
                    </a:lnTo>
                    <a:lnTo>
                      <a:pt x="96" y="56"/>
                    </a:lnTo>
                    <a:lnTo>
                      <a:pt x="48" y="50"/>
                    </a:lnTo>
                    <a:lnTo>
                      <a:pt x="16" y="42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2"/>
                    </a:lnTo>
                    <a:lnTo>
                      <a:pt x="16" y="28"/>
                    </a:lnTo>
                    <a:lnTo>
                      <a:pt x="30" y="24"/>
                    </a:lnTo>
                    <a:lnTo>
                      <a:pt x="48" y="22"/>
                    </a:lnTo>
                    <a:lnTo>
                      <a:pt x="96" y="16"/>
                    </a:lnTo>
                    <a:lnTo>
                      <a:pt x="162" y="10"/>
                    </a:lnTo>
                    <a:lnTo>
                      <a:pt x="242" y="6"/>
                    </a:lnTo>
                    <a:lnTo>
                      <a:pt x="334" y="2"/>
                    </a:lnTo>
                    <a:lnTo>
                      <a:pt x="43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654" y="0"/>
                    </a:lnTo>
                    <a:lnTo>
                      <a:pt x="756" y="2"/>
                    </a:lnTo>
                    <a:lnTo>
                      <a:pt x="848" y="6"/>
                    </a:lnTo>
                    <a:lnTo>
                      <a:pt x="930" y="10"/>
                    </a:lnTo>
                    <a:lnTo>
                      <a:pt x="996" y="16"/>
                    </a:lnTo>
                    <a:lnTo>
                      <a:pt x="1046" y="22"/>
                    </a:lnTo>
                    <a:lnTo>
                      <a:pt x="1064" y="24"/>
                    </a:lnTo>
                    <a:lnTo>
                      <a:pt x="1076" y="28"/>
                    </a:lnTo>
                    <a:lnTo>
                      <a:pt x="1084" y="32"/>
                    </a:lnTo>
                    <a:lnTo>
                      <a:pt x="1088" y="36"/>
                    </a:lnTo>
                    <a:lnTo>
                      <a:pt x="1088" y="36"/>
                    </a:lnTo>
                    <a:lnTo>
                      <a:pt x="1084" y="40"/>
                    </a:lnTo>
                    <a:lnTo>
                      <a:pt x="1076" y="42"/>
                    </a:lnTo>
                    <a:lnTo>
                      <a:pt x="1046" y="50"/>
                    </a:lnTo>
                    <a:lnTo>
                      <a:pt x="996" y="56"/>
                    </a:lnTo>
                    <a:lnTo>
                      <a:pt x="930" y="60"/>
                    </a:lnTo>
                    <a:lnTo>
                      <a:pt x="848" y="64"/>
                    </a:lnTo>
                    <a:lnTo>
                      <a:pt x="756" y="68"/>
                    </a:lnTo>
                    <a:lnTo>
                      <a:pt x="654" y="70"/>
                    </a:lnTo>
                    <a:lnTo>
                      <a:pt x="544" y="72"/>
                    </a:lnTo>
                    <a:close/>
                    <a:moveTo>
                      <a:pt x="544" y="0"/>
                    </a:moveTo>
                    <a:lnTo>
                      <a:pt x="544" y="0"/>
                    </a:lnTo>
                    <a:lnTo>
                      <a:pt x="434" y="0"/>
                    </a:lnTo>
                    <a:lnTo>
                      <a:pt x="332" y="2"/>
                    </a:lnTo>
                    <a:lnTo>
                      <a:pt x="240" y="6"/>
                    </a:lnTo>
                    <a:lnTo>
                      <a:pt x="158" y="10"/>
                    </a:lnTo>
                    <a:lnTo>
                      <a:pt x="92" y="14"/>
                    </a:lnTo>
                    <a:lnTo>
                      <a:pt x="42" y="22"/>
                    </a:lnTo>
                    <a:lnTo>
                      <a:pt x="24" y="24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10" y="42"/>
                    </a:lnTo>
                    <a:lnTo>
                      <a:pt x="42" y="50"/>
                    </a:lnTo>
                    <a:lnTo>
                      <a:pt x="92" y="56"/>
                    </a:lnTo>
                    <a:lnTo>
                      <a:pt x="158" y="60"/>
                    </a:lnTo>
                    <a:lnTo>
                      <a:pt x="240" y="66"/>
                    </a:lnTo>
                    <a:lnTo>
                      <a:pt x="332" y="68"/>
                    </a:lnTo>
                    <a:lnTo>
                      <a:pt x="434" y="70"/>
                    </a:lnTo>
                    <a:lnTo>
                      <a:pt x="544" y="72"/>
                    </a:lnTo>
                    <a:lnTo>
                      <a:pt x="544" y="72"/>
                    </a:lnTo>
                    <a:lnTo>
                      <a:pt x="656" y="70"/>
                    </a:lnTo>
                    <a:lnTo>
                      <a:pt x="758" y="68"/>
                    </a:lnTo>
                    <a:lnTo>
                      <a:pt x="852" y="66"/>
                    </a:lnTo>
                    <a:lnTo>
                      <a:pt x="932" y="60"/>
                    </a:lnTo>
                    <a:lnTo>
                      <a:pt x="1000" y="56"/>
                    </a:lnTo>
                    <a:lnTo>
                      <a:pt x="1050" y="50"/>
                    </a:lnTo>
                    <a:lnTo>
                      <a:pt x="1082" y="42"/>
                    </a:lnTo>
                    <a:lnTo>
                      <a:pt x="1090" y="40"/>
                    </a:lnTo>
                    <a:lnTo>
                      <a:pt x="1092" y="36"/>
                    </a:lnTo>
                    <a:lnTo>
                      <a:pt x="1092" y="36"/>
                    </a:lnTo>
                    <a:lnTo>
                      <a:pt x="1090" y="32"/>
                    </a:lnTo>
                    <a:lnTo>
                      <a:pt x="1082" y="28"/>
                    </a:lnTo>
                    <a:lnTo>
                      <a:pt x="1068" y="24"/>
                    </a:lnTo>
                    <a:lnTo>
                      <a:pt x="1050" y="22"/>
                    </a:lnTo>
                    <a:lnTo>
                      <a:pt x="1000" y="14"/>
                    </a:lnTo>
                    <a:lnTo>
                      <a:pt x="932" y="10"/>
                    </a:lnTo>
                    <a:lnTo>
                      <a:pt x="852" y="6"/>
                    </a:lnTo>
                    <a:lnTo>
                      <a:pt x="758" y="2"/>
                    </a:lnTo>
                    <a:lnTo>
                      <a:pt x="656" y="0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A9A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539"/>
              <p:cNvSpPr>
                <a:spLocks/>
              </p:cNvSpPr>
              <p:nvPr/>
            </p:nvSpPr>
            <p:spPr bwMode="auto">
              <a:xfrm>
                <a:off x="3310" y="4190"/>
                <a:ext cx="1082" cy="72"/>
              </a:xfrm>
              <a:custGeom>
                <a:avLst/>
                <a:gdLst>
                  <a:gd name="T0" fmla="*/ 538 w 1082"/>
                  <a:gd name="T1" fmla="*/ 72 h 72"/>
                  <a:gd name="T2" fmla="*/ 538 w 1082"/>
                  <a:gd name="T3" fmla="*/ 72 h 72"/>
                  <a:gd name="T4" fmla="*/ 428 w 1082"/>
                  <a:gd name="T5" fmla="*/ 70 h 72"/>
                  <a:gd name="T6" fmla="*/ 328 w 1082"/>
                  <a:gd name="T7" fmla="*/ 68 h 72"/>
                  <a:gd name="T8" fmla="*/ 236 w 1082"/>
                  <a:gd name="T9" fmla="*/ 64 h 72"/>
                  <a:gd name="T10" fmla="*/ 156 w 1082"/>
                  <a:gd name="T11" fmla="*/ 60 h 72"/>
                  <a:gd name="T12" fmla="*/ 90 w 1082"/>
                  <a:gd name="T13" fmla="*/ 56 h 72"/>
                  <a:gd name="T14" fmla="*/ 42 w 1082"/>
                  <a:gd name="T15" fmla="*/ 50 h 72"/>
                  <a:gd name="T16" fmla="*/ 10 w 1082"/>
                  <a:gd name="T17" fmla="*/ 42 h 72"/>
                  <a:gd name="T18" fmla="*/ 2 w 1082"/>
                  <a:gd name="T19" fmla="*/ 40 h 72"/>
                  <a:gd name="T20" fmla="*/ 0 w 1082"/>
                  <a:gd name="T21" fmla="*/ 36 h 72"/>
                  <a:gd name="T22" fmla="*/ 0 w 1082"/>
                  <a:gd name="T23" fmla="*/ 36 h 72"/>
                  <a:gd name="T24" fmla="*/ 2 w 1082"/>
                  <a:gd name="T25" fmla="*/ 32 h 72"/>
                  <a:gd name="T26" fmla="*/ 10 w 1082"/>
                  <a:gd name="T27" fmla="*/ 28 h 72"/>
                  <a:gd name="T28" fmla="*/ 24 w 1082"/>
                  <a:gd name="T29" fmla="*/ 24 h 72"/>
                  <a:gd name="T30" fmla="*/ 42 w 1082"/>
                  <a:gd name="T31" fmla="*/ 22 h 72"/>
                  <a:gd name="T32" fmla="*/ 90 w 1082"/>
                  <a:gd name="T33" fmla="*/ 16 h 72"/>
                  <a:gd name="T34" fmla="*/ 156 w 1082"/>
                  <a:gd name="T35" fmla="*/ 10 h 72"/>
                  <a:gd name="T36" fmla="*/ 236 w 1082"/>
                  <a:gd name="T37" fmla="*/ 6 h 72"/>
                  <a:gd name="T38" fmla="*/ 328 w 1082"/>
                  <a:gd name="T39" fmla="*/ 2 h 72"/>
                  <a:gd name="T40" fmla="*/ 428 w 1082"/>
                  <a:gd name="T41" fmla="*/ 0 h 72"/>
                  <a:gd name="T42" fmla="*/ 538 w 1082"/>
                  <a:gd name="T43" fmla="*/ 0 h 72"/>
                  <a:gd name="T44" fmla="*/ 538 w 1082"/>
                  <a:gd name="T45" fmla="*/ 0 h 72"/>
                  <a:gd name="T46" fmla="*/ 648 w 1082"/>
                  <a:gd name="T47" fmla="*/ 0 h 72"/>
                  <a:gd name="T48" fmla="*/ 750 w 1082"/>
                  <a:gd name="T49" fmla="*/ 2 h 72"/>
                  <a:gd name="T50" fmla="*/ 842 w 1082"/>
                  <a:gd name="T51" fmla="*/ 6 h 72"/>
                  <a:gd name="T52" fmla="*/ 924 w 1082"/>
                  <a:gd name="T53" fmla="*/ 10 h 72"/>
                  <a:gd name="T54" fmla="*/ 990 w 1082"/>
                  <a:gd name="T55" fmla="*/ 16 h 72"/>
                  <a:gd name="T56" fmla="*/ 1040 w 1082"/>
                  <a:gd name="T57" fmla="*/ 22 h 72"/>
                  <a:gd name="T58" fmla="*/ 1058 w 1082"/>
                  <a:gd name="T59" fmla="*/ 24 h 72"/>
                  <a:gd name="T60" fmla="*/ 1070 w 1082"/>
                  <a:gd name="T61" fmla="*/ 28 h 72"/>
                  <a:gd name="T62" fmla="*/ 1078 w 1082"/>
                  <a:gd name="T63" fmla="*/ 32 h 72"/>
                  <a:gd name="T64" fmla="*/ 1082 w 1082"/>
                  <a:gd name="T65" fmla="*/ 36 h 72"/>
                  <a:gd name="T66" fmla="*/ 1082 w 1082"/>
                  <a:gd name="T67" fmla="*/ 36 h 72"/>
                  <a:gd name="T68" fmla="*/ 1078 w 1082"/>
                  <a:gd name="T69" fmla="*/ 40 h 72"/>
                  <a:gd name="T70" fmla="*/ 1070 w 1082"/>
                  <a:gd name="T71" fmla="*/ 42 h 72"/>
                  <a:gd name="T72" fmla="*/ 1040 w 1082"/>
                  <a:gd name="T73" fmla="*/ 50 h 72"/>
                  <a:gd name="T74" fmla="*/ 990 w 1082"/>
                  <a:gd name="T75" fmla="*/ 56 h 72"/>
                  <a:gd name="T76" fmla="*/ 924 w 1082"/>
                  <a:gd name="T77" fmla="*/ 60 h 72"/>
                  <a:gd name="T78" fmla="*/ 842 w 1082"/>
                  <a:gd name="T79" fmla="*/ 64 h 72"/>
                  <a:gd name="T80" fmla="*/ 750 w 1082"/>
                  <a:gd name="T81" fmla="*/ 68 h 72"/>
                  <a:gd name="T82" fmla="*/ 648 w 1082"/>
                  <a:gd name="T83" fmla="*/ 70 h 72"/>
                  <a:gd name="T84" fmla="*/ 538 w 1082"/>
                  <a:gd name="T8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2" h="72">
                    <a:moveTo>
                      <a:pt x="538" y="72"/>
                    </a:moveTo>
                    <a:lnTo>
                      <a:pt x="538" y="72"/>
                    </a:lnTo>
                    <a:lnTo>
                      <a:pt x="428" y="70"/>
                    </a:lnTo>
                    <a:lnTo>
                      <a:pt x="328" y="68"/>
                    </a:lnTo>
                    <a:lnTo>
                      <a:pt x="236" y="64"/>
                    </a:lnTo>
                    <a:lnTo>
                      <a:pt x="156" y="60"/>
                    </a:lnTo>
                    <a:lnTo>
                      <a:pt x="90" y="56"/>
                    </a:lnTo>
                    <a:lnTo>
                      <a:pt x="42" y="50"/>
                    </a:lnTo>
                    <a:lnTo>
                      <a:pt x="10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10" y="28"/>
                    </a:lnTo>
                    <a:lnTo>
                      <a:pt x="24" y="24"/>
                    </a:lnTo>
                    <a:lnTo>
                      <a:pt x="42" y="22"/>
                    </a:lnTo>
                    <a:lnTo>
                      <a:pt x="90" y="16"/>
                    </a:lnTo>
                    <a:lnTo>
                      <a:pt x="156" y="10"/>
                    </a:lnTo>
                    <a:lnTo>
                      <a:pt x="236" y="6"/>
                    </a:lnTo>
                    <a:lnTo>
                      <a:pt x="328" y="2"/>
                    </a:lnTo>
                    <a:lnTo>
                      <a:pt x="428" y="0"/>
                    </a:lnTo>
                    <a:lnTo>
                      <a:pt x="538" y="0"/>
                    </a:lnTo>
                    <a:lnTo>
                      <a:pt x="538" y="0"/>
                    </a:lnTo>
                    <a:lnTo>
                      <a:pt x="648" y="0"/>
                    </a:lnTo>
                    <a:lnTo>
                      <a:pt x="750" y="2"/>
                    </a:lnTo>
                    <a:lnTo>
                      <a:pt x="842" y="6"/>
                    </a:lnTo>
                    <a:lnTo>
                      <a:pt x="924" y="10"/>
                    </a:lnTo>
                    <a:lnTo>
                      <a:pt x="990" y="16"/>
                    </a:lnTo>
                    <a:lnTo>
                      <a:pt x="1040" y="22"/>
                    </a:lnTo>
                    <a:lnTo>
                      <a:pt x="1058" y="24"/>
                    </a:lnTo>
                    <a:lnTo>
                      <a:pt x="1070" y="28"/>
                    </a:lnTo>
                    <a:lnTo>
                      <a:pt x="1078" y="32"/>
                    </a:lnTo>
                    <a:lnTo>
                      <a:pt x="1082" y="36"/>
                    </a:lnTo>
                    <a:lnTo>
                      <a:pt x="1082" y="36"/>
                    </a:lnTo>
                    <a:lnTo>
                      <a:pt x="1078" y="40"/>
                    </a:lnTo>
                    <a:lnTo>
                      <a:pt x="1070" y="42"/>
                    </a:lnTo>
                    <a:lnTo>
                      <a:pt x="1040" y="50"/>
                    </a:lnTo>
                    <a:lnTo>
                      <a:pt x="990" y="56"/>
                    </a:lnTo>
                    <a:lnTo>
                      <a:pt x="924" y="60"/>
                    </a:lnTo>
                    <a:lnTo>
                      <a:pt x="842" y="64"/>
                    </a:lnTo>
                    <a:lnTo>
                      <a:pt x="750" y="68"/>
                    </a:lnTo>
                    <a:lnTo>
                      <a:pt x="648" y="70"/>
                    </a:lnTo>
                    <a:lnTo>
                      <a:pt x="538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540"/>
              <p:cNvSpPr>
                <a:spLocks/>
              </p:cNvSpPr>
              <p:nvPr/>
            </p:nvSpPr>
            <p:spPr bwMode="auto">
              <a:xfrm>
                <a:off x="3304" y="4190"/>
                <a:ext cx="1092" cy="72"/>
              </a:xfrm>
              <a:custGeom>
                <a:avLst/>
                <a:gdLst>
                  <a:gd name="T0" fmla="*/ 544 w 1092"/>
                  <a:gd name="T1" fmla="*/ 0 h 72"/>
                  <a:gd name="T2" fmla="*/ 544 w 1092"/>
                  <a:gd name="T3" fmla="*/ 0 h 72"/>
                  <a:gd name="T4" fmla="*/ 434 w 1092"/>
                  <a:gd name="T5" fmla="*/ 0 h 72"/>
                  <a:gd name="T6" fmla="*/ 332 w 1092"/>
                  <a:gd name="T7" fmla="*/ 2 h 72"/>
                  <a:gd name="T8" fmla="*/ 240 w 1092"/>
                  <a:gd name="T9" fmla="*/ 6 h 72"/>
                  <a:gd name="T10" fmla="*/ 158 w 1092"/>
                  <a:gd name="T11" fmla="*/ 10 h 72"/>
                  <a:gd name="T12" fmla="*/ 92 w 1092"/>
                  <a:gd name="T13" fmla="*/ 14 h 72"/>
                  <a:gd name="T14" fmla="*/ 42 w 1092"/>
                  <a:gd name="T15" fmla="*/ 22 h 72"/>
                  <a:gd name="T16" fmla="*/ 24 w 1092"/>
                  <a:gd name="T17" fmla="*/ 24 h 72"/>
                  <a:gd name="T18" fmla="*/ 10 w 1092"/>
                  <a:gd name="T19" fmla="*/ 28 h 72"/>
                  <a:gd name="T20" fmla="*/ 2 w 1092"/>
                  <a:gd name="T21" fmla="*/ 32 h 72"/>
                  <a:gd name="T22" fmla="*/ 0 w 1092"/>
                  <a:gd name="T23" fmla="*/ 36 h 72"/>
                  <a:gd name="T24" fmla="*/ 0 w 1092"/>
                  <a:gd name="T25" fmla="*/ 36 h 72"/>
                  <a:gd name="T26" fmla="*/ 2 w 1092"/>
                  <a:gd name="T27" fmla="*/ 40 h 72"/>
                  <a:gd name="T28" fmla="*/ 10 w 1092"/>
                  <a:gd name="T29" fmla="*/ 42 h 72"/>
                  <a:gd name="T30" fmla="*/ 42 w 1092"/>
                  <a:gd name="T31" fmla="*/ 50 h 72"/>
                  <a:gd name="T32" fmla="*/ 92 w 1092"/>
                  <a:gd name="T33" fmla="*/ 56 h 72"/>
                  <a:gd name="T34" fmla="*/ 158 w 1092"/>
                  <a:gd name="T35" fmla="*/ 60 h 72"/>
                  <a:gd name="T36" fmla="*/ 240 w 1092"/>
                  <a:gd name="T37" fmla="*/ 66 h 72"/>
                  <a:gd name="T38" fmla="*/ 332 w 1092"/>
                  <a:gd name="T39" fmla="*/ 68 h 72"/>
                  <a:gd name="T40" fmla="*/ 434 w 1092"/>
                  <a:gd name="T41" fmla="*/ 70 h 72"/>
                  <a:gd name="T42" fmla="*/ 544 w 1092"/>
                  <a:gd name="T43" fmla="*/ 72 h 72"/>
                  <a:gd name="T44" fmla="*/ 544 w 1092"/>
                  <a:gd name="T45" fmla="*/ 72 h 72"/>
                  <a:gd name="T46" fmla="*/ 656 w 1092"/>
                  <a:gd name="T47" fmla="*/ 70 h 72"/>
                  <a:gd name="T48" fmla="*/ 758 w 1092"/>
                  <a:gd name="T49" fmla="*/ 68 h 72"/>
                  <a:gd name="T50" fmla="*/ 852 w 1092"/>
                  <a:gd name="T51" fmla="*/ 66 h 72"/>
                  <a:gd name="T52" fmla="*/ 932 w 1092"/>
                  <a:gd name="T53" fmla="*/ 60 h 72"/>
                  <a:gd name="T54" fmla="*/ 1000 w 1092"/>
                  <a:gd name="T55" fmla="*/ 56 h 72"/>
                  <a:gd name="T56" fmla="*/ 1050 w 1092"/>
                  <a:gd name="T57" fmla="*/ 50 h 72"/>
                  <a:gd name="T58" fmla="*/ 1082 w 1092"/>
                  <a:gd name="T59" fmla="*/ 42 h 72"/>
                  <a:gd name="T60" fmla="*/ 1090 w 1092"/>
                  <a:gd name="T61" fmla="*/ 40 h 72"/>
                  <a:gd name="T62" fmla="*/ 1092 w 1092"/>
                  <a:gd name="T63" fmla="*/ 36 h 72"/>
                  <a:gd name="T64" fmla="*/ 1092 w 1092"/>
                  <a:gd name="T65" fmla="*/ 36 h 72"/>
                  <a:gd name="T66" fmla="*/ 1090 w 1092"/>
                  <a:gd name="T67" fmla="*/ 32 h 72"/>
                  <a:gd name="T68" fmla="*/ 1082 w 1092"/>
                  <a:gd name="T69" fmla="*/ 28 h 72"/>
                  <a:gd name="T70" fmla="*/ 1068 w 1092"/>
                  <a:gd name="T71" fmla="*/ 24 h 72"/>
                  <a:gd name="T72" fmla="*/ 1050 w 1092"/>
                  <a:gd name="T73" fmla="*/ 22 h 72"/>
                  <a:gd name="T74" fmla="*/ 1000 w 1092"/>
                  <a:gd name="T75" fmla="*/ 14 h 72"/>
                  <a:gd name="T76" fmla="*/ 932 w 1092"/>
                  <a:gd name="T77" fmla="*/ 10 h 72"/>
                  <a:gd name="T78" fmla="*/ 852 w 1092"/>
                  <a:gd name="T79" fmla="*/ 6 h 72"/>
                  <a:gd name="T80" fmla="*/ 758 w 1092"/>
                  <a:gd name="T81" fmla="*/ 2 h 72"/>
                  <a:gd name="T82" fmla="*/ 656 w 1092"/>
                  <a:gd name="T83" fmla="*/ 0 h 72"/>
                  <a:gd name="T84" fmla="*/ 544 w 1092"/>
                  <a:gd name="T8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2" h="72">
                    <a:moveTo>
                      <a:pt x="544" y="0"/>
                    </a:moveTo>
                    <a:lnTo>
                      <a:pt x="544" y="0"/>
                    </a:lnTo>
                    <a:lnTo>
                      <a:pt x="434" y="0"/>
                    </a:lnTo>
                    <a:lnTo>
                      <a:pt x="332" y="2"/>
                    </a:lnTo>
                    <a:lnTo>
                      <a:pt x="240" y="6"/>
                    </a:lnTo>
                    <a:lnTo>
                      <a:pt x="158" y="10"/>
                    </a:lnTo>
                    <a:lnTo>
                      <a:pt x="92" y="14"/>
                    </a:lnTo>
                    <a:lnTo>
                      <a:pt x="42" y="22"/>
                    </a:lnTo>
                    <a:lnTo>
                      <a:pt x="24" y="24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10" y="42"/>
                    </a:lnTo>
                    <a:lnTo>
                      <a:pt x="42" y="50"/>
                    </a:lnTo>
                    <a:lnTo>
                      <a:pt x="92" y="56"/>
                    </a:lnTo>
                    <a:lnTo>
                      <a:pt x="158" y="60"/>
                    </a:lnTo>
                    <a:lnTo>
                      <a:pt x="240" y="66"/>
                    </a:lnTo>
                    <a:lnTo>
                      <a:pt x="332" y="68"/>
                    </a:lnTo>
                    <a:lnTo>
                      <a:pt x="434" y="70"/>
                    </a:lnTo>
                    <a:lnTo>
                      <a:pt x="544" y="72"/>
                    </a:lnTo>
                    <a:lnTo>
                      <a:pt x="544" y="72"/>
                    </a:lnTo>
                    <a:lnTo>
                      <a:pt x="656" y="70"/>
                    </a:lnTo>
                    <a:lnTo>
                      <a:pt x="758" y="68"/>
                    </a:lnTo>
                    <a:lnTo>
                      <a:pt x="852" y="66"/>
                    </a:lnTo>
                    <a:lnTo>
                      <a:pt x="932" y="60"/>
                    </a:lnTo>
                    <a:lnTo>
                      <a:pt x="1000" y="56"/>
                    </a:lnTo>
                    <a:lnTo>
                      <a:pt x="1050" y="50"/>
                    </a:lnTo>
                    <a:lnTo>
                      <a:pt x="1082" y="42"/>
                    </a:lnTo>
                    <a:lnTo>
                      <a:pt x="1090" y="40"/>
                    </a:lnTo>
                    <a:lnTo>
                      <a:pt x="1092" y="36"/>
                    </a:lnTo>
                    <a:lnTo>
                      <a:pt x="1092" y="36"/>
                    </a:lnTo>
                    <a:lnTo>
                      <a:pt x="1090" y="32"/>
                    </a:lnTo>
                    <a:lnTo>
                      <a:pt x="1082" y="28"/>
                    </a:lnTo>
                    <a:lnTo>
                      <a:pt x="1068" y="24"/>
                    </a:lnTo>
                    <a:lnTo>
                      <a:pt x="1050" y="22"/>
                    </a:lnTo>
                    <a:lnTo>
                      <a:pt x="1000" y="14"/>
                    </a:lnTo>
                    <a:lnTo>
                      <a:pt x="932" y="10"/>
                    </a:lnTo>
                    <a:lnTo>
                      <a:pt x="852" y="6"/>
                    </a:lnTo>
                    <a:lnTo>
                      <a:pt x="758" y="2"/>
                    </a:lnTo>
                    <a:lnTo>
                      <a:pt x="656" y="0"/>
                    </a:lnTo>
                    <a:lnTo>
                      <a:pt x="5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541"/>
              <p:cNvSpPr>
                <a:spLocks noEditPoints="1"/>
              </p:cNvSpPr>
              <p:nvPr/>
            </p:nvSpPr>
            <p:spPr bwMode="auto">
              <a:xfrm>
                <a:off x="3310" y="4190"/>
                <a:ext cx="1082" cy="72"/>
              </a:xfrm>
              <a:custGeom>
                <a:avLst/>
                <a:gdLst>
                  <a:gd name="T0" fmla="*/ 538 w 1082"/>
                  <a:gd name="T1" fmla="*/ 70 h 72"/>
                  <a:gd name="T2" fmla="*/ 330 w 1082"/>
                  <a:gd name="T3" fmla="*/ 68 h 72"/>
                  <a:gd name="T4" fmla="*/ 160 w 1082"/>
                  <a:gd name="T5" fmla="*/ 60 h 72"/>
                  <a:gd name="T6" fmla="*/ 46 w 1082"/>
                  <a:gd name="T7" fmla="*/ 48 h 72"/>
                  <a:gd name="T8" fmla="*/ 6 w 1082"/>
                  <a:gd name="T9" fmla="*/ 38 h 72"/>
                  <a:gd name="T10" fmla="*/ 4 w 1082"/>
                  <a:gd name="T11" fmla="*/ 36 h 72"/>
                  <a:gd name="T12" fmla="*/ 14 w 1082"/>
                  <a:gd name="T13" fmla="*/ 28 h 72"/>
                  <a:gd name="T14" fmla="*/ 96 w 1082"/>
                  <a:gd name="T15" fmla="*/ 16 h 72"/>
                  <a:gd name="T16" fmla="*/ 238 w 1082"/>
                  <a:gd name="T17" fmla="*/ 6 h 72"/>
                  <a:gd name="T18" fmla="*/ 430 w 1082"/>
                  <a:gd name="T19" fmla="*/ 0 h 72"/>
                  <a:gd name="T20" fmla="*/ 538 w 1082"/>
                  <a:gd name="T21" fmla="*/ 0 h 72"/>
                  <a:gd name="T22" fmla="*/ 748 w 1082"/>
                  <a:gd name="T23" fmla="*/ 2 h 72"/>
                  <a:gd name="T24" fmla="*/ 920 w 1082"/>
                  <a:gd name="T25" fmla="*/ 10 h 72"/>
                  <a:gd name="T26" fmla="*/ 1034 w 1082"/>
                  <a:gd name="T27" fmla="*/ 22 h 72"/>
                  <a:gd name="T28" fmla="*/ 1074 w 1082"/>
                  <a:gd name="T29" fmla="*/ 32 h 72"/>
                  <a:gd name="T30" fmla="*/ 1076 w 1082"/>
                  <a:gd name="T31" fmla="*/ 36 h 72"/>
                  <a:gd name="T32" fmla="*/ 1066 w 1082"/>
                  <a:gd name="T33" fmla="*/ 42 h 72"/>
                  <a:gd name="T34" fmla="*/ 986 w 1082"/>
                  <a:gd name="T35" fmla="*/ 54 h 72"/>
                  <a:gd name="T36" fmla="*/ 840 w 1082"/>
                  <a:gd name="T37" fmla="*/ 64 h 72"/>
                  <a:gd name="T38" fmla="*/ 648 w 1082"/>
                  <a:gd name="T39" fmla="*/ 70 h 72"/>
                  <a:gd name="T40" fmla="*/ 538 w 1082"/>
                  <a:gd name="T41" fmla="*/ 0 h 72"/>
                  <a:gd name="T42" fmla="*/ 428 w 1082"/>
                  <a:gd name="T43" fmla="*/ 0 h 72"/>
                  <a:gd name="T44" fmla="*/ 236 w 1082"/>
                  <a:gd name="T45" fmla="*/ 6 h 72"/>
                  <a:gd name="T46" fmla="*/ 90 w 1082"/>
                  <a:gd name="T47" fmla="*/ 16 h 72"/>
                  <a:gd name="T48" fmla="*/ 24 w 1082"/>
                  <a:gd name="T49" fmla="*/ 24 h 72"/>
                  <a:gd name="T50" fmla="*/ 2 w 1082"/>
                  <a:gd name="T51" fmla="*/ 32 h 72"/>
                  <a:gd name="T52" fmla="*/ 0 w 1082"/>
                  <a:gd name="T53" fmla="*/ 36 h 72"/>
                  <a:gd name="T54" fmla="*/ 10 w 1082"/>
                  <a:gd name="T55" fmla="*/ 42 h 72"/>
                  <a:gd name="T56" fmla="*/ 90 w 1082"/>
                  <a:gd name="T57" fmla="*/ 56 h 72"/>
                  <a:gd name="T58" fmla="*/ 236 w 1082"/>
                  <a:gd name="T59" fmla="*/ 64 h 72"/>
                  <a:gd name="T60" fmla="*/ 428 w 1082"/>
                  <a:gd name="T61" fmla="*/ 70 h 72"/>
                  <a:gd name="T62" fmla="*/ 538 w 1082"/>
                  <a:gd name="T63" fmla="*/ 72 h 72"/>
                  <a:gd name="T64" fmla="*/ 750 w 1082"/>
                  <a:gd name="T65" fmla="*/ 68 h 72"/>
                  <a:gd name="T66" fmla="*/ 924 w 1082"/>
                  <a:gd name="T67" fmla="*/ 60 h 72"/>
                  <a:gd name="T68" fmla="*/ 1040 w 1082"/>
                  <a:gd name="T69" fmla="*/ 50 h 72"/>
                  <a:gd name="T70" fmla="*/ 1078 w 1082"/>
                  <a:gd name="T71" fmla="*/ 40 h 72"/>
                  <a:gd name="T72" fmla="*/ 1082 w 1082"/>
                  <a:gd name="T73" fmla="*/ 36 h 72"/>
                  <a:gd name="T74" fmla="*/ 1070 w 1082"/>
                  <a:gd name="T75" fmla="*/ 28 h 72"/>
                  <a:gd name="T76" fmla="*/ 1040 w 1082"/>
                  <a:gd name="T77" fmla="*/ 22 h 72"/>
                  <a:gd name="T78" fmla="*/ 924 w 1082"/>
                  <a:gd name="T79" fmla="*/ 10 h 72"/>
                  <a:gd name="T80" fmla="*/ 750 w 1082"/>
                  <a:gd name="T81" fmla="*/ 2 h 72"/>
                  <a:gd name="T82" fmla="*/ 538 w 1082"/>
                  <a:gd name="T8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82" h="72">
                    <a:moveTo>
                      <a:pt x="538" y="70"/>
                    </a:moveTo>
                    <a:lnTo>
                      <a:pt x="538" y="70"/>
                    </a:lnTo>
                    <a:lnTo>
                      <a:pt x="430" y="70"/>
                    </a:lnTo>
                    <a:lnTo>
                      <a:pt x="330" y="68"/>
                    </a:lnTo>
                    <a:lnTo>
                      <a:pt x="238" y="64"/>
                    </a:lnTo>
                    <a:lnTo>
                      <a:pt x="160" y="60"/>
                    </a:lnTo>
                    <a:lnTo>
                      <a:pt x="96" y="54"/>
                    </a:lnTo>
                    <a:lnTo>
                      <a:pt x="46" y="48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2"/>
                    </a:lnTo>
                    <a:lnTo>
                      <a:pt x="14" y="28"/>
                    </a:lnTo>
                    <a:lnTo>
                      <a:pt x="46" y="22"/>
                    </a:lnTo>
                    <a:lnTo>
                      <a:pt x="96" y="16"/>
                    </a:lnTo>
                    <a:lnTo>
                      <a:pt x="160" y="10"/>
                    </a:lnTo>
                    <a:lnTo>
                      <a:pt x="238" y="6"/>
                    </a:lnTo>
                    <a:lnTo>
                      <a:pt x="330" y="2"/>
                    </a:lnTo>
                    <a:lnTo>
                      <a:pt x="430" y="0"/>
                    </a:lnTo>
                    <a:lnTo>
                      <a:pt x="538" y="0"/>
                    </a:lnTo>
                    <a:lnTo>
                      <a:pt x="538" y="0"/>
                    </a:lnTo>
                    <a:lnTo>
                      <a:pt x="648" y="0"/>
                    </a:lnTo>
                    <a:lnTo>
                      <a:pt x="748" y="2"/>
                    </a:lnTo>
                    <a:lnTo>
                      <a:pt x="840" y="6"/>
                    </a:lnTo>
                    <a:lnTo>
                      <a:pt x="920" y="10"/>
                    </a:lnTo>
                    <a:lnTo>
                      <a:pt x="986" y="16"/>
                    </a:lnTo>
                    <a:lnTo>
                      <a:pt x="1034" y="22"/>
                    </a:lnTo>
                    <a:lnTo>
                      <a:pt x="1066" y="28"/>
                    </a:lnTo>
                    <a:lnTo>
                      <a:pt x="1074" y="32"/>
                    </a:lnTo>
                    <a:lnTo>
                      <a:pt x="1076" y="36"/>
                    </a:lnTo>
                    <a:lnTo>
                      <a:pt x="1076" y="36"/>
                    </a:lnTo>
                    <a:lnTo>
                      <a:pt x="1074" y="38"/>
                    </a:lnTo>
                    <a:lnTo>
                      <a:pt x="1066" y="42"/>
                    </a:lnTo>
                    <a:lnTo>
                      <a:pt x="1034" y="48"/>
                    </a:lnTo>
                    <a:lnTo>
                      <a:pt x="986" y="54"/>
                    </a:lnTo>
                    <a:lnTo>
                      <a:pt x="920" y="60"/>
                    </a:lnTo>
                    <a:lnTo>
                      <a:pt x="840" y="64"/>
                    </a:lnTo>
                    <a:lnTo>
                      <a:pt x="748" y="68"/>
                    </a:lnTo>
                    <a:lnTo>
                      <a:pt x="648" y="70"/>
                    </a:lnTo>
                    <a:lnTo>
                      <a:pt x="538" y="70"/>
                    </a:lnTo>
                    <a:close/>
                    <a:moveTo>
                      <a:pt x="538" y="0"/>
                    </a:moveTo>
                    <a:lnTo>
                      <a:pt x="538" y="0"/>
                    </a:lnTo>
                    <a:lnTo>
                      <a:pt x="428" y="0"/>
                    </a:lnTo>
                    <a:lnTo>
                      <a:pt x="328" y="2"/>
                    </a:lnTo>
                    <a:lnTo>
                      <a:pt x="236" y="6"/>
                    </a:lnTo>
                    <a:lnTo>
                      <a:pt x="156" y="10"/>
                    </a:lnTo>
                    <a:lnTo>
                      <a:pt x="90" y="16"/>
                    </a:lnTo>
                    <a:lnTo>
                      <a:pt x="42" y="22"/>
                    </a:lnTo>
                    <a:lnTo>
                      <a:pt x="24" y="24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10" y="42"/>
                    </a:lnTo>
                    <a:lnTo>
                      <a:pt x="42" y="50"/>
                    </a:lnTo>
                    <a:lnTo>
                      <a:pt x="90" y="56"/>
                    </a:lnTo>
                    <a:lnTo>
                      <a:pt x="156" y="60"/>
                    </a:lnTo>
                    <a:lnTo>
                      <a:pt x="236" y="64"/>
                    </a:lnTo>
                    <a:lnTo>
                      <a:pt x="328" y="68"/>
                    </a:lnTo>
                    <a:lnTo>
                      <a:pt x="428" y="70"/>
                    </a:lnTo>
                    <a:lnTo>
                      <a:pt x="538" y="72"/>
                    </a:lnTo>
                    <a:lnTo>
                      <a:pt x="538" y="72"/>
                    </a:lnTo>
                    <a:lnTo>
                      <a:pt x="648" y="70"/>
                    </a:lnTo>
                    <a:lnTo>
                      <a:pt x="750" y="68"/>
                    </a:lnTo>
                    <a:lnTo>
                      <a:pt x="842" y="64"/>
                    </a:lnTo>
                    <a:lnTo>
                      <a:pt x="924" y="60"/>
                    </a:lnTo>
                    <a:lnTo>
                      <a:pt x="990" y="56"/>
                    </a:lnTo>
                    <a:lnTo>
                      <a:pt x="1040" y="50"/>
                    </a:lnTo>
                    <a:lnTo>
                      <a:pt x="1070" y="42"/>
                    </a:lnTo>
                    <a:lnTo>
                      <a:pt x="1078" y="40"/>
                    </a:lnTo>
                    <a:lnTo>
                      <a:pt x="1082" y="36"/>
                    </a:lnTo>
                    <a:lnTo>
                      <a:pt x="1082" y="36"/>
                    </a:lnTo>
                    <a:lnTo>
                      <a:pt x="1078" y="32"/>
                    </a:lnTo>
                    <a:lnTo>
                      <a:pt x="1070" y="28"/>
                    </a:lnTo>
                    <a:lnTo>
                      <a:pt x="1058" y="24"/>
                    </a:lnTo>
                    <a:lnTo>
                      <a:pt x="1040" y="22"/>
                    </a:lnTo>
                    <a:lnTo>
                      <a:pt x="990" y="16"/>
                    </a:lnTo>
                    <a:lnTo>
                      <a:pt x="924" y="10"/>
                    </a:lnTo>
                    <a:lnTo>
                      <a:pt x="842" y="6"/>
                    </a:lnTo>
                    <a:lnTo>
                      <a:pt x="750" y="2"/>
                    </a:lnTo>
                    <a:lnTo>
                      <a:pt x="648" y="0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A7A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542"/>
              <p:cNvSpPr>
                <a:spLocks/>
              </p:cNvSpPr>
              <p:nvPr/>
            </p:nvSpPr>
            <p:spPr bwMode="auto">
              <a:xfrm>
                <a:off x="3314" y="4190"/>
                <a:ext cx="1072" cy="70"/>
              </a:xfrm>
              <a:custGeom>
                <a:avLst/>
                <a:gdLst>
                  <a:gd name="T0" fmla="*/ 534 w 1072"/>
                  <a:gd name="T1" fmla="*/ 70 h 70"/>
                  <a:gd name="T2" fmla="*/ 534 w 1072"/>
                  <a:gd name="T3" fmla="*/ 70 h 70"/>
                  <a:gd name="T4" fmla="*/ 426 w 1072"/>
                  <a:gd name="T5" fmla="*/ 70 h 70"/>
                  <a:gd name="T6" fmla="*/ 326 w 1072"/>
                  <a:gd name="T7" fmla="*/ 68 h 70"/>
                  <a:gd name="T8" fmla="*/ 234 w 1072"/>
                  <a:gd name="T9" fmla="*/ 64 h 70"/>
                  <a:gd name="T10" fmla="*/ 156 w 1072"/>
                  <a:gd name="T11" fmla="*/ 60 h 70"/>
                  <a:gd name="T12" fmla="*/ 92 w 1072"/>
                  <a:gd name="T13" fmla="*/ 54 h 70"/>
                  <a:gd name="T14" fmla="*/ 42 w 1072"/>
                  <a:gd name="T15" fmla="*/ 48 h 70"/>
                  <a:gd name="T16" fmla="*/ 10 w 1072"/>
                  <a:gd name="T17" fmla="*/ 42 h 70"/>
                  <a:gd name="T18" fmla="*/ 2 w 1072"/>
                  <a:gd name="T19" fmla="*/ 38 h 70"/>
                  <a:gd name="T20" fmla="*/ 0 w 1072"/>
                  <a:gd name="T21" fmla="*/ 36 h 70"/>
                  <a:gd name="T22" fmla="*/ 0 w 1072"/>
                  <a:gd name="T23" fmla="*/ 36 h 70"/>
                  <a:gd name="T24" fmla="*/ 2 w 1072"/>
                  <a:gd name="T25" fmla="*/ 32 h 70"/>
                  <a:gd name="T26" fmla="*/ 10 w 1072"/>
                  <a:gd name="T27" fmla="*/ 28 h 70"/>
                  <a:gd name="T28" fmla="*/ 42 w 1072"/>
                  <a:gd name="T29" fmla="*/ 22 h 70"/>
                  <a:gd name="T30" fmla="*/ 92 w 1072"/>
                  <a:gd name="T31" fmla="*/ 16 h 70"/>
                  <a:gd name="T32" fmla="*/ 156 w 1072"/>
                  <a:gd name="T33" fmla="*/ 10 h 70"/>
                  <a:gd name="T34" fmla="*/ 234 w 1072"/>
                  <a:gd name="T35" fmla="*/ 6 h 70"/>
                  <a:gd name="T36" fmla="*/ 326 w 1072"/>
                  <a:gd name="T37" fmla="*/ 2 h 70"/>
                  <a:gd name="T38" fmla="*/ 426 w 1072"/>
                  <a:gd name="T39" fmla="*/ 0 h 70"/>
                  <a:gd name="T40" fmla="*/ 534 w 1072"/>
                  <a:gd name="T41" fmla="*/ 0 h 70"/>
                  <a:gd name="T42" fmla="*/ 534 w 1072"/>
                  <a:gd name="T43" fmla="*/ 0 h 70"/>
                  <a:gd name="T44" fmla="*/ 644 w 1072"/>
                  <a:gd name="T45" fmla="*/ 0 h 70"/>
                  <a:gd name="T46" fmla="*/ 744 w 1072"/>
                  <a:gd name="T47" fmla="*/ 2 h 70"/>
                  <a:gd name="T48" fmla="*/ 836 w 1072"/>
                  <a:gd name="T49" fmla="*/ 6 h 70"/>
                  <a:gd name="T50" fmla="*/ 916 w 1072"/>
                  <a:gd name="T51" fmla="*/ 10 h 70"/>
                  <a:gd name="T52" fmla="*/ 982 w 1072"/>
                  <a:gd name="T53" fmla="*/ 16 h 70"/>
                  <a:gd name="T54" fmla="*/ 1030 w 1072"/>
                  <a:gd name="T55" fmla="*/ 22 h 70"/>
                  <a:gd name="T56" fmla="*/ 1062 w 1072"/>
                  <a:gd name="T57" fmla="*/ 28 h 70"/>
                  <a:gd name="T58" fmla="*/ 1070 w 1072"/>
                  <a:gd name="T59" fmla="*/ 32 h 70"/>
                  <a:gd name="T60" fmla="*/ 1072 w 1072"/>
                  <a:gd name="T61" fmla="*/ 36 h 70"/>
                  <a:gd name="T62" fmla="*/ 1072 w 1072"/>
                  <a:gd name="T63" fmla="*/ 36 h 70"/>
                  <a:gd name="T64" fmla="*/ 1070 w 1072"/>
                  <a:gd name="T65" fmla="*/ 38 h 70"/>
                  <a:gd name="T66" fmla="*/ 1062 w 1072"/>
                  <a:gd name="T67" fmla="*/ 42 h 70"/>
                  <a:gd name="T68" fmla="*/ 1030 w 1072"/>
                  <a:gd name="T69" fmla="*/ 48 h 70"/>
                  <a:gd name="T70" fmla="*/ 982 w 1072"/>
                  <a:gd name="T71" fmla="*/ 54 h 70"/>
                  <a:gd name="T72" fmla="*/ 916 w 1072"/>
                  <a:gd name="T73" fmla="*/ 60 h 70"/>
                  <a:gd name="T74" fmla="*/ 836 w 1072"/>
                  <a:gd name="T75" fmla="*/ 64 h 70"/>
                  <a:gd name="T76" fmla="*/ 744 w 1072"/>
                  <a:gd name="T77" fmla="*/ 68 h 70"/>
                  <a:gd name="T78" fmla="*/ 644 w 1072"/>
                  <a:gd name="T79" fmla="*/ 70 h 70"/>
                  <a:gd name="T80" fmla="*/ 534 w 1072"/>
                  <a:gd name="T8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2" h="70">
                    <a:moveTo>
                      <a:pt x="534" y="70"/>
                    </a:moveTo>
                    <a:lnTo>
                      <a:pt x="534" y="70"/>
                    </a:lnTo>
                    <a:lnTo>
                      <a:pt x="426" y="70"/>
                    </a:lnTo>
                    <a:lnTo>
                      <a:pt x="326" y="68"/>
                    </a:lnTo>
                    <a:lnTo>
                      <a:pt x="234" y="64"/>
                    </a:lnTo>
                    <a:lnTo>
                      <a:pt x="156" y="60"/>
                    </a:lnTo>
                    <a:lnTo>
                      <a:pt x="92" y="54"/>
                    </a:lnTo>
                    <a:lnTo>
                      <a:pt x="42" y="48"/>
                    </a:lnTo>
                    <a:lnTo>
                      <a:pt x="10" y="42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10" y="28"/>
                    </a:lnTo>
                    <a:lnTo>
                      <a:pt x="42" y="22"/>
                    </a:lnTo>
                    <a:lnTo>
                      <a:pt x="92" y="16"/>
                    </a:lnTo>
                    <a:lnTo>
                      <a:pt x="156" y="10"/>
                    </a:lnTo>
                    <a:lnTo>
                      <a:pt x="234" y="6"/>
                    </a:lnTo>
                    <a:lnTo>
                      <a:pt x="326" y="2"/>
                    </a:lnTo>
                    <a:lnTo>
                      <a:pt x="426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644" y="0"/>
                    </a:lnTo>
                    <a:lnTo>
                      <a:pt x="744" y="2"/>
                    </a:lnTo>
                    <a:lnTo>
                      <a:pt x="836" y="6"/>
                    </a:lnTo>
                    <a:lnTo>
                      <a:pt x="916" y="10"/>
                    </a:lnTo>
                    <a:lnTo>
                      <a:pt x="982" y="16"/>
                    </a:lnTo>
                    <a:lnTo>
                      <a:pt x="1030" y="22"/>
                    </a:lnTo>
                    <a:lnTo>
                      <a:pt x="1062" y="28"/>
                    </a:lnTo>
                    <a:lnTo>
                      <a:pt x="1070" y="32"/>
                    </a:lnTo>
                    <a:lnTo>
                      <a:pt x="1072" y="36"/>
                    </a:lnTo>
                    <a:lnTo>
                      <a:pt x="1072" y="36"/>
                    </a:lnTo>
                    <a:lnTo>
                      <a:pt x="1070" y="38"/>
                    </a:lnTo>
                    <a:lnTo>
                      <a:pt x="1062" y="42"/>
                    </a:lnTo>
                    <a:lnTo>
                      <a:pt x="1030" y="48"/>
                    </a:lnTo>
                    <a:lnTo>
                      <a:pt x="982" y="54"/>
                    </a:lnTo>
                    <a:lnTo>
                      <a:pt x="916" y="60"/>
                    </a:lnTo>
                    <a:lnTo>
                      <a:pt x="836" y="64"/>
                    </a:lnTo>
                    <a:lnTo>
                      <a:pt x="744" y="68"/>
                    </a:lnTo>
                    <a:lnTo>
                      <a:pt x="644" y="70"/>
                    </a:lnTo>
                    <a:lnTo>
                      <a:pt x="534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543"/>
              <p:cNvSpPr>
                <a:spLocks/>
              </p:cNvSpPr>
              <p:nvPr/>
            </p:nvSpPr>
            <p:spPr bwMode="auto">
              <a:xfrm>
                <a:off x="3310" y="4190"/>
                <a:ext cx="1082" cy="72"/>
              </a:xfrm>
              <a:custGeom>
                <a:avLst/>
                <a:gdLst>
                  <a:gd name="T0" fmla="*/ 538 w 1082"/>
                  <a:gd name="T1" fmla="*/ 0 h 72"/>
                  <a:gd name="T2" fmla="*/ 538 w 1082"/>
                  <a:gd name="T3" fmla="*/ 0 h 72"/>
                  <a:gd name="T4" fmla="*/ 428 w 1082"/>
                  <a:gd name="T5" fmla="*/ 0 h 72"/>
                  <a:gd name="T6" fmla="*/ 328 w 1082"/>
                  <a:gd name="T7" fmla="*/ 2 h 72"/>
                  <a:gd name="T8" fmla="*/ 236 w 1082"/>
                  <a:gd name="T9" fmla="*/ 6 h 72"/>
                  <a:gd name="T10" fmla="*/ 156 w 1082"/>
                  <a:gd name="T11" fmla="*/ 10 h 72"/>
                  <a:gd name="T12" fmla="*/ 90 w 1082"/>
                  <a:gd name="T13" fmla="*/ 16 h 72"/>
                  <a:gd name="T14" fmla="*/ 42 w 1082"/>
                  <a:gd name="T15" fmla="*/ 22 h 72"/>
                  <a:gd name="T16" fmla="*/ 24 w 1082"/>
                  <a:gd name="T17" fmla="*/ 24 h 72"/>
                  <a:gd name="T18" fmla="*/ 10 w 1082"/>
                  <a:gd name="T19" fmla="*/ 28 h 72"/>
                  <a:gd name="T20" fmla="*/ 2 w 1082"/>
                  <a:gd name="T21" fmla="*/ 32 h 72"/>
                  <a:gd name="T22" fmla="*/ 0 w 1082"/>
                  <a:gd name="T23" fmla="*/ 36 h 72"/>
                  <a:gd name="T24" fmla="*/ 0 w 1082"/>
                  <a:gd name="T25" fmla="*/ 36 h 72"/>
                  <a:gd name="T26" fmla="*/ 2 w 1082"/>
                  <a:gd name="T27" fmla="*/ 40 h 72"/>
                  <a:gd name="T28" fmla="*/ 10 w 1082"/>
                  <a:gd name="T29" fmla="*/ 42 h 72"/>
                  <a:gd name="T30" fmla="*/ 42 w 1082"/>
                  <a:gd name="T31" fmla="*/ 50 h 72"/>
                  <a:gd name="T32" fmla="*/ 90 w 1082"/>
                  <a:gd name="T33" fmla="*/ 56 h 72"/>
                  <a:gd name="T34" fmla="*/ 156 w 1082"/>
                  <a:gd name="T35" fmla="*/ 60 h 72"/>
                  <a:gd name="T36" fmla="*/ 236 w 1082"/>
                  <a:gd name="T37" fmla="*/ 64 h 72"/>
                  <a:gd name="T38" fmla="*/ 328 w 1082"/>
                  <a:gd name="T39" fmla="*/ 68 h 72"/>
                  <a:gd name="T40" fmla="*/ 428 w 1082"/>
                  <a:gd name="T41" fmla="*/ 70 h 72"/>
                  <a:gd name="T42" fmla="*/ 538 w 1082"/>
                  <a:gd name="T43" fmla="*/ 72 h 72"/>
                  <a:gd name="T44" fmla="*/ 538 w 1082"/>
                  <a:gd name="T45" fmla="*/ 72 h 72"/>
                  <a:gd name="T46" fmla="*/ 648 w 1082"/>
                  <a:gd name="T47" fmla="*/ 70 h 72"/>
                  <a:gd name="T48" fmla="*/ 750 w 1082"/>
                  <a:gd name="T49" fmla="*/ 68 h 72"/>
                  <a:gd name="T50" fmla="*/ 842 w 1082"/>
                  <a:gd name="T51" fmla="*/ 64 h 72"/>
                  <a:gd name="T52" fmla="*/ 924 w 1082"/>
                  <a:gd name="T53" fmla="*/ 60 h 72"/>
                  <a:gd name="T54" fmla="*/ 990 w 1082"/>
                  <a:gd name="T55" fmla="*/ 56 h 72"/>
                  <a:gd name="T56" fmla="*/ 1040 w 1082"/>
                  <a:gd name="T57" fmla="*/ 50 h 72"/>
                  <a:gd name="T58" fmla="*/ 1070 w 1082"/>
                  <a:gd name="T59" fmla="*/ 42 h 72"/>
                  <a:gd name="T60" fmla="*/ 1078 w 1082"/>
                  <a:gd name="T61" fmla="*/ 40 h 72"/>
                  <a:gd name="T62" fmla="*/ 1082 w 1082"/>
                  <a:gd name="T63" fmla="*/ 36 h 72"/>
                  <a:gd name="T64" fmla="*/ 1082 w 1082"/>
                  <a:gd name="T65" fmla="*/ 36 h 72"/>
                  <a:gd name="T66" fmla="*/ 1078 w 1082"/>
                  <a:gd name="T67" fmla="*/ 32 h 72"/>
                  <a:gd name="T68" fmla="*/ 1070 w 1082"/>
                  <a:gd name="T69" fmla="*/ 28 h 72"/>
                  <a:gd name="T70" fmla="*/ 1058 w 1082"/>
                  <a:gd name="T71" fmla="*/ 24 h 72"/>
                  <a:gd name="T72" fmla="*/ 1040 w 1082"/>
                  <a:gd name="T73" fmla="*/ 22 h 72"/>
                  <a:gd name="T74" fmla="*/ 990 w 1082"/>
                  <a:gd name="T75" fmla="*/ 16 h 72"/>
                  <a:gd name="T76" fmla="*/ 924 w 1082"/>
                  <a:gd name="T77" fmla="*/ 10 h 72"/>
                  <a:gd name="T78" fmla="*/ 842 w 1082"/>
                  <a:gd name="T79" fmla="*/ 6 h 72"/>
                  <a:gd name="T80" fmla="*/ 750 w 1082"/>
                  <a:gd name="T81" fmla="*/ 2 h 72"/>
                  <a:gd name="T82" fmla="*/ 648 w 1082"/>
                  <a:gd name="T83" fmla="*/ 0 h 72"/>
                  <a:gd name="T84" fmla="*/ 538 w 1082"/>
                  <a:gd name="T8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2" h="72">
                    <a:moveTo>
                      <a:pt x="538" y="0"/>
                    </a:moveTo>
                    <a:lnTo>
                      <a:pt x="538" y="0"/>
                    </a:lnTo>
                    <a:lnTo>
                      <a:pt x="428" y="0"/>
                    </a:lnTo>
                    <a:lnTo>
                      <a:pt x="328" y="2"/>
                    </a:lnTo>
                    <a:lnTo>
                      <a:pt x="236" y="6"/>
                    </a:lnTo>
                    <a:lnTo>
                      <a:pt x="156" y="10"/>
                    </a:lnTo>
                    <a:lnTo>
                      <a:pt x="90" y="16"/>
                    </a:lnTo>
                    <a:lnTo>
                      <a:pt x="42" y="22"/>
                    </a:lnTo>
                    <a:lnTo>
                      <a:pt x="24" y="24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10" y="42"/>
                    </a:lnTo>
                    <a:lnTo>
                      <a:pt x="42" y="50"/>
                    </a:lnTo>
                    <a:lnTo>
                      <a:pt x="90" y="56"/>
                    </a:lnTo>
                    <a:lnTo>
                      <a:pt x="156" y="60"/>
                    </a:lnTo>
                    <a:lnTo>
                      <a:pt x="236" y="64"/>
                    </a:lnTo>
                    <a:lnTo>
                      <a:pt x="328" y="68"/>
                    </a:lnTo>
                    <a:lnTo>
                      <a:pt x="428" y="70"/>
                    </a:lnTo>
                    <a:lnTo>
                      <a:pt x="538" y="72"/>
                    </a:lnTo>
                    <a:lnTo>
                      <a:pt x="538" y="72"/>
                    </a:lnTo>
                    <a:lnTo>
                      <a:pt x="648" y="70"/>
                    </a:lnTo>
                    <a:lnTo>
                      <a:pt x="750" y="68"/>
                    </a:lnTo>
                    <a:lnTo>
                      <a:pt x="842" y="64"/>
                    </a:lnTo>
                    <a:lnTo>
                      <a:pt x="924" y="60"/>
                    </a:lnTo>
                    <a:lnTo>
                      <a:pt x="990" y="56"/>
                    </a:lnTo>
                    <a:lnTo>
                      <a:pt x="1040" y="50"/>
                    </a:lnTo>
                    <a:lnTo>
                      <a:pt x="1070" y="42"/>
                    </a:lnTo>
                    <a:lnTo>
                      <a:pt x="1078" y="40"/>
                    </a:lnTo>
                    <a:lnTo>
                      <a:pt x="1082" y="36"/>
                    </a:lnTo>
                    <a:lnTo>
                      <a:pt x="1082" y="36"/>
                    </a:lnTo>
                    <a:lnTo>
                      <a:pt x="1078" y="32"/>
                    </a:lnTo>
                    <a:lnTo>
                      <a:pt x="1070" y="28"/>
                    </a:lnTo>
                    <a:lnTo>
                      <a:pt x="1058" y="24"/>
                    </a:lnTo>
                    <a:lnTo>
                      <a:pt x="1040" y="22"/>
                    </a:lnTo>
                    <a:lnTo>
                      <a:pt x="990" y="16"/>
                    </a:lnTo>
                    <a:lnTo>
                      <a:pt x="924" y="10"/>
                    </a:lnTo>
                    <a:lnTo>
                      <a:pt x="842" y="6"/>
                    </a:lnTo>
                    <a:lnTo>
                      <a:pt x="750" y="2"/>
                    </a:lnTo>
                    <a:lnTo>
                      <a:pt x="648" y="0"/>
                    </a:lnTo>
                    <a:lnTo>
                      <a:pt x="5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544"/>
              <p:cNvSpPr>
                <a:spLocks noEditPoints="1"/>
              </p:cNvSpPr>
              <p:nvPr/>
            </p:nvSpPr>
            <p:spPr bwMode="auto">
              <a:xfrm>
                <a:off x="3314" y="4190"/>
                <a:ext cx="1072" cy="70"/>
              </a:xfrm>
              <a:custGeom>
                <a:avLst/>
                <a:gdLst>
                  <a:gd name="T0" fmla="*/ 534 w 1072"/>
                  <a:gd name="T1" fmla="*/ 70 h 70"/>
                  <a:gd name="T2" fmla="*/ 328 w 1072"/>
                  <a:gd name="T3" fmla="*/ 68 h 70"/>
                  <a:gd name="T4" fmla="*/ 160 w 1072"/>
                  <a:gd name="T5" fmla="*/ 60 h 70"/>
                  <a:gd name="T6" fmla="*/ 46 w 1072"/>
                  <a:gd name="T7" fmla="*/ 48 h 70"/>
                  <a:gd name="T8" fmla="*/ 8 w 1072"/>
                  <a:gd name="T9" fmla="*/ 38 h 70"/>
                  <a:gd name="T10" fmla="*/ 6 w 1072"/>
                  <a:gd name="T11" fmla="*/ 36 h 70"/>
                  <a:gd name="T12" fmla="*/ 16 w 1072"/>
                  <a:gd name="T13" fmla="*/ 28 h 70"/>
                  <a:gd name="T14" fmla="*/ 96 w 1072"/>
                  <a:gd name="T15" fmla="*/ 16 h 70"/>
                  <a:gd name="T16" fmla="*/ 238 w 1072"/>
                  <a:gd name="T17" fmla="*/ 6 h 70"/>
                  <a:gd name="T18" fmla="*/ 426 w 1072"/>
                  <a:gd name="T19" fmla="*/ 0 h 70"/>
                  <a:gd name="T20" fmla="*/ 534 w 1072"/>
                  <a:gd name="T21" fmla="*/ 0 h 70"/>
                  <a:gd name="T22" fmla="*/ 742 w 1072"/>
                  <a:gd name="T23" fmla="*/ 2 h 70"/>
                  <a:gd name="T24" fmla="*/ 912 w 1072"/>
                  <a:gd name="T25" fmla="*/ 10 h 70"/>
                  <a:gd name="T26" fmla="*/ 1026 w 1072"/>
                  <a:gd name="T27" fmla="*/ 22 h 70"/>
                  <a:gd name="T28" fmla="*/ 1064 w 1072"/>
                  <a:gd name="T29" fmla="*/ 32 h 70"/>
                  <a:gd name="T30" fmla="*/ 1068 w 1072"/>
                  <a:gd name="T31" fmla="*/ 36 h 70"/>
                  <a:gd name="T32" fmla="*/ 1056 w 1072"/>
                  <a:gd name="T33" fmla="*/ 42 h 70"/>
                  <a:gd name="T34" fmla="*/ 976 w 1072"/>
                  <a:gd name="T35" fmla="*/ 54 h 70"/>
                  <a:gd name="T36" fmla="*/ 834 w 1072"/>
                  <a:gd name="T37" fmla="*/ 64 h 70"/>
                  <a:gd name="T38" fmla="*/ 642 w 1072"/>
                  <a:gd name="T39" fmla="*/ 70 h 70"/>
                  <a:gd name="T40" fmla="*/ 534 w 1072"/>
                  <a:gd name="T41" fmla="*/ 0 h 70"/>
                  <a:gd name="T42" fmla="*/ 426 w 1072"/>
                  <a:gd name="T43" fmla="*/ 0 h 70"/>
                  <a:gd name="T44" fmla="*/ 234 w 1072"/>
                  <a:gd name="T45" fmla="*/ 6 h 70"/>
                  <a:gd name="T46" fmla="*/ 92 w 1072"/>
                  <a:gd name="T47" fmla="*/ 16 h 70"/>
                  <a:gd name="T48" fmla="*/ 10 w 1072"/>
                  <a:gd name="T49" fmla="*/ 28 h 70"/>
                  <a:gd name="T50" fmla="*/ 0 w 1072"/>
                  <a:gd name="T51" fmla="*/ 36 h 70"/>
                  <a:gd name="T52" fmla="*/ 2 w 1072"/>
                  <a:gd name="T53" fmla="*/ 38 h 70"/>
                  <a:gd name="T54" fmla="*/ 42 w 1072"/>
                  <a:gd name="T55" fmla="*/ 48 h 70"/>
                  <a:gd name="T56" fmla="*/ 156 w 1072"/>
                  <a:gd name="T57" fmla="*/ 60 h 70"/>
                  <a:gd name="T58" fmla="*/ 326 w 1072"/>
                  <a:gd name="T59" fmla="*/ 68 h 70"/>
                  <a:gd name="T60" fmla="*/ 534 w 1072"/>
                  <a:gd name="T61" fmla="*/ 70 h 70"/>
                  <a:gd name="T62" fmla="*/ 644 w 1072"/>
                  <a:gd name="T63" fmla="*/ 70 h 70"/>
                  <a:gd name="T64" fmla="*/ 836 w 1072"/>
                  <a:gd name="T65" fmla="*/ 64 h 70"/>
                  <a:gd name="T66" fmla="*/ 982 w 1072"/>
                  <a:gd name="T67" fmla="*/ 54 h 70"/>
                  <a:gd name="T68" fmla="*/ 1062 w 1072"/>
                  <a:gd name="T69" fmla="*/ 42 h 70"/>
                  <a:gd name="T70" fmla="*/ 1072 w 1072"/>
                  <a:gd name="T71" fmla="*/ 36 h 70"/>
                  <a:gd name="T72" fmla="*/ 1070 w 1072"/>
                  <a:gd name="T73" fmla="*/ 32 h 70"/>
                  <a:gd name="T74" fmla="*/ 1030 w 1072"/>
                  <a:gd name="T75" fmla="*/ 22 h 70"/>
                  <a:gd name="T76" fmla="*/ 916 w 1072"/>
                  <a:gd name="T77" fmla="*/ 10 h 70"/>
                  <a:gd name="T78" fmla="*/ 744 w 1072"/>
                  <a:gd name="T79" fmla="*/ 2 h 70"/>
                  <a:gd name="T80" fmla="*/ 534 w 107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2" h="70">
                    <a:moveTo>
                      <a:pt x="534" y="70"/>
                    </a:moveTo>
                    <a:lnTo>
                      <a:pt x="534" y="70"/>
                    </a:lnTo>
                    <a:lnTo>
                      <a:pt x="426" y="70"/>
                    </a:lnTo>
                    <a:lnTo>
                      <a:pt x="328" y="68"/>
                    </a:lnTo>
                    <a:lnTo>
                      <a:pt x="238" y="64"/>
                    </a:lnTo>
                    <a:lnTo>
                      <a:pt x="160" y="60"/>
                    </a:lnTo>
                    <a:lnTo>
                      <a:pt x="96" y="54"/>
                    </a:lnTo>
                    <a:lnTo>
                      <a:pt x="46" y="48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2"/>
                    </a:lnTo>
                    <a:lnTo>
                      <a:pt x="16" y="28"/>
                    </a:lnTo>
                    <a:lnTo>
                      <a:pt x="46" y="22"/>
                    </a:lnTo>
                    <a:lnTo>
                      <a:pt x="96" y="16"/>
                    </a:lnTo>
                    <a:lnTo>
                      <a:pt x="160" y="10"/>
                    </a:lnTo>
                    <a:lnTo>
                      <a:pt x="238" y="6"/>
                    </a:lnTo>
                    <a:lnTo>
                      <a:pt x="328" y="2"/>
                    </a:lnTo>
                    <a:lnTo>
                      <a:pt x="426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642" y="0"/>
                    </a:lnTo>
                    <a:lnTo>
                      <a:pt x="742" y="2"/>
                    </a:lnTo>
                    <a:lnTo>
                      <a:pt x="834" y="6"/>
                    </a:lnTo>
                    <a:lnTo>
                      <a:pt x="912" y="10"/>
                    </a:lnTo>
                    <a:lnTo>
                      <a:pt x="976" y="16"/>
                    </a:lnTo>
                    <a:lnTo>
                      <a:pt x="1026" y="22"/>
                    </a:lnTo>
                    <a:lnTo>
                      <a:pt x="1056" y="28"/>
                    </a:lnTo>
                    <a:lnTo>
                      <a:pt x="1064" y="32"/>
                    </a:lnTo>
                    <a:lnTo>
                      <a:pt x="1068" y="36"/>
                    </a:lnTo>
                    <a:lnTo>
                      <a:pt x="1068" y="36"/>
                    </a:lnTo>
                    <a:lnTo>
                      <a:pt x="1064" y="38"/>
                    </a:lnTo>
                    <a:lnTo>
                      <a:pt x="1056" y="42"/>
                    </a:lnTo>
                    <a:lnTo>
                      <a:pt x="1026" y="48"/>
                    </a:lnTo>
                    <a:lnTo>
                      <a:pt x="976" y="54"/>
                    </a:lnTo>
                    <a:lnTo>
                      <a:pt x="912" y="60"/>
                    </a:lnTo>
                    <a:lnTo>
                      <a:pt x="834" y="64"/>
                    </a:lnTo>
                    <a:lnTo>
                      <a:pt x="742" y="68"/>
                    </a:lnTo>
                    <a:lnTo>
                      <a:pt x="642" y="70"/>
                    </a:lnTo>
                    <a:lnTo>
                      <a:pt x="534" y="70"/>
                    </a:lnTo>
                    <a:close/>
                    <a:moveTo>
                      <a:pt x="534" y="0"/>
                    </a:moveTo>
                    <a:lnTo>
                      <a:pt x="534" y="0"/>
                    </a:lnTo>
                    <a:lnTo>
                      <a:pt x="426" y="0"/>
                    </a:lnTo>
                    <a:lnTo>
                      <a:pt x="326" y="2"/>
                    </a:lnTo>
                    <a:lnTo>
                      <a:pt x="234" y="6"/>
                    </a:lnTo>
                    <a:lnTo>
                      <a:pt x="156" y="10"/>
                    </a:lnTo>
                    <a:lnTo>
                      <a:pt x="92" y="16"/>
                    </a:lnTo>
                    <a:lnTo>
                      <a:pt x="42" y="22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10" y="42"/>
                    </a:lnTo>
                    <a:lnTo>
                      <a:pt x="42" y="48"/>
                    </a:lnTo>
                    <a:lnTo>
                      <a:pt x="92" y="54"/>
                    </a:lnTo>
                    <a:lnTo>
                      <a:pt x="156" y="60"/>
                    </a:lnTo>
                    <a:lnTo>
                      <a:pt x="234" y="64"/>
                    </a:lnTo>
                    <a:lnTo>
                      <a:pt x="326" y="68"/>
                    </a:lnTo>
                    <a:lnTo>
                      <a:pt x="426" y="70"/>
                    </a:lnTo>
                    <a:lnTo>
                      <a:pt x="534" y="70"/>
                    </a:lnTo>
                    <a:lnTo>
                      <a:pt x="534" y="70"/>
                    </a:lnTo>
                    <a:lnTo>
                      <a:pt x="644" y="70"/>
                    </a:lnTo>
                    <a:lnTo>
                      <a:pt x="744" y="68"/>
                    </a:lnTo>
                    <a:lnTo>
                      <a:pt x="836" y="64"/>
                    </a:lnTo>
                    <a:lnTo>
                      <a:pt x="916" y="60"/>
                    </a:lnTo>
                    <a:lnTo>
                      <a:pt x="982" y="54"/>
                    </a:lnTo>
                    <a:lnTo>
                      <a:pt x="1030" y="48"/>
                    </a:lnTo>
                    <a:lnTo>
                      <a:pt x="1062" y="42"/>
                    </a:lnTo>
                    <a:lnTo>
                      <a:pt x="1070" y="38"/>
                    </a:lnTo>
                    <a:lnTo>
                      <a:pt x="1072" y="36"/>
                    </a:lnTo>
                    <a:lnTo>
                      <a:pt x="1072" y="36"/>
                    </a:lnTo>
                    <a:lnTo>
                      <a:pt x="1070" y="32"/>
                    </a:lnTo>
                    <a:lnTo>
                      <a:pt x="1062" y="28"/>
                    </a:lnTo>
                    <a:lnTo>
                      <a:pt x="1030" y="22"/>
                    </a:lnTo>
                    <a:lnTo>
                      <a:pt x="982" y="16"/>
                    </a:lnTo>
                    <a:lnTo>
                      <a:pt x="916" y="10"/>
                    </a:lnTo>
                    <a:lnTo>
                      <a:pt x="836" y="6"/>
                    </a:lnTo>
                    <a:lnTo>
                      <a:pt x="744" y="2"/>
                    </a:lnTo>
                    <a:lnTo>
                      <a:pt x="644" y="0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7A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545"/>
              <p:cNvSpPr>
                <a:spLocks/>
              </p:cNvSpPr>
              <p:nvPr/>
            </p:nvSpPr>
            <p:spPr bwMode="auto">
              <a:xfrm>
                <a:off x="3320" y="4190"/>
                <a:ext cx="1062" cy="70"/>
              </a:xfrm>
              <a:custGeom>
                <a:avLst/>
                <a:gdLst>
                  <a:gd name="T0" fmla="*/ 528 w 1062"/>
                  <a:gd name="T1" fmla="*/ 70 h 70"/>
                  <a:gd name="T2" fmla="*/ 528 w 1062"/>
                  <a:gd name="T3" fmla="*/ 70 h 70"/>
                  <a:gd name="T4" fmla="*/ 420 w 1062"/>
                  <a:gd name="T5" fmla="*/ 70 h 70"/>
                  <a:gd name="T6" fmla="*/ 322 w 1062"/>
                  <a:gd name="T7" fmla="*/ 68 h 70"/>
                  <a:gd name="T8" fmla="*/ 232 w 1062"/>
                  <a:gd name="T9" fmla="*/ 64 h 70"/>
                  <a:gd name="T10" fmla="*/ 154 w 1062"/>
                  <a:gd name="T11" fmla="*/ 60 h 70"/>
                  <a:gd name="T12" fmla="*/ 90 w 1062"/>
                  <a:gd name="T13" fmla="*/ 54 h 70"/>
                  <a:gd name="T14" fmla="*/ 40 w 1062"/>
                  <a:gd name="T15" fmla="*/ 48 h 70"/>
                  <a:gd name="T16" fmla="*/ 10 w 1062"/>
                  <a:gd name="T17" fmla="*/ 42 h 70"/>
                  <a:gd name="T18" fmla="*/ 2 w 1062"/>
                  <a:gd name="T19" fmla="*/ 38 h 70"/>
                  <a:gd name="T20" fmla="*/ 0 w 1062"/>
                  <a:gd name="T21" fmla="*/ 36 h 70"/>
                  <a:gd name="T22" fmla="*/ 0 w 1062"/>
                  <a:gd name="T23" fmla="*/ 36 h 70"/>
                  <a:gd name="T24" fmla="*/ 2 w 1062"/>
                  <a:gd name="T25" fmla="*/ 32 h 70"/>
                  <a:gd name="T26" fmla="*/ 10 w 1062"/>
                  <a:gd name="T27" fmla="*/ 28 h 70"/>
                  <a:gd name="T28" fmla="*/ 40 w 1062"/>
                  <a:gd name="T29" fmla="*/ 22 h 70"/>
                  <a:gd name="T30" fmla="*/ 90 w 1062"/>
                  <a:gd name="T31" fmla="*/ 16 h 70"/>
                  <a:gd name="T32" fmla="*/ 154 w 1062"/>
                  <a:gd name="T33" fmla="*/ 10 h 70"/>
                  <a:gd name="T34" fmla="*/ 232 w 1062"/>
                  <a:gd name="T35" fmla="*/ 6 h 70"/>
                  <a:gd name="T36" fmla="*/ 322 w 1062"/>
                  <a:gd name="T37" fmla="*/ 2 h 70"/>
                  <a:gd name="T38" fmla="*/ 420 w 1062"/>
                  <a:gd name="T39" fmla="*/ 0 h 70"/>
                  <a:gd name="T40" fmla="*/ 528 w 1062"/>
                  <a:gd name="T41" fmla="*/ 0 h 70"/>
                  <a:gd name="T42" fmla="*/ 528 w 1062"/>
                  <a:gd name="T43" fmla="*/ 0 h 70"/>
                  <a:gd name="T44" fmla="*/ 636 w 1062"/>
                  <a:gd name="T45" fmla="*/ 0 h 70"/>
                  <a:gd name="T46" fmla="*/ 736 w 1062"/>
                  <a:gd name="T47" fmla="*/ 2 h 70"/>
                  <a:gd name="T48" fmla="*/ 828 w 1062"/>
                  <a:gd name="T49" fmla="*/ 6 h 70"/>
                  <a:gd name="T50" fmla="*/ 906 w 1062"/>
                  <a:gd name="T51" fmla="*/ 10 h 70"/>
                  <a:gd name="T52" fmla="*/ 970 w 1062"/>
                  <a:gd name="T53" fmla="*/ 16 h 70"/>
                  <a:gd name="T54" fmla="*/ 1020 w 1062"/>
                  <a:gd name="T55" fmla="*/ 22 h 70"/>
                  <a:gd name="T56" fmla="*/ 1050 w 1062"/>
                  <a:gd name="T57" fmla="*/ 28 h 70"/>
                  <a:gd name="T58" fmla="*/ 1058 w 1062"/>
                  <a:gd name="T59" fmla="*/ 32 h 70"/>
                  <a:gd name="T60" fmla="*/ 1062 w 1062"/>
                  <a:gd name="T61" fmla="*/ 36 h 70"/>
                  <a:gd name="T62" fmla="*/ 1062 w 1062"/>
                  <a:gd name="T63" fmla="*/ 36 h 70"/>
                  <a:gd name="T64" fmla="*/ 1058 w 1062"/>
                  <a:gd name="T65" fmla="*/ 38 h 70"/>
                  <a:gd name="T66" fmla="*/ 1050 w 1062"/>
                  <a:gd name="T67" fmla="*/ 42 h 70"/>
                  <a:gd name="T68" fmla="*/ 1020 w 1062"/>
                  <a:gd name="T69" fmla="*/ 48 h 70"/>
                  <a:gd name="T70" fmla="*/ 970 w 1062"/>
                  <a:gd name="T71" fmla="*/ 54 h 70"/>
                  <a:gd name="T72" fmla="*/ 906 w 1062"/>
                  <a:gd name="T73" fmla="*/ 60 h 70"/>
                  <a:gd name="T74" fmla="*/ 828 w 1062"/>
                  <a:gd name="T75" fmla="*/ 64 h 70"/>
                  <a:gd name="T76" fmla="*/ 736 w 1062"/>
                  <a:gd name="T77" fmla="*/ 68 h 70"/>
                  <a:gd name="T78" fmla="*/ 636 w 1062"/>
                  <a:gd name="T79" fmla="*/ 70 h 70"/>
                  <a:gd name="T80" fmla="*/ 528 w 1062"/>
                  <a:gd name="T8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2" h="70">
                    <a:moveTo>
                      <a:pt x="528" y="70"/>
                    </a:moveTo>
                    <a:lnTo>
                      <a:pt x="528" y="70"/>
                    </a:lnTo>
                    <a:lnTo>
                      <a:pt x="420" y="70"/>
                    </a:lnTo>
                    <a:lnTo>
                      <a:pt x="322" y="68"/>
                    </a:lnTo>
                    <a:lnTo>
                      <a:pt x="232" y="64"/>
                    </a:lnTo>
                    <a:lnTo>
                      <a:pt x="154" y="60"/>
                    </a:lnTo>
                    <a:lnTo>
                      <a:pt x="90" y="54"/>
                    </a:lnTo>
                    <a:lnTo>
                      <a:pt x="40" y="48"/>
                    </a:lnTo>
                    <a:lnTo>
                      <a:pt x="10" y="42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10" y="28"/>
                    </a:lnTo>
                    <a:lnTo>
                      <a:pt x="40" y="22"/>
                    </a:lnTo>
                    <a:lnTo>
                      <a:pt x="90" y="16"/>
                    </a:lnTo>
                    <a:lnTo>
                      <a:pt x="154" y="10"/>
                    </a:lnTo>
                    <a:lnTo>
                      <a:pt x="232" y="6"/>
                    </a:lnTo>
                    <a:lnTo>
                      <a:pt x="322" y="2"/>
                    </a:lnTo>
                    <a:lnTo>
                      <a:pt x="420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636" y="0"/>
                    </a:lnTo>
                    <a:lnTo>
                      <a:pt x="736" y="2"/>
                    </a:lnTo>
                    <a:lnTo>
                      <a:pt x="828" y="6"/>
                    </a:lnTo>
                    <a:lnTo>
                      <a:pt x="906" y="10"/>
                    </a:lnTo>
                    <a:lnTo>
                      <a:pt x="970" y="16"/>
                    </a:lnTo>
                    <a:lnTo>
                      <a:pt x="1020" y="22"/>
                    </a:lnTo>
                    <a:lnTo>
                      <a:pt x="1050" y="28"/>
                    </a:lnTo>
                    <a:lnTo>
                      <a:pt x="1058" y="32"/>
                    </a:lnTo>
                    <a:lnTo>
                      <a:pt x="1062" y="36"/>
                    </a:lnTo>
                    <a:lnTo>
                      <a:pt x="1062" y="36"/>
                    </a:lnTo>
                    <a:lnTo>
                      <a:pt x="1058" y="38"/>
                    </a:lnTo>
                    <a:lnTo>
                      <a:pt x="1050" y="42"/>
                    </a:lnTo>
                    <a:lnTo>
                      <a:pt x="1020" y="48"/>
                    </a:lnTo>
                    <a:lnTo>
                      <a:pt x="970" y="54"/>
                    </a:lnTo>
                    <a:lnTo>
                      <a:pt x="906" y="60"/>
                    </a:lnTo>
                    <a:lnTo>
                      <a:pt x="828" y="64"/>
                    </a:lnTo>
                    <a:lnTo>
                      <a:pt x="736" y="68"/>
                    </a:lnTo>
                    <a:lnTo>
                      <a:pt x="636" y="70"/>
                    </a:lnTo>
                    <a:lnTo>
                      <a:pt x="528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546"/>
              <p:cNvSpPr>
                <a:spLocks/>
              </p:cNvSpPr>
              <p:nvPr/>
            </p:nvSpPr>
            <p:spPr bwMode="auto">
              <a:xfrm>
                <a:off x="3314" y="4190"/>
                <a:ext cx="1072" cy="70"/>
              </a:xfrm>
              <a:custGeom>
                <a:avLst/>
                <a:gdLst>
                  <a:gd name="T0" fmla="*/ 534 w 1072"/>
                  <a:gd name="T1" fmla="*/ 0 h 70"/>
                  <a:gd name="T2" fmla="*/ 534 w 1072"/>
                  <a:gd name="T3" fmla="*/ 0 h 70"/>
                  <a:gd name="T4" fmla="*/ 426 w 1072"/>
                  <a:gd name="T5" fmla="*/ 0 h 70"/>
                  <a:gd name="T6" fmla="*/ 326 w 1072"/>
                  <a:gd name="T7" fmla="*/ 2 h 70"/>
                  <a:gd name="T8" fmla="*/ 234 w 1072"/>
                  <a:gd name="T9" fmla="*/ 6 h 70"/>
                  <a:gd name="T10" fmla="*/ 156 w 1072"/>
                  <a:gd name="T11" fmla="*/ 10 h 70"/>
                  <a:gd name="T12" fmla="*/ 92 w 1072"/>
                  <a:gd name="T13" fmla="*/ 16 h 70"/>
                  <a:gd name="T14" fmla="*/ 42 w 1072"/>
                  <a:gd name="T15" fmla="*/ 22 h 70"/>
                  <a:gd name="T16" fmla="*/ 10 w 1072"/>
                  <a:gd name="T17" fmla="*/ 28 h 70"/>
                  <a:gd name="T18" fmla="*/ 2 w 1072"/>
                  <a:gd name="T19" fmla="*/ 32 h 70"/>
                  <a:gd name="T20" fmla="*/ 0 w 1072"/>
                  <a:gd name="T21" fmla="*/ 36 h 70"/>
                  <a:gd name="T22" fmla="*/ 0 w 1072"/>
                  <a:gd name="T23" fmla="*/ 36 h 70"/>
                  <a:gd name="T24" fmla="*/ 2 w 1072"/>
                  <a:gd name="T25" fmla="*/ 38 h 70"/>
                  <a:gd name="T26" fmla="*/ 10 w 1072"/>
                  <a:gd name="T27" fmla="*/ 42 h 70"/>
                  <a:gd name="T28" fmla="*/ 42 w 1072"/>
                  <a:gd name="T29" fmla="*/ 48 h 70"/>
                  <a:gd name="T30" fmla="*/ 92 w 1072"/>
                  <a:gd name="T31" fmla="*/ 54 h 70"/>
                  <a:gd name="T32" fmla="*/ 156 w 1072"/>
                  <a:gd name="T33" fmla="*/ 60 h 70"/>
                  <a:gd name="T34" fmla="*/ 234 w 1072"/>
                  <a:gd name="T35" fmla="*/ 64 h 70"/>
                  <a:gd name="T36" fmla="*/ 326 w 1072"/>
                  <a:gd name="T37" fmla="*/ 68 h 70"/>
                  <a:gd name="T38" fmla="*/ 426 w 1072"/>
                  <a:gd name="T39" fmla="*/ 70 h 70"/>
                  <a:gd name="T40" fmla="*/ 534 w 1072"/>
                  <a:gd name="T41" fmla="*/ 70 h 70"/>
                  <a:gd name="T42" fmla="*/ 534 w 1072"/>
                  <a:gd name="T43" fmla="*/ 70 h 70"/>
                  <a:gd name="T44" fmla="*/ 644 w 1072"/>
                  <a:gd name="T45" fmla="*/ 70 h 70"/>
                  <a:gd name="T46" fmla="*/ 744 w 1072"/>
                  <a:gd name="T47" fmla="*/ 68 h 70"/>
                  <a:gd name="T48" fmla="*/ 836 w 1072"/>
                  <a:gd name="T49" fmla="*/ 64 h 70"/>
                  <a:gd name="T50" fmla="*/ 916 w 1072"/>
                  <a:gd name="T51" fmla="*/ 60 h 70"/>
                  <a:gd name="T52" fmla="*/ 982 w 1072"/>
                  <a:gd name="T53" fmla="*/ 54 h 70"/>
                  <a:gd name="T54" fmla="*/ 1030 w 1072"/>
                  <a:gd name="T55" fmla="*/ 48 h 70"/>
                  <a:gd name="T56" fmla="*/ 1062 w 1072"/>
                  <a:gd name="T57" fmla="*/ 42 h 70"/>
                  <a:gd name="T58" fmla="*/ 1070 w 1072"/>
                  <a:gd name="T59" fmla="*/ 38 h 70"/>
                  <a:gd name="T60" fmla="*/ 1072 w 1072"/>
                  <a:gd name="T61" fmla="*/ 36 h 70"/>
                  <a:gd name="T62" fmla="*/ 1072 w 1072"/>
                  <a:gd name="T63" fmla="*/ 36 h 70"/>
                  <a:gd name="T64" fmla="*/ 1070 w 1072"/>
                  <a:gd name="T65" fmla="*/ 32 h 70"/>
                  <a:gd name="T66" fmla="*/ 1062 w 1072"/>
                  <a:gd name="T67" fmla="*/ 28 h 70"/>
                  <a:gd name="T68" fmla="*/ 1030 w 1072"/>
                  <a:gd name="T69" fmla="*/ 22 h 70"/>
                  <a:gd name="T70" fmla="*/ 982 w 1072"/>
                  <a:gd name="T71" fmla="*/ 16 h 70"/>
                  <a:gd name="T72" fmla="*/ 916 w 1072"/>
                  <a:gd name="T73" fmla="*/ 10 h 70"/>
                  <a:gd name="T74" fmla="*/ 836 w 1072"/>
                  <a:gd name="T75" fmla="*/ 6 h 70"/>
                  <a:gd name="T76" fmla="*/ 744 w 1072"/>
                  <a:gd name="T77" fmla="*/ 2 h 70"/>
                  <a:gd name="T78" fmla="*/ 644 w 1072"/>
                  <a:gd name="T79" fmla="*/ 0 h 70"/>
                  <a:gd name="T80" fmla="*/ 534 w 107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2" h="70">
                    <a:moveTo>
                      <a:pt x="534" y="0"/>
                    </a:moveTo>
                    <a:lnTo>
                      <a:pt x="534" y="0"/>
                    </a:lnTo>
                    <a:lnTo>
                      <a:pt x="426" y="0"/>
                    </a:lnTo>
                    <a:lnTo>
                      <a:pt x="326" y="2"/>
                    </a:lnTo>
                    <a:lnTo>
                      <a:pt x="234" y="6"/>
                    </a:lnTo>
                    <a:lnTo>
                      <a:pt x="156" y="10"/>
                    </a:lnTo>
                    <a:lnTo>
                      <a:pt x="92" y="16"/>
                    </a:lnTo>
                    <a:lnTo>
                      <a:pt x="42" y="22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10" y="42"/>
                    </a:lnTo>
                    <a:lnTo>
                      <a:pt x="42" y="48"/>
                    </a:lnTo>
                    <a:lnTo>
                      <a:pt x="92" y="54"/>
                    </a:lnTo>
                    <a:lnTo>
                      <a:pt x="156" y="60"/>
                    </a:lnTo>
                    <a:lnTo>
                      <a:pt x="234" y="64"/>
                    </a:lnTo>
                    <a:lnTo>
                      <a:pt x="326" y="68"/>
                    </a:lnTo>
                    <a:lnTo>
                      <a:pt x="426" y="70"/>
                    </a:lnTo>
                    <a:lnTo>
                      <a:pt x="534" y="70"/>
                    </a:lnTo>
                    <a:lnTo>
                      <a:pt x="534" y="70"/>
                    </a:lnTo>
                    <a:lnTo>
                      <a:pt x="644" y="70"/>
                    </a:lnTo>
                    <a:lnTo>
                      <a:pt x="744" y="68"/>
                    </a:lnTo>
                    <a:lnTo>
                      <a:pt x="836" y="64"/>
                    </a:lnTo>
                    <a:lnTo>
                      <a:pt x="916" y="60"/>
                    </a:lnTo>
                    <a:lnTo>
                      <a:pt x="982" y="54"/>
                    </a:lnTo>
                    <a:lnTo>
                      <a:pt x="1030" y="48"/>
                    </a:lnTo>
                    <a:lnTo>
                      <a:pt x="1062" y="42"/>
                    </a:lnTo>
                    <a:lnTo>
                      <a:pt x="1070" y="38"/>
                    </a:lnTo>
                    <a:lnTo>
                      <a:pt x="1072" y="36"/>
                    </a:lnTo>
                    <a:lnTo>
                      <a:pt x="1072" y="36"/>
                    </a:lnTo>
                    <a:lnTo>
                      <a:pt x="1070" y="32"/>
                    </a:lnTo>
                    <a:lnTo>
                      <a:pt x="1062" y="28"/>
                    </a:lnTo>
                    <a:lnTo>
                      <a:pt x="1030" y="22"/>
                    </a:lnTo>
                    <a:lnTo>
                      <a:pt x="982" y="16"/>
                    </a:lnTo>
                    <a:lnTo>
                      <a:pt x="916" y="10"/>
                    </a:lnTo>
                    <a:lnTo>
                      <a:pt x="836" y="6"/>
                    </a:lnTo>
                    <a:lnTo>
                      <a:pt x="744" y="2"/>
                    </a:lnTo>
                    <a:lnTo>
                      <a:pt x="644" y="0"/>
                    </a:lnTo>
                    <a:lnTo>
                      <a:pt x="5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547"/>
              <p:cNvSpPr>
                <a:spLocks noEditPoints="1"/>
              </p:cNvSpPr>
              <p:nvPr/>
            </p:nvSpPr>
            <p:spPr bwMode="auto">
              <a:xfrm>
                <a:off x="3320" y="4190"/>
                <a:ext cx="1062" cy="70"/>
              </a:xfrm>
              <a:custGeom>
                <a:avLst/>
                <a:gdLst>
                  <a:gd name="T0" fmla="*/ 528 w 1062"/>
                  <a:gd name="T1" fmla="*/ 70 h 70"/>
                  <a:gd name="T2" fmla="*/ 324 w 1062"/>
                  <a:gd name="T3" fmla="*/ 68 h 70"/>
                  <a:gd name="T4" fmla="*/ 158 w 1062"/>
                  <a:gd name="T5" fmla="*/ 60 h 70"/>
                  <a:gd name="T6" fmla="*/ 46 w 1062"/>
                  <a:gd name="T7" fmla="*/ 48 h 70"/>
                  <a:gd name="T8" fmla="*/ 8 w 1062"/>
                  <a:gd name="T9" fmla="*/ 38 h 70"/>
                  <a:gd name="T10" fmla="*/ 4 w 1062"/>
                  <a:gd name="T11" fmla="*/ 36 h 70"/>
                  <a:gd name="T12" fmla="*/ 16 w 1062"/>
                  <a:gd name="T13" fmla="*/ 28 h 70"/>
                  <a:gd name="T14" fmla="*/ 94 w 1062"/>
                  <a:gd name="T15" fmla="*/ 16 h 70"/>
                  <a:gd name="T16" fmla="*/ 234 w 1062"/>
                  <a:gd name="T17" fmla="*/ 6 h 70"/>
                  <a:gd name="T18" fmla="*/ 422 w 1062"/>
                  <a:gd name="T19" fmla="*/ 2 h 70"/>
                  <a:gd name="T20" fmla="*/ 528 w 1062"/>
                  <a:gd name="T21" fmla="*/ 0 h 70"/>
                  <a:gd name="T22" fmla="*/ 734 w 1062"/>
                  <a:gd name="T23" fmla="*/ 4 h 70"/>
                  <a:gd name="T24" fmla="*/ 902 w 1062"/>
                  <a:gd name="T25" fmla="*/ 10 h 70"/>
                  <a:gd name="T26" fmla="*/ 1016 w 1062"/>
                  <a:gd name="T27" fmla="*/ 22 h 70"/>
                  <a:gd name="T28" fmla="*/ 1054 w 1062"/>
                  <a:gd name="T29" fmla="*/ 32 h 70"/>
                  <a:gd name="T30" fmla="*/ 1056 w 1062"/>
                  <a:gd name="T31" fmla="*/ 36 h 70"/>
                  <a:gd name="T32" fmla="*/ 1046 w 1062"/>
                  <a:gd name="T33" fmla="*/ 42 h 70"/>
                  <a:gd name="T34" fmla="*/ 966 w 1062"/>
                  <a:gd name="T35" fmla="*/ 54 h 70"/>
                  <a:gd name="T36" fmla="*/ 824 w 1062"/>
                  <a:gd name="T37" fmla="*/ 64 h 70"/>
                  <a:gd name="T38" fmla="*/ 636 w 1062"/>
                  <a:gd name="T39" fmla="*/ 70 h 70"/>
                  <a:gd name="T40" fmla="*/ 528 w 1062"/>
                  <a:gd name="T41" fmla="*/ 0 h 70"/>
                  <a:gd name="T42" fmla="*/ 420 w 1062"/>
                  <a:gd name="T43" fmla="*/ 0 h 70"/>
                  <a:gd name="T44" fmla="*/ 232 w 1062"/>
                  <a:gd name="T45" fmla="*/ 6 h 70"/>
                  <a:gd name="T46" fmla="*/ 90 w 1062"/>
                  <a:gd name="T47" fmla="*/ 16 h 70"/>
                  <a:gd name="T48" fmla="*/ 10 w 1062"/>
                  <a:gd name="T49" fmla="*/ 28 h 70"/>
                  <a:gd name="T50" fmla="*/ 0 w 1062"/>
                  <a:gd name="T51" fmla="*/ 36 h 70"/>
                  <a:gd name="T52" fmla="*/ 2 w 1062"/>
                  <a:gd name="T53" fmla="*/ 38 h 70"/>
                  <a:gd name="T54" fmla="*/ 40 w 1062"/>
                  <a:gd name="T55" fmla="*/ 48 h 70"/>
                  <a:gd name="T56" fmla="*/ 154 w 1062"/>
                  <a:gd name="T57" fmla="*/ 60 h 70"/>
                  <a:gd name="T58" fmla="*/ 322 w 1062"/>
                  <a:gd name="T59" fmla="*/ 68 h 70"/>
                  <a:gd name="T60" fmla="*/ 528 w 1062"/>
                  <a:gd name="T61" fmla="*/ 70 h 70"/>
                  <a:gd name="T62" fmla="*/ 636 w 1062"/>
                  <a:gd name="T63" fmla="*/ 70 h 70"/>
                  <a:gd name="T64" fmla="*/ 828 w 1062"/>
                  <a:gd name="T65" fmla="*/ 64 h 70"/>
                  <a:gd name="T66" fmla="*/ 970 w 1062"/>
                  <a:gd name="T67" fmla="*/ 54 h 70"/>
                  <a:gd name="T68" fmla="*/ 1050 w 1062"/>
                  <a:gd name="T69" fmla="*/ 42 h 70"/>
                  <a:gd name="T70" fmla="*/ 1062 w 1062"/>
                  <a:gd name="T71" fmla="*/ 36 h 70"/>
                  <a:gd name="T72" fmla="*/ 1058 w 1062"/>
                  <a:gd name="T73" fmla="*/ 32 h 70"/>
                  <a:gd name="T74" fmla="*/ 1020 w 1062"/>
                  <a:gd name="T75" fmla="*/ 22 h 70"/>
                  <a:gd name="T76" fmla="*/ 906 w 1062"/>
                  <a:gd name="T77" fmla="*/ 10 h 70"/>
                  <a:gd name="T78" fmla="*/ 736 w 1062"/>
                  <a:gd name="T79" fmla="*/ 2 h 70"/>
                  <a:gd name="T80" fmla="*/ 528 w 106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2" h="70">
                    <a:moveTo>
                      <a:pt x="528" y="70"/>
                    </a:moveTo>
                    <a:lnTo>
                      <a:pt x="528" y="70"/>
                    </a:lnTo>
                    <a:lnTo>
                      <a:pt x="422" y="70"/>
                    </a:lnTo>
                    <a:lnTo>
                      <a:pt x="324" y="68"/>
                    </a:lnTo>
                    <a:lnTo>
                      <a:pt x="234" y="64"/>
                    </a:lnTo>
                    <a:lnTo>
                      <a:pt x="158" y="60"/>
                    </a:lnTo>
                    <a:lnTo>
                      <a:pt x="94" y="54"/>
                    </a:lnTo>
                    <a:lnTo>
                      <a:pt x="46" y="48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16" y="28"/>
                    </a:lnTo>
                    <a:lnTo>
                      <a:pt x="46" y="22"/>
                    </a:lnTo>
                    <a:lnTo>
                      <a:pt x="94" y="16"/>
                    </a:lnTo>
                    <a:lnTo>
                      <a:pt x="158" y="10"/>
                    </a:lnTo>
                    <a:lnTo>
                      <a:pt x="234" y="6"/>
                    </a:lnTo>
                    <a:lnTo>
                      <a:pt x="324" y="4"/>
                    </a:lnTo>
                    <a:lnTo>
                      <a:pt x="422" y="2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636" y="2"/>
                    </a:lnTo>
                    <a:lnTo>
                      <a:pt x="734" y="4"/>
                    </a:lnTo>
                    <a:lnTo>
                      <a:pt x="824" y="6"/>
                    </a:lnTo>
                    <a:lnTo>
                      <a:pt x="902" y="10"/>
                    </a:lnTo>
                    <a:lnTo>
                      <a:pt x="966" y="16"/>
                    </a:lnTo>
                    <a:lnTo>
                      <a:pt x="1016" y="22"/>
                    </a:lnTo>
                    <a:lnTo>
                      <a:pt x="1046" y="28"/>
                    </a:lnTo>
                    <a:lnTo>
                      <a:pt x="1054" y="32"/>
                    </a:lnTo>
                    <a:lnTo>
                      <a:pt x="1056" y="36"/>
                    </a:lnTo>
                    <a:lnTo>
                      <a:pt x="1056" y="36"/>
                    </a:lnTo>
                    <a:lnTo>
                      <a:pt x="1054" y="38"/>
                    </a:lnTo>
                    <a:lnTo>
                      <a:pt x="1046" y="42"/>
                    </a:lnTo>
                    <a:lnTo>
                      <a:pt x="1016" y="48"/>
                    </a:lnTo>
                    <a:lnTo>
                      <a:pt x="966" y="54"/>
                    </a:lnTo>
                    <a:lnTo>
                      <a:pt x="902" y="60"/>
                    </a:lnTo>
                    <a:lnTo>
                      <a:pt x="824" y="64"/>
                    </a:lnTo>
                    <a:lnTo>
                      <a:pt x="734" y="68"/>
                    </a:lnTo>
                    <a:lnTo>
                      <a:pt x="636" y="70"/>
                    </a:lnTo>
                    <a:lnTo>
                      <a:pt x="528" y="70"/>
                    </a:lnTo>
                    <a:close/>
                    <a:moveTo>
                      <a:pt x="528" y="0"/>
                    </a:moveTo>
                    <a:lnTo>
                      <a:pt x="528" y="0"/>
                    </a:lnTo>
                    <a:lnTo>
                      <a:pt x="420" y="0"/>
                    </a:lnTo>
                    <a:lnTo>
                      <a:pt x="322" y="2"/>
                    </a:lnTo>
                    <a:lnTo>
                      <a:pt x="232" y="6"/>
                    </a:lnTo>
                    <a:lnTo>
                      <a:pt x="154" y="10"/>
                    </a:lnTo>
                    <a:lnTo>
                      <a:pt x="90" y="16"/>
                    </a:lnTo>
                    <a:lnTo>
                      <a:pt x="40" y="22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10" y="42"/>
                    </a:lnTo>
                    <a:lnTo>
                      <a:pt x="40" y="48"/>
                    </a:lnTo>
                    <a:lnTo>
                      <a:pt x="90" y="54"/>
                    </a:lnTo>
                    <a:lnTo>
                      <a:pt x="154" y="60"/>
                    </a:lnTo>
                    <a:lnTo>
                      <a:pt x="232" y="64"/>
                    </a:lnTo>
                    <a:lnTo>
                      <a:pt x="322" y="68"/>
                    </a:lnTo>
                    <a:lnTo>
                      <a:pt x="420" y="70"/>
                    </a:lnTo>
                    <a:lnTo>
                      <a:pt x="528" y="70"/>
                    </a:lnTo>
                    <a:lnTo>
                      <a:pt x="528" y="70"/>
                    </a:lnTo>
                    <a:lnTo>
                      <a:pt x="636" y="70"/>
                    </a:lnTo>
                    <a:lnTo>
                      <a:pt x="736" y="68"/>
                    </a:lnTo>
                    <a:lnTo>
                      <a:pt x="828" y="64"/>
                    </a:lnTo>
                    <a:lnTo>
                      <a:pt x="906" y="60"/>
                    </a:lnTo>
                    <a:lnTo>
                      <a:pt x="970" y="54"/>
                    </a:lnTo>
                    <a:lnTo>
                      <a:pt x="1020" y="48"/>
                    </a:lnTo>
                    <a:lnTo>
                      <a:pt x="1050" y="42"/>
                    </a:lnTo>
                    <a:lnTo>
                      <a:pt x="1058" y="38"/>
                    </a:lnTo>
                    <a:lnTo>
                      <a:pt x="1062" y="36"/>
                    </a:lnTo>
                    <a:lnTo>
                      <a:pt x="1062" y="36"/>
                    </a:lnTo>
                    <a:lnTo>
                      <a:pt x="1058" y="32"/>
                    </a:lnTo>
                    <a:lnTo>
                      <a:pt x="1050" y="28"/>
                    </a:lnTo>
                    <a:lnTo>
                      <a:pt x="1020" y="22"/>
                    </a:lnTo>
                    <a:lnTo>
                      <a:pt x="970" y="16"/>
                    </a:lnTo>
                    <a:lnTo>
                      <a:pt x="906" y="10"/>
                    </a:lnTo>
                    <a:lnTo>
                      <a:pt x="828" y="6"/>
                    </a:lnTo>
                    <a:lnTo>
                      <a:pt x="736" y="2"/>
                    </a:lnTo>
                    <a:lnTo>
                      <a:pt x="6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59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548"/>
              <p:cNvSpPr>
                <a:spLocks/>
              </p:cNvSpPr>
              <p:nvPr/>
            </p:nvSpPr>
            <p:spPr bwMode="auto">
              <a:xfrm>
                <a:off x="3324" y="4190"/>
                <a:ext cx="1052" cy="70"/>
              </a:xfrm>
              <a:custGeom>
                <a:avLst/>
                <a:gdLst>
                  <a:gd name="T0" fmla="*/ 524 w 1052"/>
                  <a:gd name="T1" fmla="*/ 70 h 70"/>
                  <a:gd name="T2" fmla="*/ 524 w 1052"/>
                  <a:gd name="T3" fmla="*/ 70 h 70"/>
                  <a:gd name="T4" fmla="*/ 418 w 1052"/>
                  <a:gd name="T5" fmla="*/ 70 h 70"/>
                  <a:gd name="T6" fmla="*/ 320 w 1052"/>
                  <a:gd name="T7" fmla="*/ 68 h 70"/>
                  <a:gd name="T8" fmla="*/ 230 w 1052"/>
                  <a:gd name="T9" fmla="*/ 64 h 70"/>
                  <a:gd name="T10" fmla="*/ 154 w 1052"/>
                  <a:gd name="T11" fmla="*/ 60 h 70"/>
                  <a:gd name="T12" fmla="*/ 90 w 1052"/>
                  <a:gd name="T13" fmla="*/ 54 h 70"/>
                  <a:gd name="T14" fmla="*/ 42 w 1052"/>
                  <a:gd name="T15" fmla="*/ 48 h 70"/>
                  <a:gd name="T16" fmla="*/ 12 w 1052"/>
                  <a:gd name="T17" fmla="*/ 42 h 70"/>
                  <a:gd name="T18" fmla="*/ 4 w 1052"/>
                  <a:gd name="T19" fmla="*/ 38 h 70"/>
                  <a:gd name="T20" fmla="*/ 0 w 1052"/>
                  <a:gd name="T21" fmla="*/ 36 h 70"/>
                  <a:gd name="T22" fmla="*/ 0 w 1052"/>
                  <a:gd name="T23" fmla="*/ 36 h 70"/>
                  <a:gd name="T24" fmla="*/ 4 w 1052"/>
                  <a:gd name="T25" fmla="*/ 32 h 70"/>
                  <a:gd name="T26" fmla="*/ 12 w 1052"/>
                  <a:gd name="T27" fmla="*/ 28 h 70"/>
                  <a:gd name="T28" fmla="*/ 42 w 1052"/>
                  <a:gd name="T29" fmla="*/ 22 h 70"/>
                  <a:gd name="T30" fmla="*/ 90 w 1052"/>
                  <a:gd name="T31" fmla="*/ 16 h 70"/>
                  <a:gd name="T32" fmla="*/ 154 w 1052"/>
                  <a:gd name="T33" fmla="*/ 10 h 70"/>
                  <a:gd name="T34" fmla="*/ 230 w 1052"/>
                  <a:gd name="T35" fmla="*/ 6 h 70"/>
                  <a:gd name="T36" fmla="*/ 320 w 1052"/>
                  <a:gd name="T37" fmla="*/ 4 h 70"/>
                  <a:gd name="T38" fmla="*/ 418 w 1052"/>
                  <a:gd name="T39" fmla="*/ 2 h 70"/>
                  <a:gd name="T40" fmla="*/ 524 w 1052"/>
                  <a:gd name="T41" fmla="*/ 0 h 70"/>
                  <a:gd name="T42" fmla="*/ 524 w 1052"/>
                  <a:gd name="T43" fmla="*/ 0 h 70"/>
                  <a:gd name="T44" fmla="*/ 632 w 1052"/>
                  <a:gd name="T45" fmla="*/ 2 h 70"/>
                  <a:gd name="T46" fmla="*/ 730 w 1052"/>
                  <a:gd name="T47" fmla="*/ 4 h 70"/>
                  <a:gd name="T48" fmla="*/ 820 w 1052"/>
                  <a:gd name="T49" fmla="*/ 6 h 70"/>
                  <a:gd name="T50" fmla="*/ 898 w 1052"/>
                  <a:gd name="T51" fmla="*/ 10 h 70"/>
                  <a:gd name="T52" fmla="*/ 962 w 1052"/>
                  <a:gd name="T53" fmla="*/ 16 h 70"/>
                  <a:gd name="T54" fmla="*/ 1012 w 1052"/>
                  <a:gd name="T55" fmla="*/ 22 h 70"/>
                  <a:gd name="T56" fmla="*/ 1042 w 1052"/>
                  <a:gd name="T57" fmla="*/ 28 h 70"/>
                  <a:gd name="T58" fmla="*/ 1050 w 1052"/>
                  <a:gd name="T59" fmla="*/ 32 h 70"/>
                  <a:gd name="T60" fmla="*/ 1052 w 1052"/>
                  <a:gd name="T61" fmla="*/ 36 h 70"/>
                  <a:gd name="T62" fmla="*/ 1052 w 1052"/>
                  <a:gd name="T63" fmla="*/ 36 h 70"/>
                  <a:gd name="T64" fmla="*/ 1050 w 1052"/>
                  <a:gd name="T65" fmla="*/ 38 h 70"/>
                  <a:gd name="T66" fmla="*/ 1042 w 1052"/>
                  <a:gd name="T67" fmla="*/ 42 h 70"/>
                  <a:gd name="T68" fmla="*/ 1012 w 1052"/>
                  <a:gd name="T69" fmla="*/ 48 h 70"/>
                  <a:gd name="T70" fmla="*/ 962 w 1052"/>
                  <a:gd name="T71" fmla="*/ 54 h 70"/>
                  <a:gd name="T72" fmla="*/ 898 w 1052"/>
                  <a:gd name="T73" fmla="*/ 60 h 70"/>
                  <a:gd name="T74" fmla="*/ 820 w 1052"/>
                  <a:gd name="T75" fmla="*/ 64 h 70"/>
                  <a:gd name="T76" fmla="*/ 730 w 1052"/>
                  <a:gd name="T77" fmla="*/ 68 h 70"/>
                  <a:gd name="T78" fmla="*/ 632 w 1052"/>
                  <a:gd name="T79" fmla="*/ 70 h 70"/>
                  <a:gd name="T80" fmla="*/ 524 w 1052"/>
                  <a:gd name="T8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2" h="70">
                    <a:moveTo>
                      <a:pt x="524" y="70"/>
                    </a:moveTo>
                    <a:lnTo>
                      <a:pt x="524" y="70"/>
                    </a:lnTo>
                    <a:lnTo>
                      <a:pt x="418" y="70"/>
                    </a:lnTo>
                    <a:lnTo>
                      <a:pt x="320" y="68"/>
                    </a:lnTo>
                    <a:lnTo>
                      <a:pt x="230" y="64"/>
                    </a:lnTo>
                    <a:lnTo>
                      <a:pt x="154" y="60"/>
                    </a:lnTo>
                    <a:lnTo>
                      <a:pt x="90" y="54"/>
                    </a:lnTo>
                    <a:lnTo>
                      <a:pt x="42" y="48"/>
                    </a:lnTo>
                    <a:lnTo>
                      <a:pt x="12" y="42"/>
                    </a:lnTo>
                    <a:lnTo>
                      <a:pt x="4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2"/>
                    </a:lnTo>
                    <a:lnTo>
                      <a:pt x="12" y="28"/>
                    </a:lnTo>
                    <a:lnTo>
                      <a:pt x="42" y="22"/>
                    </a:lnTo>
                    <a:lnTo>
                      <a:pt x="90" y="16"/>
                    </a:lnTo>
                    <a:lnTo>
                      <a:pt x="154" y="10"/>
                    </a:lnTo>
                    <a:lnTo>
                      <a:pt x="230" y="6"/>
                    </a:lnTo>
                    <a:lnTo>
                      <a:pt x="320" y="4"/>
                    </a:lnTo>
                    <a:lnTo>
                      <a:pt x="418" y="2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632" y="2"/>
                    </a:lnTo>
                    <a:lnTo>
                      <a:pt x="730" y="4"/>
                    </a:lnTo>
                    <a:lnTo>
                      <a:pt x="820" y="6"/>
                    </a:lnTo>
                    <a:lnTo>
                      <a:pt x="898" y="10"/>
                    </a:lnTo>
                    <a:lnTo>
                      <a:pt x="962" y="16"/>
                    </a:lnTo>
                    <a:lnTo>
                      <a:pt x="1012" y="22"/>
                    </a:lnTo>
                    <a:lnTo>
                      <a:pt x="1042" y="28"/>
                    </a:lnTo>
                    <a:lnTo>
                      <a:pt x="1050" y="32"/>
                    </a:lnTo>
                    <a:lnTo>
                      <a:pt x="1052" y="36"/>
                    </a:lnTo>
                    <a:lnTo>
                      <a:pt x="1052" y="36"/>
                    </a:lnTo>
                    <a:lnTo>
                      <a:pt x="1050" y="38"/>
                    </a:lnTo>
                    <a:lnTo>
                      <a:pt x="1042" y="42"/>
                    </a:lnTo>
                    <a:lnTo>
                      <a:pt x="1012" y="48"/>
                    </a:lnTo>
                    <a:lnTo>
                      <a:pt x="962" y="54"/>
                    </a:lnTo>
                    <a:lnTo>
                      <a:pt x="898" y="60"/>
                    </a:lnTo>
                    <a:lnTo>
                      <a:pt x="820" y="64"/>
                    </a:lnTo>
                    <a:lnTo>
                      <a:pt x="730" y="68"/>
                    </a:lnTo>
                    <a:lnTo>
                      <a:pt x="632" y="70"/>
                    </a:lnTo>
                    <a:lnTo>
                      <a:pt x="524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549"/>
              <p:cNvSpPr>
                <a:spLocks/>
              </p:cNvSpPr>
              <p:nvPr/>
            </p:nvSpPr>
            <p:spPr bwMode="auto">
              <a:xfrm>
                <a:off x="3320" y="4190"/>
                <a:ext cx="1062" cy="70"/>
              </a:xfrm>
              <a:custGeom>
                <a:avLst/>
                <a:gdLst>
                  <a:gd name="T0" fmla="*/ 528 w 1062"/>
                  <a:gd name="T1" fmla="*/ 0 h 70"/>
                  <a:gd name="T2" fmla="*/ 528 w 1062"/>
                  <a:gd name="T3" fmla="*/ 0 h 70"/>
                  <a:gd name="T4" fmla="*/ 420 w 1062"/>
                  <a:gd name="T5" fmla="*/ 0 h 70"/>
                  <a:gd name="T6" fmla="*/ 322 w 1062"/>
                  <a:gd name="T7" fmla="*/ 2 h 70"/>
                  <a:gd name="T8" fmla="*/ 232 w 1062"/>
                  <a:gd name="T9" fmla="*/ 6 h 70"/>
                  <a:gd name="T10" fmla="*/ 154 w 1062"/>
                  <a:gd name="T11" fmla="*/ 10 h 70"/>
                  <a:gd name="T12" fmla="*/ 90 w 1062"/>
                  <a:gd name="T13" fmla="*/ 16 h 70"/>
                  <a:gd name="T14" fmla="*/ 40 w 1062"/>
                  <a:gd name="T15" fmla="*/ 22 h 70"/>
                  <a:gd name="T16" fmla="*/ 10 w 1062"/>
                  <a:gd name="T17" fmla="*/ 28 h 70"/>
                  <a:gd name="T18" fmla="*/ 2 w 1062"/>
                  <a:gd name="T19" fmla="*/ 32 h 70"/>
                  <a:gd name="T20" fmla="*/ 0 w 1062"/>
                  <a:gd name="T21" fmla="*/ 36 h 70"/>
                  <a:gd name="T22" fmla="*/ 0 w 1062"/>
                  <a:gd name="T23" fmla="*/ 36 h 70"/>
                  <a:gd name="T24" fmla="*/ 2 w 1062"/>
                  <a:gd name="T25" fmla="*/ 38 h 70"/>
                  <a:gd name="T26" fmla="*/ 10 w 1062"/>
                  <a:gd name="T27" fmla="*/ 42 h 70"/>
                  <a:gd name="T28" fmla="*/ 40 w 1062"/>
                  <a:gd name="T29" fmla="*/ 48 h 70"/>
                  <a:gd name="T30" fmla="*/ 90 w 1062"/>
                  <a:gd name="T31" fmla="*/ 54 h 70"/>
                  <a:gd name="T32" fmla="*/ 154 w 1062"/>
                  <a:gd name="T33" fmla="*/ 60 h 70"/>
                  <a:gd name="T34" fmla="*/ 232 w 1062"/>
                  <a:gd name="T35" fmla="*/ 64 h 70"/>
                  <a:gd name="T36" fmla="*/ 322 w 1062"/>
                  <a:gd name="T37" fmla="*/ 68 h 70"/>
                  <a:gd name="T38" fmla="*/ 420 w 1062"/>
                  <a:gd name="T39" fmla="*/ 70 h 70"/>
                  <a:gd name="T40" fmla="*/ 528 w 1062"/>
                  <a:gd name="T41" fmla="*/ 70 h 70"/>
                  <a:gd name="T42" fmla="*/ 528 w 1062"/>
                  <a:gd name="T43" fmla="*/ 70 h 70"/>
                  <a:gd name="T44" fmla="*/ 636 w 1062"/>
                  <a:gd name="T45" fmla="*/ 70 h 70"/>
                  <a:gd name="T46" fmla="*/ 736 w 1062"/>
                  <a:gd name="T47" fmla="*/ 68 h 70"/>
                  <a:gd name="T48" fmla="*/ 828 w 1062"/>
                  <a:gd name="T49" fmla="*/ 64 h 70"/>
                  <a:gd name="T50" fmla="*/ 906 w 1062"/>
                  <a:gd name="T51" fmla="*/ 60 h 70"/>
                  <a:gd name="T52" fmla="*/ 970 w 1062"/>
                  <a:gd name="T53" fmla="*/ 54 h 70"/>
                  <a:gd name="T54" fmla="*/ 1020 w 1062"/>
                  <a:gd name="T55" fmla="*/ 48 h 70"/>
                  <a:gd name="T56" fmla="*/ 1050 w 1062"/>
                  <a:gd name="T57" fmla="*/ 42 h 70"/>
                  <a:gd name="T58" fmla="*/ 1058 w 1062"/>
                  <a:gd name="T59" fmla="*/ 38 h 70"/>
                  <a:gd name="T60" fmla="*/ 1062 w 1062"/>
                  <a:gd name="T61" fmla="*/ 36 h 70"/>
                  <a:gd name="T62" fmla="*/ 1062 w 1062"/>
                  <a:gd name="T63" fmla="*/ 36 h 70"/>
                  <a:gd name="T64" fmla="*/ 1058 w 1062"/>
                  <a:gd name="T65" fmla="*/ 32 h 70"/>
                  <a:gd name="T66" fmla="*/ 1050 w 1062"/>
                  <a:gd name="T67" fmla="*/ 28 h 70"/>
                  <a:gd name="T68" fmla="*/ 1020 w 1062"/>
                  <a:gd name="T69" fmla="*/ 22 h 70"/>
                  <a:gd name="T70" fmla="*/ 970 w 1062"/>
                  <a:gd name="T71" fmla="*/ 16 h 70"/>
                  <a:gd name="T72" fmla="*/ 906 w 1062"/>
                  <a:gd name="T73" fmla="*/ 10 h 70"/>
                  <a:gd name="T74" fmla="*/ 828 w 1062"/>
                  <a:gd name="T75" fmla="*/ 6 h 70"/>
                  <a:gd name="T76" fmla="*/ 736 w 1062"/>
                  <a:gd name="T77" fmla="*/ 2 h 70"/>
                  <a:gd name="T78" fmla="*/ 636 w 1062"/>
                  <a:gd name="T79" fmla="*/ 0 h 70"/>
                  <a:gd name="T80" fmla="*/ 528 w 106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2" h="70">
                    <a:moveTo>
                      <a:pt x="528" y="0"/>
                    </a:moveTo>
                    <a:lnTo>
                      <a:pt x="528" y="0"/>
                    </a:lnTo>
                    <a:lnTo>
                      <a:pt x="420" y="0"/>
                    </a:lnTo>
                    <a:lnTo>
                      <a:pt x="322" y="2"/>
                    </a:lnTo>
                    <a:lnTo>
                      <a:pt x="232" y="6"/>
                    </a:lnTo>
                    <a:lnTo>
                      <a:pt x="154" y="10"/>
                    </a:lnTo>
                    <a:lnTo>
                      <a:pt x="90" y="16"/>
                    </a:lnTo>
                    <a:lnTo>
                      <a:pt x="40" y="22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10" y="42"/>
                    </a:lnTo>
                    <a:lnTo>
                      <a:pt x="40" y="48"/>
                    </a:lnTo>
                    <a:lnTo>
                      <a:pt x="90" y="54"/>
                    </a:lnTo>
                    <a:lnTo>
                      <a:pt x="154" y="60"/>
                    </a:lnTo>
                    <a:lnTo>
                      <a:pt x="232" y="64"/>
                    </a:lnTo>
                    <a:lnTo>
                      <a:pt x="322" y="68"/>
                    </a:lnTo>
                    <a:lnTo>
                      <a:pt x="420" y="70"/>
                    </a:lnTo>
                    <a:lnTo>
                      <a:pt x="528" y="70"/>
                    </a:lnTo>
                    <a:lnTo>
                      <a:pt x="528" y="70"/>
                    </a:lnTo>
                    <a:lnTo>
                      <a:pt x="636" y="70"/>
                    </a:lnTo>
                    <a:lnTo>
                      <a:pt x="736" y="68"/>
                    </a:lnTo>
                    <a:lnTo>
                      <a:pt x="828" y="64"/>
                    </a:lnTo>
                    <a:lnTo>
                      <a:pt x="906" y="60"/>
                    </a:lnTo>
                    <a:lnTo>
                      <a:pt x="970" y="54"/>
                    </a:lnTo>
                    <a:lnTo>
                      <a:pt x="1020" y="48"/>
                    </a:lnTo>
                    <a:lnTo>
                      <a:pt x="1050" y="42"/>
                    </a:lnTo>
                    <a:lnTo>
                      <a:pt x="1058" y="38"/>
                    </a:lnTo>
                    <a:lnTo>
                      <a:pt x="1062" y="36"/>
                    </a:lnTo>
                    <a:lnTo>
                      <a:pt x="1062" y="36"/>
                    </a:lnTo>
                    <a:lnTo>
                      <a:pt x="1058" y="32"/>
                    </a:lnTo>
                    <a:lnTo>
                      <a:pt x="1050" y="28"/>
                    </a:lnTo>
                    <a:lnTo>
                      <a:pt x="1020" y="22"/>
                    </a:lnTo>
                    <a:lnTo>
                      <a:pt x="970" y="16"/>
                    </a:lnTo>
                    <a:lnTo>
                      <a:pt x="906" y="10"/>
                    </a:lnTo>
                    <a:lnTo>
                      <a:pt x="828" y="6"/>
                    </a:lnTo>
                    <a:lnTo>
                      <a:pt x="736" y="2"/>
                    </a:lnTo>
                    <a:lnTo>
                      <a:pt x="636" y="0"/>
                    </a:lnTo>
                    <a:lnTo>
                      <a:pt x="5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550"/>
              <p:cNvSpPr>
                <a:spLocks noEditPoints="1"/>
              </p:cNvSpPr>
              <p:nvPr/>
            </p:nvSpPr>
            <p:spPr bwMode="auto">
              <a:xfrm>
                <a:off x="3324" y="4190"/>
                <a:ext cx="1052" cy="70"/>
              </a:xfrm>
              <a:custGeom>
                <a:avLst/>
                <a:gdLst>
                  <a:gd name="T0" fmla="*/ 524 w 1052"/>
                  <a:gd name="T1" fmla="*/ 70 h 70"/>
                  <a:gd name="T2" fmla="*/ 322 w 1052"/>
                  <a:gd name="T3" fmla="*/ 68 h 70"/>
                  <a:gd name="T4" fmla="*/ 156 w 1052"/>
                  <a:gd name="T5" fmla="*/ 60 h 70"/>
                  <a:gd name="T6" fmla="*/ 46 w 1052"/>
                  <a:gd name="T7" fmla="*/ 48 h 70"/>
                  <a:gd name="T8" fmla="*/ 8 w 1052"/>
                  <a:gd name="T9" fmla="*/ 38 h 70"/>
                  <a:gd name="T10" fmla="*/ 6 w 1052"/>
                  <a:gd name="T11" fmla="*/ 36 h 70"/>
                  <a:gd name="T12" fmla="*/ 16 w 1052"/>
                  <a:gd name="T13" fmla="*/ 28 h 70"/>
                  <a:gd name="T14" fmla="*/ 94 w 1052"/>
                  <a:gd name="T15" fmla="*/ 16 h 70"/>
                  <a:gd name="T16" fmla="*/ 234 w 1052"/>
                  <a:gd name="T17" fmla="*/ 6 h 70"/>
                  <a:gd name="T18" fmla="*/ 418 w 1052"/>
                  <a:gd name="T19" fmla="*/ 2 h 70"/>
                  <a:gd name="T20" fmla="*/ 524 w 1052"/>
                  <a:gd name="T21" fmla="*/ 0 h 70"/>
                  <a:gd name="T22" fmla="*/ 728 w 1052"/>
                  <a:gd name="T23" fmla="*/ 4 h 70"/>
                  <a:gd name="T24" fmla="*/ 894 w 1052"/>
                  <a:gd name="T25" fmla="*/ 10 h 70"/>
                  <a:gd name="T26" fmla="*/ 1006 w 1052"/>
                  <a:gd name="T27" fmla="*/ 22 h 70"/>
                  <a:gd name="T28" fmla="*/ 1044 w 1052"/>
                  <a:gd name="T29" fmla="*/ 32 h 70"/>
                  <a:gd name="T30" fmla="*/ 1048 w 1052"/>
                  <a:gd name="T31" fmla="*/ 36 h 70"/>
                  <a:gd name="T32" fmla="*/ 1036 w 1052"/>
                  <a:gd name="T33" fmla="*/ 42 h 70"/>
                  <a:gd name="T34" fmla="*/ 958 w 1052"/>
                  <a:gd name="T35" fmla="*/ 54 h 70"/>
                  <a:gd name="T36" fmla="*/ 818 w 1052"/>
                  <a:gd name="T37" fmla="*/ 64 h 70"/>
                  <a:gd name="T38" fmla="*/ 630 w 1052"/>
                  <a:gd name="T39" fmla="*/ 70 h 70"/>
                  <a:gd name="T40" fmla="*/ 524 w 1052"/>
                  <a:gd name="T41" fmla="*/ 0 h 70"/>
                  <a:gd name="T42" fmla="*/ 418 w 1052"/>
                  <a:gd name="T43" fmla="*/ 2 h 70"/>
                  <a:gd name="T44" fmla="*/ 230 w 1052"/>
                  <a:gd name="T45" fmla="*/ 6 h 70"/>
                  <a:gd name="T46" fmla="*/ 90 w 1052"/>
                  <a:gd name="T47" fmla="*/ 16 h 70"/>
                  <a:gd name="T48" fmla="*/ 12 w 1052"/>
                  <a:gd name="T49" fmla="*/ 28 h 70"/>
                  <a:gd name="T50" fmla="*/ 0 w 1052"/>
                  <a:gd name="T51" fmla="*/ 36 h 70"/>
                  <a:gd name="T52" fmla="*/ 4 w 1052"/>
                  <a:gd name="T53" fmla="*/ 38 h 70"/>
                  <a:gd name="T54" fmla="*/ 42 w 1052"/>
                  <a:gd name="T55" fmla="*/ 48 h 70"/>
                  <a:gd name="T56" fmla="*/ 154 w 1052"/>
                  <a:gd name="T57" fmla="*/ 60 h 70"/>
                  <a:gd name="T58" fmla="*/ 320 w 1052"/>
                  <a:gd name="T59" fmla="*/ 68 h 70"/>
                  <a:gd name="T60" fmla="*/ 524 w 1052"/>
                  <a:gd name="T61" fmla="*/ 70 h 70"/>
                  <a:gd name="T62" fmla="*/ 632 w 1052"/>
                  <a:gd name="T63" fmla="*/ 70 h 70"/>
                  <a:gd name="T64" fmla="*/ 820 w 1052"/>
                  <a:gd name="T65" fmla="*/ 64 h 70"/>
                  <a:gd name="T66" fmla="*/ 962 w 1052"/>
                  <a:gd name="T67" fmla="*/ 54 h 70"/>
                  <a:gd name="T68" fmla="*/ 1042 w 1052"/>
                  <a:gd name="T69" fmla="*/ 42 h 70"/>
                  <a:gd name="T70" fmla="*/ 1052 w 1052"/>
                  <a:gd name="T71" fmla="*/ 36 h 70"/>
                  <a:gd name="T72" fmla="*/ 1050 w 1052"/>
                  <a:gd name="T73" fmla="*/ 32 h 70"/>
                  <a:gd name="T74" fmla="*/ 1012 w 1052"/>
                  <a:gd name="T75" fmla="*/ 22 h 70"/>
                  <a:gd name="T76" fmla="*/ 898 w 1052"/>
                  <a:gd name="T77" fmla="*/ 10 h 70"/>
                  <a:gd name="T78" fmla="*/ 730 w 1052"/>
                  <a:gd name="T79" fmla="*/ 4 h 70"/>
                  <a:gd name="T80" fmla="*/ 524 w 105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2" h="70">
                    <a:moveTo>
                      <a:pt x="524" y="70"/>
                    </a:moveTo>
                    <a:lnTo>
                      <a:pt x="524" y="70"/>
                    </a:lnTo>
                    <a:lnTo>
                      <a:pt x="418" y="70"/>
                    </a:lnTo>
                    <a:lnTo>
                      <a:pt x="322" y="68"/>
                    </a:lnTo>
                    <a:lnTo>
                      <a:pt x="234" y="64"/>
                    </a:lnTo>
                    <a:lnTo>
                      <a:pt x="156" y="60"/>
                    </a:lnTo>
                    <a:lnTo>
                      <a:pt x="94" y="54"/>
                    </a:lnTo>
                    <a:lnTo>
                      <a:pt x="46" y="48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2"/>
                    </a:lnTo>
                    <a:lnTo>
                      <a:pt x="16" y="28"/>
                    </a:lnTo>
                    <a:lnTo>
                      <a:pt x="46" y="22"/>
                    </a:lnTo>
                    <a:lnTo>
                      <a:pt x="94" y="16"/>
                    </a:lnTo>
                    <a:lnTo>
                      <a:pt x="156" y="10"/>
                    </a:lnTo>
                    <a:lnTo>
                      <a:pt x="234" y="6"/>
                    </a:lnTo>
                    <a:lnTo>
                      <a:pt x="322" y="4"/>
                    </a:lnTo>
                    <a:lnTo>
                      <a:pt x="418" y="2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630" y="2"/>
                    </a:lnTo>
                    <a:lnTo>
                      <a:pt x="728" y="4"/>
                    </a:lnTo>
                    <a:lnTo>
                      <a:pt x="818" y="6"/>
                    </a:lnTo>
                    <a:lnTo>
                      <a:pt x="894" y="10"/>
                    </a:lnTo>
                    <a:lnTo>
                      <a:pt x="958" y="16"/>
                    </a:lnTo>
                    <a:lnTo>
                      <a:pt x="1006" y="22"/>
                    </a:lnTo>
                    <a:lnTo>
                      <a:pt x="1036" y="28"/>
                    </a:lnTo>
                    <a:lnTo>
                      <a:pt x="1044" y="32"/>
                    </a:lnTo>
                    <a:lnTo>
                      <a:pt x="1048" y="36"/>
                    </a:lnTo>
                    <a:lnTo>
                      <a:pt x="1048" y="36"/>
                    </a:lnTo>
                    <a:lnTo>
                      <a:pt x="1044" y="38"/>
                    </a:lnTo>
                    <a:lnTo>
                      <a:pt x="1036" y="42"/>
                    </a:lnTo>
                    <a:lnTo>
                      <a:pt x="1006" y="48"/>
                    </a:lnTo>
                    <a:lnTo>
                      <a:pt x="958" y="54"/>
                    </a:lnTo>
                    <a:lnTo>
                      <a:pt x="894" y="60"/>
                    </a:lnTo>
                    <a:lnTo>
                      <a:pt x="818" y="64"/>
                    </a:lnTo>
                    <a:lnTo>
                      <a:pt x="728" y="68"/>
                    </a:lnTo>
                    <a:lnTo>
                      <a:pt x="630" y="70"/>
                    </a:lnTo>
                    <a:lnTo>
                      <a:pt x="524" y="70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418" y="2"/>
                    </a:lnTo>
                    <a:lnTo>
                      <a:pt x="320" y="4"/>
                    </a:lnTo>
                    <a:lnTo>
                      <a:pt x="230" y="6"/>
                    </a:lnTo>
                    <a:lnTo>
                      <a:pt x="154" y="10"/>
                    </a:lnTo>
                    <a:lnTo>
                      <a:pt x="90" y="16"/>
                    </a:lnTo>
                    <a:lnTo>
                      <a:pt x="42" y="22"/>
                    </a:lnTo>
                    <a:lnTo>
                      <a:pt x="12" y="28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2" y="42"/>
                    </a:lnTo>
                    <a:lnTo>
                      <a:pt x="42" y="48"/>
                    </a:lnTo>
                    <a:lnTo>
                      <a:pt x="90" y="54"/>
                    </a:lnTo>
                    <a:lnTo>
                      <a:pt x="154" y="60"/>
                    </a:lnTo>
                    <a:lnTo>
                      <a:pt x="230" y="64"/>
                    </a:lnTo>
                    <a:lnTo>
                      <a:pt x="320" y="68"/>
                    </a:lnTo>
                    <a:lnTo>
                      <a:pt x="418" y="70"/>
                    </a:lnTo>
                    <a:lnTo>
                      <a:pt x="524" y="70"/>
                    </a:lnTo>
                    <a:lnTo>
                      <a:pt x="524" y="70"/>
                    </a:lnTo>
                    <a:lnTo>
                      <a:pt x="632" y="70"/>
                    </a:lnTo>
                    <a:lnTo>
                      <a:pt x="730" y="68"/>
                    </a:lnTo>
                    <a:lnTo>
                      <a:pt x="820" y="64"/>
                    </a:lnTo>
                    <a:lnTo>
                      <a:pt x="898" y="60"/>
                    </a:lnTo>
                    <a:lnTo>
                      <a:pt x="962" y="54"/>
                    </a:lnTo>
                    <a:lnTo>
                      <a:pt x="1012" y="48"/>
                    </a:lnTo>
                    <a:lnTo>
                      <a:pt x="1042" y="42"/>
                    </a:lnTo>
                    <a:lnTo>
                      <a:pt x="1050" y="38"/>
                    </a:lnTo>
                    <a:lnTo>
                      <a:pt x="1052" y="36"/>
                    </a:lnTo>
                    <a:lnTo>
                      <a:pt x="1052" y="36"/>
                    </a:lnTo>
                    <a:lnTo>
                      <a:pt x="1050" y="32"/>
                    </a:lnTo>
                    <a:lnTo>
                      <a:pt x="1042" y="28"/>
                    </a:lnTo>
                    <a:lnTo>
                      <a:pt x="1012" y="22"/>
                    </a:lnTo>
                    <a:lnTo>
                      <a:pt x="962" y="16"/>
                    </a:lnTo>
                    <a:lnTo>
                      <a:pt x="898" y="10"/>
                    </a:lnTo>
                    <a:lnTo>
                      <a:pt x="820" y="6"/>
                    </a:lnTo>
                    <a:lnTo>
                      <a:pt x="730" y="4"/>
                    </a:lnTo>
                    <a:lnTo>
                      <a:pt x="632" y="2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A5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551"/>
              <p:cNvSpPr>
                <a:spLocks/>
              </p:cNvSpPr>
              <p:nvPr/>
            </p:nvSpPr>
            <p:spPr bwMode="auto">
              <a:xfrm>
                <a:off x="3330" y="4190"/>
                <a:ext cx="1042" cy="70"/>
              </a:xfrm>
              <a:custGeom>
                <a:avLst/>
                <a:gdLst>
                  <a:gd name="T0" fmla="*/ 518 w 1042"/>
                  <a:gd name="T1" fmla="*/ 70 h 70"/>
                  <a:gd name="T2" fmla="*/ 518 w 1042"/>
                  <a:gd name="T3" fmla="*/ 70 h 70"/>
                  <a:gd name="T4" fmla="*/ 412 w 1042"/>
                  <a:gd name="T5" fmla="*/ 70 h 70"/>
                  <a:gd name="T6" fmla="*/ 316 w 1042"/>
                  <a:gd name="T7" fmla="*/ 68 h 70"/>
                  <a:gd name="T8" fmla="*/ 228 w 1042"/>
                  <a:gd name="T9" fmla="*/ 64 h 70"/>
                  <a:gd name="T10" fmla="*/ 150 w 1042"/>
                  <a:gd name="T11" fmla="*/ 60 h 70"/>
                  <a:gd name="T12" fmla="*/ 88 w 1042"/>
                  <a:gd name="T13" fmla="*/ 54 h 70"/>
                  <a:gd name="T14" fmla="*/ 40 w 1042"/>
                  <a:gd name="T15" fmla="*/ 48 h 70"/>
                  <a:gd name="T16" fmla="*/ 10 w 1042"/>
                  <a:gd name="T17" fmla="*/ 42 h 70"/>
                  <a:gd name="T18" fmla="*/ 2 w 1042"/>
                  <a:gd name="T19" fmla="*/ 38 h 70"/>
                  <a:gd name="T20" fmla="*/ 0 w 1042"/>
                  <a:gd name="T21" fmla="*/ 36 h 70"/>
                  <a:gd name="T22" fmla="*/ 0 w 1042"/>
                  <a:gd name="T23" fmla="*/ 36 h 70"/>
                  <a:gd name="T24" fmla="*/ 2 w 1042"/>
                  <a:gd name="T25" fmla="*/ 32 h 70"/>
                  <a:gd name="T26" fmla="*/ 10 w 1042"/>
                  <a:gd name="T27" fmla="*/ 28 h 70"/>
                  <a:gd name="T28" fmla="*/ 40 w 1042"/>
                  <a:gd name="T29" fmla="*/ 22 h 70"/>
                  <a:gd name="T30" fmla="*/ 88 w 1042"/>
                  <a:gd name="T31" fmla="*/ 16 h 70"/>
                  <a:gd name="T32" fmla="*/ 150 w 1042"/>
                  <a:gd name="T33" fmla="*/ 10 h 70"/>
                  <a:gd name="T34" fmla="*/ 228 w 1042"/>
                  <a:gd name="T35" fmla="*/ 6 h 70"/>
                  <a:gd name="T36" fmla="*/ 316 w 1042"/>
                  <a:gd name="T37" fmla="*/ 4 h 70"/>
                  <a:gd name="T38" fmla="*/ 412 w 1042"/>
                  <a:gd name="T39" fmla="*/ 2 h 70"/>
                  <a:gd name="T40" fmla="*/ 518 w 1042"/>
                  <a:gd name="T41" fmla="*/ 0 h 70"/>
                  <a:gd name="T42" fmla="*/ 518 w 1042"/>
                  <a:gd name="T43" fmla="*/ 0 h 70"/>
                  <a:gd name="T44" fmla="*/ 624 w 1042"/>
                  <a:gd name="T45" fmla="*/ 2 h 70"/>
                  <a:gd name="T46" fmla="*/ 722 w 1042"/>
                  <a:gd name="T47" fmla="*/ 4 h 70"/>
                  <a:gd name="T48" fmla="*/ 812 w 1042"/>
                  <a:gd name="T49" fmla="*/ 6 h 70"/>
                  <a:gd name="T50" fmla="*/ 888 w 1042"/>
                  <a:gd name="T51" fmla="*/ 10 h 70"/>
                  <a:gd name="T52" fmla="*/ 952 w 1042"/>
                  <a:gd name="T53" fmla="*/ 16 h 70"/>
                  <a:gd name="T54" fmla="*/ 1000 w 1042"/>
                  <a:gd name="T55" fmla="*/ 22 h 70"/>
                  <a:gd name="T56" fmla="*/ 1030 w 1042"/>
                  <a:gd name="T57" fmla="*/ 28 h 70"/>
                  <a:gd name="T58" fmla="*/ 1038 w 1042"/>
                  <a:gd name="T59" fmla="*/ 32 h 70"/>
                  <a:gd name="T60" fmla="*/ 1042 w 1042"/>
                  <a:gd name="T61" fmla="*/ 36 h 70"/>
                  <a:gd name="T62" fmla="*/ 1042 w 1042"/>
                  <a:gd name="T63" fmla="*/ 36 h 70"/>
                  <a:gd name="T64" fmla="*/ 1038 w 1042"/>
                  <a:gd name="T65" fmla="*/ 38 h 70"/>
                  <a:gd name="T66" fmla="*/ 1030 w 1042"/>
                  <a:gd name="T67" fmla="*/ 42 h 70"/>
                  <a:gd name="T68" fmla="*/ 1000 w 1042"/>
                  <a:gd name="T69" fmla="*/ 48 h 70"/>
                  <a:gd name="T70" fmla="*/ 952 w 1042"/>
                  <a:gd name="T71" fmla="*/ 54 h 70"/>
                  <a:gd name="T72" fmla="*/ 888 w 1042"/>
                  <a:gd name="T73" fmla="*/ 60 h 70"/>
                  <a:gd name="T74" fmla="*/ 812 w 1042"/>
                  <a:gd name="T75" fmla="*/ 64 h 70"/>
                  <a:gd name="T76" fmla="*/ 722 w 1042"/>
                  <a:gd name="T77" fmla="*/ 68 h 70"/>
                  <a:gd name="T78" fmla="*/ 624 w 1042"/>
                  <a:gd name="T79" fmla="*/ 70 h 70"/>
                  <a:gd name="T80" fmla="*/ 518 w 1042"/>
                  <a:gd name="T8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2" h="70">
                    <a:moveTo>
                      <a:pt x="518" y="70"/>
                    </a:moveTo>
                    <a:lnTo>
                      <a:pt x="518" y="70"/>
                    </a:lnTo>
                    <a:lnTo>
                      <a:pt x="412" y="70"/>
                    </a:lnTo>
                    <a:lnTo>
                      <a:pt x="316" y="68"/>
                    </a:lnTo>
                    <a:lnTo>
                      <a:pt x="228" y="64"/>
                    </a:lnTo>
                    <a:lnTo>
                      <a:pt x="150" y="60"/>
                    </a:lnTo>
                    <a:lnTo>
                      <a:pt x="88" y="54"/>
                    </a:lnTo>
                    <a:lnTo>
                      <a:pt x="40" y="48"/>
                    </a:lnTo>
                    <a:lnTo>
                      <a:pt x="10" y="42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10" y="28"/>
                    </a:lnTo>
                    <a:lnTo>
                      <a:pt x="40" y="22"/>
                    </a:lnTo>
                    <a:lnTo>
                      <a:pt x="88" y="16"/>
                    </a:lnTo>
                    <a:lnTo>
                      <a:pt x="150" y="10"/>
                    </a:lnTo>
                    <a:lnTo>
                      <a:pt x="228" y="6"/>
                    </a:lnTo>
                    <a:lnTo>
                      <a:pt x="316" y="4"/>
                    </a:lnTo>
                    <a:lnTo>
                      <a:pt x="412" y="2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624" y="2"/>
                    </a:lnTo>
                    <a:lnTo>
                      <a:pt x="722" y="4"/>
                    </a:lnTo>
                    <a:lnTo>
                      <a:pt x="812" y="6"/>
                    </a:lnTo>
                    <a:lnTo>
                      <a:pt x="888" y="10"/>
                    </a:lnTo>
                    <a:lnTo>
                      <a:pt x="952" y="16"/>
                    </a:lnTo>
                    <a:lnTo>
                      <a:pt x="1000" y="22"/>
                    </a:lnTo>
                    <a:lnTo>
                      <a:pt x="1030" y="28"/>
                    </a:lnTo>
                    <a:lnTo>
                      <a:pt x="1038" y="32"/>
                    </a:lnTo>
                    <a:lnTo>
                      <a:pt x="1042" y="36"/>
                    </a:lnTo>
                    <a:lnTo>
                      <a:pt x="1042" y="36"/>
                    </a:lnTo>
                    <a:lnTo>
                      <a:pt x="1038" y="38"/>
                    </a:lnTo>
                    <a:lnTo>
                      <a:pt x="1030" y="42"/>
                    </a:lnTo>
                    <a:lnTo>
                      <a:pt x="1000" y="48"/>
                    </a:lnTo>
                    <a:lnTo>
                      <a:pt x="952" y="54"/>
                    </a:lnTo>
                    <a:lnTo>
                      <a:pt x="888" y="60"/>
                    </a:lnTo>
                    <a:lnTo>
                      <a:pt x="812" y="64"/>
                    </a:lnTo>
                    <a:lnTo>
                      <a:pt x="722" y="68"/>
                    </a:lnTo>
                    <a:lnTo>
                      <a:pt x="624" y="70"/>
                    </a:lnTo>
                    <a:lnTo>
                      <a:pt x="518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552"/>
              <p:cNvSpPr>
                <a:spLocks/>
              </p:cNvSpPr>
              <p:nvPr/>
            </p:nvSpPr>
            <p:spPr bwMode="auto">
              <a:xfrm>
                <a:off x="3324" y="4190"/>
                <a:ext cx="1052" cy="70"/>
              </a:xfrm>
              <a:custGeom>
                <a:avLst/>
                <a:gdLst>
                  <a:gd name="T0" fmla="*/ 524 w 1052"/>
                  <a:gd name="T1" fmla="*/ 0 h 70"/>
                  <a:gd name="T2" fmla="*/ 524 w 1052"/>
                  <a:gd name="T3" fmla="*/ 0 h 70"/>
                  <a:gd name="T4" fmla="*/ 418 w 1052"/>
                  <a:gd name="T5" fmla="*/ 2 h 70"/>
                  <a:gd name="T6" fmla="*/ 320 w 1052"/>
                  <a:gd name="T7" fmla="*/ 4 h 70"/>
                  <a:gd name="T8" fmla="*/ 230 w 1052"/>
                  <a:gd name="T9" fmla="*/ 6 h 70"/>
                  <a:gd name="T10" fmla="*/ 154 w 1052"/>
                  <a:gd name="T11" fmla="*/ 10 h 70"/>
                  <a:gd name="T12" fmla="*/ 90 w 1052"/>
                  <a:gd name="T13" fmla="*/ 16 h 70"/>
                  <a:gd name="T14" fmla="*/ 42 w 1052"/>
                  <a:gd name="T15" fmla="*/ 22 h 70"/>
                  <a:gd name="T16" fmla="*/ 12 w 1052"/>
                  <a:gd name="T17" fmla="*/ 28 h 70"/>
                  <a:gd name="T18" fmla="*/ 4 w 1052"/>
                  <a:gd name="T19" fmla="*/ 32 h 70"/>
                  <a:gd name="T20" fmla="*/ 0 w 1052"/>
                  <a:gd name="T21" fmla="*/ 36 h 70"/>
                  <a:gd name="T22" fmla="*/ 0 w 1052"/>
                  <a:gd name="T23" fmla="*/ 36 h 70"/>
                  <a:gd name="T24" fmla="*/ 4 w 1052"/>
                  <a:gd name="T25" fmla="*/ 38 h 70"/>
                  <a:gd name="T26" fmla="*/ 12 w 1052"/>
                  <a:gd name="T27" fmla="*/ 42 h 70"/>
                  <a:gd name="T28" fmla="*/ 42 w 1052"/>
                  <a:gd name="T29" fmla="*/ 48 h 70"/>
                  <a:gd name="T30" fmla="*/ 90 w 1052"/>
                  <a:gd name="T31" fmla="*/ 54 h 70"/>
                  <a:gd name="T32" fmla="*/ 154 w 1052"/>
                  <a:gd name="T33" fmla="*/ 60 h 70"/>
                  <a:gd name="T34" fmla="*/ 230 w 1052"/>
                  <a:gd name="T35" fmla="*/ 64 h 70"/>
                  <a:gd name="T36" fmla="*/ 320 w 1052"/>
                  <a:gd name="T37" fmla="*/ 68 h 70"/>
                  <a:gd name="T38" fmla="*/ 418 w 1052"/>
                  <a:gd name="T39" fmla="*/ 70 h 70"/>
                  <a:gd name="T40" fmla="*/ 524 w 1052"/>
                  <a:gd name="T41" fmla="*/ 70 h 70"/>
                  <a:gd name="T42" fmla="*/ 524 w 1052"/>
                  <a:gd name="T43" fmla="*/ 70 h 70"/>
                  <a:gd name="T44" fmla="*/ 632 w 1052"/>
                  <a:gd name="T45" fmla="*/ 70 h 70"/>
                  <a:gd name="T46" fmla="*/ 730 w 1052"/>
                  <a:gd name="T47" fmla="*/ 68 h 70"/>
                  <a:gd name="T48" fmla="*/ 820 w 1052"/>
                  <a:gd name="T49" fmla="*/ 64 h 70"/>
                  <a:gd name="T50" fmla="*/ 898 w 1052"/>
                  <a:gd name="T51" fmla="*/ 60 h 70"/>
                  <a:gd name="T52" fmla="*/ 962 w 1052"/>
                  <a:gd name="T53" fmla="*/ 54 h 70"/>
                  <a:gd name="T54" fmla="*/ 1012 w 1052"/>
                  <a:gd name="T55" fmla="*/ 48 h 70"/>
                  <a:gd name="T56" fmla="*/ 1042 w 1052"/>
                  <a:gd name="T57" fmla="*/ 42 h 70"/>
                  <a:gd name="T58" fmla="*/ 1050 w 1052"/>
                  <a:gd name="T59" fmla="*/ 38 h 70"/>
                  <a:gd name="T60" fmla="*/ 1052 w 1052"/>
                  <a:gd name="T61" fmla="*/ 36 h 70"/>
                  <a:gd name="T62" fmla="*/ 1052 w 1052"/>
                  <a:gd name="T63" fmla="*/ 36 h 70"/>
                  <a:gd name="T64" fmla="*/ 1050 w 1052"/>
                  <a:gd name="T65" fmla="*/ 32 h 70"/>
                  <a:gd name="T66" fmla="*/ 1042 w 1052"/>
                  <a:gd name="T67" fmla="*/ 28 h 70"/>
                  <a:gd name="T68" fmla="*/ 1012 w 1052"/>
                  <a:gd name="T69" fmla="*/ 22 h 70"/>
                  <a:gd name="T70" fmla="*/ 962 w 1052"/>
                  <a:gd name="T71" fmla="*/ 16 h 70"/>
                  <a:gd name="T72" fmla="*/ 898 w 1052"/>
                  <a:gd name="T73" fmla="*/ 10 h 70"/>
                  <a:gd name="T74" fmla="*/ 820 w 1052"/>
                  <a:gd name="T75" fmla="*/ 6 h 70"/>
                  <a:gd name="T76" fmla="*/ 730 w 1052"/>
                  <a:gd name="T77" fmla="*/ 4 h 70"/>
                  <a:gd name="T78" fmla="*/ 632 w 1052"/>
                  <a:gd name="T79" fmla="*/ 2 h 70"/>
                  <a:gd name="T80" fmla="*/ 524 w 105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2" h="70">
                    <a:moveTo>
                      <a:pt x="524" y="0"/>
                    </a:moveTo>
                    <a:lnTo>
                      <a:pt x="524" y="0"/>
                    </a:lnTo>
                    <a:lnTo>
                      <a:pt x="418" y="2"/>
                    </a:lnTo>
                    <a:lnTo>
                      <a:pt x="320" y="4"/>
                    </a:lnTo>
                    <a:lnTo>
                      <a:pt x="230" y="6"/>
                    </a:lnTo>
                    <a:lnTo>
                      <a:pt x="154" y="10"/>
                    </a:lnTo>
                    <a:lnTo>
                      <a:pt x="90" y="16"/>
                    </a:lnTo>
                    <a:lnTo>
                      <a:pt x="42" y="22"/>
                    </a:lnTo>
                    <a:lnTo>
                      <a:pt x="12" y="28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12" y="42"/>
                    </a:lnTo>
                    <a:lnTo>
                      <a:pt x="42" y="48"/>
                    </a:lnTo>
                    <a:lnTo>
                      <a:pt x="90" y="54"/>
                    </a:lnTo>
                    <a:lnTo>
                      <a:pt x="154" y="60"/>
                    </a:lnTo>
                    <a:lnTo>
                      <a:pt x="230" y="64"/>
                    </a:lnTo>
                    <a:lnTo>
                      <a:pt x="320" y="68"/>
                    </a:lnTo>
                    <a:lnTo>
                      <a:pt x="418" y="70"/>
                    </a:lnTo>
                    <a:lnTo>
                      <a:pt x="524" y="70"/>
                    </a:lnTo>
                    <a:lnTo>
                      <a:pt x="524" y="70"/>
                    </a:lnTo>
                    <a:lnTo>
                      <a:pt x="632" y="70"/>
                    </a:lnTo>
                    <a:lnTo>
                      <a:pt x="730" y="68"/>
                    </a:lnTo>
                    <a:lnTo>
                      <a:pt x="820" y="64"/>
                    </a:lnTo>
                    <a:lnTo>
                      <a:pt x="898" y="60"/>
                    </a:lnTo>
                    <a:lnTo>
                      <a:pt x="962" y="54"/>
                    </a:lnTo>
                    <a:lnTo>
                      <a:pt x="1012" y="48"/>
                    </a:lnTo>
                    <a:lnTo>
                      <a:pt x="1042" y="42"/>
                    </a:lnTo>
                    <a:lnTo>
                      <a:pt x="1050" y="38"/>
                    </a:lnTo>
                    <a:lnTo>
                      <a:pt x="1052" y="36"/>
                    </a:lnTo>
                    <a:lnTo>
                      <a:pt x="1052" y="36"/>
                    </a:lnTo>
                    <a:lnTo>
                      <a:pt x="1050" y="32"/>
                    </a:lnTo>
                    <a:lnTo>
                      <a:pt x="1042" y="28"/>
                    </a:lnTo>
                    <a:lnTo>
                      <a:pt x="1012" y="22"/>
                    </a:lnTo>
                    <a:lnTo>
                      <a:pt x="962" y="16"/>
                    </a:lnTo>
                    <a:lnTo>
                      <a:pt x="898" y="10"/>
                    </a:lnTo>
                    <a:lnTo>
                      <a:pt x="820" y="6"/>
                    </a:lnTo>
                    <a:lnTo>
                      <a:pt x="730" y="4"/>
                    </a:lnTo>
                    <a:lnTo>
                      <a:pt x="632" y="2"/>
                    </a:lnTo>
                    <a:lnTo>
                      <a:pt x="5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553"/>
              <p:cNvSpPr>
                <a:spLocks noEditPoints="1"/>
              </p:cNvSpPr>
              <p:nvPr/>
            </p:nvSpPr>
            <p:spPr bwMode="auto">
              <a:xfrm>
                <a:off x="3330" y="4190"/>
                <a:ext cx="1042" cy="70"/>
              </a:xfrm>
              <a:custGeom>
                <a:avLst/>
                <a:gdLst>
                  <a:gd name="T0" fmla="*/ 518 w 1042"/>
                  <a:gd name="T1" fmla="*/ 70 h 70"/>
                  <a:gd name="T2" fmla="*/ 318 w 1042"/>
                  <a:gd name="T3" fmla="*/ 66 h 70"/>
                  <a:gd name="T4" fmla="*/ 154 w 1042"/>
                  <a:gd name="T5" fmla="*/ 60 h 70"/>
                  <a:gd name="T6" fmla="*/ 44 w 1042"/>
                  <a:gd name="T7" fmla="*/ 48 h 70"/>
                  <a:gd name="T8" fmla="*/ 8 w 1042"/>
                  <a:gd name="T9" fmla="*/ 38 h 70"/>
                  <a:gd name="T10" fmla="*/ 4 w 1042"/>
                  <a:gd name="T11" fmla="*/ 36 h 70"/>
                  <a:gd name="T12" fmla="*/ 16 w 1042"/>
                  <a:gd name="T13" fmla="*/ 28 h 70"/>
                  <a:gd name="T14" fmla="*/ 92 w 1042"/>
                  <a:gd name="T15" fmla="*/ 16 h 70"/>
                  <a:gd name="T16" fmla="*/ 230 w 1042"/>
                  <a:gd name="T17" fmla="*/ 6 h 70"/>
                  <a:gd name="T18" fmla="*/ 414 w 1042"/>
                  <a:gd name="T19" fmla="*/ 2 h 70"/>
                  <a:gd name="T20" fmla="*/ 518 w 1042"/>
                  <a:gd name="T21" fmla="*/ 2 h 70"/>
                  <a:gd name="T22" fmla="*/ 720 w 1042"/>
                  <a:gd name="T23" fmla="*/ 4 h 70"/>
                  <a:gd name="T24" fmla="*/ 886 w 1042"/>
                  <a:gd name="T25" fmla="*/ 10 h 70"/>
                  <a:gd name="T26" fmla="*/ 996 w 1042"/>
                  <a:gd name="T27" fmla="*/ 22 h 70"/>
                  <a:gd name="T28" fmla="*/ 1034 w 1042"/>
                  <a:gd name="T29" fmla="*/ 32 h 70"/>
                  <a:gd name="T30" fmla="*/ 1036 w 1042"/>
                  <a:gd name="T31" fmla="*/ 36 h 70"/>
                  <a:gd name="T32" fmla="*/ 1026 w 1042"/>
                  <a:gd name="T33" fmla="*/ 42 h 70"/>
                  <a:gd name="T34" fmla="*/ 948 w 1042"/>
                  <a:gd name="T35" fmla="*/ 54 h 70"/>
                  <a:gd name="T36" fmla="*/ 808 w 1042"/>
                  <a:gd name="T37" fmla="*/ 64 h 70"/>
                  <a:gd name="T38" fmla="*/ 622 w 1042"/>
                  <a:gd name="T39" fmla="*/ 68 h 70"/>
                  <a:gd name="T40" fmla="*/ 518 w 1042"/>
                  <a:gd name="T41" fmla="*/ 0 h 70"/>
                  <a:gd name="T42" fmla="*/ 412 w 1042"/>
                  <a:gd name="T43" fmla="*/ 2 h 70"/>
                  <a:gd name="T44" fmla="*/ 228 w 1042"/>
                  <a:gd name="T45" fmla="*/ 6 h 70"/>
                  <a:gd name="T46" fmla="*/ 88 w 1042"/>
                  <a:gd name="T47" fmla="*/ 16 h 70"/>
                  <a:gd name="T48" fmla="*/ 10 w 1042"/>
                  <a:gd name="T49" fmla="*/ 28 h 70"/>
                  <a:gd name="T50" fmla="*/ 0 w 1042"/>
                  <a:gd name="T51" fmla="*/ 36 h 70"/>
                  <a:gd name="T52" fmla="*/ 2 w 1042"/>
                  <a:gd name="T53" fmla="*/ 38 h 70"/>
                  <a:gd name="T54" fmla="*/ 40 w 1042"/>
                  <a:gd name="T55" fmla="*/ 48 h 70"/>
                  <a:gd name="T56" fmla="*/ 150 w 1042"/>
                  <a:gd name="T57" fmla="*/ 60 h 70"/>
                  <a:gd name="T58" fmla="*/ 316 w 1042"/>
                  <a:gd name="T59" fmla="*/ 68 h 70"/>
                  <a:gd name="T60" fmla="*/ 518 w 1042"/>
                  <a:gd name="T61" fmla="*/ 70 h 70"/>
                  <a:gd name="T62" fmla="*/ 624 w 1042"/>
                  <a:gd name="T63" fmla="*/ 70 h 70"/>
                  <a:gd name="T64" fmla="*/ 812 w 1042"/>
                  <a:gd name="T65" fmla="*/ 64 h 70"/>
                  <a:gd name="T66" fmla="*/ 952 w 1042"/>
                  <a:gd name="T67" fmla="*/ 54 h 70"/>
                  <a:gd name="T68" fmla="*/ 1030 w 1042"/>
                  <a:gd name="T69" fmla="*/ 42 h 70"/>
                  <a:gd name="T70" fmla="*/ 1042 w 1042"/>
                  <a:gd name="T71" fmla="*/ 36 h 70"/>
                  <a:gd name="T72" fmla="*/ 1038 w 1042"/>
                  <a:gd name="T73" fmla="*/ 32 h 70"/>
                  <a:gd name="T74" fmla="*/ 1000 w 1042"/>
                  <a:gd name="T75" fmla="*/ 22 h 70"/>
                  <a:gd name="T76" fmla="*/ 888 w 1042"/>
                  <a:gd name="T77" fmla="*/ 10 h 70"/>
                  <a:gd name="T78" fmla="*/ 722 w 1042"/>
                  <a:gd name="T79" fmla="*/ 4 h 70"/>
                  <a:gd name="T80" fmla="*/ 518 w 104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2" h="70">
                    <a:moveTo>
                      <a:pt x="518" y="70"/>
                    </a:moveTo>
                    <a:lnTo>
                      <a:pt x="518" y="70"/>
                    </a:lnTo>
                    <a:lnTo>
                      <a:pt x="414" y="68"/>
                    </a:lnTo>
                    <a:lnTo>
                      <a:pt x="318" y="66"/>
                    </a:lnTo>
                    <a:lnTo>
                      <a:pt x="230" y="64"/>
                    </a:lnTo>
                    <a:lnTo>
                      <a:pt x="154" y="60"/>
                    </a:lnTo>
                    <a:lnTo>
                      <a:pt x="92" y="54"/>
                    </a:lnTo>
                    <a:lnTo>
                      <a:pt x="44" y="48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16" y="28"/>
                    </a:lnTo>
                    <a:lnTo>
                      <a:pt x="44" y="22"/>
                    </a:lnTo>
                    <a:lnTo>
                      <a:pt x="92" y="16"/>
                    </a:lnTo>
                    <a:lnTo>
                      <a:pt x="154" y="10"/>
                    </a:lnTo>
                    <a:lnTo>
                      <a:pt x="230" y="6"/>
                    </a:lnTo>
                    <a:lnTo>
                      <a:pt x="318" y="4"/>
                    </a:lnTo>
                    <a:lnTo>
                      <a:pt x="414" y="2"/>
                    </a:lnTo>
                    <a:lnTo>
                      <a:pt x="518" y="2"/>
                    </a:lnTo>
                    <a:lnTo>
                      <a:pt x="518" y="2"/>
                    </a:lnTo>
                    <a:lnTo>
                      <a:pt x="622" y="2"/>
                    </a:lnTo>
                    <a:lnTo>
                      <a:pt x="720" y="4"/>
                    </a:lnTo>
                    <a:lnTo>
                      <a:pt x="808" y="6"/>
                    </a:lnTo>
                    <a:lnTo>
                      <a:pt x="886" y="10"/>
                    </a:lnTo>
                    <a:lnTo>
                      <a:pt x="948" y="16"/>
                    </a:lnTo>
                    <a:lnTo>
                      <a:pt x="996" y="22"/>
                    </a:lnTo>
                    <a:lnTo>
                      <a:pt x="1026" y="28"/>
                    </a:lnTo>
                    <a:lnTo>
                      <a:pt x="1034" y="32"/>
                    </a:lnTo>
                    <a:lnTo>
                      <a:pt x="1036" y="36"/>
                    </a:lnTo>
                    <a:lnTo>
                      <a:pt x="1036" y="36"/>
                    </a:lnTo>
                    <a:lnTo>
                      <a:pt x="1034" y="38"/>
                    </a:lnTo>
                    <a:lnTo>
                      <a:pt x="1026" y="42"/>
                    </a:lnTo>
                    <a:lnTo>
                      <a:pt x="996" y="48"/>
                    </a:lnTo>
                    <a:lnTo>
                      <a:pt x="948" y="54"/>
                    </a:lnTo>
                    <a:lnTo>
                      <a:pt x="886" y="60"/>
                    </a:lnTo>
                    <a:lnTo>
                      <a:pt x="808" y="64"/>
                    </a:lnTo>
                    <a:lnTo>
                      <a:pt x="720" y="66"/>
                    </a:lnTo>
                    <a:lnTo>
                      <a:pt x="622" y="68"/>
                    </a:lnTo>
                    <a:lnTo>
                      <a:pt x="518" y="7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lnTo>
                      <a:pt x="412" y="2"/>
                    </a:lnTo>
                    <a:lnTo>
                      <a:pt x="316" y="4"/>
                    </a:lnTo>
                    <a:lnTo>
                      <a:pt x="228" y="6"/>
                    </a:lnTo>
                    <a:lnTo>
                      <a:pt x="150" y="10"/>
                    </a:lnTo>
                    <a:lnTo>
                      <a:pt x="88" y="16"/>
                    </a:lnTo>
                    <a:lnTo>
                      <a:pt x="40" y="22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10" y="42"/>
                    </a:lnTo>
                    <a:lnTo>
                      <a:pt x="40" y="48"/>
                    </a:lnTo>
                    <a:lnTo>
                      <a:pt x="88" y="54"/>
                    </a:lnTo>
                    <a:lnTo>
                      <a:pt x="150" y="60"/>
                    </a:lnTo>
                    <a:lnTo>
                      <a:pt x="228" y="64"/>
                    </a:lnTo>
                    <a:lnTo>
                      <a:pt x="316" y="68"/>
                    </a:lnTo>
                    <a:lnTo>
                      <a:pt x="412" y="70"/>
                    </a:lnTo>
                    <a:lnTo>
                      <a:pt x="518" y="70"/>
                    </a:lnTo>
                    <a:lnTo>
                      <a:pt x="518" y="70"/>
                    </a:lnTo>
                    <a:lnTo>
                      <a:pt x="624" y="70"/>
                    </a:lnTo>
                    <a:lnTo>
                      <a:pt x="722" y="68"/>
                    </a:lnTo>
                    <a:lnTo>
                      <a:pt x="812" y="64"/>
                    </a:lnTo>
                    <a:lnTo>
                      <a:pt x="888" y="60"/>
                    </a:lnTo>
                    <a:lnTo>
                      <a:pt x="952" y="54"/>
                    </a:lnTo>
                    <a:lnTo>
                      <a:pt x="1000" y="48"/>
                    </a:lnTo>
                    <a:lnTo>
                      <a:pt x="1030" y="42"/>
                    </a:lnTo>
                    <a:lnTo>
                      <a:pt x="1038" y="38"/>
                    </a:lnTo>
                    <a:lnTo>
                      <a:pt x="1042" y="36"/>
                    </a:lnTo>
                    <a:lnTo>
                      <a:pt x="1042" y="36"/>
                    </a:lnTo>
                    <a:lnTo>
                      <a:pt x="1038" y="32"/>
                    </a:lnTo>
                    <a:lnTo>
                      <a:pt x="1030" y="28"/>
                    </a:lnTo>
                    <a:lnTo>
                      <a:pt x="1000" y="22"/>
                    </a:lnTo>
                    <a:lnTo>
                      <a:pt x="952" y="16"/>
                    </a:lnTo>
                    <a:lnTo>
                      <a:pt x="888" y="10"/>
                    </a:lnTo>
                    <a:lnTo>
                      <a:pt x="812" y="6"/>
                    </a:lnTo>
                    <a:lnTo>
                      <a:pt x="722" y="4"/>
                    </a:lnTo>
                    <a:lnTo>
                      <a:pt x="624" y="2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49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554"/>
              <p:cNvSpPr>
                <a:spLocks/>
              </p:cNvSpPr>
              <p:nvPr/>
            </p:nvSpPr>
            <p:spPr bwMode="auto">
              <a:xfrm>
                <a:off x="3334" y="4192"/>
                <a:ext cx="1032" cy="68"/>
              </a:xfrm>
              <a:custGeom>
                <a:avLst/>
                <a:gdLst>
                  <a:gd name="T0" fmla="*/ 514 w 1032"/>
                  <a:gd name="T1" fmla="*/ 68 h 68"/>
                  <a:gd name="T2" fmla="*/ 514 w 1032"/>
                  <a:gd name="T3" fmla="*/ 68 h 68"/>
                  <a:gd name="T4" fmla="*/ 410 w 1032"/>
                  <a:gd name="T5" fmla="*/ 66 h 68"/>
                  <a:gd name="T6" fmla="*/ 314 w 1032"/>
                  <a:gd name="T7" fmla="*/ 64 h 68"/>
                  <a:gd name="T8" fmla="*/ 226 w 1032"/>
                  <a:gd name="T9" fmla="*/ 62 h 68"/>
                  <a:gd name="T10" fmla="*/ 150 w 1032"/>
                  <a:gd name="T11" fmla="*/ 58 h 68"/>
                  <a:gd name="T12" fmla="*/ 88 w 1032"/>
                  <a:gd name="T13" fmla="*/ 52 h 68"/>
                  <a:gd name="T14" fmla="*/ 40 w 1032"/>
                  <a:gd name="T15" fmla="*/ 46 h 68"/>
                  <a:gd name="T16" fmla="*/ 12 w 1032"/>
                  <a:gd name="T17" fmla="*/ 40 h 68"/>
                  <a:gd name="T18" fmla="*/ 4 w 1032"/>
                  <a:gd name="T19" fmla="*/ 36 h 68"/>
                  <a:gd name="T20" fmla="*/ 0 w 1032"/>
                  <a:gd name="T21" fmla="*/ 34 h 68"/>
                  <a:gd name="T22" fmla="*/ 0 w 1032"/>
                  <a:gd name="T23" fmla="*/ 34 h 68"/>
                  <a:gd name="T24" fmla="*/ 4 w 1032"/>
                  <a:gd name="T25" fmla="*/ 30 h 68"/>
                  <a:gd name="T26" fmla="*/ 12 w 1032"/>
                  <a:gd name="T27" fmla="*/ 26 h 68"/>
                  <a:gd name="T28" fmla="*/ 40 w 1032"/>
                  <a:gd name="T29" fmla="*/ 20 h 68"/>
                  <a:gd name="T30" fmla="*/ 88 w 1032"/>
                  <a:gd name="T31" fmla="*/ 14 h 68"/>
                  <a:gd name="T32" fmla="*/ 150 w 1032"/>
                  <a:gd name="T33" fmla="*/ 8 h 68"/>
                  <a:gd name="T34" fmla="*/ 226 w 1032"/>
                  <a:gd name="T35" fmla="*/ 4 h 68"/>
                  <a:gd name="T36" fmla="*/ 314 w 1032"/>
                  <a:gd name="T37" fmla="*/ 2 h 68"/>
                  <a:gd name="T38" fmla="*/ 410 w 1032"/>
                  <a:gd name="T39" fmla="*/ 0 h 68"/>
                  <a:gd name="T40" fmla="*/ 514 w 1032"/>
                  <a:gd name="T41" fmla="*/ 0 h 68"/>
                  <a:gd name="T42" fmla="*/ 514 w 1032"/>
                  <a:gd name="T43" fmla="*/ 0 h 68"/>
                  <a:gd name="T44" fmla="*/ 618 w 1032"/>
                  <a:gd name="T45" fmla="*/ 0 h 68"/>
                  <a:gd name="T46" fmla="*/ 716 w 1032"/>
                  <a:gd name="T47" fmla="*/ 2 h 68"/>
                  <a:gd name="T48" fmla="*/ 804 w 1032"/>
                  <a:gd name="T49" fmla="*/ 4 h 68"/>
                  <a:gd name="T50" fmla="*/ 882 w 1032"/>
                  <a:gd name="T51" fmla="*/ 8 h 68"/>
                  <a:gd name="T52" fmla="*/ 944 w 1032"/>
                  <a:gd name="T53" fmla="*/ 14 h 68"/>
                  <a:gd name="T54" fmla="*/ 992 w 1032"/>
                  <a:gd name="T55" fmla="*/ 20 h 68"/>
                  <a:gd name="T56" fmla="*/ 1022 w 1032"/>
                  <a:gd name="T57" fmla="*/ 26 h 68"/>
                  <a:gd name="T58" fmla="*/ 1030 w 1032"/>
                  <a:gd name="T59" fmla="*/ 30 h 68"/>
                  <a:gd name="T60" fmla="*/ 1032 w 1032"/>
                  <a:gd name="T61" fmla="*/ 34 h 68"/>
                  <a:gd name="T62" fmla="*/ 1032 w 1032"/>
                  <a:gd name="T63" fmla="*/ 34 h 68"/>
                  <a:gd name="T64" fmla="*/ 1030 w 1032"/>
                  <a:gd name="T65" fmla="*/ 36 h 68"/>
                  <a:gd name="T66" fmla="*/ 1022 w 1032"/>
                  <a:gd name="T67" fmla="*/ 40 h 68"/>
                  <a:gd name="T68" fmla="*/ 992 w 1032"/>
                  <a:gd name="T69" fmla="*/ 46 h 68"/>
                  <a:gd name="T70" fmla="*/ 944 w 1032"/>
                  <a:gd name="T71" fmla="*/ 52 h 68"/>
                  <a:gd name="T72" fmla="*/ 882 w 1032"/>
                  <a:gd name="T73" fmla="*/ 58 h 68"/>
                  <a:gd name="T74" fmla="*/ 804 w 1032"/>
                  <a:gd name="T75" fmla="*/ 62 h 68"/>
                  <a:gd name="T76" fmla="*/ 716 w 1032"/>
                  <a:gd name="T77" fmla="*/ 64 h 68"/>
                  <a:gd name="T78" fmla="*/ 618 w 1032"/>
                  <a:gd name="T79" fmla="*/ 66 h 68"/>
                  <a:gd name="T80" fmla="*/ 514 w 1032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2" h="68">
                    <a:moveTo>
                      <a:pt x="514" y="68"/>
                    </a:moveTo>
                    <a:lnTo>
                      <a:pt x="514" y="68"/>
                    </a:lnTo>
                    <a:lnTo>
                      <a:pt x="410" y="66"/>
                    </a:lnTo>
                    <a:lnTo>
                      <a:pt x="314" y="64"/>
                    </a:lnTo>
                    <a:lnTo>
                      <a:pt x="226" y="62"/>
                    </a:lnTo>
                    <a:lnTo>
                      <a:pt x="150" y="58"/>
                    </a:lnTo>
                    <a:lnTo>
                      <a:pt x="88" y="52"/>
                    </a:lnTo>
                    <a:lnTo>
                      <a:pt x="40" y="46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2" y="26"/>
                    </a:lnTo>
                    <a:lnTo>
                      <a:pt x="40" y="20"/>
                    </a:lnTo>
                    <a:lnTo>
                      <a:pt x="88" y="14"/>
                    </a:lnTo>
                    <a:lnTo>
                      <a:pt x="150" y="8"/>
                    </a:lnTo>
                    <a:lnTo>
                      <a:pt x="226" y="4"/>
                    </a:lnTo>
                    <a:lnTo>
                      <a:pt x="314" y="2"/>
                    </a:lnTo>
                    <a:lnTo>
                      <a:pt x="41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618" y="0"/>
                    </a:lnTo>
                    <a:lnTo>
                      <a:pt x="716" y="2"/>
                    </a:lnTo>
                    <a:lnTo>
                      <a:pt x="804" y="4"/>
                    </a:lnTo>
                    <a:lnTo>
                      <a:pt x="882" y="8"/>
                    </a:lnTo>
                    <a:lnTo>
                      <a:pt x="944" y="14"/>
                    </a:lnTo>
                    <a:lnTo>
                      <a:pt x="992" y="20"/>
                    </a:lnTo>
                    <a:lnTo>
                      <a:pt x="1022" y="26"/>
                    </a:lnTo>
                    <a:lnTo>
                      <a:pt x="1030" y="30"/>
                    </a:lnTo>
                    <a:lnTo>
                      <a:pt x="1032" y="34"/>
                    </a:lnTo>
                    <a:lnTo>
                      <a:pt x="1032" y="34"/>
                    </a:lnTo>
                    <a:lnTo>
                      <a:pt x="1030" y="36"/>
                    </a:lnTo>
                    <a:lnTo>
                      <a:pt x="1022" y="40"/>
                    </a:lnTo>
                    <a:lnTo>
                      <a:pt x="992" y="46"/>
                    </a:lnTo>
                    <a:lnTo>
                      <a:pt x="944" y="52"/>
                    </a:lnTo>
                    <a:lnTo>
                      <a:pt x="882" y="58"/>
                    </a:lnTo>
                    <a:lnTo>
                      <a:pt x="804" y="62"/>
                    </a:lnTo>
                    <a:lnTo>
                      <a:pt x="716" y="64"/>
                    </a:lnTo>
                    <a:lnTo>
                      <a:pt x="618" y="66"/>
                    </a:lnTo>
                    <a:lnTo>
                      <a:pt x="51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555"/>
              <p:cNvSpPr>
                <a:spLocks/>
              </p:cNvSpPr>
              <p:nvPr/>
            </p:nvSpPr>
            <p:spPr bwMode="auto">
              <a:xfrm>
                <a:off x="3330" y="4190"/>
                <a:ext cx="1042" cy="70"/>
              </a:xfrm>
              <a:custGeom>
                <a:avLst/>
                <a:gdLst>
                  <a:gd name="T0" fmla="*/ 518 w 1042"/>
                  <a:gd name="T1" fmla="*/ 0 h 70"/>
                  <a:gd name="T2" fmla="*/ 518 w 1042"/>
                  <a:gd name="T3" fmla="*/ 0 h 70"/>
                  <a:gd name="T4" fmla="*/ 412 w 1042"/>
                  <a:gd name="T5" fmla="*/ 2 h 70"/>
                  <a:gd name="T6" fmla="*/ 316 w 1042"/>
                  <a:gd name="T7" fmla="*/ 4 h 70"/>
                  <a:gd name="T8" fmla="*/ 228 w 1042"/>
                  <a:gd name="T9" fmla="*/ 6 h 70"/>
                  <a:gd name="T10" fmla="*/ 150 w 1042"/>
                  <a:gd name="T11" fmla="*/ 10 h 70"/>
                  <a:gd name="T12" fmla="*/ 88 w 1042"/>
                  <a:gd name="T13" fmla="*/ 16 h 70"/>
                  <a:gd name="T14" fmla="*/ 40 w 1042"/>
                  <a:gd name="T15" fmla="*/ 22 h 70"/>
                  <a:gd name="T16" fmla="*/ 10 w 1042"/>
                  <a:gd name="T17" fmla="*/ 28 h 70"/>
                  <a:gd name="T18" fmla="*/ 2 w 1042"/>
                  <a:gd name="T19" fmla="*/ 32 h 70"/>
                  <a:gd name="T20" fmla="*/ 0 w 1042"/>
                  <a:gd name="T21" fmla="*/ 36 h 70"/>
                  <a:gd name="T22" fmla="*/ 0 w 1042"/>
                  <a:gd name="T23" fmla="*/ 36 h 70"/>
                  <a:gd name="T24" fmla="*/ 2 w 1042"/>
                  <a:gd name="T25" fmla="*/ 38 h 70"/>
                  <a:gd name="T26" fmla="*/ 10 w 1042"/>
                  <a:gd name="T27" fmla="*/ 42 h 70"/>
                  <a:gd name="T28" fmla="*/ 40 w 1042"/>
                  <a:gd name="T29" fmla="*/ 48 h 70"/>
                  <a:gd name="T30" fmla="*/ 88 w 1042"/>
                  <a:gd name="T31" fmla="*/ 54 h 70"/>
                  <a:gd name="T32" fmla="*/ 150 w 1042"/>
                  <a:gd name="T33" fmla="*/ 60 h 70"/>
                  <a:gd name="T34" fmla="*/ 228 w 1042"/>
                  <a:gd name="T35" fmla="*/ 64 h 70"/>
                  <a:gd name="T36" fmla="*/ 316 w 1042"/>
                  <a:gd name="T37" fmla="*/ 68 h 70"/>
                  <a:gd name="T38" fmla="*/ 412 w 1042"/>
                  <a:gd name="T39" fmla="*/ 70 h 70"/>
                  <a:gd name="T40" fmla="*/ 518 w 1042"/>
                  <a:gd name="T41" fmla="*/ 70 h 70"/>
                  <a:gd name="T42" fmla="*/ 518 w 1042"/>
                  <a:gd name="T43" fmla="*/ 70 h 70"/>
                  <a:gd name="T44" fmla="*/ 624 w 1042"/>
                  <a:gd name="T45" fmla="*/ 70 h 70"/>
                  <a:gd name="T46" fmla="*/ 722 w 1042"/>
                  <a:gd name="T47" fmla="*/ 68 h 70"/>
                  <a:gd name="T48" fmla="*/ 812 w 1042"/>
                  <a:gd name="T49" fmla="*/ 64 h 70"/>
                  <a:gd name="T50" fmla="*/ 888 w 1042"/>
                  <a:gd name="T51" fmla="*/ 60 h 70"/>
                  <a:gd name="T52" fmla="*/ 952 w 1042"/>
                  <a:gd name="T53" fmla="*/ 54 h 70"/>
                  <a:gd name="T54" fmla="*/ 1000 w 1042"/>
                  <a:gd name="T55" fmla="*/ 48 h 70"/>
                  <a:gd name="T56" fmla="*/ 1030 w 1042"/>
                  <a:gd name="T57" fmla="*/ 42 h 70"/>
                  <a:gd name="T58" fmla="*/ 1038 w 1042"/>
                  <a:gd name="T59" fmla="*/ 38 h 70"/>
                  <a:gd name="T60" fmla="*/ 1042 w 1042"/>
                  <a:gd name="T61" fmla="*/ 36 h 70"/>
                  <a:gd name="T62" fmla="*/ 1042 w 1042"/>
                  <a:gd name="T63" fmla="*/ 36 h 70"/>
                  <a:gd name="T64" fmla="*/ 1038 w 1042"/>
                  <a:gd name="T65" fmla="*/ 32 h 70"/>
                  <a:gd name="T66" fmla="*/ 1030 w 1042"/>
                  <a:gd name="T67" fmla="*/ 28 h 70"/>
                  <a:gd name="T68" fmla="*/ 1000 w 1042"/>
                  <a:gd name="T69" fmla="*/ 22 h 70"/>
                  <a:gd name="T70" fmla="*/ 952 w 1042"/>
                  <a:gd name="T71" fmla="*/ 16 h 70"/>
                  <a:gd name="T72" fmla="*/ 888 w 1042"/>
                  <a:gd name="T73" fmla="*/ 10 h 70"/>
                  <a:gd name="T74" fmla="*/ 812 w 1042"/>
                  <a:gd name="T75" fmla="*/ 6 h 70"/>
                  <a:gd name="T76" fmla="*/ 722 w 1042"/>
                  <a:gd name="T77" fmla="*/ 4 h 70"/>
                  <a:gd name="T78" fmla="*/ 624 w 1042"/>
                  <a:gd name="T79" fmla="*/ 2 h 70"/>
                  <a:gd name="T80" fmla="*/ 518 w 1042"/>
                  <a:gd name="T8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2" h="70">
                    <a:moveTo>
                      <a:pt x="518" y="0"/>
                    </a:moveTo>
                    <a:lnTo>
                      <a:pt x="518" y="0"/>
                    </a:lnTo>
                    <a:lnTo>
                      <a:pt x="412" y="2"/>
                    </a:lnTo>
                    <a:lnTo>
                      <a:pt x="316" y="4"/>
                    </a:lnTo>
                    <a:lnTo>
                      <a:pt x="228" y="6"/>
                    </a:lnTo>
                    <a:lnTo>
                      <a:pt x="150" y="10"/>
                    </a:lnTo>
                    <a:lnTo>
                      <a:pt x="88" y="16"/>
                    </a:lnTo>
                    <a:lnTo>
                      <a:pt x="40" y="22"/>
                    </a:lnTo>
                    <a:lnTo>
                      <a:pt x="10" y="28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10" y="42"/>
                    </a:lnTo>
                    <a:lnTo>
                      <a:pt x="40" y="48"/>
                    </a:lnTo>
                    <a:lnTo>
                      <a:pt x="88" y="54"/>
                    </a:lnTo>
                    <a:lnTo>
                      <a:pt x="150" y="60"/>
                    </a:lnTo>
                    <a:lnTo>
                      <a:pt x="228" y="64"/>
                    </a:lnTo>
                    <a:lnTo>
                      <a:pt x="316" y="68"/>
                    </a:lnTo>
                    <a:lnTo>
                      <a:pt x="412" y="70"/>
                    </a:lnTo>
                    <a:lnTo>
                      <a:pt x="518" y="70"/>
                    </a:lnTo>
                    <a:lnTo>
                      <a:pt x="518" y="70"/>
                    </a:lnTo>
                    <a:lnTo>
                      <a:pt x="624" y="70"/>
                    </a:lnTo>
                    <a:lnTo>
                      <a:pt x="722" y="68"/>
                    </a:lnTo>
                    <a:lnTo>
                      <a:pt x="812" y="64"/>
                    </a:lnTo>
                    <a:lnTo>
                      <a:pt x="888" y="60"/>
                    </a:lnTo>
                    <a:lnTo>
                      <a:pt x="952" y="54"/>
                    </a:lnTo>
                    <a:lnTo>
                      <a:pt x="1000" y="48"/>
                    </a:lnTo>
                    <a:lnTo>
                      <a:pt x="1030" y="42"/>
                    </a:lnTo>
                    <a:lnTo>
                      <a:pt x="1038" y="38"/>
                    </a:lnTo>
                    <a:lnTo>
                      <a:pt x="1042" y="36"/>
                    </a:lnTo>
                    <a:lnTo>
                      <a:pt x="1042" y="36"/>
                    </a:lnTo>
                    <a:lnTo>
                      <a:pt x="1038" y="32"/>
                    </a:lnTo>
                    <a:lnTo>
                      <a:pt x="1030" y="28"/>
                    </a:lnTo>
                    <a:lnTo>
                      <a:pt x="1000" y="22"/>
                    </a:lnTo>
                    <a:lnTo>
                      <a:pt x="952" y="16"/>
                    </a:lnTo>
                    <a:lnTo>
                      <a:pt x="888" y="10"/>
                    </a:lnTo>
                    <a:lnTo>
                      <a:pt x="812" y="6"/>
                    </a:lnTo>
                    <a:lnTo>
                      <a:pt x="722" y="4"/>
                    </a:lnTo>
                    <a:lnTo>
                      <a:pt x="624" y="2"/>
                    </a:lnTo>
                    <a:lnTo>
                      <a:pt x="5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556"/>
              <p:cNvSpPr>
                <a:spLocks noEditPoints="1"/>
              </p:cNvSpPr>
              <p:nvPr/>
            </p:nvSpPr>
            <p:spPr bwMode="auto">
              <a:xfrm>
                <a:off x="3334" y="4192"/>
                <a:ext cx="1032" cy="68"/>
              </a:xfrm>
              <a:custGeom>
                <a:avLst/>
                <a:gdLst>
                  <a:gd name="T0" fmla="*/ 514 w 1032"/>
                  <a:gd name="T1" fmla="*/ 68 h 68"/>
                  <a:gd name="T2" fmla="*/ 316 w 1032"/>
                  <a:gd name="T3" fmla="*/ 64 h 68"/>
                  <a:gd name="T4" fmla="*/ 154 w 1032"/>
                  <a:gd name="T5" fmla="*/ 58 h 68"/>
                  <a:gd name="T6" fmla="*/ 46 w 1032"/>
                  <a:gd name="T7" fmla="*/ 46 h 68"/>
                  <a:gd name="T8" fmla="*/ 8 w 1032"/>
                  <a:gd name="T9" fmla="*/ 36 h 68"/>
                  <a:gd name="T10" fmla="*/ 6 w 1032"/>
                  <a:gd name="T11" fmla="*/ 34 h 68"/>
                  <a:gd name="T12" fmla="*/ 16 w 1032"/>
                  <a:gd name="T13" fmla="*/ 26 h 68"/>
                  <a:gd name="T14" fmla="*/ 92 w 1032"/>
                  <a:gd name="T15" fmla="*/ 14 h 68"/>
                  <a:gd name="T16" fmla="*/ 230 w 1032"/>
                  <a:gd name="T17" fmla="*/ 6 h 68"/>
                  <a:gd name="T18" fmla="*/ 410 w 1032"/>
                  <a:gd name="T19" fmla="*/ 0 h 68"/>
                  <a:gd name="T20" fmla="*/ 514 w 1032"/>
                  <a:gd name="T21" fmla="*/ 0 h 68"/>
                  <a:gd name="T22" fmla="*/ 714 w 1032"/>
                  <a:gd name="T23" fmla="*/ 2 h 68"/>
                  <a:gd name="T24" fmla="*/ 878 w 1032"/>
                  <a:gd name="T25" fmla="*/ 10 h 68"/>
                  <a:gd name="T26" fmla="*/ 986 w 1032"/>
                  <a:gd name="T27" fmla="*/ 20 h 68"/>
                  <a:gd name="T28" fmla="*/ 1024 w 1032"/>
                  <a:gd name="T29" fmla="*/ 30 h 68"/>
                  <a:gd name="T30" fmla="*/ 1026 w 1032"/>
                  <a:gd name="T31" fmla="*/ 34 h 68"/>
                  <a:gd name="T32" fmla="*/ 1016 w 1032"/>
                  <a:gd name="T33" fmla="*/ 40 h 68"/>
                  <a:gd name="T34" fmla="*/ 940 w 1032"/>
                  <a:gd name="T35" fmla="*/ 52 h 68"/>
                  <a:gd name="T36" fmla="*/ 802 w 1032"/>
                  <a:gd name="T37" fmla="*/ 62 h 68"/>
                  <a:gd name="T38" fmla="*/ 618 w 1032"/>
                  <a:gd name="T39" fmla="*/ 66 h 68"/>
                  <a:gd name="T40" fmla="*/ 514 w 1032"/>
                  <a:gd name="T41" fmla="*/ 0 h 68"/>
                  <a:gd name="T42" fmla="*/ 410 w 1032"/>
                  <a:gd name="T43" fmla="*/ 0 h 68"/>
                  <a:gd name="T44" fmla="*/ 226 w 1032"/>
                  <a:gd name="T45" fmla="*/ 4 h 68"/>
                  <a:gd name="T46" fmla="*/ 88 w 1032"/>
                  <a:gd name="T47" fmla="*/ 14 h 68"/>
                  <a:gd name="T48" fmla="*/ 12 w 1032"/>
                  <a:gd name="T49" fmla="*/ 26 h 68"/>
                  <a:gd name="T50" fmla="*/ 0 w 1032"/>
                  <a:gd name="T51" fmla="*/ 34 h 68"/>
                  <a:gd name="T52" fmla="*/ 4 w 1032"/>
                  <a:gd name="T53" fmla="*/ 36 h 68"/>
                  <a:gd name="T54" fmla="*/ 40 w 1032"/>
                  <a:gd name="T55" fmla="*/ 46 h 68"/>
                  <a:gd name="T56" fmla="*/ 150 w 1032"/>
                  <a:gd name="T57" fmla="*/ 58 h 68"/>
                  <a:gd name="T58" fmla="*/ 314 w 1032"/>
                  <a:gd name="T59" fmla="*/ 64 h 68"/>
                  <a:gd name="T60" fmla="*/ 514 w 1032"/>
                  <a:gd name="T61" fmla="*/ 68 h 68"/>
                  <a:gd name="T62" fmla="*/ 618 w 1032"/>
                  <a:gd name="T63" fmla="*/ 66 h 68"/>
                  <a:gd name="T64" fmla="*/ 804 w 1032"/>
                  <a:gd name="T65" fmla="*/ 62 h 68"/>
                  <a:gd name="T66" fmla="*/ 944 w 1032"/>
                  <a:gd name="T67" fmla="*/ 52 h 68"/>
                  <a:gd name="T68" fmla="*/ 1022 w 1032"/>
                  <a:gd name="T69" fmla="*/ 40 h 68"/>
                  <a:gd name="T70" fmla="*/ 1032 w 1032"/>
                  <a:gd name="T71" fmla="*/ 34 h 68"/>
                  <a:gd name="T72" fmla="*/ 1030 w 1032"/>
                  <a:gd name="T73" fmla="*/ 30 h 68"/>
                  <a:gd name="T74" fmla="*/ 992 w 1032"/>
                  <a:gd name="T75" fmla="*/ 20 h 68"/>
                  <a:gd name="T76" fmla="*/ 882 w 1032"/>
                  <a:gd name="T77" fmla="*/ 8 h 68"/>
                  <a:gd name="T78" fmla="*/ 716 w 1032"/>
                  <a:gd name="T79" fmla="*/ 2 h 68"/>
                  <a:gd name="T80" fmla="*/ 514 w 103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2" h="68">
                    <a:moveTo>
                      <a:pt x="514" y="68"/>
                    </a:moveTo>
                    <a:lnTo>
                      <a:pt x="514" y="68"/>
                    </a:lnTo>
                    <a:lnTo>
                      <a:pt x="410" y="66"/>
                    </a:lnTo>
                    <a:lnTo>
                      <a:pt x="316" y="64"/>
                    </a:lnTo>
                    <a:lnTo>
                      <a:pt x="230" y="62"/>
                    </a:lnTo>
                    <a:lnTo>
                      <a:pt x="154" y="58"/>
                    </a:lnTo>
                    <a:lnTo>
                      <a:pt x="92" y="52"/>
                    </a:lnTo>
                    <a:lnTo>
                      <a:pt x="46" y="46"/>
                    </a:lnTo>
                    <a:lnTo>
                      <a:pt x="16" y="40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46" y="20"/>
                    </a:lnTo>
                    <a:lnTo>
                      <a:pt x="92" y="14"/>
                    </a:lnTo>
                    <a:lnTo>
                      <a:pt x="154" y="10"/>
                    </a:lnTo>
                    <a:lnTo>
                      <a:pt x="230" y="6"/>
                    </a:lnTo>
                    <a:lnTo>
                      <a:pt x="316" y="2"/>
                    </a:lnTo>
                    <a:lnTo>
                      <a:pt x="41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618" y="0"/>
                    </a:lnTo>
                    <a:lnTo>
                      <a:pt x="714" y="2"/>
                    </a:lnTo>
                    <a:lnTo>
                      <a:pt x="802" y="6"/>
                    </a:lnTo>
                    <a:lnTo>
                      <a:pt x="878" y="10"/>
                    </a:lnTo>
                    <a:lnTo>
                      <a:pt x="940" y="14"/>
                    </a:lnTo>
                    <a:lnTo>
                      <a:pt x="986" y="20"/>
                    </a:lnTo>
                    <a:lnTo>
                      <a:pt x="1016" y="26"/>
                    </a:lnTo>
                    <a:lnTo>
                      <a:pt x="1024" y="30"/>
                    </a:lnTo>
                    <a:lnTo>
                      <a:pt x="1026" y="34"/>
                    </a:lnTo>
                    <a:lnTo>
                      <a:pt x="1026" y="34"/>
                    </a:lnTo>
                    <a:lnTo>
                      <a:pt x="1024" y="36"/>
                    </a:lnTo>
                    <a:lnTo>
                      <a:pt x="1016" y="40"/>
                    </a:lnTo>
                    <a:lnTo>
                      <a:pt x="986" y="46"/>
                    </a:lnTo>
                    <a:lnTo>
                      <a:pt x="940" y="52"/>
                    </a:lnTo>
                    <a:lnTo>
                      <a:pt x="878" y="58"/>
                    </a:lnTo>
                    <a:lnTo>
                      <a:pt x="802" y="62"/>
                    </a:lnTo>
                    <a:lnTo>
                      <a:pt x="714" y="64"/>
                    </a:lnTo>
                    <a:lnTo>
                      <a:pt x="618" y="66"/>
                    </a:lnTo>
                    <a:lnTo>
                      <a:pt x="514" y="68"/>
                    </a:lnTo>
                    <a:close/>
                    <a:moveTo>
                      <a:pt x="514" y="0"/>
                    </a:moveTo>
                    <a:lnTo>
                      <a:pt x="514" y="0"/>
                    </a:lnTo>
                    <a:lnTo>
                      <a:pt x="410" y="0"/>
                    </a:lnTo>
                    <a:lnTo>
                      <a:pt x="314" y="2"/>
                    </a:lnTo>
                    <a:lnTo>
                      <a:pt x="226" y="4"/>
                    </a:lnTo>
                    <a:lnTo>
                      <a:pt x="150" y="8"/>
                    </a:lnTo>
                    <a:lnTo>
                      <a:pt x="88" y="14"/>
                    </a:lnTo>
                    <a:lnTo>
                      <a:pt x="40" y="20"/>
                    </a:lnTo>
                    <a:lnTo>
                      <a:pt x="12" y="26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2" y="40"/>
                    </a:lnTo>
                    <a:lnTo>
                      <a:pt x="40" y="46"/>
                    </a:lnTo>
                    <a:lnTo>
                      <a:pt x="88" y="52"/>
                    </a:lnTo>
                    <a:lnTo>
                      <a:pt x="150" y="58"/>
                    </a:lnTo>
                    <a:lnTo>
                      <a:pt x="226" y="62"/>
                    </a:lnTo>
                    <a:lnTo>
                      <a:pt x="314" y="64"/>
                    </a:lnTo>
                    <a:lnTo>
                      <a:pt x="410" y="66"/>
                    </a:lnTo>
                    <a:lnTo>
                      <a:pt x="514" y="68"/>
                    </a:lnTo>
                    <a:lnTo>
                      <a:pt x="514" y="68"/>
                    </a:lnTo>
                    <a:lnTo>
                      <a:pt x="618" y="66"/>
                    </a:lnTo>
                    <a:lnTo>
                      <a:pt x="716" y="64"/>
                    </a:lnTo>
                    <a:lnTo>
                      <a:pt x="804" y="62"/>
                    </a:lnTo>
                    <a:lnTo>
                      <a:pt x="882" y="58"/>
                    </a:lnTo>
                    <a:lnTo>
                      <a:pt x="944" y="52"/>
                    </a:lnTo>
                    <a:lnTo>
                      <a:pt x="992" y="46"/>
                    </a:lnTo>
                    <a:lnTo>
                      <a:pt x="1022" y="40"/>
                    </a:lnTo>
                    <a:lnTo>
                      <a:pt x="1030" y="36"/>
                    </a:lnTo>
                    <a:lnTo>
                      <a:pt x="1032" y="34"/>
                    </a:lnTo>
                    <a:lnTo>
                      <a:pt x="1032" y="34"/>
                    </a:lnTo>
                    <a:lnTo>
                      <a:pt x="1030" y="30"/>
                    </a:lnTo>
                    <a:lnTo>
                      <a:pt x="1022" y="26"/>
                    </a:lnTo>
                    <a:lnTo>
                      <a:pt x="992" y="20"/>
                    </a:lnTo>
                    <a:lnTo>
                      <a:pt x="944" y="14"/>
                    </a:lnTo>
                    <a:lnTo>
                      <a:pt x="882" y="8"/>
                    </a:lnTo>
                    <a:lnTo>
                      <a:pt x="804" y="4"/>
                    </a:lnTo>
                    <a:lnTo>
                      <a:pt x="716" y="2"/>
                    </a:lnTo>
                    <a:lnTo>
                      <a:pt x="618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A39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557"/>
              <p:cNvSpPr>
                <a:spLocks/>
              </p:cNvSpPr>
              <p:nvPr/>
            </p:nvSpPr>
            <p:spPr bwMode="auto">
              <a:xfrm>
                <a:off x="3340" y="4192"/>
                <a:ext cx="1020" cy="68"/>
              </a:xfrm>
              <a:custGeom>
                <a:avLst/>
                <a:gdLst>
                  <a:gd name="T0" fmla="*/ 508 w 1020"/>
                  <a:gd name="T1" fmla="*/ 68 h 68"/>
                  <a:gd name="T2" fmla="*/ 508 w 1020"/>
                  <a:gd name="T3" fmla="*/ 68 h 68"/>
                  <a:gd name="T4" fmla="*/ 404 w 1020"/>
                  <a:gd name="T5" fmla="*/ 66 h 68"/>
                  <a:gd name="T6" fmla="*/ 310 w 1020"/>
                  <a:gd name="T7" fmla="*/ 64 h 68"/>
                  <a:gd name="T8" fmla="*/ 224 w 1020"/>
                  <a:gd name="T9" fmla="*/ 62 h 68"/>
                  <a:gd name="T10" fmla="*/ 148 w 1020"/>
                  <a:gd name="T11" fmla="*/ 58 h 68"/>
                  <a:gd name="T12" fmla="*/ 86 w 1020"/>
                  <a:gd name="T13" fmla="*/ 52 h 68"/>
                  <a:gd name="T14" fmla="*/ 40 w 1020"/>
                  <a:gd name="T15" fmla="*/ 46 h 68"/>
                  <a:gd name="T16" fmla="*/ 10 w 1020"/>
                  <a:gd name="T17" fmla="*/ 40 h 68"/>
                  <a:gd name="T18" fmla="*/ 2 w 1020"/>
                  <a:gd name="T19" fmla="*/ 36 h 68"/>
                  <a:gd name="T20" fmla="*/ 0 w 1020"/>
                  <a:gd name="T21" fmla="*/ 34 h 68"/>
                  <a:gd name="T22" fmla="*/ 0 w 1020"/>
                  <a:gd name="T23" fmla="*/ 34 h 68"/>
                  <a:gd name="T24" fmla="*/ 2 w 1020"/>
                  <a:gd name="T25" fmla="*/ 30 h 68"/>
                  <a:gd name="T26" fmla="*/ 10 w 1020"/>
                  <a:gd name="T27" fmla="*/ 26 h 68"/>
                  <a:gd name="T28" fmla="*/ 40 w 1020"/>
                  <a:gd name="T29" fmla="*/ 20 h 68"/>
                  <a:gd name="T30" fmla="*/ 86 w 1020"/>
                  <a:gd name="T31" fmla="*/ 14 h 68"/>
                  <a:gd name="T32" fmla="*/ 148 w 1020"/>
                  <a:gd name="T33" fmla="*/ 10 h 68"/>
                  <a:gd name="T34" fmla="*/ 224 w 1020"/>
                  <a:gd name="T35" fmla="*/ 6 h 68"/>
                  <a:gd name="T36" fmla="*/ 310 w 1020"/>
                  <a:gd name="T37" fmla="*/ 2 h 68"/>
                  <a:gd name="T38" fmla="*/ 404 w 1020"/>
                  <a:gd name="T39" fmla="*/ 0 h 68"/>
                  <a:gd name="T40" fmla="*/ 508 w 1020"/>
                  <a:gd name="T41" fmla="*/ 0 h 68"/>
                  <a:gd name="T42" fmla="*/ 508 w 1020"/>
                  <a:gd name="T43" fmla="*/ 0 h 68"/>
                  <a:gd name="T44" fmla="*/ 612 w 1020"/>
                  <a:gd name="T45" fmla="*/ 0 h 68"/>
                  <a:gd name="T46" fmla="*/ 708 w 1020"/>
                  <a:gd name="T47" fmla="*/ 2 h 68"/>
                  <a:gd name="T48" fmla="*/ 796 w 1020"/>
                  <a:gd name="T49" fmla="*/ 6 h 68"/>
                  <a:gd name="T50" fmla="*/ 872 w 1020"/>
                  <a:gd name="T51" fmla="*/ 10 h 68"/>
                  <a:gd name="T52" fmla="*/ 934 w 1020"/>
                  <a:gd name="T53" fmla="*/ 14 h 68"/>
                  <a:gd name="T54" fmla="*/ 980 w 1020"/>
                  <a:gd name="T55" fmla="*/ 20 h 68"/>
                  <a:gd name="T56" fmla="*/ 1010 w 1020"/>
                  <a:gd name="T57" fmla="*/ 26 h 68"/>
                  <a:gd name="T58" fmla="*/ 1018 w 1020"/>
                  <a:gd name="T59" fmla="*/ 30 h 68"/>
                  <a:gd name="T60" fmla="*/ 1020 w 1020"/>
                  <a:gd name="T61" fmla="*/ 34 h 68"/>
                  <a:gd name="T62" fmla="*/ 1020 w 1020"/>
                  <a:gd name="T63" fmla="*/ 34 h 68"/>
                  <a:gd name="T64" fmla="*/ 1018 w 1020"/>
                  <a:gd name="T65" fmla="*/ 36 h 68"/>
                  <a:gd name="T66" fmla="*/ 1010 w 1020"/>
                  <a:gd name="T67" fmla="*/ 40 h 68"/>
                  <a:gd name="T68" fmla="*/ 980 w 1020"/>
                  <a:gd name="T69" fmla="*/ 46 h 68"/>
                  <a:gd name="T70" fmla="*/ 934 w 1020"/>
                  <a:gd name="T71" fmla="*/ 52 h 68"/>
                  <a:gd name="T72" fmla="*/ 872 w 1020"/>
                  <a:gd name="T73" fmla="*/ 58 h 68"/>
                  <a:gd name="T74" fmla="*/ 796 w 1020"/>
                  <a:gd name="T75" fmla="*/ 62 h 68"/>
                  <a:gd name="T76" fmla="*/ 708 w 1020"/>
                  <a:gd name="T77" fmla="*/ 64 h 68"/>
                  <a:gd name="T78" fmla="*/ 612 w 1020"/>
                  <a:gd name="T79" fmla="*/ 66 h 68"/>
                  <a:gd name="T80" fmla="*/ 508 w 1020"/>
                  <a:gd name="T8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0" h="68">
                    <a:moveTo>
                      <a:pt x="508" y="68"/>
                    </a:moveTo>
                    <a:lnTo>
                      <a:pt x="508" y="68"/>
                    </a:lnTo>
                    <a:lnTo>
                      <a:pt x="404" y="66"/>
                    </a:lnTo>
                    <a:lnTo>
                      <a:pt x="310" y="64"/>
                    </a:lnTo>
                    <a:lnTo>
                      <a:pt x="224" y="62"/>
                    </a:lnTo>
                    <a:lnTo>
                      <a:pt x="148" y="58"/>
                    </a:lnTo>
                    <a:lnTo>
                      <a:pt x="86" y="52"/>
                    </a:lnTo>
                    <a:lnTo>
                      <a:pt x="40" y="46"/>
                    </a:lnTo>
                    <a:lnTo>
                      <a:pt x="10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10" y="26"/>
                    </a:lnTo>
                    <a:lnTo>
                      <a:pt x="40" y="20"/>
                    </a:lnTo>
                    <a:lnTo>
                      <a:pt x="86" y="14"/>
                    </a:lnTo>
                    <a:lnTo>
                      <a:pt x="148" y="10"/>
                    </a:lnTo>
                    <a:lnTo>
                      <a:pt x="224" y="6"/>
                    </a:lnTo>
                    <a:lnTo>
                      <a:pt x="310" y="2"/>
                    </a:lnTo>
                    <a:lnTo>
                      <a:pt x="404" y="0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612" y="0"/>
                    </a:lnTo>
                    <a:lnTo>
                      <a:pt x="708" y="2"/>
                    </a:lnTo>
                    <a:lnTo>
                      <a:pt x="796" y="6"/>
                    </a:lnTo>
                    <a:lnTo>
                      <a:pt x="872" y="10"/>
                    </a:lnTo>
                    <a:lnTo>
                      <a:pt x="934" y="14"/>
                    </a:lnTo>
                    <a:lnTo>
                      <a:pt x="980" y="20"/>
                    </a:lnTo>
                    <a:lnTo>
                      <a:pt x="1010" y="26"/>
                    </a:lnTo>
                    <a:lnTo>
                      <a:pt x="1018" y="30"/>
                    </a:lnTo>
                    <a:lnTo>
                      <a:pt x="1020" y="34"/>
                    </a:lnTo>
                    <a:lnTo>
                      <a:pt x="1020" y="34"/>
                    </a:lnTo>
                    <a:lnTo>
                      <a:pt x="1018" y="36"/>
                    </a:lnTo>
                    <a:lnTo>
                      <a:pt x="1010" y="40"/>
                    </a:lnTo>
                    <a:lnTo>
                      <a:pt x="980" y="46"/>
                    </a:lnTo>
                    <a:lnTo>
                      <a:pt x="934" y="52"/>
                    </a:lnTo>
                    <a:lnTo>
                      <a:pt x="872" y="58"/>
                    </a:lnTo>
                    <a:lnTo>
                      <a:pt x="796" y="62"/>
                    </a:lnTo>
                    <a:lnTo>
                      <a:pt x="708" y="64"/>
                    </a:lnTo>
                    <a:lnTo>
                      <a:pt x="612" y="66"/>
                    </a:lnTo>
                    <a:lnTo>
                      <a:pt x="508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558"/>
              <p:cNvSpPr>
                <a:spLocks/>
              </p:cNvSpPr>
              <p:nvPr/>
            </p:nvSpPr>
            <p:spPr bwMode="auto">
              <a:xfrm>
                <a:off x="3334" y="4192"/>
                <a:ext cx="1032" cy="68"/>
              </a:xfrm>
              <a:custGeom>
                <a:avLst/>
                <a:gdLst>
                  <a:gd name="T0" fmla="*/ 514 w 1032"/>
                  <a:gd name="T1" fmla="*/ 0 h 68"/>
                  <a:gd name="T2" fmla="*/ 514 w 1032"/>
                  <a:gd name="T3" fmla="*/ 0 h 68"/>
                  <a:gd name="T4" fmla="*/ 410 w 1032"/>
                  <a:gd name="T5" fmla="*/ 0 h 68"/>
                  <a:gd name="T6" fmla="*/ 314 w 1032"/>
                  <a:gd name="T7" fmla="*/ 2 h 68"/>
                  <a:gd name="T8" fmla="*/ 226 w 1032"/>
                  <a:gd name="T9" fmla="*/ 4 h 68"/>
                  <a:gd name="T10" fmla="*/ 150 w 1032"/>
                  <a:gd name="T11" fmla="*/ 8 h 68"/>
                  <a:gd name="T12" fmla="*/ 88 w 1032"/>
                  <a:gd name="T13" fmla="*/ 14 h 68"/>
                  <a:gd name="T14" fmla="*/ 40 w 1032"/>
                  <a:gd name="T15" fmla="*/ 20 h 68"/>
                  <a:gd name="T16" fmla="*/ 12 w 1032"/>
                  <a:gd name="T17" fmla="*/ 26 h 68"/>
                  <a:gd name="T18" fmla="*/ 4 w 1032"/>
                  <a:gd name="T19" fmla="*/ 30 h 68"/>
                  <a:gd name="T20" fmla="*/ 0 w 1032"/>
                  <a:gd name="T21" fmla="*/ 34 h 68"/>
                  <a:gd name="T22" fmla="*/ 0 w 1032"/>
                  <a:gd name="T23" fmla="*/ 34 h 68"/>
                  <a:gd name="T24" fmla="*/ 4 w 1032"/>
                  <a:gd name="T25" fmla="*/ 36 h 68"/>
                  <a:gd name="T26" fmla="*/ 12 w 1032"/>
                  <a:gd name="T27" fmla="*/ 40 h 68"/>
                  <a:gd name="T28" fmla="*/ 40 w 1032"/>
                  <a:gd name="T29" fmla="*/ 46 h 68"/>
                  <a:gd name="T30" fmla="*/ 88 w 1032"/>
                  <a:gd name="T31" fmla="*/ 52 h 68"/>
                  <a:gd name="T32" fmla="*/ 150 w 1032"/>
                  <a:gd name="T33" fmla="*/ 58 h 68"/>
                  <a:gd name="T34" fmla="*/ 226 w 1032"/>
                  <a:gd name="T35" fmla="*/ 62 h 68"/>
                  <a:gd name="T36" fmla="*/ 314 w 1032"/>
                  <a:gd name="T37" fmla="*/ 64 h 68"/>
                  <a:gd name="T38" fmla="*/ 410 w 1032"/>
                  <a:gd name="T39" fmla="*/ 66 h 68"/>
                  <a:gd name="T40" fmla="*/ 514 w 1032"/>
                  <a:gd name="T41" fmla="*/ 68 h 68"/>
                  <a:gd name="T42" fmla="*/ 514 w 1032"/>
                  <a:gd name="T43" fmla="*/ 68 h 68"/>
                  <a:gd name="T44" fmla="*/ 618 w 1032"/>
                  <a:gd name="T45" fmla="*/ 66 h 68"/>
                  <a:gd name="T46" fmla="*/ 716 w 1032"/>
                  <a:gd name="T47" fmla="*/ 64 h 68"/>
                  <a:gd name="T48" fmla="*/ 804 w 1032"/>
                  <a:gd name="T49" fmla="*/ 62 h 68"/>
                  <a:gd name="T50" fmla="*/ 882 w 1032"/>
                  <a:gd name="T51" fmla="*/ 58 h 68"/>
                  <a:gd name="T52" fmla="*/ 944 w 1032"/>
                  <a:gd name="T53" fmla="*/ 52 h 68"/>
                  <a:gd name="T54" fmla="*/ 992 w 1032"/>
                  <a:gd name="T55" fmla="*/ 46 h 68"/>
                  <a:gd name="T56" fmla="*/ 1022 w 1032"/>
                  <a:gd name="T57" fmla="*/ 40 h 68"/>
                  <a:gd name="T58" fmla="*/ 1030 w 1032"/>
                  <a:gd name="T59" fmla="*/ 36 h 68"/>
                  <a:gd name="T60" fmla="*/ 1032 w 1032"/>
                  <a:gd name="T61" fmla="*/ 34 h 68"/>
                  <a:gd name="T62" fmla="*/ 1032 w 1032"/>
                  <a:gd name="T63" fmla="*/ 34 h 68"/>
                  <a:gd name="T64" fmla="*/ 1030 w 1032"/>
                  <a:gd name="T65" fmla="*/ 30 h 68"/>
                  <a:gd name="T66" fmla="*/ 1022 w 1032"/>
                  <a:gd name="T67" fmla="*/ 26 h 68"/>
                  <a:gd name="T68" fmla="*/ 992 w 1032"/>
                  <a:gd name="T69" fmla="*/ 20 h 68"/>
                  <a:gd name="T70" fmla="*/ 944 w 1032"/>
                  <a:gd name="T71" fmla="*/ 14 h 68"/>
                  <a:gd name="T72" fmla="*/ 882 w 1032"/>
                  <a:gd name="T73" fmla="*/ 8 h 68"/>
                  <a:gd name="T74" fmla="*/ 804 w 1032"/>
                  <a:gd name="T75" fmla="*/ 4 h 68"/>
                  <a:gd name="T76" fmla="*/ 716 w 1032"/>
                  <a:gd name="T77" fmla="*/ 2 h 68"/>
                  <a:gd name="T78" fmla="*/ 618 w 1032"/>
                  <a:gd name="T79" fmla="*/ 0 h 68"/>
                  <a:gd name="T80" fmla="*/ 514 w 103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2" h="68">
                    <a:moveTo>
                      <a:pt x="514" y="0"/>
                    </a:moveTo>
                    <a:lnTo>
                      <a:pt x="514" y="0"/>
                    </a:lnTo>
                    <a:lnTo>
                      <a:pt x="410" y="0"/>
                    </a:lnTo>
                    <a:lnTo>
                      <a:pt x="314" y="2"/>
                    </a:lnTo>
                    <a:lnTo>
                      <a:pt x="226" y="4"/>
                    </a:lnTo>
                    <a:lnTo>
                      <a:pt x="150" y="8"/>
                    </a:lnTo>
                    <a:lnTo>
                      <a:pt x="88" y="14"/>
                    </a:lnTo>
                    <a:lnTo>
                      <a:pt x="40" y="20"/>
                    </a:lnTo>
                    <a:lnTo>
                      <a:pt x="12" y="26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2" y="40"/>
                    </a:lnTo>
                    <a:lnTo>
                      <a:pt x="40" y="46"/>
                    </a:lnTo>
                    <a:lnTo>
                      <a:pt x="88" y="52"/>
                    </a:lnTo>
                    <a:lnTo>
                      <a:pt x="150" y="58"/>
                    </a:lnTo>
                    <a:lnTo>
                      <a:pt x="226" y="62"/>
                    </a:lnTo>
                    <a:lnTo>
                      <a:pt x="314" y="64"/>
                    </a:lnTo>
                    <a:lnTo>
                      <a:pt x="410" y="66"/>
                    </a:lnTo>
                    <a:lnTo>
                      <a:pt x="514" y="68"/>
                    </a:lnTo>
                    <a:lnTo>
                      <a:pt x="514" y="68"/>
                    </a:lnTo>
                    <a:lnTo>
                      <a:pt x="618" y="66"/>
                    </a:lnTo>
                    <a:lnTo>
                      <a:pt x="716" y="64"/>
                    </a:lnTo>
                    <a:lnTo>
                      <a:pt x="804" y="62"/>
                    </a:lnTo>
                    <a:lnTo>
                      <a:pt x="882" y="58"/>
                    </a:lnTo>
                    <a:lnTo>
                      <a:pt x="944" y="52"/>
                    </a:lnTo>
                    <a:lnTo>
                      <a:pt x="992" y="46"/>
                    </a:lnTo>
                    <a:lnTo>
                      <a:pt x="1022" y="40"/>
                    </a:lnTo>
                    <a:lnTo>
                      <a:pt x="1030" y="36"/>
                    </a:lnTo>
                    <a:lnTo>
                      <a:pt x="1032" y="34"/>
                    </a:lnTo>
                    <a:lnTo>
                      <a:pt x="1032" y="34"/>
                    </a:lnTo>
                    <a:lnTo>
                      <a:pt x="1030" y="30"/>
                    </a:lnTo>
                    <a:lnTo>
                      <a:pt x="1022" y="26"/>
                    </a:lnTo>
                    <a:lnTo>
                      <a:pt x="992" y="20"/>
                    </a:lnTo>
                    <a:lnTo>
                      <a:pt x="944" y="14"/>
                    </a:lnTo>
                    <a:lnTo>
                      <a:pt x="882" y="8"/>
                    </a:lnTo>
                    <a:lnTo>
                      <a:pt x="804" y="4"/>
                    </a:lnTo>
                    <a:lnTo>
                      <a:pt x="716" y="2"/>
                    </a:lnTo>
                    <a:lnTo>
                      <a:pt x="618" y="0"/>
                    </a:lnTo>
                    <a:lnTo>
                      <a:pt x="5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559"/>
              <p:cNvSpPr>
                <a:spLocks noEditPoints="1"/>
              </p:cNvSpPr>
              <p:nvPr/>
            </p:nvSpPr>
            <p:spPr bwMode="auto">
              <a:xfrm>
                <a:off x="3340" y="4192"/>
                <a:ext cx="1020" cy="68"/>
              </a:xfrm>
              <a:custGeom>
                <a:avLst/>
                <a:gdLst>
                  <a:gd name="T0" fmla="*/ 508 w 1020"/>
                  <a:gd name="T1" fmla="*/ 66 h 68"/>
                  <a:gd name="T2" fmla="*/ 312 w 1020"/>
                  <a:gd name="T3" fmla="*/ 64 h 68"/>
                  <a:gd name="T4" fmla="*/ 152 w 1020"/>
                  <a:gd name="T5" fmla="*/ 56 h 68"/>
                  <a:gd name="T6" fmla="*/ 44 w 1020"/>
                  <a:gd name="T7" fmla="*/ 46 h 68"/>
                  <a:gd name="T8" fmla="*/ 8 w 1020"/>
                  <a:gd name="T9" fmla="*/ 36 h 68"/>
                  <a:gd name="T10" fmla="*/ 4 w 1020"/>
                  <a:gd name="T11" fmla="*/ 34 h 68"/>
                  <a:gd name="T12" fmla="*/ 16 w 1020"/>
                  <a:gd name="T13" fmla="*/ 26 h 68"/>
                  <a:gd name="T14" fmla="*/ 90 w 1020"/>
                  <a:gd name="T15" fmla="*/ 14 h 68"/>
                  <a:gd name="T16" fmla="*/ 226 w 1020"/>
                  <a:gd name="T17" fmla="*/ 6 h 68"/>
                  <a:gd name="T18" fmla="*/ 406 w 1020"/>
                  <a:gd name="T19" fmla="*/ 0 h 68"/>
                  <a:gd name="T20" fmla="*/ 508 w 1020"/>
                  <a:gd name="T21" fmla="*/ 0 h 68"/>
                  <a:gd name="T22" fmla="*/ 706 w 1020"/>
                  <a:gd name="T23" fmla="*/ 2 h 68"/>
                  <a:gd name="T24" fmla="*/ 868 w 1020"/>
                  <a:gd name="T25" fmla="*/ 10 h 68"/>
                  <a:gd name="T26" fmla="*/ 976 w 1020"/>
                  <a:gd name="T27" fmla="*/ 20 h 68"/>
                  <a:gd name="T28" fmla="*/ 1014 w 1020"/>
                  <a:gd name="T29" fmla="*/ 30 h 68"/>
                  <a:gd name="T30" fmla="*/ 1016 w 1020"/>
                  <a:gd name="T31" fmla="*/ 34 h 68"/>
                  <a:gd name="T32" fmla="*/ 1006 w 1020"/>
                  <a:gd name="T33" fmla="*/ 40 h 68"/>
                  <a:gd name="T34" fmla="*/ 930 w 1020"/>
                  <a:gd name="T35" fmla="*/ 52 h 68"/>
                  <a:gd name="T36" fmla="*/ 792 w 1020"/>
                  <a:gd name="T37" fmla="*/ 60 h 68"/>
                  <a:gd name="T38" fmla="*/ 610 w 1020"/>
                  <a:gd name="T39" fmla="*/ 66 h 68"/>
                  <a:gd name="T40" fmla="*/ 508 w 1020"/>
                  <a:gd name="T41" fmla="*/ 0 h 68"/>
                  <a:gd name="T42" fmla="*/ 404 w 1020"/>
                  <a:gd name="T43" fmla="*/ 0 h 68"/>
                  <a:gd name="T44" fmla="*/ 224 w 1020"/>
                  <a:gd name="T45" fmla="*/ 6 h 68"/>
                  <a:gd name="T46" fmla="*/ 86 w 1020"/>
                  <a:gd name="T47" fmla="*/ 14 h 68"/>
                  <a:gd name="T48" fmla="*/ 10 w 1020"/>
                  <a:gd name="T49" fmla="*/ 26 h 68"/>
                  <a:gd name="T50" fmla="*/ 0 w 1020"/>
                  <a:gd name="T51" fmla="*/ 34 h 68"/>
                  <a:gd name="T52" fmla="*/ 2 w 1020"/>
                  <a:gd name="T53" fmla="*/ 36 h 68"/>
                  <a:gd name="T54" fmla="*/ 40 w 1020"/>
                  <a:gd name="T55" fmla="*/ 46 h 68"/>
                  <a:gd name="T56" fmla="*/ 148 w 1020"/>
                  <a:gd name="T57" fmla="*/ 58 h 68"/>
                  <a:gd name="T58" fmla="*/ 310 w 1020"/>
                  <a:gd name="T59" fmla="*/ 64 h 68"/>
                  <a:gd name="T60" fmla="*/ 508 w 1020"/>
                  <a:gd name="T61" fmla="*/ 68 h 68"/>
                  <a:gd name="T62" fmla="*/ 612 w 1020"/>
                  <a:gd name="T63" fmla="*/ 66 h 68"/>
                  <a:gd name="T64" fmla="*/ 796 w 1020"/>
                  <a:gd name="T65" fmla="*/ 62 h 68"/>
                  <a:gd name="T66" fmla="*/ 934 w 1020"/>
                  <a:gd name="T67" fmla="*/ 52 h 68"/>
                  <a:gd name="T68" fmla="*/ 1010 w 1020"/>
                  <a:gd name="T69" fmla="*/ 40 h 68"/>
                  <a:gd name="T70" fmla="*/ 1020 w 1020"/>
                  <a:gd name="T71" fmla="*/ 34 h 68"/>
                  <a:gd name="T72" fmla="*/ 1018 w 1020"/>
                  <a:gd name="T73" fmla="*/ 30 h 68"/>
                  <a:gd name="T74" fmla="*/ 980 w 1020"/>
                  <a:gd name="T75" fmla="*/ 20 h 68"/>
                  <a:gd name="T76" fmla="*/ 872 w 1020"/>
                  <a:gd name="T77" fmla="*/ 10 h 68"/>
                  <a:gd name="T78" fmla="*/ 708 w 1020"/>
                  <a:gd name="T79" fmla="*/ 2 h 68"/>
                  <a:gd name="T80" fmla="*/ 508 w 1020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0" h="68">
                    <a:moveTo>
                      <a:pt x="508" y="66"/>
                    </a:moveTo>
                    <a:lnTo>
                      <a:pt x="508" y="66"/>
                    </a:lnTo>
                    <a:lnTo>
                      <a:pt x="406" y="66"/>
                    </a:lnTo>
                    <a:lnTo>
                      <a:pt x="312" y="64"/>
                    </a:lnTo>
                    <a:lnTo>
                      <a:pt x="226" y="60"/>
                    </a:lnTo>
                    <a:lnTo>
                      <a:pt x="152" y="56"/>
                    </a:lnTo>
                    <a:lnTo>
                      <a:pt x="90" y="52"/>
                    </a:lnTo>
                    <a:lnTo>
                      <a:pt x="44" y="46"/>
                    </a:lnTo>
                    <a:lnTo>
                      <a:pt x="16" y="40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44" y="20"/>
                    </a:lnTo>
                    <a:lnTo>
                      <a:pt x="90" y="14"/>
                    </a:lnTo>
                    <a:lnTo>
                      <a:pt x="152" y="10"/>
                    </a:lnTo>
                    <a:lnTo>
                      <a:pt x="226" y="6"/>
                    </a:lnTo>
                    <a:lnTo>
                      <a:pt x="312" y="2"/>
                    </a:lnTo>
                    <a:lnTo>
                      <a:pt x="406" y="0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610" y="0"/>
                    </a:lnTo>
                    <a:lnTo>
                      <a:pt x="706" y="2"/>
                    </a:lnTo>
                    <a:lnTo>
                      <a:pt x="792" y="6"/>
                    </a:lnTo>
                    <a:lnTo>
                      <a:pt x="868" y="10"/>
                    </a:lnTo>
                    <a:lnTo>
                      <a:pt x="930" y="14"/>
                    </a:lnTo>
                    <a:lnTo>
                      <a:pt x="976" y="20"/>
                    </a:lnTo>
                    <a:lnTo>
                      <a:pt x="1006" y="26"/>
                    </a:lnTo>
                    <a:lnTo>
                      <a:pt x="1014" y="30"/>
                    </a:lnTo>
                    <a:lnTo>
                      <a:pt x="1016" y="34"/>
                    </a:lnTo>
                    <a:lnTo>
                      <a:pt x="1016" y="34"/>
                    </a:lnTo>
                    <a:lnTo>
                      <a:pt x="1014" y="36"/>
                    </a:lnTo>
                    <a:lnTo>
                      <a:pt x="1006" y="40"/>
                    </a:lnTo>
                    <a:lnTo>
                      <a:pt x="976" y="46"/>
                    </a:lnTo>
                    <a:lnTo>
                      <a:pt x="930" y="52"/>
                    </a:lnTo>
                    <a:lnTo>
                      <a:pt x="868" y="56"/>
                    </a:lnTo>
                    <a:lnTo>
                      <a:pt x="792" y="60"/>
                    </a:lnTo>
                    <a:lnTo>
                      <a:pt x="706" y="64"/>
                    </a:lnTo>
                    <a:lnTo>
                      <a:pt x="610" y="66"/>
                    </a:lnTo>
                    <a:lnTo>
                      <a:pt x="508" y="66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04" y="0"/>
                    </a:lnTo>
                    <a:lnTo>
                      <a:pt x="310" y="2"/>
                    </a:lnTo>
                    <a:lnTo>
                      <a:pt x="224" y="6"/>
                    </a:lnTo>
                    <a:lnTo>
                      <a:pt x="148" y="10"/>
                    </a:lnTo>
                    <a:lnTo>
                      <a:pt x="86" y="14"/>
                    </a:lnTo>
                    <a:lnTo>
                      <a:pt x="40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40" y="46"/>
                    </a:lnTo>
                    <a:lnTo>
                      <a:pt x="86" y="52"/>
                    </a:lnTo>
                    <a:lnTo>
                      <a:pt x="148" y="58"/>
                    </a:lnTo>
                    <a:lnTo>
                      <a:pt x="224" y="62"/>
                    </a:lnTo>
                    <a:lnTo>
                      <a:pt x="310" y="64"/>
                    </a:lnTo>
                    <a:lnTo>
                      <a:pt x="404" y="66"/>
                    </a:lnTo>
                    <a:lnTo>
                      <a:pt x="508" y="68"/>
                    </a:lnTo>
                    <a:lnTo>
                      <a:pt x="508" y="68"/>
                    </a:lnTo>
                    <a:lnTo>
                      <a:pt x="612" y="66"/>
                    </a:lnTo>
                    <a:lnTo>
                      <a:pt x="708" y="64"/>
                    </a:lnTo>
                    <a:lnTo>
                      <a:pt x="796" y="62"/>
                    </a:lnTo>
                    <a:lnTo>
                      <a:pt x="872" y="58"/>
                    </a:lnTo>
                    <a:lnTo>
                      <a:pt x="934" y="52"/>
                    </a:lnTo>
                    <a:lnTo>
                      <a:pt x="980" y="46"/>
                    </a:lnTo>
                    <a:lnTo>
                      <a:pt x="1010" y="40"/>
                    </a:lnTo>
                    <a:lnTo>
                      <a:pt x="1018" y="36"/>
                    </a:lnTo>
                    <a:lnTo>
                      <a:pt x="1020" y="34"/>
                    </a:lnTo>
                    <a:lnTo>
                      <a:pt x="1020" y="34"/>
                    </a:lnTo>
                    <a:lnTo>
                      <a:pt x="1018" y="30"/>
                    </a:lnTo>
                    <a:lnTo>
                      <a:pt x="1010" y="26"/>
                    </a:lnTo>
                    <a:lnTo>
                      <a:pt x="980" y="20"/>
                    </a:lnTo>
                    <a:lnTo>
                      <a:pt x="934" y="14"/>
                    </a:lnTo>
                    <a:lnTo>
                      <a:pt x="872" y="10"/>
                    </a:lnTo>
                    <a:lnTo>
                      <a:pt x="796" y="6"/>
                    </a:lnTo>
                    <a:lnTo>
                      <a:pt x="708" y="2"/>
                    </a:lnTo>
                    <a:lnTo>
                      <a:pt x="612" y="0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A2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560"/>
              <p:cNvSpPr>
                <a:spLocks/>
              </p:cNvSpPr>
              <p:nvPr/>
            </p:nvSpPr>
            <p:spPr bwMode="auto">
              <a:xfrm>
                <a:off x="3344" y="4192"/>
                <a:ext cx="1012" cy="66"/>
              </a:xfrm>
              <a:custGeom>
                <a:avLst/>
                <a:gdLst>
                  <a:gd name="T0" fmla="*/ 504 w 1012"/>
                  <a:gd name="T1" fmla="*/ 66 h 66"/>
                  <a:gd name="T2" fmla="*/ 504 w 1012"/>
                  <a:gd name="T3" fmla="*/ 66 h 66"/>
                  <a:gd name="T4" fmla="*/ 402 w 1012"/>
                  <a:gd name="T5" fmla="*/ 66 h 66"/>
                  <a:gd name="T6" fmla="*/ 308 w 1012"/>
                  <a:gd name="T7" fmla="*/ 64 h 66"/>
                  <a:gd name="T8" fmla="*/ 222 w 1012"/>
                  <a:gd name="T9" fmla="*/ 60 h 66"/>
                  <a:gd name="T10" fmla="*/ 148 w 1012"/>
                  <a:gd name="T11" fmla="*/ 56 h 66"/>
                  <a:gd name="T12" fmla="*/ 86 w 1012"/>
                  <a:gd name="T13" fmla="*/ 52 h 66"/>
                  <a:gd name="T14" fmla="*/ 40 w 1012"/>
                  <a:gd name="T15" fmla="*/ 46 h 66"/>
                  <a:gd name="T16" fmla="*/ 12 w 1012"/>
                  <a:gd name="T17" fmla="*/ 40 h 66"/>
                  <a:gd name="T18" fmla="*/ 4 w 1012"/>
                  <a:gd name="T19" fmla="*/ 36 h 66"/>
                  <a:gd name="T20" fmla="*/ 0 w 1012"/>
                  <a:gd name="T21" fmla="*/ 34 h 66"/>
                  <a:gd name="T22" fmla="*/ 0 w 1012"/>
                  <a:gd name="T23" fmla="*/ 34 h 66"/>
                  <a:gd name="T24" fmla="*/ 4 w 1012"/>
                  <a:gd name="T25" fmla="*/ 30 h 66"/>
                  <a:gd name="T26" fmla="*/ 12 w 1012"/>
                  <a:gd name="T27" fmla="*/ 26 h 66"/>
                  <a:gd name="T28" fmla="*/ 40 w 1012"/>
                  <a:gd name="T29" fmla="*/ 20 h 66"/>
                  <a:gd name="T30" fmla="*/ 86 w 1012"/>
                  <a:gd name="T31" fmla="*/ 14 h 66"/>
                  <a:gd name="T32" fmla="*/ 148 w 1012"/>
                  <a:gd name="T33" fmla="*/ 10 h 66"/>
                  <a:gd name="T34" fmla="*/ 222 w 1012"/>
                  <a:gd name="T35" fmla="*/ 6 h 66"/>
                  <a:gd name="T36" fmla="*/ 308 w 1012"/>
                  <a:gd name="T37" fmla="*/ 2 h 66"/>
                  <a:gd name="T38" fmla="*/ 402 w 1012"/>
                  <a:gd name="T39" fmla="*/ 0 h 66"/>
                  <a:gd name="T40" fmla="*/ 504 w 1012"/>
                  <a:gd name="T41" fmla="*/ 0 h 66"/>
                  <a:gd name="T42" fmla="*/ 504 w 1012"/>
                  <a:gd name="T43" fmla="*/ 0 h 66"/>
                  <a:gd name="T44" fmla="*/ 606 w 1012"/>
                  <a:gd name="T45" fmla="*/ 0 h 66"/>
                  <a:gd name="T46" fmla="*/ 702 w 1012"/>
                  <a:gd name="T47" fmla="*/ 2 h 66"/>
                  <a:gd name="T48" fmla="*/ 788 w 1012"/>
                  <a:gd name="T49" fmla="*/ 6 h 66"/>
                  <a:gd name="T50" fmla="*/ 864 w 1012"/>
                  <a:gd name="T51" fmla="*/ 10 h 66"/>
                  <a:gd name="T52" fmla="*/ 926 w 1012"/>
                  <a:gd name="T53" fmla="*/ 14 h 66"/>
                  <a:gd name="T54" fmla="*/ 972 w 1012"/>
                  <a:gd name="T55" fmla="*/ 20 h 66"/>
                  <a:gd name="T56" fmla="*/ 1002 w 1012"/>
                  <a:gd name="T57" fmla="*/ 26 h 66"/>
                  <a:gd name="T58" fmla="*/ 1010 w 1012"/>
                  <a:gd name="T59" fmla="*/ 30 h 66"/>
                  <a:gd name="T60" fmla="*/ 1012 w 1012"/>
                  <a:gd name="T61" fmla="*/ 34 h 66"/>
                  <a:gd name="T62" fmla="*/ 1012 w 1012"/>
                  <a:gd name="T63" fmla="*/ 34 h 66"/>
                  <a:gd name="T64" fmla="*/ 1010 w 1012"/>
                  <a:gd name="T65" fmla="*/ 36 h 66"/>
                  <a:gd name="T66" fmla="*/ 1002 w 1012"/>
                  <a:gd name="T67" fmla="*/ 40 h 66"/>
                  <a:gd name="T68" fmla="*/ 972 w 1012"/>
                  <a:gd name="T69" fmla="*/ 46 h 66"/>
                  <a:gd name="T70" fmla="*/ 926 w 1012"/>
                  <a:gd name="T71" fmla="*/ 52 h 66"/>
                  <a:gd name="T72" fmla="*/ 864 w 1012"/>
                  <a:gd name="T73" fmla="*/ 56 h 66"/>
                  <a:gd name="T74" fmla="*/ 788 w 1012"/>
                  <a:gd name="T75" fmla="*/ 60 h 66"/>
                  <a:gd name="T76" fmla="*/ 702 w 1012"/>
                  <a:gd name="T77" fmla="*/ 64 h 66"/>
                  <a:gd name="T78" fmla="*/ 606 w 1012"/>
                  <a:gd name="T79" fmla="*/ 66 h 66"/>
                  <a:gd name="T80" fmla="*/ 504 w 1012"/>
                  <a:gd name="T8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12" h="66">
                    <a:moveTo>
                      <a:pt x="504" y="66"/>
                    </a:moveTo>
                    <a:lnTo>
                      <a:pt x="504" y="66"/>
                    </a:lnTo>
                    <a:lnTo>
                      <a:pt x="402" y="66"/>
                    </a:lnTo>
                    <a:lnTo>
                      <a:pt x="308" y="64"/>
                    </a:lnTo>
                    <a:lnTo>
                      <a:pt x="222" y="60"/>
                    </a:lnTo>
                    <a:lnTo>
                      <a:pt x="148" y="56"/>
                    </a:lnTo>
                    <a:lnTo>
                      <a:pt x="86" y="52"/>
                    </a:lnTo>
                    <a:lnTo>
                      <a:pt x="40" y="46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12" y="26"/>
                    </a:lnTo>
                    <a:lnTo>
                      <a:pt x="40" y="20"/>
                    </a:lnTo>
                    <a:lnTo>
                      <a:pt x="86" y="14"/>
                    </a:lnTo>
                    <a:lnTo>
                      <a:pt x="148" y="10"/>
                    </a:lnTo>
                    <a:lnTo>
                      <a:pt x="222" y="6"/>
                    </a:lnTo>
                    <a:lnTo>
                      <a:pt x="308" y="2"/>
                    </a:lnTo>
                    <a:lnTo>
                      <a:pt x="402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606" y="0"/>
                    </a:lnTo>
                    <a:lnTo>
                      <a:pt x="702" y="2"/>
                    </a:lnTo>
                    <a:lnTo>
                      <a:pt x="788" y="6"/>
                    </a:lnTo>
                    <a:lnTo>
                      <a:pt x="864" y="10"/>
                    </a:lnTo>
                    <a:lnTo>
                      <a:pt x="926" y="14"/>
                    </a:lnTo>
                    <a:lnTo>
                      <a:pt x="972" y="20"/>
                    </a:lnTo>
                    <a:lnTo>
                      <a:pt x="1002" y="26"/>
                    </a:lnTo>
                    <a:lnTo>
                      <a:pt x="1010" y="30"/>
                    </a:lnTo>
                    <a:lnTo>
                      <a:pt x="1012" y="34"/>
                    </a:lnTo>
                    <a:lnTo>
                      <a:pt x="1012" y="34"/>
                    </a:lnTo>
                    <a:lnTo>
                      <a:pt x="1010" y="36"/>
                    </a:lnTo>
                    <a:lnTo>
                      <a:pt x="1002" y="40"/>
                    </a:lnTo>
                    <a:lnTo>
                      <a:pt x="972" y="46"/>
                    </a:lnTo>
                    <a:lnTo>
                      <a:pt x="926" y="52"/>
                    </a:lnTo>
                    <a:lnTo>
                      <a:pt x="864" y="56"/>
                    </a:lnTo>
                    <a:lnTo>
                      <a:pt x="788" y="60"/>
                    </a:lnTo>
                    <a:lnTo>
                      <a:pt x="702" y="64"/>
                    </a:lnTo>
                    <a:lnTo>
                      <a:pt x="606" y="66"/>
                    </a:lnTo>
                    <a:lnTo>
                      <a:pt x="504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561"/>
              <p:cNvSpPr>
                <a:spLocks/>
              </p:cNvSpPr>
              <p:nvPr/>
            </p:nvSpPr>
            <p:spPr bwMode="auto">
              <a:xfrm>
                <a:off x="3340" y="4192"/>
                <a:ext cx="1020" cy="68"/>
              </a:xfrm>
              <a:custGeom>
                <a:avLst/>
                <a:gdLst>
                  <a:gd name="T0" fmla="*/ 508 w 1020"/>
                  <a:gd name="T1" fmla="*/ 0 h 68"/>
                  <a:gd name="T2" fmla="*/ 508 w 1020"/>
                  <a:gd name="T3" fmla="*/ 0 h 68"/>
                  <a:gd name="T4" fmla="*/ 404 w 1020"/>
                  <a:gd name="T5" fmla="*/ 0 h 68"/>
                  <a:gd name="T6" fmla="*/ 310 w 1020"/>
                  <a:gd name="T7" fmla="*/ 2 h 68"/>
                  <a:gd name="T8" fmla="*/ 224 w 1020"/>
                  <a:gd name="T9" fmla="*/ 6 h 68"/>
                  <a:gd name="T10" fmla="*/ 148 w 1020"/>
                  <a:gd name="T11" fmla="*/ 10 h 68"/>
                  <a:gd name="T12" fmla="*/ 86 w 1020"/>
                  <a:gd name="T13" fmla="*/ 14 h 68"/>
                  <a:gd name="T14" fmla="*/ 40 w 1020"/>
                  <a:gd name="T15" fmla="*/ 20 h 68"/>
                  <a:gd name="T16" fmla="*/ 10 w 1020"/>
                  <a:gd name="T17" fmla="*/ 26 h 68"/>
                  <a:gd name="T18" fmla="*/ 2 w 1020"/>
                  <a:gd name="T19" fmla="*/ 30 h 68"/>
                  <a:gd name="T20" fmla="*/ 0 w 1020"/>
                  <a:gd name="T21" fmla="*/ 34 h 68"/>
                  <a:gd name="T22" fmla="*/ 0 w 1020"/>
                  <a:gd name="T23" fmla="*/ 34 h 68"/>
                  <a:gd name="T24" fmla="*/ 2 w 1020"/>
                  <a:gd name="T25" fmla="*/ 36 h 68"/>
                  <a:gd name="T26" fmla="*/ 10 w 1020"/>
                  <a:gd name="T27" fmla="*/ 40 h 68"/>
                  <a:gd name="T28" fmla="*/ 40 w 1020"/>
                  <a:gd name="T29" fmla="*/ 46 h 68"/>
                  <a:gd name="T30" fmla="*/ 86 w 1020"/>
                  <a:gd name="T31" fmla="*/ 52 h 68"/>
                  <a:gd name="T32" fmla="*/ 148 w 1020"/>
                  <a:gd name="T33" fmla="*/ 58 h 68"/>
                  <a:gd name="T34" fmla="*/ 224 w 1020"/>
                  <a:gd name="T35" fmla="*/ 62 h 68"/>
                  <a:gd name="T36" fmla="*/ 310 w 1020"/>
                  <a:gd name="T37" fmla="*/ 64 h 68"/>
                  <a:gd name="T38" fmla="*/ 404 w 1020"/>
                  <a:gd name="T39" fmla="*/ 66 h 68"/>
                  <a:gd name="T40" fmla="*/ 508 w 1020"/>
                  <a:gd name="T41" fmla="*/ 68 h 68"/>
                  <a:gd name="T42" fmla="*/ 508 w 1020"/>
                  <a:gd name="T43" fmla="*/ 68 h 68"/>
                  <a:gd name="T44" fmla="*/ 612 w 1020"/>
                  <a:gd name="T45" fmla="*/ 66 h 68"/>
                  <a:gd name="T46" fmla="*/ 708 w 1020"/>
                  <a:gd name="T47" fmla="*/ 64 h 68"/>
                  <a:gd name="T48" fmla="*/ 796 w 1020"/>
                  <a:gd name="T49" fmla="*/ 62 h 68"/>
                  <a:gd name="T50" fmla="*/ 872 w 1020"/>
                  <a:gd name="T51" fmla="*/ 58 h 68"/>
                  <a:gd name="T52" fmla="*/ 934 w 1020"/>
                  <a:gd name="T53" fmla="*/ 52 h 68"/>
                  <a:gd name="T54" fmla="*/ 980 w 1020"/>
                  <a:gd name="T55" fmla="*/ 46 h 68"/>
                  <a:gd name="T56" fmla="*/ 1010 w 1020"/>
                  <a:gd name="T57" fmla="*/ 40 h 68"/>
                  <a:gd name="T58" fmla="*/ 1018 w 1020"/>
                  <a:gd name="T59" fmla="*/ 36 h 68"/>
                  <a:gd name="T60" fmla="*/ 1020 w 1020"/>
                  <a:gd name="T61" fmla="*/ 34 h 68"/>
                  <a:gd name="T62" fmla="*/ 1020 w 1020"/>
                  <a:gd name="T63" fmla="*/ 34 h 68"/>
                  <a:gd name="T64" fmla="*/ 1018 w 1020"/>
                  <a:gd name="T65" fmla="*/ 30 h 68"/>
                  <a:gd name="T66" fmla="*/ 1010 w 1020"/>
                  <a:gd name="T67" fmla="*/ 26 h 68"/>
                  <a:gd name="T68" fmla="*/ 980 w 1020"/>
                  <a:gd name="T69" fmla="*/ 20 h 68"/>
                  <a:gd name="T70" fmla="*/ 934 w 1020"/>
                  <a:gd name="T71" fmla="*/ 14 h 68"/>
                  <a:gd name="T72" fmla="*/ 872 w 1020"/>
                  <a:gd name="T73" fmla="*/ 10 h 68"/>
                  <a:gd name="T74" fmla="*/ 796 w 1020"/>
                  <a:gd name="T75" fmla="*/ 6 h 68"/>
                  <a:gd name="T76" fmla="*/ 708 w 1020"/>
                  <a:gd name="T77" fmla="*/ 2 h 68"/>
                  <a:gd name="T78" fmla="*/ 612 w 1020"/>
                  <a:gd name="T79" fmla="*/ 0 h 68"/>
                  <a:gd name="T80" fmla="*/ 508 w 1020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0" h="68">
                    <a:moveTo>
                      <a:pt x="508" y="0"/>
                    </a:moveTo>
                    <a:lnTo>
                      <a:pt x="508" y="0"/>
                    </a:lnTo>
                    <a:lnTo>
                      <a:pt x="404" y="0"/>
                    </a:lnTo>
                    <a:lnTo>
                      <a:pt x="310" y="2"/>
                    </a:lnTo>
                    <a:lnTo>
                      <a:pt x="224" y="6"/>
                    </a:lnTo>
                    <a:lnTo>
                      <a:pt x="148" y="10"/>
                    </a:lnTo>
                    <a:lnTo>
                      <a:pt x="86" y="14"/>
                    </a:lnTo>
                    <a:lnTo>
                      <a:pt x="40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40" y="46"/>
                    </a:lnTo>
                    <a:lnTo>
                      <a:pt x="86" y="52"/>
                    </a:lnTo>
                    <a:lnTo>
                      <a:pt x="148" y="58"/>
                    </a:lnTo>
                    <a:lnTo>
                      <a:pt x="224" y="62"/>
                    </a:lnTo>
                    <a:lnTo>
                      <a:pt x="310" y="64"/>
                    </a:lnTo>
                    <a:lnTo>
                      <a:pt x="404" y="66"/>
                    </a:lnTo>
                    <a:lnTo>
                      <a:pt x="508" y="68"/>
                    </a:lnTo>
                    <a:lnTo>
                      <a:pt x="508" y="68"/>
                    </a:lnTo>
                    <a:lnTo>
                      <a:pt x="612" y="66"/>
                    </a:lnTo>
                    <a:lnTo>
                      <a:pt x="708" y="64"/>
                    </a:lnTo>
                    <a:lnTo>
                      <a:pt x="796" y="62"/>
                    </a:lnTo>
                    <a:lnTo>
                      <a:pt x="872" y="58"/>
                    </a:lnTo>
                    <a:lnTo>
                      <a:pt x="934" y="52"/>
                    </a:lnTo>
                    <a:lnTo>
                      <a:pt x="980" y="46"/>
                    </a:lnTo>
                    <a:lnTo>
                      <a:pt x="1010" y="40"/>
                    </a:lnTo>
                    <a:lnTo>
                      <a:pt x="1018" y="36"/>
                    </a:lnTo>
                    <a:lnTo>
                      <a:pt x="1020" y="34"/>
                    </a:lnTo>
                    <a:lnTo>
                      <a:pt x="1020" y="34"/>
                    </a:lnTo>
                    <a:lnTo>
                      <a:pt x="1018" y="30"/>
                    </a:lnTo>
                    <a:lnTo>
                      <a:pt x="1010" y="26"/>
                    </a:lnTo>
                    <a:lnTo>
                      <a:pt x="980" y="20"/>
                    </a:lnTo>
                    <a:lnTo>
                      <a:pt x="934" y="14"/>
                    </a:lnTo>
                    <a:lnTo>
                      <a:pt x="872" y="10"/>
                    </a:lnTo>
                    <a:lnTo>
                      <a:pt x="796" y="6"/>
                    </a:lnTo>
                    <a:lnTo>
                      <a:pt x="708" y="2"/>
                    </a:lnTo>
                    <a:lnTo>
                      <a:pt x="612" y="0"/>
                    </a:lnTo>
                    <a:lnTo>
                      <a:pt x="5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562"/>
              <p:cNvSpPr>
                <a:spLocks noEditPoints="1"/>
              </p:cNvSpPr>
              <p:nvPr/>
            </p:nvSpPr>
            <p:spPr bwMode="auto">
              <a:xfrm>
                <a:off x="3344" y="4192"/>
                <a:ext cx="1012" cy="66"/>
              </a:xfrm>
              <a:custGeom>
                <a:avLst/>
                <a:gdLst>
                  <a:gd name="T0" fmla="*/ 504 w 1012"/>
                  <a:gd name="T1" fmla="*/ 66 h 66"/>
                  <a:gd name="T2" fmla="*/ 310 w 1012"/>
                  <a:gd name="T3" fmla="*/ 64 h 66"/>
                  <a:gd name="T4" fmla="*/ 152 w 1012"/>
                  <a:gd name="T5" fmla="*/ 56 h 66"/>
                  <a:gd name="T6" fmla="*/ 44 w 1012"/>
                  <a:gd name="T7" fmla="*/ 46 h 66"/>
                  <a:gd name="T8" fmla="*/ 8 w 1012"/>
                  <a:gd name="T9" fmla="*/ 36 h 66"/>
                  <a:gd name="T10" fmla="*/ 6 w 1012"/>
                  <a:gd name="T11" fmla="*/ 34 h 66"/>
                  <a:gd name="T12" fmla="*/ 16 w 1012"/>
                  <a:gd name="T13" fmla="*/ 26 h 66"/>
                  <a:gd name="T14" fmla="*/ 90 w 1012"/>
                  <a:gd name="T15" fmla="*/ 14 h 66"/>
                  <a:gd name="T16" fmla="*/ 224 w 1012"/>
                  <a:gd name="T17" fmla="*/ 6 h 66"/>
                  <a:gd name="T18" fmla="*/ 404 w 1012"/>
                  <a:gd name="T19" fmla="*/ 0 h 66"/>
                  <a:gd name="T20" fmla="*/ 504 w 1012"/>
                  <a:gd name="T21" fmla="*/ 0 h 66"/>
                  <a:gd name="T22" fmla="*/ 700 w 1012"/>
                  <a:gd name="T23" fmla="*/ 2 h 66"/>
                  <a:gd name="T24" fmla="*/ 860 w 1012"/>
                  <a:gd name="T25" fmla="*/ 10 h 66"/>
                  <a:gd name="T26" fmla="*/ 968 w 1012"/>
                  <a:gd name="T27" fmla="*/ 20 h 66"/>
                  <a:gd name="T28" fmla="*/ 1004 w 1012"/>
                  <a:gd name="T29" fmla="*/ 30 h 66"/>
                  <a:gd name="T30" fmla="*/ 1006 w 1012"/>
                  <a:gd name="T31" fmla="*/ 34 h 66"/>
                  <a:gd name="T32" fmla="*/ 996 w 1012"/>
                  <a:gd name="T33" fmla="*/ 40 h 66"/>
                  <a:gd name="T34" fmla="*/ 922 w 1012"/>
                  <a:gd name="T35" fmla="*/ 52 h 66"/>
                  <a:gd name="T36" fmla="*/ 786 w 1012"/>
                  <a:gd name="T37" fmla="*/ 60 h 66"/>
                  <a:gd name="T38" fmla="*/ 606 w 1012"/>
                  <a:gd name="T39" fmla="*/ 66 h 66"/>
                  <a:gd name="T40" fmla="*/ 504 w 1012"/>
                  <a:gd name="T41" fmla="*/ 0 h 66"/>
                  <a:gd name="T42" fmla="*/ 402 w 1012"/>
                  <a:gd name="T43" fmla="*/ 0 h 66"/>
                  <a:gd name="T44" fmla="*/ 222 w 1012"/>
                  <a:gd name="T45" fmla="*/ 6 h 66"/>
                  <a:gd name="T46" fmla="*/ 86 w 1012"/>
                  <a:gd name="T47" fmla="*/ 14 h 66"/>
                  <a:gd name="T48" fmla="*/ 12 w 1012"/>
                  <a:gd name="T49" fmla="*/ 26 h 66"/>
                  <a:gd name="T50" fmla="*/ 0 w 1012"/>
                  <a:gd name="T51" fmla="*/ 34 h 66"/>
                  <a:gd name="T52" fmla="*/ 4 w 1012"/>
                  <a:gd name="T53" fmla="*/ 36 h 66"/>
                  <a:gd name="T54" fmla="*/ 40 w 1012"/>
                  <a:gd name="T55" fmla="*/ 46 h 66"/>
                  <a:gd name="T56" fmla="*/ 148 w 1012"/>
                  <a:gd name="T57" fmla="*/ 56 h 66"/>
                  <a:gd name="T58" fmla="*/ 308 w 1012"/>
                  <a:gd name="T59" fmla="*/ 64 h 66"/>
                  <a:gd name="T60" fmla="*/ 504 w 1012"/>
                  <a:gd name="T61" fmla="*/ 66 h 66"/>
                  <a:gd name="T62" fmla="*/ 606 w 1012"/>
                  <a:gd name="T63" fmla="*/ 66 h 66"/>
                  <a:gd name="T64" fmla="*/ 788 w 1012"/>
                  <a:gd name="T65" fmla="*/ 60 h 66"/>
                  <a:gd name="T66" fmla="*/ 926 w 1012"/>
                  <a:gd name="T67" fmla="*/ 52 h 66"/>
                  <a:gd name="T68" fmla="*/ 1002 w 1012"/>
                  <a:gd name="T69" fmla="*/ 40 h 66"/>
                  <a:gd name="T70" fmla="*/ 1012 w 1012"/>
                  <a:gd name="T71" fmla="*/ 34 h 66"/>
                  <a:gd name="T72" fmla="*/ 1010 w 1012"/>
                  <a:gd name="T73" fmla="*/ 30 h 66"/>
                  <a:gd name="T74" fmla="*/ 972 w 1012"/>
                  <a:gd name="T75" fmla="*/ 20 h 66"/>
                  <a:gd name="T76" fmla="*/ 864 w 1012"/>
                  <a:gd name="T77" fmla="*/ 10 h 66"/>
                  <a:gd name="T78" fmla="*/ 702 w 1012"/>
                  <a:gd name="T79" fmla="*/ 2 h 66"/>
                  <a:gd name="T80" fmla="*/ 504 w 1012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12" h="66">
                    <a:moveTo>
                      <a:pt x="504" y="66"/>
                    </a:moveTo>
                    <a:lnTo>
                      <a:pt x="504" y="66"/>
                    </a:lnTo>
                    <a:lnTo>
                      <a:pt x="404" y="66"/>
                    </a:lnTo>
                    <a:lnTo>
                      <a:pt x="310" y="64"/>
                    </a:lnTo>
                    <a:lnTo>
                      <a:pt x="224" y="60"/>
                    </a:lnTo>
                    <a:lnTo>
                      <a:pt x="152" y="56"/>
                    </a:lnTo>
                    <a:lnTo>
                      <a:pt x="90" y="52"/>
                    </a:lnTo>
                    <a:lnTo>
                      <a:pt x="44" y="46"/>
                    </a:lnTo>
                    <a:lnTo>
                      <a:pt x="16" y="40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44" y="20"/>
                    </a:lnTo>
                    <a:lnTo>
                      <a:pt x="90" y="14"/>
                    </a:lnTo>
                    <a:lnTo>
                      <a:pt x="152" y="10"/>
                    </a:lnTo>
                    <a:lnTo>
                      <a:pt x="224" y="6"/>
                    </a:lnTo>
                    <a:lnTo>
                      <a:pt x="310" y="2"/>
                    </a:lnTo>
                    <a:lnTo>
                      <a:pt x="4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606" y="0"/>
                    </a:lnTo>
                    <a:lnTo>
                      <a:pt x="700" y="2"/>
                    </a:lnTo>
                    <a:lnTo>
                      <a:pt x="786" y="6"/>
                    </a:lnTo>
                    <a:lnTo>
                      <a:pt x="860" y="10"/>
                    </a:lnTo>
                    <a:lnTo>
                      <a:pt x="922" y="14"/>
                    </a:lnTo>
                    <a:lnTo>
                      <a:pt x="968" y="20"/>
                    </a:lnTo>
                    <a:lnTo>
                      <a:pt x="996" y="26"/>
                    </a:lnTo>
                    <a:lnTo>
                      <a:pt x="1004" y="30"/>
                    </a:lnTo>
                    <a:lnTo>
                      <a:pt x="1006" y="34"/>
                    </a:lnTo>
                    <a:lnTo>
                      <a:pt x="1006" y="34"/>
                    </a:lnTo>
                    <a:lnTo>
                      <a:pt x="1004" y="36"/>
                    </a:lnTo>
                    <a:lnTo>
                      <a:pt x="996" y="40"/>
                    </a:lnTo>
                    <a:lnTo>
                      <a:pt x="968" y="46"/>
                    </a:lnTo>
                    <a:lnTo>
                      <a:pt x="922" y="52"/>
                    </a:lnTo>
                    <a:lnTo>
                      <a:pt x="860" y="56"/>
                    </a:lnTo>
                    <a:lnTo>
                      <a:pt x="786" y="60"/>
                    </a:lnTo>
                    <a:lnTo>
                      <a:pt x="700" y="64"/>
                    </a:lnTo>
                    <a:lnTo>
                      <a:pt x="606" y="66"/>
                    </a:lnTo>
                    <a:lnTo>
                      <a:pt x="504" y="66"/>
                    </a:lnTo>
                    <a:close/>
                    <a:moveTo>
                      <a:pt x="504" y="0"/>
                    </a:moveTo>
                    <a:lnTo>
                      <a:pt x="504" y="0"/>
                    </a:lnTo>
                    <a:lnTo>
                      <a:pt x="402" y="0"/>
                    </a:lnTo>
                    <a:lnTo>
                      <a:pt x="308" y="2"/>
                    </a:lnTo>
                    <a:lnTo>
                      <a:pt x="222" y="6"/>
                    </a:lnTo>
                    <a:lnTo>
                      <a:pt x="148" y="10"/>
                    </a:lnTo>
                    <a:lnTo>
                      <a:pt x="86" y="14"/>
                    </a:lnTo>
                    <a:lnTo>
                      <a:pt x="40" y="20"/>
                    </a:lnTo>
                    <a:lnTo>
                      <a:pt x="12" y="26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2" y="40"/>
                    </a:lnTo>
                    <a:lnTo>
                      <a:pt x="40" y="46"/>
                    </a:lnTo>
                    <a:lnTo>
                      <a:pt x="86" y="52"/>
                    </a:lnTo>
                    <a:lnTo>
                      <a:pt x="148" y="56"/>
                    </a:lnTo>
                    <a:lnTo>
                      <a:pt x="222" y="60"/>
                    </a:lnTo>
                    <a:lnTo>
                      <a:pt x="308" y="64"/>
                    </a:lnTo>
                    <a:lnTo>
                      <a:pt x="402" y="66"/>
                    </a:lnTo>
                    <a:lnTo>
                      <a:pt x="504" y="66"/>
                    </a:lnTo>
                    <a:lnTo>
                      <a:pt x="504" y="66"/>
                    </a:lnTo>
                    <a:lnTo>
                      <a:pt x="606" y="66"/>
                    </a:lnTo>
                    <a:lnTo>
                      <a:pt x="702" y="64"/>
                    </a:lnTo>
                    <a:lnTo>
                      <a:pt x="788" y="60"/>
                    </a:lnTo>
                    <a:lnTo>
                      <a:pt x="864" y="56"/>
                    </a:lnTo>
                    <a:lnTo>
                      <a:pt x="926" y="52"/>
                    </a:lnTo>
                    <a:lnTo>
                      <a:pt x="972" y="46"/>
                    </a:lnTo>
                    <a:lnTo>
                      <a:pt x="1002" y="40"/>
                    </a:lnTo>
                    <a:lnTo>
                      <a:pt x="1010" y="36"/>
                    </a:lnTo>
                    <a:lnTo>
                      <a:pt x="1012" y="34"/>
                    </a:lnTo>
                    <a:lnTo>
                      <a:pt x="1012" y="34"/>
                    </a:lnTo>
                    <a:lnTo>
                      <a:pt x="1010" y="30"/>
                    </a:lnTo>
                    <a:lnTo>
                      <a:pt x="1002" y="26"/>
                    </a:lnTo>
                    <a:lnTo>
                      <a:pt x="972" y="20"/>
                    </a:lnTo>
                    <a:lnTo>
                      <a:pt x="926" y="14"/>
                    </a:lnTo>
                    <a:lnTo>
                      <a:pt x="864" y="10"/>
                    </a:lnTo>
                    <a:lnTo>
                      <a:pt x="788" y="6"/>
                    </a:lnTo>
                    <a:lnTo>
                      <a:pt x="702" y="2"/>
                    </a:lnTo>
                    <a:lnTo>
                      <a:pt x="606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1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563"/>
              <p:cNvSpPr>
                <a:spLocks/>
              </p:cNvSpPr>
              <p:nvPr/>
            </p:nvSpPr>
            <p:spPr bwMode="auto">
              <a:xfrm>
                <a:off x="3350" y="4192"/>
                <a:ext cx="1000" cy="66"/>
              </a:xfrm>
              <a:custGeom>
                <a:avLst/>
                <a:gdLst>
                  <a:gd name="T0" fmla="*/ 498 w 1000"/>
                  <a:gd name="T1" fmla="*/ 66 h 66"/>
                  <a:gd name="T2" fmla="*/ 498 w 1000"/>
                  <a:gd name="T3" fmla="*/ 66 h 66"/>
                  <a:gd name="T4" fmla="*/ 398 w 1000"/>
                  <a:gd name="T5" fmla="*/ 66 h 66"/>
                  <a:gd name="T6" fmla="*/ 304 w 1000"/>
                  <a:gd name="T7" fmla="*/ 64 h 66"/>
                  <a:gd name="T8" fmla="*/ 218 w 1000"/>
                  <a:gd name="T9" fmla="*/ 60 h 66"/>
                  <a:gd name="T10" fmla="*/ 146 w 1000"/>
                  <a:gd name="T11" fmla="*/ 56 h 66"/>
                  <a:gd name="T12" fmla="*/ 84 w 1000"/>
                  <a:gd name="T13" fmla="*/ 52 h 66"/>
                  <a:gd name="T14" fmla="*/ 38 w 1000"/>
                  <a:gd name="T15" fmla="*/ 46 h 66"/>
                  <a:gd name="T16" fmla="*/ 10 w 1000"/>
                  <a:gd name="T17" fmla="*/ 40 h 66"/>
                  <a:gd name="T18" fmla="*/ 2 w 1000"/>
                  <a:gd name="T19" fmla="*/ 36 h 66"/>
                  <a:gd name="T20" fmla="*/ 0 w 1000"/>
                  <a:gd name="T21" fmla="*/ 34 h 66"/>
                  <a:gd name="T22" fmla="*/ 0 w 1000"/>
                  <a:gd name="T23" fmla="*/ 34 h 66"/>
                  <a:gd name="T24" fmla="*/ 2 w 1000"/>
                  <a:gd name="T25" fmla="*/ 30 h 66"/>
                  <a:gd name="T26" fmla="*/ 10 w 1000"/>
                  <a:gd name="T27" fmla="*/ 26 h 66"/>
                  <a:gd name="T28" fmla="*/ 38 w 1000"/>
                  <a:gd name="T29" fmla="*/ 20 h 66"/>
                  <a:gd name="T30" fmla="*/ 84 w 1000"/>
                  <a:gd name="T31" fmla="*/ 14 h 66"/>
                  <a:gd name="T32" fmla="*/ 146 w 1000"/>
                  <a:gd name="T33" fmla="*/ 10 h 66"/>
                  <a:gd name="T34" fmla="*/ 218 w 1000"/>
                  <a:gd name="T35" fmla="*/ 6 h 66"/>
                  <a:gd name="T36" fmla="*/ 304 w 1000"/>
                  <a:gd name="T37" fmla="*/ 2 h 66"/>
                  <a:gd name="T38" fmla="*/ 398 w 1000"/>
                  <a:gd name="T39" fmla="*/ 0 h 66"/>
                  <a:gd name="T40" fmla="*/ 498 w 1000"/>
                  <a:gd name="T41" fmla="*/ 0 h 66"/>
                  <a:gd name="T42" fmla="*/ 498 w 1000"/>
                  <a:gd name="T43" fmla="*/ 0 h 66"/>
                  <a:gd name="T44" fmla="*/ 600 w 1000"/>
                  <a:gd name="T45" fmla="*/ 0 h 66"/>
                  <a:gd name="T46" fmla="*/ 694 w 1000"/>
                  <a:gd name="T47" fmla="*/ 2 h 66"/>
                  <a:gd name="T48" fmla="*/ 780 w 1000"/>
                  <a:gd name="T49" fmla="*/ 6 h 66"/>
                  <a:gd name="T50" fmla="*/ 854 w 1000"/>
                  <a:gd name="T51" fmla="*/ 10 h 66"/>
                  <a:gd name="T52" fmla="*/ 916 w 1000"/>
                  <a:gd name="T53" fmla="*/ 14 h 66"/>
                  <a:gd name="T54" fmla="*/ 962 w 1000"/>
                  <a:gd name="T55" fmla="*/ 20 h 66"/>
                  <a:gd name="T56" fmla="*/ 990 w 1000"/>
                  <a:gd name="T57" fmla="*/ 26 h 66"/>
                  <a:gd name="T58" fmla="*/ 998 w 1000"/>
                  <a:gd name="T59" fmla="*/ 30 h 66"/>
                  <a:gd name="T60" fmla="*/ 1000 w 1000"/>
                  <a:gd name="T61" fmla="*/ 34 h 66"/>
                  <a:gd name="T62" fmla="*/ 1000 w 1000"/>
                  <a:gd name="T63" fmla="*/ 34 h 66"/>
                  <a:gd name="T64" fmla="*/ 998 w 1000"/>
                  <a:gd name="T65" fmla="*/ 36 h 66"/>
                  <a:gd name="T66" fmla="*/ 990 w 1000"/>
                  <a:gd name="T67" fmla="*/ 40 h 66"/>
                  <a:gd name="T68" fmla="*/ 962 w 1000"/>
                  <a:gd name="T69" fmla="*/ 46 h 66"/>
                  <a:gd name="T70" fmla="*/ 916 w 1000"/>
                  <a:gd name="T71" fmla="*/ 52 h 66"/>
                  <a:gd name="T72" fmla="*/ 854 w 1000"/>
                  <a:gd name="T73" fmla="*/ 56 h 66"/>
                  <a:gd name="T74" fmla="*/ 780 w 1000"/>
                  <a:gd name="T75" fmla="*/ 60 h 66"/>
                  <a:gd name="T76" fmla="*/ 694 w 1000"/>
                  <a:gd name="T77" fmla="*/ 64 h 66"/>
                  <a:gd name="T78" fmla="*/ 600 w 1000"/>
                  <a:gd name="T79" fmla="*/ 66 h 66"/>
                  <a:gd name="T80" fmla="*/ 498 w 1000"/>
                  <a:gd name="T8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0" h="66">
                    <a:moveTo>
                      <a:pt x="498" y="66"/>
                    </a:moveTo>
                    <a:lnTo>
                      <a:pt x="498" y="66"/>
                    </a:lnTo>
                    <a:lnTo>
                      <a:pt x="398" y="66"/>
                    </a:lnTo>
                    <a:lnTo>
                      <a:pt x="304" y="64"/>
                    </a:lnTo>
                    <a:lnTo>
                      <a:pt x="218" y="60"/>
                    </a:lnTo>
                    <a:lnTo>
                      <a:pt x="146" y="56"/>
                    </a:lnTo>
                    <a:lnTo>
                      <a:pt x="84" y="52"/>
                    </a:lnTo>
                    <a:lnTo>
                      <a:pt x="38" y="46"/>
                    </a:lnTo>
                    <a:lnTo>
                      <a:pt x="10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10" y="26"/>
                    </a:lnTo>
                    <a:lnTo>
                      <a:pt x="38" y="20"/>
                    </a:lnTo>
                    <a:lnTo>
                      <a:pt x="84" y="14"/>
                    </a:lnTo>
                    <a:lnTo>
                      <a:pt x="146" y="10"/>
                    </a:lnTo>
                    <a:lnTo>
                      <a:pt x="218" y="6"/>
                    </a:lnTo>
                    <a:lnTo>
                      <a:pt x="304" y="2"/>
                    </a:lnTo>
                    <a:lnTo>
                      <a:pt x="3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600" y="0"/>
                    </a:lnTo>
                    <a:lnTo>
                      <a:pt x="694" y="2"/>
                    </a:lnTo>
                    <a:lnTo>
                      <a:pt x="780" y="6"/>
                    </a:lnTo>
                    <a:lnTo>
                      <a:pt x="854" y="10"/>
                    </a:lnTo>
                    <a:lnTo>
                      <a:pt x="916" y="14"/>
                    </a:lnTo>
                    <a:lnTo>
                      <a:pt x="962" y="20"/>
                    </a:lnTo>
                    <a:lnTo>
                      <a:pt x="990" y="26"/>
                    </a:lnTo>
                    <a:lnTo>
                      <a:pt x="998" y="30"/>
                    </a:lnTo>
                    <a:lnTo>
                      <a:pt x="1000" y="34"/>
                    </a:lnTo>
                    <a:lnTo>
                      <a:pt x="1000" y="34"/>
                    </a:lnTo>
                    <a:lnTo>
                      <a:pt x="998" y="36"/>
                    </a:lnTo>
                    <a:lnTo>
                      <a:pt x="990" y="40"/>
                    </a:lnTo>
                    <a:lnTo>
                      <a:pt x="962" y="46"/>
                    </a:lnTo>
                    <a:lnTo>
                      <a:pt x="916" y="52"/>
                    </a:lnTo>
                    <a:lnTo>
                      <a:pt x="854" y="56"/>
                    </a:lnTo>
                    <a:lnTo>
                      <a:pt x="780" y="60"/>
                    </a:lnTo>
                    <a:lnTo>
                      <a:pt x="694" y="64"/>
                    </a:lnTo>
                    <a:lnTo>
                      <a:pt x="600" y="66"/>
                    </a:lnTo>
                    <a:lnTo>
                      <a:pt x="498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564"/>
              <p:cNvSpPr>
                <a:spLocks/>
              </p:cNvSpPr>
              <p:nvPr/>
            </p:nvSpPr>
            <p:spPr bwMode="auto">
              <a:xfrm>
                <a:off x="3344" y="4192"/>
                <a:ext cx="1012" cy="66"/>
              </a:xfrm>
              <a:custGeom>
                <a:avLst/>
                <a:gdLst>
                  <a:gd name="T0" fmla="*/ 504 w 1012"/>
                  <a:gd name="T1" fmla="*/ 0 h 66"/>
                  <a:gd name="T2" fmla="*/ 504 w 1012"/>
                  <a:gd name="T3" fmla="*/ 0 h 66"/>
                  <a:gd name="T4" fmla="*/ 402 w 1012"/>
                  <a:gd name="T5" fmla="*/ 0 h 66"/>
                  <a:gd name="T6" fmla="*/ 308 w 1012"/>
                  <a:gd name="T7" fmla="*/ 2 h 66"/>
                  <a:gd name="T8" fmla="*/ 222 w 1012"/>
                  <a:gd name="T9" fmla="*/ 6 h 66"/>
                  <a:gd name="T10" fmla="*/ 148 w 1012"/>
                  <a:gd name="T11" fmla="*/ 10 h 66"/>
                  <a:gd name="T12" fmla="*/ 86 w 1012"/>
                  <a:gd name="T13" fmla="*/ 14 h 66"/>
                  <a:gd name="T14" fmla="*/ 40 w 1012"/>
                  <a:gd name="T15" fmla="*/ 20 h 66"/>
                  <a:gd name="T16" fmla="*/ 12 w 1012"/>
                  <a:gd name="T17" fmla="*/ 26 h 66"/>
                  <a:gd name="T18" fmla="*/ 4 w 1012"/>
                  <a:gd name="T19" fmla="*/ 30 h 66"/>
                  <a:gd name="T20" fmla="*/ 0 w 1012"/>
                  <a:gd name="T21" fmla="*/ 34 h 66"/>
                  <a:gd name="T22" fmla="*/ 0 w 1012"/>
                  <a:gd name="T23" fmla="*/ 34 h 66"/>
                  <a:gd name="T24" fmla="*/ 4 w 1012"/>
                  <a:gd name="T25" fmla="*/ 36 h 66"/>
                  <a:gd name="T26" fmla="*/ 12 w 1012"/>
                  <a:gd name="T27" fmla="*/ 40 h 66"/>
                  <a:gd name="T28" fmla="*/ 40 w 1012"/>
                  <a:gd name="T29" fmla="*/ 46 h 66"/>
                  <a:gd name="T30" fmla="*/ 86 w 1012"/>
                  <a:gd name="T31" fmla="*/ 52 h 66"/>
                  <a:gd name="T32" fmla="*/ 148 w 1012"/>
                  <a:gd name="T33" fmla="*/ 56 h 66"/>
                  <a:gd name="T34" fmla="*/ 222 w 1012"/>
                  <a:gd name="T35" fmla="*/ 60 h 66"/>
                  <a:gd name="T36" fmla="*/ 308 w 1012"/>
                  <a:gd name="T37" fmla="*/ 64 h 66"/>
                  <a:gd name="T38" fmla="*/ 402 w 1012"/>
                  <a:gd name="T39" fmla="*/ 66 h 66"/>
                  <a:gd name="T40" fmla="*/ 504 w 1012"/>
                  <a:gd name="T41" fmla="*/ 66 h 66"/>
                  <a:gd name="T42" fmla="*/ 504 w 1012"/>
                  <a:gd name="T43" fmla="*/ 66 h 66"/>
                  <a:gd name="T44" fmla="*/ 606 w 1012"/>
                  <a:gd name="T45" fmla="*/ 66 h 66"/>
                  <a:gd name="T46" fmla="*/ 702 w 1012"/>
                  <a:gd name="T47" fmla="*/ 64 h 66"/>
                  <a:gd name="T48" fmla="*/ 788 w 1012"/>
                  <a:gd name="T49" fmla="*/ 60 h 66"/>
                  <a:gd name="T50" fmla="*/ 864 w 1012"/>
                  <a:gd name="T51" fmla="*/ 56 h 66"/>
                  <a:gd name="T52" fmla="*/ 926 w 1012"/>
                  <a:gd name="T53" fmla="*/ 52 h 66"/>
                  <a:gd name="T54" fmla="*/ 972 w 1012"/>
                  <a:gd name="T55" fmla="*/ 46 h 66"/>
                  <a:gd name="T56" fmla="*/ 1002 w 1012"/>
                  <a:gd name="T57" fmla="*/ 40 h 66"/>
                  <a:gd name="T58" fmla="*/ 1010 w 1012"/>
                  <a:gd name="T59" fmla="*/ 36 h 66"/>
                  <a:gd name="T60" fmla="*/ 1012 w 1012"/>
                  <a:gd name="T61" fmla="*/ 34 h 66"/>
                  <a:gd name="T62" fmla="*/ 1012 w 1012"/>
                  <a:gd name="T63" fmla="*/ 34 h 66"/>
                  <a:gd name="T64" fmla="*/ 1010 w 1012"/>
                  <a:gd name="T65" fmla="*/ 30 h 66"/>
                  <a:gd name="T66" fmla="*/ 1002 w 1012"/>
                  <a:gd name="T67" fmla="*/ 26 h 66"/>
                  <a:gd name="T68" fmla="*/ 972 w 1012"/>
                  <a:gd name="T69" fmla="*/ 20 h 66"/>
                  <a:gd name="T70" fmla="*/ 926 w 1012"/>
                  <a:gd name="T71" fmla="*/ 14 h 66"/>
                  <a:gd name="T72" fmla="*/ 864 w 1012"/>
                  <a:gd name="T73" fmla="*/ 10 h 66"/>
                  <a:gd name="T74" fmla="*/ 788 w 1012"/>
                  <a:gd name="T75" fmla="*/ 6 h 66"/>
                  <a:gd name="T76" fmla="*/ 702 w 1012"/>
                  <a:gd name="T77" fmla="*/ 2 h 66"/>
                  <a:gd name="T78" fmla="*/ 606 w 1012"/>
                  <a:gd name="T79" fmla="*/ 0 h 66"/>
                  <a:gd name="T80" fmla="*/ 504 w 1012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12" h="66">
                    <a:moveTo>
                      <a:pt x="504" y="0"/>
                    </a:moveTo>
                    <a:lnTo>
                      <a:pt x="504" y="0"/>
                    </a:lnTo>
                    <a:lnTo>
                      <a:pt x="402" y="0"/>
                    </a:lnTo>
                    <a:lnTo>
                      <a:pt x="308" y="2"/>
                    </a:lnTo>
                    <a:lnTo>
                      <a:pt x="222" y="6"/>
                    </a:lnTo>
                    <a:lnTo>
                      <a:pt x="148" y="10"/>
                    </a:lnTo>
                    <a:lnTo>
                      <a:pt x="86" y="14"/>
                    </a:lnTo>
                    <a:lnTo>
                      <a:pt x="40" y="20"/>
                    </a:lnTo>
                    <a:lnTo>
                      <a:pt x="12" y="26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2" y="40"/>
                    </a:lnTo>
                    <a:lnTo>
                      <a:pt x="40" y="46"/>
                    </a:lnTo>
                    <a:lnTo>
                      <a:pt x="86" y="52"/>
                    </a:lnTo>
                    <a:lnTo>
                      <a:pt x="148" y="56"/>
                    </a:lnTo>
                    <a:lnTo>
                      <a:pt x="222" y="60"/>
                    </a:lnTo>
                    <a:lnTo>
                      <a:pt x="308" y="64"/>
                    </a:lnTo>
                    <a:lnTo>
                      <a:pt x="402" y="66"/>
                    </a:lnTo>
                    <a:lnTo>
                      <a:pt x="504" y="66"/>
                    </a:lnTo>
                    <a:lnTo>
                      <a:pt x="504" y="66"/>
                    </a:lnTo>
                    <a:lnTo>
                      <a:pt x="606" y="66"/>
                    </a:lnTo>
                    <a:lnTo>
                      <a:pt x="702" y="64"/>
                    </a:lnTo>
                    <a:lnTo>
                      <a:pt x="788" y="60"/>
                    </a:lnTo>
                    <a:lnTo>
                      <a:pt x="864" y="56"/>
                    </a:lnTo>
                    <a:lnTo>
                      <a:pt x="926" y="52"/>
                    </a:lnTo>
                    <a:lnTo>
                      <a:pt x="972" y="46"/>
                    </a:lnTo>
                    <a:lnTo>
                      <a:pt x="1002" y="40"/>
                    </a:lnTo>
                    <a:lnTo>
                      <a:pt x="1010" y="36"/>
                    </a:lnTo>
                    <a:lnTo>
                      <a:pt x="1012" y="34"/>
                    </a:lnTo>
                    <a:lnTo>
                      <a:pt x="1012" y="34"/>
                    </a:lnTo>
                    <a:lnTo>
                      <a:pt x="1010" y="30"/>
                    </a:lnTo>
                    <a:lnTo>
                      <a:pt x="1002" y="26"/>
                    </a:lnTo>
                    <a:lnTo>
                      <a:pt x="972" y="20"/>
                    </a:lnTo>
                    <a:lnTo>
                      <a:pt x="926" y="14"/>
                    </a:lnTo>
                    <a:lnTo>
                      <a:pt x="864" y="10"/>
                    </a:lnTo>
                    <a:lnTo>
                      <a:pt x="788" y="6"/>
                    </a:lnTo>
                    <a:lnTo>
                      <a:pt x="702" y="2"/>
                    </a:lnTo>
                    <a:lnTo>
                      <a:pt x="606" y="0"/>
                    </a:lnTo>
                    <a:lnTo>
                      <a:pt x="5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565"/>
              <p:cNvSpPr>
                <a:spLocks noEditPoints="1"/>
              </p:cNvSpPr>
              <p:nvPr/>
            </p:nvSpPr>
            <p:spPr bwMode="auto">
              <a:xfrm>
                <a:off x="3350" y="4192"/>
                <a:ext cx="1000" cy="66"/>
              </a:xfrm>
              <a:custGeom>
                <a:avLst/>
                <a:gdLst>
                  <a:gd name="T0" fmla="*/ 498 w 1000"/>
                  <a:gd name="T1" fmla="*/ 66 h 66"/>
                  <a:gd name="T2" fmla="*/ 306 w 1000"/>
                  <a:gd name="T3" fmla="*/ 64 h 66"/>
                  <a:gd name="T4" fmla="*/ 148 w 1000"/>
                  <a:gd name="T5" fmla="*/ 56 h 66"/>
                  <a:gd name="T6" fmla="*/ 44 w 1000"/>
                  <a:gd name="T7" fmla="*/ 46 h 66"/>
                  <a:gd name="T8" fmla="*/ 8 w 1000"/>
                  <a:gd name="T9" fmla="*/ 36 h 66"/>
                  <a:gd name="T10" fmla="*/ 6 w 1000"/>
                  <a:gd name="T11" fmla="*/ 34 h 66"/>
                  <a:gd name="T12" fmla="*/ 16 w 1000"/>
                  <a:gd name="T13" fmla="*/ 26 h 66"/>
                  <a:gd name="T14" fmla="*/ 88 w 1000"/>
                  <a:gd name="T15" fmla="*/ 14 h 66"/>
                  <a:gd name="T16" fmla="*/ 222 w 1000"/>
                  <a:gd name="T17" fmla="*/ 6 h 66"/>
                  <a:gd name="T18" fmla="*/ 398 w 1000"/>
                  <a:gd name="T19" fmla="*/ 2 h 66"/>
                  <a:gd name="T20" fmla="*/ 498 w 1000"/>
                  <a:gd name="T21" fmla="*/ 0 h 66"/>
                  <a:gd name="T22" fmla="*/ 692 w 1000"/>
                  <a:gd name="T23" fmla="*/ 4 h 66"/>
                  <a:gd name="T24" fmla="*/ 850 w 1000"/>
                  <a:gd name="T25" fmla="*/ 10 h 66"/>
                  <a:gd name="T26" fmla="*/ 956 w 1000"/>
                  <a:gd name="T27" fmla="*/ 20 h 66"/>
                  <a:gd name="T28" fmla="*/ 994 w 1000"/>
                  <a:gd name="T29" fmla="*/ 30 h 66"/>
                  <a:gd name="T30" fmla="*/ 996 w 1000"/>
                  <a:gd name="T31" fmla="*/ 34 h 66"/>
                  <a:gd name="T32" fmla="*/ 986 w 1000"/>
                  <a:gd name="T33" fmla="*/ 40 h 66"/>
                  <a:gd name="T34" fmla="*/ 912 w 1000"/>
                  <a:gd name="T35" fmla="*/ 52 h 66"/>
                  <a:gd name="T36" fmla="*/ 778 w 1000"/>
                  <a:gd name="T37" fmla="*/ 60 h 66"/>
                  <a:gd name="T38" fmla="*/ 598 w 1000"/>
                  <a:gd name="T39" fmla="*/ 66 h 66"/>
                  <a:gd name="T40" fmla="*/ 498 w 1000"/>
                  <a:gd name="T41" fmla="*/ 0 h 66"/>
                  <a:gd name="T42" fmla="*/ 398 w 1000"/>
                  <a:gd name="T43" fmla="*/ 0 h 66"/>
                  <a:gd name="T44" fmla="*/ 218 w 1000"/>
                  <a:gd name="T45" fmla="*/ 6 h 66"/>
                  <a:gd name="T46" fmla="*/ 84 w 1000"/>
                  <a:gd name="T47" fmla="*/ 14 h 66"/>
                  <a:gd name="T48" fmla="*/ 10 w 1000"/>
                  <a:gd name="T49" fmla="*/ 26 h 66"/>
                  <a:gd name="T50" fmla="*/ 0 w 1000"/>
                  <a:gd name="T51" fmla="*/ 34 h 66"/>
                  <a:gd name="T52" fmla="*/ 2 w 1000"/>
                  <a:gd name="T53" fmla="*/ 36 h 66"/>
                  <a:gd name="T54" fmla="*/ 38 w 1000"/>
                  <a:gd name="T55" fmla="*/ 46 h 66"/>
                  <a:gd name="T56" fmla="*/ 146 w 1000"/>
                  <a:gd name="T57" fmla="*/ 56 h 66"/>
                  <a:gd name="T58" fmla="*/ 304 w 1000"/>
                  <a:gd name="T59" fmla="*/ 64 h 66"/>
                  <a:gd name="T60" fmla="*/ 498 w 1000"/>
                  <a:gd name="T61" fmla="*/ 66 h 66"/>
                  <a:gd name="T62" fmla="*/ 600 w 1000"/>
                  <a:gd name="T63" fmla="*/ 66 h 66"/>
                  <a:gd name="T64" fmla="*/ 780 w 1000"/>
                  <a:gd name="T65" fmla="*/ 60 h 66"/>
                  <a:gd name="T66" fmla="*/ 916 w 1000"/>
                  <a:gd name="T67" fmla="*/ 52 h 66"/>
                  <a:gd name="T68" fmla="*/ 990 w 1000"/>
                  <a:gd name="T69" fmla="*/ 40 h 66"/>
                  <a:gd name="T70" fmla="*/ 1000 w 1000"/>
                  <a:gd name="T71" fmla="*/ 34 h 66"/>
                  <a:gd name="T72" fmla="*/ 998 w 1000"/>
                  <a:gd name="T73" fmla="*/ 30 h 66"/>
                  <a:gd name="T74" fmla="*/ 962 w 1000"/>
                  <a:gd name="T75" fmla="*/ 20 h 66"/>
                  <a:gd name="T76" fmla="*/ 854 w 1000"/>
                  <a:gd name="T77" fmla="*/ 10 h 66"/>
                  <a:gd name="T78" fmla="*/ 694 w 1000"/>
                  <a:gd name="T79" fmla="*/ 2 h 66"/>
                  <a:gd name="T80" fmla="*/ 498 w 1000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0" h="66">
                    <a:moveTo>
                      <a:pt x="498" y="66"/>
                    </a:moveTo>
                    <a:lnTo>
                      <a:pt x="498" y="66"/>
                    </a:lnTo>
                    <a:lnTo>
                      <a:pt x="398" y="66"/>
                    </a:lnTo>
                    <a:lnTo>
                      <a:pt x="306" y="64"/>
                    </a:lnTo>
                    <a:lnTo>
                      <a:pt x="222" y="60"/>
                    </a:lnTo>
                    <a:lnTo>
                      <a:pt x="148" y="56"/>
                    </a:lnTo>
                    <a:lnTo>
                      <a:pt x="88" y="52"/>
                    </a:lnTo>
                    <a:lnTo>
                      <a:pt x="44" y="46"/>
                    </a:lnTo>
                    <a:lnTo>
                      <a:pt x="16" y="40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44" y="20"/>
                    </a:lnTo>
                    <a:lnTo>
                      <a:pt x="88" y="14"/>
                    </a:lnTo>
                    <a:lnTo>
                      <a:pt x="148" y="10"/>
                    </a:lnTo>
                    <a:lnTo>
                      <a:pt x="222" y="6"/>
                    </a:lnTo>
                    <a:lnTo>
                      <a:pt x="306" y="4"/>
                    </a:lnTo>
                    <a:lnTo>
                      <a:pt x="398" y="2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98" y="2"/>
                    </a:lnTo>
                    <a:lnTo>
                      <a:pt x="692" y="4"/>
                    </a:lnTo>
                    <a:lnTo>
                      <a:pt x="778" y="6"/>
                    </a:lnTo>
                    <a:lnTo>
                      <a:pt x="850" y="10"/>
                    </a:lnTo>
                    <a:lnTo>
                      <a:pt x="912" y="14"/>
                    </a:lnTo>
                    <a:lnTo>
                      <a:pt x="956" y="20"/>
                    </a:lnTo>
                    <a:lnTo>
                      <a:pt x="986" y="26"/>
                    </a:lnTo>
                    <a:lnTo>
                      <a:pt x="994" y="30"/>
                    </a:lnTo>
                    <a:lnTo>
                      <a:pt x="996" y="34"/>
                    </a:lnTo>
                    <a:lnTo>
                      <a:pt x="996" y="34"/>
                    </a:lnTo>
                    <a:lnTo>
                      <a:pt x="994" y="36"/>
                    </a:lnTo>
                    <a:lnTo>
                      <a:pt x="986" y="40"/>
                    </a:lnTo>
                    <a:lnTo>
                      <a:pt x="956" y="46"/>
                    </a:lnTo>
                    <a:lnTo>
                      <a:pt x="912" y="52"/>
                    </a:lnTo>
                    <a:lnTo>
                      <a:pt x="850" y="56"/>
                    </a:lnTo>
                    <a:lnTo>
                      <a:pt x="778" y="60"/>
                    </a:lnTo>
                    <a:lnTo>
                      <a:pt x="692" y="64"/>
                    </a:lnTo>
                    <a:lnTo>
                      <a:pt x="598" y="66"/>
                    </a:lnTo>
                    <a:lnTo>
                      <a:pt x="498" y="66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398" y="0"/>
                    </a:lnTo>
                    <a:lnTo>
                      <a:pt x="304" y="2"/>
                    </a:lnTo>
                    <a:lnTo>
                      <a:pt x="218" y="6"/>
                    </a:lnTo>
                    <a:lnTo>
                      <a:pt x="146" y="10"/>
                    </a:lnTo>
                    <a:lnTo>
                      <a:pt x="84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38" y="46"/>
                    </a:lnTo>
                    <a:lnTo>
                      <a:pt x="84" y="52"/>
                    </a:lnTo>
                    <a:lnTo>
                      <a:pt x="146" y="56"/>
                    </a:lnTo>
                    <a:lnTo>
                      <a:pt x="218" y="60"/>
                    </a:lnTo>
                    <a:lnTo>
                      <a:pt x="304" y="64"/>
                    </a:lnTo>
                    <a:lnTo>
                      <a:pt x="398" y="66"/>
                    </a:lnTo>
                    <a:lnTo>
                      <a:pt x="498" y="66"/>
                    </a:lnTo>
                    <a:lnTo>
                      <a:pt x="498" y="66"/>
                    </a:lnTo>
                    <a:lnTo>
                      <a:pt x="600" y="66"/>
                    </a:lnTo>
                    <a:lnTo>
                      <a:pt x="694" y="64"/>
                    </a:lnTo>
                    <a:lnTo>
                      <a:pt x="780" y="60"/>
                    </a:lnTo>
                    <a:lnTo>
                      <a:pt x="854" y="56"/>
                    </a:lnTo>
                    <a:lnTo>
                      <a:pt x="916" y="52"/>
                    </a:lnTo>
                    <a:lnTo>
                      <a:pt x="962" y="46"/>
                    </a:lnTo>
                    <a:lnTo>
                      <a:pt x="990" y="40"/>
                    </a:lnTo>
                    <a:lnTo>
                      <a:pt x="998" y="36"/>
                    </a:lnTo>
                    <a:lnTo>
                      <a:pt x="1000" y="34"/>
                    </a:lnTo>
                    <a:lnTo>
                      <a:pt x="1000" y="34"/>
                    </a:lnTo>
                    <a:lnTo>
                      <a:pt x="998" y="30"/>
                    </a:lnTo>
                    <a:lnTo>
                      <a:pt x="990" y="26"/>
                    </a:lnTo>
                    <a:lnTo>
                      <a:pt x="962" y="20"/>
                    </a:lnTo>
                    <a:lnTo>
                      <a:pt x="916" y="14"/>
                    </a:lnTo>
                    <a:lnTo>
                      <a:pt x="854" y="10"/>
                    </a:lnTo>
                    <a:lnTo>
                      <a:pt x="780" y="6"/>
                    </a:lnTo>
                    <a:lnTo>
                      <a:pt x="694" y="2"/>
                    </a:lnTo>
                    <a:lnTo>
                      <a:pt x="600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A09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566"/>
              <p:cNvSpPr>
                <a:spLocks/>
              </p:cNvSpPr>
              <p:nvPr/>
            </p:nvSpPr>
            <p:spPr bwMode="auto">
              <a:xfrm>
                <a:off x="3356" y="4192"/>
                <a:ext cx="990" cy="66"/>
              </a:xfrm>
              <a:custGeom>
                <a:avLst/>
                <a:gdLst>
                  <a:gd name="T0" fmla="*/ 492 w 990"/>
                  <a:gd name="T1" fmla="*/ 66 h 66"/>
                  <a:gd name="T2" fmla="*/ 492 w 990"/>
                  <a:gd name="T3" fmla="*/ 66 h 66"/>
                  <a:gd name="T4" fmla="*/ 392 w 990"/>
                  <a:gd name="T5" fmla="*/ 66 h 66"/>
                  <a:gd name="T6" fmla="*/ 300 w 990"/>
                  <a:gd name="T7" fmla="*/ 64 h 66"/>
                  <a:gd name="T8" fmla="*/ 216 w 990"/>
                  <a:gd name="T9" fmla="*/ 60 h 66"/>
                  <a:gd name="T10" fmla="*/ 142 w 990"/>
                  <a:gd name="T11" fmla="*/ 56 h 66"/>
                  <a:gd name="T12" fmla="*/ 82 w 990"/>
                  <a:gd name="T13" fmla="*/ 52 h 66"/>
                  <a:gd name="T14" fmla="*/ 38 w 990"/>
                  <a:gd name="T15" fmla="*/ 46 h 66"/>
                  <a:gd name="T16" fmla="*/ 10 w 990"/>
                  <a:gd name="T17" fmla="*/ 40 h 66"/>
                  <a:gd name="T18" fmla="*/ 2 w 990"/>
                  <a:gd name="T19" fmla="*/ 36 h 66"/>
                  <a:gd name="T20" fmla="*/ 0 w 990"/>
                  <a:gd name="T21" fmla="*/ 34 h 66"/>
                  <a:gd name="T22" fmla="*/ 0 w 990"/>
                  <a:gd name="T23" fmla="*/ 34 h 66"/>
                  <a:gd name="T24" fmla="*/ 2 w 990"/>
                  <a:gd name="T25" fmla="*/ 30 h 66"/>
                  <a:gd name="T26" fmla="*/ 10 w 990"/>
                  <a:gd name="T27" fmla="*/ 26 h 66"/>
                  <a:gd name="T28" fmla="*/ 38 w 990"/>
                  <a:gd name="T29" fmla="*/ 20 h 66"/>
                  <a:gd name="T30" fmla="*/ 82 w 990"/>
                  <a:gd name="T31" fmla="*/ 14 h 66"/>
                  <a:gd name="T32" fmla="*/ 142 w 990"/>
                  <a:gd name="T33" fmla="*/ 10 h 66"/>
                  <a:gd name="T34" fmla="*/ 216 w 990"/>
                  <a:gd name="T35" fmla="*/ 6 h 66"/>
                  <a:gd name="T36" fmla="*/ 300 w 990"/>
                  <a:gd name="T37" fmla="*/ 4 h 66"/>
                  <a:gd name="T38" fmla="*/ 392 w 990"/>
                  <a:gd name="T39" fmla="*/ 2 h 66"/>
                  <a:gd name="T40" fmla="*/ 492 w 990"/>
                  <a:gd name="T41" fmla="*/ 0 h 66"/>
                  <a:gd name="T42" fmla="*/ 492 w 990"/>
                  <a:gd name="T43" fmla="*/ 0 h 66"/>
                  <a:gd name="T44" fmla="*/ 592 w 990"/>
                  <a:gd name="T45" fmla="*/ 2 h 66"/>
                  <a:gd name="T46" fmla="*/ 686 w 990"/>
                  <a:gd name="T47" fmla="*/ 4 h 66"/>
                  <a:gd name="T48" fmla="*/ 772 w 990"/>
                  <a:gd name="T49" fmla="*/ 6 h 66"/>
                  <a:gd name="T50" fmla="*/ 844 w 990"/>
                  <a:gd name="T51" fmla="*/ 10 h 66"/>
                  <a:gd name="T52" fmla="*/ 906 w 990"/>
                  <a:gd name="T53" fmla="*/ 14 h 66"/>
                  <a:gd name="T54" fmla="*/ 950 w 990"/>
                  <a:gd name="T55" fmla="*/ 20 h 66"/>
                  <a:gd name="T56" fmla="*/ 980 w 990"/>
                  <a:gd name="T57" fmla="*/ 26 h 66"/>
                  <a:gd name="T58" fmla="*/ 988 w 990"/>
                  <a:gd name="T59" fmla="*/ 30 h 66"/>
                  <a:gd name="T60" fmla="*/ 990 w 990"/>
                  <a:gd name="T61" fmla="*/ 34 h 66"/>
                  <a:gd name="T62" fmla="*/ 990 w 990"/>
                  <a:gd name="T63" fmla="*/ 34 h 66"/>
                  <a:gd name="T64" fmla="*/ 988 w 990"/>
                  <a:gd name="T65" fmla="*/ 36 h 66"/>
                  <a:gd name="T66" fmla="*/ 980 w 990"/>
                  <a:gd name="T67" fmla="*/ 40 h 66"/>
                  <a:gd name="T68" fmla="*/ 950 w 990"/>
                  <a:gd name="T69" fmla="*/ 46 h 66"/>
                  <a:gd name="T70" fmla="*/ 906 w 990"/>
                  <a:gd name="T71" fmla="*/ 52 h 66"/>
                  <a:gd name="T72" fmla="*/ 844 w 990"/>
                  <a:gd name="T73" fmla="*/ 56 h 66"/>
                  <a:gd name="T74" fmla="*/ 772 w 990"/>
                  <a:gd name="T75" fmla="*/ 60 h 66"/>
                  <a:gd name="T76" fmla="*/ 686 w 990"/>
                  <a:gd name="T77" fmla="*/ 64 h 66"/>
                  <a:gd name="T78" fmla="*/ 592 w 990"/>
                  <a:gd name="T79" fmla="*/ 66 h 66"/>
                  <a:gd name="T80" fmla="*/ 492 w 990"/>
                  <a:gd name="T8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0" h="66">
                    <a:moveTo>
                      <a:pt x="492" y="66"/>
                    </a:moveTo>
                    <a:lnTo>
                      <a:pt x="492" y="66"/>
                    </a:lnTo>
                    <a:lnTo>
                      <a:pt x="392" y="66"/>
                    </a:lnTo>
                    <a:lnTo>
                      <a:pt x="300" y="64"/>
                    </a:lnTo>
                    <a:lnTo>
                      <a:pt x="216" y="60"/>
                    </a:lnTo>
                    <a:lnTo>
                      <a:pt x="142" y="56"/>
                    </a:lnTo>
                    <a:lnTo>
                      <a:pt x="82" y="52"/>
                    </a:lnTo>
                    <a:lnTo>
                      <a:pt x="38" y="46"/>
                    </a:lnTo>
                    <a:lnTo>
                      <a:pt x="10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10" y="26"/>
                    </a:lnTo>
                    <a:lnTo>
                      <a:pt x="38" y="20"/>
                    </a:lnTo>
                    <a:lnTo>
                      <a:pt x="82" y="14"/>
                    </a:lnTo>
                    <a:lnTo>
                      <a:pt x="142" y="10"/>
                    </a:lnTo>
                    <a:lnTo>
                      <a:pt x="216" y="6"/>
                    </a:lnTo>
                    <a:lnTo>
                      <a:pt x="300" y="4"/>
                    </a:lnTo>
                    <a:lnTo>
                      <a:pt x="392" y="2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592" y="2"/>
                    </a:lnTo>
                    <a:lnTo>
                      <a:pt x="686" y="4"/>
                    </a:lnTo>
                    <a:lnTo>
                      <a:pt x="772" y="6"/>
                    </a:lnTo>
                    <a:lnTo>
                      <a:pt x="844" y="10"/>
                    </a:lnTo>
                    <a:lnTo>
                      <a:pt x="906" y="14"/>
                    </a:lnTo>
                    <a:lnTo>
                      <a:pt x="950" y="20"/>
                    </a:lnTo>
                    <a:lnTo>
                      <a:pt x="980" y="26"/>
                    </a:lnTo>
                    <a:lnTo>
                      <a:pt x="988" y="30"/>
                    </a:lnTo>
                    <a:lnTo>
                      <a:pt x="990" y="34"/>
                    </a:lnTo>
                    <a:lnTo>
                      <a:pt x="990" y="34"/>
                    </a:lnTo>
                    <a:lnTo>
                      <a:pt x="988" y="36"/>
                    </a:lnTo>
                    <a:lnTo>
                      <a:pt x="980" y="40"/>
                    </a:lnTo>
                    <a:lnTo>
                      <a:pt x="950" y="46"/>
                    </a:lnTo>
                    <a:lnTo>
                      <a:pt x="906" y="52"/>
                    </a:lnTo>
                    <a:lnTo>
                      <a:pt x="844" y="56"/>
                    </a:lnTo>
                    <a:lnTo>
                      <a:pt x="772" y="60"/>
                    </a:lnTo>
                    <a:lnTo>
                      <a:pt x="686" y="64"/>
                    </a:lnTo>
                    <a:lnTo>
                      <a:pt x="592" y="66"/>
                    </a:lnTo>
                    <a:lnTo>
                      <a:pt x="492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567"/>
              <p:cNvSpPr>
                <a:spLocks/>
              </p:cNvSpPr>
              <p:nvPr/>
            </p:nvSpPr>
            <p:spPr bwMode="auto">
              <a:xfrm>
                <a:off x="3350" y="4192"/>
                <a:ext cx="1000" cy="66"/>
              </a:xfrm>
              <a:custGeom>
                <a:avLst/>
                <a:gdLst>
                  <a:gd name="T0" fmla="*/ 498 w 1000"/>
                  <a:gd name="T1" fmla="*/ 0 h 66"/>
                  <a:gd name="T2" fmla="*/ 498 w 1000"/>
                  <a:gd name="T3" fmla="*/ 0 h 66"/>
                  <a:gd name="T4" fmla="*/ 398 w 1000"/>
                  <a:gd name="T5" fmla="*/ 0 h 66"/>
                  <a:gd name="T6" fmla="*/ 304 w 1000"/>
                  <a:gd name="T7" fmla="*/ 2 h 66"/>
                  <a:gd name="T8" fmla="*/ 218 w 1000"/>
                  <a:gd name="T9" fmla="*/ 6 h 66"/>
                  <a:gd name="T10" fmla="*/ 146 w 1000"/>
                  <a:gd name="T11" fmla="*/ 10 h 66"/>
                  <a:gd name="T12" fmla="*/ 84 w 1000"/>
                  <a:gd name="T13" fmla="*/ 14 h 66"/>
                  <a:gd name="T14" fmla="*/ 38 w 1000"/>
                  <a:gd name="T15" fmla="*/ 20 h 66"/>
                  <a:gd name="T16" fmla="*/ 10 w 1000"/>
                  <a:gd name="T17" fmla="*/ 26 h 66"/>
                  <a:gd name="T18" fmla="*/ 2 w 1000"/>
                  <a:gd name="T19" fmla="*/ 30 h 66"/>
                  <a:gd name="T20" fmla="*/ 0 w 1000"/>
                  <a:gd name="T21" fmla="*/ 34 h 66"/>
                  <a:gd name="T22" fmla="*/ 0 w 1000"/>
                  <a:gd name="T23" fmla="*/ 34 h 66"/>
                  <a:gd name="T24" fmla="*/ 2 w 1000"/>
                  <a:gd name="T25" fmla="*/ 36 h 66"/>
                  <a:gd name="T26" fmla="*/ 10 w 1000"/>
                  <a:gd name="T27" fmla="*/ 40 h 66"/>
                  <a:gd name="T28" fmla="*/ 38 w 1000"/>
                  <a:gd name="T29" fmla="*/ 46 h 66"/>
                  <a:gd name="T30" fmla="*/ 84 w 1000"/>
                  <a:gd name="T31" fmla="*/ 52 h 66"/>
                  <a:gd name="T32" fmla="*/ 146 w 1000"/>
                  <a:gd name="T33" fmla="*/ 56 h 66"/>
                  <a:gd name="T34" fmla="*/ 218 w 1000"/>
                  <a:gd name="T35" fmla="*/ 60 h 66"/>
                  <a:gd name="T36" fmla="*/ 304 w 1000"/>
                  <a:gd name="T37" fmla="*/ 64 h 66"/>
                  <a:gd name="T38" fmla="*/ 398 w 1000"/>
                  <a:gd name="T39" fmla="*/ 66 h 66"/>
                  <a:gd name="T40" fmla="*/ 498 w 1000"/>
                  <a:gd name="T41" fmla="*/ 66 h 66"/>
                  <a:gd name="T42" fmla="*/ 498 w 1000"/>
                  <a:gd name="T43" fmla="*/ 66 h 66"/>
                  <a:gd name="T44" fmla="*/ 600 w 1000"/>
                  <a:gd name="T45" fmla="*/ 66 h 66"/>
                  <a:gd name="T46" fmla="*/ 694 w 1000"/>
                  <a:gd name="T47" fmla="*/ 64 h 66"/>
                  <a:gd name="T48" fmla="*/ 780 w 1000"/>
                  <a:gd name="T49" fmla="*/ 60 h 66"/>
                  <a:gd name="T50" fmla="*/ 854 w 1000"/>
                  <a:gd name="T51" fmla="*/ 56 h 66"/>
                  <a:gd name="T52" fmla="*/ 916 w 1000"/>
                  <a:gd name="T53" fmla="*/ 52 h 66"/>
                  <a:gd name="T54" fmla="*/ 962 w 1000"/>
                  <a:gd name="T55" fmla="*/ 46 h 66"/>
                  <a:gd name="T56" fmla="*/ 990 w 1000"/>
                  <a:gd name="T57" fmla="*/ 40 h 66"/>
                  <a:gd name="T58" fmla="*/ 998 w 1000"/>
                  <a:gd name="T59" fmla="*/ 36 h 66"/>
                  <a:gd name="T60" fmla="*/ 1000 w 1000"/>
                  <a:gd name="T61" fmla="*/ 34 h 66"/>
                  <a:gd name="T62" fmla="*/ 1000 w 1000"/>
                  <a:gd name="T63" fmla="*/ 34 h 66"/>
                  <a:gd name="T64" fmla="*/ 998 w 1000"/>
                  <a:gd name="T65" fmla="*/ 30 h 66"/>
                  <a:gd name="T66" fmla="*/ 990 w 1000"/>
                  <a:gd name="T67" fmla="*/ 26 h 66"/>
                  <a:gd name="T68" fmla="*/ 962 w 1000"/>
                  <a:gd name="T69" fmla="*/ 20 h 66"/>
                  <a:gd name="T70" fmla="*/ 916 w 1000"/>
                  <a:gd name="T71" fmla="*/ 14 h 66"/>
                  <a:gd name="T72" fmla="*/ 854 w 1000"/>
                  <a:gd name="T73" fmla="*/ 10 h 66"/>
                  <a:gd name="T74" fmla="*/ 780 w 1000"/>
                  <a:gd name="T75" fmla="*/ 6 h 66"/>
                  <a:gd name="T76" fmla="*/ 694 w 1000"/>
                  <a:gd name="T77" fmla="*/ 2 h 66"/>
                  <a:gd name="T78" fmla="*/ 600 w 1000"/>
                  <a:gd name="T79" fmla="*/ 0 h 66"/>
                  <a:gd name="T80" fmla="*/ 498 w 1000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0" h="66">
                    <a:moveTo>
                      <a:pt x="498" y="0"/>
                    </a:moveTo>
                    <a:lnTo>
                      <a:pt x="498" y="0"/>
                    </a:lnTo>
                    <a:lnTo>
                      <a:pt x="398" y="0"/>
                    </a:lnTo>
                    <a:lnTo>
                      <a:pt x="304" y="2"/>
                    </a:lnTo>
                    <a:lnTo>
                      <a:pt x="218" y="6"/>
                    </a:lnTo>
                    <a:lnTo>
                      <a:pt x="146" y="10"/>
                    </a:lnTo>
                    <a:lnTo>
                      <a:pt x="84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38" y="46"/>
                    </a:lnTo>
                    <a:lnTo>
                      <a:pt x="84" y="52"/>
                    </a:lnTo>
                    <a:lnTo>
                      <a:pt x="146" y="56"/>
                    </a:lnTo>
                    <a:lnTo>
                      <a:pt x="218" y="60"/>
                    </a:lnTo>
                    <a:lnTo>
                      <a:pt x="304" y="64"/>
                    </a:lnTo>
                    <a:lnTo>
                      <a:pt x="398" y="66"/>
                    </a:lnTo>
                    <a:lnTo>
                      <a:pt x="498" y="66"/>
                    </a:lnTo>
                    <a:lnTo>
                      <a:pt x="498" y="66"/>
                    </a:lnTo>
                    <a:lnTo>
                      <a:pt x="600" y="66"/>
                    </a:lnTo>
                    <a:lnTo>
                      <a:pt x="694" y="64"/>
                    </a:lnTo>
                    <a:lnTo>
                      <a:pt x="780" y="60"/>
                    </a:lnTo>
                    <a:lnTo>
                      <a:pt x="854" y="56"/>
                    </a:lnTo>
                    <a:lnTo>
                      <a:pt x="916" y="52"/>
                    </a:lnTo>
                    <a:lnTo>
                      <a:pt x="962" y="46"/>
                    </a:lnTo>
                    <a:lnTo>
                      <a:pt x="990" y="40"/>
                    </a:lnTo>
                    <a:lnTo>
                      <a:pt x="998" y="36"/>
                    </a:lnTo>
                    <a:lnTo>
                      <a:pt x="1000" y="34"/>
                    </a:lnTo>
                    <a:lnTo>
                      <a:pt x="1000" y="34"/>
                    </a:lnTo>
                    <a:lnTo>
                      <a:pt x="998" y="30"/>
                    </a:lnTo>
                    <a:lnTo>
                      <a:pt x="990" y="26"/>
                    </a:lnTo>
                    <a:lnTo>
                      <a:pt x="962" y="20"/>
                    </a:lnTo>
                    <a:lnTo>
                      <a:pt x="916" y="14"/>
                    </a:lnTo>
                    <a:lnTo>
                      <a:pt x="854" y="10"/>
                    </a:lnTo>
                    <a:lnTo>
                      <a:pt x="780" y="6"/>
                    </a:lnTo>
                    <a:lnTo>
                      <a:pt x="694" y="2"/>
                    </a:lnTo>
                    <a:lnTo>
                      <a:pt x="600" y="0"/>
                    </a:lnTo>
                    <a:lnTo>
                      <a:pt x="4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568"/>
              <p:cNvSpPr>
                <a:spLocks noEditPoints="1"/>
              </p:cNvSpPr>
              <p:nvPr/>
            </p:nvSpPr>
            <p:spPr bwMode="auto">
              <a:xfrm>
                <a:off x="3356" y="4192"/>
                <a:ext cx="990" cy="66"/>
              </a:xfrm>
              <a:custGeom>
                <a:avLst/>
                <a:gdLst>
                  <a:gd name="T0" fmla="*/ 492 w 990"/>
                  <a:gd name="T1" fmla="*/ 66 h 66"/>
                  <a:gd name="T2" fmla="*/ 302 w 990"/>
                  <a:gd name="T3" fmla="*/ 64 h 66"/>
                  <a:gd name="T4" fmla="*/ 146 w 990"/>
                  <a:gd name="T5" fmla="*/ 56 h 66"/>
                  <a:gd name="T6" fmla="*/ 42 w 990"/>
                  <a:gd name="T7" fmla="*/ 46 h 66"/>
                  <a:gd name="T8" fmla="*/ 6 w 990"/>
                  <a:gd name="T9" fmla="*/ 36 h 66"/>
                  <a:gd name="T10" fmla="*/ 4 w 990"/>
                  <a:gd name="T11" fmla="*/ 34 h 66"/>
                  <a:gd name="T12" fmla="*/ 14 w 990"/>
                  <a:gd name="T13" fmla="*/ 26 h 66"/>
                  <a:gd name="T14" fmla="*/ 88 w 990"/>
                  <a:gd name="T15" fmla="*/ 14 h 66"/>
                  <a:gd name="T16" fmla="*/ 218 w 990"/>
                  <a:gd name="T17" fmla="*/ 6 h 66"/>
                  <a:gd name="T18" fmla="*/ 394 w 990"/>
                  <a:gd name="T19" fmla="*/ 2 h 66"/>
                  <a:gd name="T20" fmla="*/ 492 w 990"/>
                  <a:gd name="T21" fmla="*/ 0 h 66"/>
                  <a:gd name="T22" fmla="*/ 684 w 990"/>
                  <a:gd name="T23" fmla="*/ 4 h 66"/>
                  <a:gd name="T24" fmla="*/ 842 w 990"/>
                  <a:gd name="T25" fmla="*/ 10 h 66"/>
                  <a:gd name="T26" fmla="*/ 946 w 990"/>
                  <a:gd name="T27" fmla="*/ 20 h 66"/>
                  <a:gd name="T28" fmla="*/ 982 w 990"/>
                  <a:gd name="T29" fmla="*/ 30 h 66"/>
                  <a:gd name="T30" fmla="*/ 984 w 990"/>
                  <a:gd name="T31" fmla="*/ 34 h 66"/>
                  <a:gd name="T32" fmla="*/ 974 w 990"/>
                  <a:gd name="T33" fmla="*/ 40 h 66"/>
                  <a:gd name="T34" fmla="*/ 902 w 990"/>
                  <a:gd name="T35" fmla="*/ 52 h 66"/>
                  <a:gd name="T36" fmla="*/ 768 w 990"/>
                  <a:gd name="T37" fmla="*/ 60 h 66"/>
                  <a:gd name="T38" fmla="*/ 592 w 990"/>
                  <a:gd name="T39" fmla="*/ 66 h 66"/>
                  <a:gd name="T40" fmla="*/ 492 w 990"/>
                  <a:gd name="T41" fmla="*/ 0 h 66"/>
                  <a:gd name="T42" fmla="*/ 392 w 990"/>
                  <a:gd name="T43" fmla="*/ 2 h 66"/>
                  <a:gd name="T44" fmla="*/ 216 w 990"/>
                  <a:gd name="T45" fmla="*/ 6 h 66"/>
                  <a:gd name="T46" fmla="*/ 82 w 990"/>
                  <a:gd name="T47" fmla="*/ 14 h 66"/>
                  <a:gd name="T48" fmla="*/ 10 w 990"/>
                  <a:gd name="T49" fmla="*/ 26 h 66"/>
                  <a:gd name="T50" fmla="*/ 0 w 990"/>
                  <a:gd name="T51" fmla="*/ 34 h 66"/>
                  <a:gd name="T52" fmla="*/ 2 w 990"/>
                  <a:gd name="T53" fmla="*/ 36 h 66"/>
                  <a:gd name="T54" fmla="*/ 38 w 990"/>
                  <a:gd name="T55" fmla="*/ 46 h 66"/>
                  <a:gd name="T56" fmla="*/ 142 w 990"/>
                  <a:gd name="T57" fmla="*/ 56 h 66"/>
                  <a:gd name="T58" fmla="*/ 300 w 990"/>
                  <a:gd name="T59" fmla="*/ 64 h 66"/>
                  <a:gd name="T60" fmla="*/ 492 w 990"/>
                  <a:gd name="T61" fmla="*/ 66 h 66"/>
                  <a:gd name="T62" fmla="*/ 592 w 990"/>
                  <a:gd name="T63" fmla="*/ 66 h 66"/>
                  <a:gd name="T64" fmla="*/ 772 w 990"/>
                  <a:gd name="T65" fmla="*/ 60 h 66"/>
                  <a:gd name="T66" fmla="*/ 906 w 990"/>
                  <a:gd name="T67" fmla="*/ 52 h 66"/>
                  <a:gd name="T68" fmla="*/ 980 w 990"/>
                  <a:gd name="T69" fmla="*/ 40 h 66"/>
                  <a:gd name="T70" fmla="*/ 990 w 990"/>
                  <a:gd name="T71" fmla="*/ 34 h 66"/>
                  <a:gd name="T72" fmla="*/ 988 w 990"/>
                  <a:gd name="T73" fmla="*/ 30 h 66"/>
                  <a:gd name="T74" fmla="*/ 950 w 990"/>
                  <a:gd name="T75" fmla="*/ 20 h 66"/>
                  <a:gd name="T76" fmla="*/ 844 w 990"/>
                  <a:gd name="T77" fmla="*/ 10 h 66"/>
                  <a:gd name="T78" fmla="*/ 686 w 990"/>
                  <a:gd name="T79" fmla="*/ 4 h 66"/>
                  <a:gd name="T80" fmla="*/ 492 w 990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0" h="66">
                    <a:moveTo>
                      <a:pt x="492" y="66"/>
                    </a:moveTo>
                    <a:lnTo>
                      <a:pt x="492" y="66"/>
                    </a:lnTo>
                    <a:lnTo>
                      <a:pt x="394" y="66"/>
                    </a:lnTo>
                    <a:lnTo>
                      <a:pt x="302" y="64"/>
                    </a:lnTo>
                    <a:lnTo>
                      <a:pt x="218" y="60"/>
                    </a:lnTo>
                    <a:lnTo>
                      <a:pt x="146" y="56"/>
                    </a:lnTo>
                    <a:lnTo>
                      <a:pt x="88" y="52"/>
                    </a:lnTo>
                    <a:lnTo>
                      <a:pt x="42" y="46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0"/>
                    </a:lnTo>
                    <a:lnTo>
                      <a:pt x="14" y="26"/>
                    </a:lnTo>
                    <a:lnTo>
                      <a:pt x="42" y="20"/>
                    </a:lnTo>
                    <a:lnTo>
                      <a:pt x="88" y="14"/>
                    </a:lnTo>
                    <a:lnTo>
                      <a:pt x="146" y="10"/>
                    </a:lnTo>
                    <a:lnTo>
                      <a:pt x="218" y="6"/>
                    </a:lnTo>
                    <a:lnTo>
                      <a:pt x="302" y="4"/>
                    </a:lnTo>
                    <a:lnTo>
                      <a:pt x="394" y="2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592" y="2"/>
                    </a:lnTo>
                    <a:lnTo>
                      <a:pt x="684" y="4"/>
                    </a:lnTo>
                    <a:lnTo>
                      <a:pt x="768" y="6"/>
                    </a:lnTo>
                    <a:lnTo>
                      <a:pt x="842" y="10"/>
                    </a:lnTo>
                    <a:lnTo>
                      <a:pt x="902" y="14"/>
                    </a:lnTo>
                    <a:lnTo>
                      <a:pt x="946" y="20"/>
                    </a:lnTo>
                    <a:lnTo>
                      <a:pt x="974" y="26"/>
                    </a:lnTo>
                    <a:lnTo>
                      <a:pt x="982" y="30"/>
                    </a:lnTo>
                    <a:lnTo>
                      <a:pt x="984" y="34"/>
                    </a:lnTo>
                    <a:lnTo>
                      <a:pt x="984" y="34"/>
                    </a:lnTo>
                    <a:lnTo>
                      <a:pt x="982" y="36"/>
                    </a:lnTo>
                    <a:lnTo>
                      <a:pt x="974" y="40"/>
                    </a:lnTo>
                    <a:lnTo>
                      <a:pt x="946" y="46"/>
                    </a:lnTo>
                    <a:lnTo>
                      <a:pt x="902" y="52"/>
                    </a:lnTo>
                    <a:lnTo>
                      <a:pt x="842" y="56"/>
                    </a:lnTo>
                    <a:lnTo>
                      <a:pt x="768" y="60"/>
                    </a:lnTo>
                    <a:lnTo>
                      <a:pt x="684" y="64"/>
                    </a:lnTo>
                    <a:lnTo>
                      <a:pt x="592" y="66"/>
                    </a:lnTo>
                    <a:lnTo>
                      <a:pt x="492" y="66"/>
                    </a:lnTo>
                    <a:close/>
                    <a:moveTo>
                      <a:pt x="492" y="0"/>
                    </a:moveTo>
                    <a:lnTo>
                      <a:pt x="492" y="0"/>
                    </a:lnTo>
                    <a:lnTo>
                      <a:pt x="392" y="2"/>
                    </a:lnTo>
                    <a:lnTo>
                      <a:pt x="300" y="4"/>
                    </a:lnTo>
                    <a:lnTo>
                      <a:pt x="216" y="6"/>
                    </a:lnTo>
                    <a:lnTo>
                      <a:pt x="142" y="10"/>
                    </a:lnTo>
                    <a:lnTo>
                      <a:pt x="82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38" y="46"/>
                    </a:lnTo>
                    <a:lnTo>
                      <a:pt x="82" y="52"/>
                    </a:lnTo>
                    <a:lnTo>
                      <a:pt x="142" y="56"/>
                    </a:lnTo>
                    <a:lnTo>
                      <a:pt x="216" y="60"/>
                    </a:lnTo>
                    <a:lnTo>
                      <a:pt x="300" y="64"/>
                    </a:lnTo>
                    <a:lnTo>
                      <a:pt x="392" y="66"/>
                    </a:lnTo>
                    <a:lnTo>
                      <a:pt x="492" y="66"/>
                    </a:lnTo>
                    <a:lnTo>
                      <a:pt x="492" y="66"/>
                    </a:lnTo>
                    <a:lnTo>
                      <a:pt x="592" y="66"/>
                    </a:lnTo>
                    <a:lnTo>
                      <a:pt x="686" y="64"/>
                    </a:lnTo>
                    <a:lnTo>
                      <a:pt x="772" y="60"/>
                    </a:lnTo>
                    <a:lnTo>
                      <a:pt x="844" y="56"/>
                    </a:lnTo>
                    <a:lnTo>
                      <a:pt x="906" y="52"/>
                    </a:lnTo>
                    <a:lnTo>
                      <a:pt x="950" y="46"/>
                    </a:lnTo>
                    <a:lnTo>
                      <a:pt x="980" y="40"/>
                    </a:lnTo>
                    <a:lnTo>
                      <a:pt x="988" y="36"/>
                    </a:lnTo>
                    <a:lnTo>
                      <a:pt x="990" y="34"/>
                    </a:lnTo>
                    <a:lnTo>
                      <a:pt x="990" y="34"/>
                    </a:lnTo>
                    <a:lnTo>
                      <a:pt x="988" y="30"/>
                    </a:lnTo>
                    <a:lnTo>
                      <a:pt x="980" y="26"/>
                    </a:lnTo>
                    <a:lnTo>
                      <a:pt x="950" y="20"/>
                    </a:lnTo>
                    <a:lnTo>
                      <a:pt x="906" y="14"/>
                    </a:lnTo>
                    <a:lnTo>
                      <a:pt x="844" y="10"/>
                    </a:lnTo>
                    <a:lnTo>
                      <a:pt x="772" y="6"/>
                    </a:lnTo>
                    <a:lnTo>
                      <a:pt x="686" y="4"/>
                    </a:lnTo>
                    <a:lnTo>
                      <a:pt x="592" y="2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A09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569"/>
              <p:cNvSpPr>
                <a:spLocks/>
              </p:cNvSpPr>
              <p:nvPr/>
            </p:nvSpPr>
            <p:spPr bwMode="auto">
              <a:xfrm>
                <a:off x="3360" y="4192"/>
                <a:ext cx="980" cy="66"/>
              </a:xfrm>
              <a:custGeom>
                <a:avLst/>
                <a:gdLst>
                  <a:gd name="T0" fmla="*/ 488 w 980"/>
                  <a:gd name="T1" fmla="*/ 66 h 66"/>
                  <a:gd name="T2" fmla="*/ 488 w 980"/>
                  <a:gd name="T3" fmla="*/ 66 h 66"/>
                  <a:gd name="T4" fmla="*/ 390 w 980"/>
                  <a:gd name="T5" fmla="*/ 66 h 66"/>
                  <a:gd name="T6" fmla="*/ 298 w 980"/>
                  <a:gd name="T7" fmla="*/ 64 h 66"/>
                  <a:gd name="T8" fmla="*/ 214 w 980"/>
                  <a:gd name="T9" fmla="*/ 60 h 66"/>
                  <a:gd name="T10" fmla="*/ 142 w 980"/>
                  <a:gd name="T11" fmla="*/ 56 h 66"/>
                  <a:gd name="T12" fmla="*/ 84 w 980"/>
                  <a:gd name="T13" fmla="*/ 52 h 66"/>
                  <a:gd name="T14" fmla="*/ 38 w 980"/>
                  <a:gd name="T15" fmla="*/ 46 h 66"/>
                  <a:gd name="T16" fmla="*/ 10 w 980"/>
                  <a:gd name="T17" fmla="*/ 40 h 66"/>
                  <a:gd name="T18" fmla="*/ 2 w 980"/>
                  <a:gd name="T19" fmla="*/ 36 h 66"/>
                  <a:gd name="T20" fmla="*/ 0 w 980"/>
                  <a:gd name="T21" fmla="*/ 34 h 66"/>
                  <a:gd name="T22" fmla="*/ 0 w 980"/>
                  <a:gd name="T23" fmla="*/ 34 h 66"/>
                  <a:gd name="T24" fmla="*/ 2 w 980"/>
                  <a:gd name="T25" fmla="*/ 30 h 66"/>
                  <a:gd name="T26" fmla="*/ 10 w 980"/>
                  <a:gd name="T27" fmla="*/ 26 h 66"/>
                  <a:gd name="T28" fmla="*/ 38 w 980"/>
                  <a:gd name="T29" fmla="*/ 20 h 66"/>
                  <a:gd name="T30" fmla="*/ 84 w 980"/>
                  <a:gd name="T31" fmla="*/ 14 h 66"/>
                  <a:gd name="T32" fmla="*/ 142 w 980"/>
                  <a:gd name="T33" fmla="*/ 10 h 66"/>
                  <a:gd name="T34" fmla="*/ 214 w 980"/>
                  <a:gd name="T35" fmla="*/ 6 h 66"/>
                  <a:gd name="T36" fmla="*/ 298 w 980"/>
                  <a:gd name="T37" fmla="*/ 4 h 66"/>
                  <a:gd name="T38" fmla="*/ 390 w 980"/>
                  <a:gd name="T39" fmla="*/ 2 h 66"/>
                  <a:gd name="T40" fmla="*/ 488 w 980"/>
                  <a:gd name="T41" fmla="*/ 0 h 66"/>
                  <a:gd name="T42" fmla="*/ 488 w 980"/>
                  <a:gd name="T43" fmla="*/ 0 h 66"/>
                  <a:gd name="T44" fmla="*/ 588 w 980"/>
                  <a:gd name="T45" fmla="*/ 2 h 66"/>
                  <a:gd name="T46" fmla="*/ 680 w 980"/>
                  <a:gd name="T47" fmla="*/ 4 h 66"/>
                  <a:gd name="T48" fmla="*/ 764 w 980"/>
                  <a:gd name="T49" fmla="*/ 6 h 66"/>
                  <a:gd name="T50" fmla="*/ 838 w 980"/>
                  <a:gd name="T51" fmla="*/ 10 h 66"/>
                  <a:gd name="T52" fmla="*/ 898 w 980"/>
                  <a:gd name="T53" fmla="*/ 14 h 66"/>
                  <a:gd name="T54" fmla="*/ 942 w 980"/>
                  <a:gd name="T55" fmla="*/ 20 h 66"/>
                  <a:gd name="T56" fmla="*/ 970 w 980"/>
                  <a:gd name="T57" fmla="*/ 26 h 66"/>
                  <a:gd name="T58" fmla="*/ 978 w 980"/>
                  <a:gd name="T59" fmla="*/ 30 h 66"/>
                  <a:gd name="T60" fmla="*/ 980 w 980"/>
                  <a:gd name="T61" fmla="*/ 34 h 66"/>
                  <a:gd name="T62" fmla="*/ 980 w 980"/>
                  <a:gd name="T63" fmla="*/ 34 h 66"/>
                  <a:gd name="T64" fmla="*/ 978 w 980"/>
                  <a:gd name="T65" fmla="*/ 36 h 66"/>
                  <a:gd name="T66" fmla="*/ 970 w 980"/>
                  <a:gd name="T67" fmla="*/ 40 h 66"/>
                  <a:gd name="T68" fmla="*/ 942 w 980"/>
                  <a:gd name="T69" fmla="*/ 46 h 66"/>
                  <a:gd name="T70" fmla="*/ 898 w 980"/>
                  <a:gd name="T71" fmla="*/ 52 h 66"/>
                  <a:gd name="T72" fmla="*/ 838 w 980"/>
                  <a:gd name="T73" fmla="*/ 56 h 66"/>
                  <a:gd name="T74" fmla="*/ 764 w 980"/>
                  <a:gd name="T75" fmla="*/ 60 h 66"/>
                  <a:gd name="T76" fmla="*/ 680 w 980"/>
                  <a:gd name="T77" fmla="*/ 64 h 66"/>
                  <a:gd name="T78" fmla="*/ 588 w 980"/>
                  <a:gd name="T79" fmla="*/ 66 h 66"/>
                  <a:gd name="T80" fmla="*/ 488 w 980"/>
                  <a:gd name="T8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0" h="66">
                    <a:moveTo>
                      <a:pt x="488" y="66"/>
                    </a:moveTo>
                    <a:lnTo>
                      <a:pt x="488" y="66"/>
                    </a:lnTo>
                    <a:lnTo>
                      <a:pt x="390" y="66"/>
                    </a:lnTo>
                    <a:lnTo>
                      <a:pt x="298" y="64"/>
                    </a:lnTo>
                    <a:lnTo>
                      <a:pt x="214" y="60"/>
                    </a:lnTo>
                    <a:lnTo>
                      <a:pt x="142" y="56"/>
                    </a:lnTo>
                    <a:lnTo>
                      <a:pt x="84" y="52"/>
                    </a:lnTo>
                    <a:lnTo>
                      <a:pt x="38" y="46"/>
                    </a:lnTo>
                    <a:lnTo>
                      <a:pt x="10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10" y="26"/>
                    </a:lnTo>
                    <a:lnTo>
                      <a:pt x="38" y="20"/>
                    </a:lnTo>
                    <a:lnTo>
                      <a:pt x="84" y="14"/>
                    </a:lnTo>
                    <a:lnTo>
                      <a:pt x="142" y="10"/>
                    </a:lnTo>
                    <a:lnTo>
                      <a:pt x="214" y="6"/>
                    </a:lnTo>
                    <a:lnTo>
                      <a:pt x="298" y="4"/>
                    </a:lnTo>
                    <a:lnTo>
                      <a:pt x="390" y="2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588" y="2"/>
                    </a:lnTo>
                    <a:lnTo>
                      <a:pt x="680" y="4"/>
                    </a:lnTo>
                    <a:lnTo>
                      <a:pt x="764" y="6"/>
                    </a:lnTo>
                    <a:lnTo>
                      <a:pt x="838" y="10"/>
                    </a:lnTo>
                    <a:lnTo>
                      <a:pt x="898" y="14"/>
                    </a:lnTo>
                    <a:lnTo>
                      <a:pt x="942" y="20"/>
                    </a:lnTo>
                    <a:lnTo>
                      <a:pt x="970" y="26"/>
                    </a:lnTo>
                    <a:lnTo>
                      <a:pt x="978" y="30"/>
                    </a:lnTo>
                    <a:lnTo>
                      <a:pt x="980" y="34"/>
                    </a:lnTo>
                    <a:lnTo>
                      <a:pt x="980" y="34"/>
                    </a:lnTo>
                    <a:lnTo>
                      <a:pt x="978" y="36"/>
                    </a:lnTo>
                    <a:lnTo>
                      <a:pt x="970" y="40"/>
                    </a:lnTo>
                    <a:lnTo>
                      <a:pt x="942" y="46"/>
                    </a:lnTo>
                    <a:lnTo>
                      <a:pt x="898" y="52"/>
                    </a:lnTo>
                    <a:lnTo>
                      <a:pt x="838" y="56"/>
                    </a:lnTo>
                    <a:lnTo>
                      <a:pt x="764" y="60"/>
                    </a:lnTo>
                    <a:lnTo>
                      <a:pt x="680" y="64"/>
                    </a:lnTo>
                    <a:lnTo>
                      <a:pt x="588" y="66"/>
                    </a:lnTo>
                    <a:lnTo>
                      <a:pt x="488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570"/>
              <p:cNvSpPr>
                <a:spLocks/>
              </p:cNvSpPr>
              <p:nvPr/>
            </p:nvSpPr>
            <p:spPr bwMode="auto">
              <a:xfrm>
                <a:off x="3356" y="4192"/>
                <a:ext cx="990" cy="66"/>
              </a:xfrm>
              <a:custGeom>
                <a:avLst/>
                <a:gdLst>
                  <a:gd name="T0" fmla="*/ 492 w 990"/>
                  <a:gd name="T1" fmla="*/ 0 h 66"/>
                  <a:gd name="T2" fmla="*/ 492 w 990"/>
                  <a:gd name="T3" fmla="*/ 0 h 66"/>
                  <a:gd name="T4" fmla="*/ 392 w 990"/>
                  <a:gd name="T5" fmla="*/ 2 h 66"/>
                  <a:gd name="T6" fmla="*/ 300 w 990"/>
                  <a:gd name="T7" fmla="*/ 4 h 66"/>
                  <a:gd name="T8" fmla="*/ 216 w 990"/>
                  <a:gd name="T9" fmla="*/ 6 h 66"/>
                  <a:gd name="T10" fmla="*/ 142 w 990"/>
                  <a:gd name="T11" fmla="*/ 10 h 66"/>
                  <a:gd name="T12" fmla="*/ 82 w 990"/>
                  <a:gd name="T13" fmla="*/ 14 h 66"/>
                  <a:gd name="T14" fmla="*/ 38 w 990"/>
                  <a:gd name="T15" fmla="*/ 20 h 66"/>
                  <a:gd name="T16" fmla="*/ 10 w 990"/>
                  <a:gd name="T17" fmla="*/ 26 h 66"/>
                  <a:gd name="T18" fmla="*/ 2 w 990"/>
                  <a:gd name="T19" fmla="*/ 30 h 66"/>
                  <a:gd name="T20" fmla="*/ 0 w 990"/>
                  <a:gd name="T21" fmla="*/ 34 h 66"/>
                  <a:gd name="T22" fmla="*/ 0 w 990"/>
                  <a:gd name="T23" fmla="*/ 34 h 66"/>
                  <a:gd name="T24" fmla="*/ 2 w 990"/>
                  <a:gd name="T25" fmla="*/ 36 h 66"/>
                  <a:gd name="T26" fmla="*/ 10 w 990"/>
                  <a:gd name="T27" fmla="*/ 40 h 66"/>
                  <a:gd name="T28" fmla="*/ 38 w 990"/>
                  <a:gd name="T29" fmla="*/ 46 h 66"/>
                  <a:gd name="T30" fmla="*/ 82 w 990"/>
                  <a:gd name="T31" fmla="*/ 52 h 66"/>
                  <a:gd name="T32" fmla="*/ 142 w 990"/>
                  <a:gd name="T33" fmla="*/ 56 h 66"/>
                  <a:gd name="T34" fmla="*/ 216 w 990"/>
                  <a:gd name="T35" fmla="*/ 60 h 66"/>
                  <a:gd name="T36" fmla="*/ 300 w 990"/>
                  <a:gd name="T37" fmla="*/ 64 h 66"/>
                  <a:gd name="T38" fmla="*/ 392 w 990"/>
                  <a:gd name="T39" fmla="*/ 66 h 66"/>
                  <a:gd name="T40" fmla="*/ 492 w 990"/>
                  <a:gd name="T41" fmla="*/ 66 h 66"/>
                  <a:gd name="T42" fmla="*/ 492 w 990"/>
                  <a:gd name="T43" fmla="*/ 66 h 66"/>
                  <a:gd name="T44" fmla="*/ 592 w 990"/>
                  <a:gd name="T45" fmla="*/ 66 h 66"/>
                  <a:gd name="T46" fmla="*/ 686 w 990"/>
                  <a:gd name="T47" fmla="*/ 64 h 66"/>
                  <a:gd name="T48" fmla="*/ 772 w 990"/>
                  <a:gd name="T49" fmla="*/ 60 h 66"/>
                  <a:gd name="T50" fmla="*/ 844 w 990"/>
                  <a:gd name="T51" fmla="*/ 56 h 66"/>
                  <a:gd name="T52" fmla="*/ 906 w 990"/>
                  <a:gd name="T53" fmla="*/ 52 h 66"/>
                  <a:gd name="T54" fmla="*/ 950 w 990"/>
                  <a:gd name="T55" fmla="*/ 46 h 66"/>
                  <a:gd name="T56" fmla="*/ 980 w 990"/>
                  <a:gd name="T57" fmla="*/ 40 h 66"/>
                  <a:gd name="T58" fmla="*/ 988 w 990"/>
                  <a:gd name="T59" fmla="*/ 36 h 66"/>
                  <a:gd name="T60" fmla="*/ 990 w 990"/>
                  <a:gd name="T61" fmla="*/ 34 h 66"/>
                  <a:gd name="T62" fmla="*/ 990 w 990"/>
                  <a:gd name="T63" fmla="*/ 34 h 66"/>
                  <a:gd name="T64" fmla="*/ 988 w 990"/>
                  <a:gd name="T65" fmla="*/ 30 h 66"/>
                  <a:gd name="T66" fmla="*/ 980 w 990"/>
                  <a:gd name="T67" fmla="*/ 26 h 66"/>
                  <a:gd name="T68" fmla="*/ 950 w 990"/>
                  <a:gd name="T69" fmla="*/ 20 h 66"/>
                  <a:gd name="T70" fmla="*/ 906 w 990"/>
                  <a:gd name="T71" fmla="*/ 14 h 66"/>
                  <a:gd name="T72" fmla="*/ 844 w 990"/>
                  <a:gd name="T73" fmla="*/ 10 h 66"/>
                  <a:gd name="T74" fmla="*/ 772 w 990"/>
                  <a:gd name="T75" fmla="*/ 6 h 66"/>
                  <a:gd name="T76" fmla="*/ 686 w 990"/>
                  <a:gd name="T77" fmla="*/ 4 h 66"/>
                  <a:gd name="T78" fmla="*/ 592 w 990"/>
                  <a:gd name="T79" fmla="*/ 2 h 66"/>
                  <a:gd name="T80" fmla="*/ 492 w 990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0" h="66">
                    <a:moveTo>
                      <a:pt x="492" y="0"/>
                    </a:moveTo>
                    <a:lnTo>
                      <a:pt x="492" y="0"/>
                    </a:lnTo>
                    <a:lnTo>
                      <a:pt x="392" y="2"/>
                    </a:lnTo>
                    <a:lnTo>
                      <a:pt x="300" y="4"/>
                    </a:lnTo>
                    <a:lnTo>
                      <a:pt x="216" y="6"/>
                    </a:lnTo>
                    <a:lnTo>
                      <a:pt x="142" y="10"/>
                    </a:lnTo>
                    <a:lnTo>
                      <a:pt x="82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38" y="46"/>
                    </a:lnTo>
                    <a:lnTo>
                      <a:pt x="82" y="52"/>
                    </a:lnTo>
                    <a:lnTo>
                      <a:pt x="142" y="56"/>
                    </a:lnTo>
                    <a:lnTo>
                      <a:pt x="216" y="60"/>
                    </a:lnTo>
                    <a:lnTo>
                      <a:pt x="300" y="64"/>
                    </a:lnTo>
                    <a:lnTo>
                      <a:pt x="392" y="66"/>
                    </a:lnTo>
                    <a:lnTo>
                      <a:pt x="492" y="66"/>
                    </a:lnTo>
                    <a:lnTo>
                      <a:pt x="492" y="66"/>
                    </a:lnTo>
                    <a:lnTo>
                      <a:pt x="592" y="66"/>
                    </a:lnTo>
                    <a:lnTo>
                      <a:pt x="686" y="64"/>
                    </a:lnTo>
                    <a:lnTo>
                      <a:pt x="772" y="60"/>
                    </a:lnTo>
                    <a:lnTo>
                      <a:pt x="844" y="56"/>
                    </a:lnTo>
                    <a:lnTo>
                      <a:pt x="906" y="52"/>
                    </a:lnTo>
                    <a:lnTo>
                      <a:pt x="950" y="46"/>
                    </a:lnTo>
                    <a:lnTo>
                      <a:pt x="980" y="40"/>
                    </a:lnTo>
                    <a:lnTo>
                      <a:pt x="988" y="36"/>
                    </a:lnTo>
                    <a:lnTo>
                      <a:pt x="990" y="34"/>
                    </a:lnTo>
                    <a:lnTo>
                      <a:pt x="990" y="34"/>
                    </a:lnTo>
                    <a:lnTo>
                      <a:pt x="988" y="30"/>
                    </a:lnTo>
                    <a:lnTo>
                      <a:pt x="980" y="26"/>
                    </a:lnTo>
                    <a:lnTo>
                      <a:pt x="950" y="20"/>
                    </a:lnTo>
                    <a:lnTo>
                      <a:pt x="906" y="14"/>
                    </a:lnTo>
                    <a:lnTo>
                      <a:pt x="844" y="10"/>
                    </a:lnTo>
                    <a:lnTo>
                      <a:pt x="772" y="6"/>
                    </a:lnTo>
                    <a:lnTo>
                      <a:pt x="686" y="4"/>
                    </a:lnTo>
                    <a:lnTo>
                      <a:pt x="592" y="2"/>
                    </a:lnTo>
                    <a:lnTo>
                      <a:pt x="4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571"/>
              <p:cNvSpPr>
                <a:spLocks noEditPoints="1"/>
              </p:cNvSpPr>
              <p:nvPr/>
            </p:nvSpPr>
            <p:spPr bwMode="auto">
              <a:xfrm>
                <a:off x="3360" y="4192"/>
                <a:ext cx="980" cy="66"/>
              </a:xfrm>
              <a:custGeom>
                <a:avLst/>
                <a:gdLst>
                  <a:gd name="T0" fmla="*/ 488 w 980"/>
                  <a:gd name="T1" fmla="*/ 66 h 66"/>
                  <a:gd name="T2" fmla="*/ 300 w 980"/>
                  <a:gd name="T3" fmla="*/ 62 h 66"/>
                  <a:gd name="T4" fmla="*/ 146 w 980"/>
                  <a:gd name="T5" fmla="*/ 56 h 66"/>
                  <a:gd name="T6" fmla="*/ 44 w 980"/>
                  <a:gd name="T7" fmla="*/ 46 h 66"/>
                  <a:gd name="T8" fmla="*/ 8 w 980"/>
                  <a:gd name="T9" fmla="*/ 36 h 66"/>
                  <a:gd name="T10" fmla="*/ 6 w 980"/>
                  <a:gd name="T11" fmla="*/ 34 h 66"/>
                  <a:gd name="T12" fmla="*/ 16 w 980"/>
                  <a:gd name="T13" fmla="*/ 26 h 66"/>
                  <a:gd name="T14" fmla="*/ 88 w 980"/>
                  <a:gd name="T15" fmla="*/ 16 h 66"/>
                  <a:gd name="T16" fmla="*/ 218 w 980"/>
                  <a:gd name="T17" fmla="*/ 6 h 66"/>
                  <a:gd name="T18" fmla="*/ 390 w 980"/>
                  <a:gd name="T19" fmla="*/ 2 h 66"/>
                  <a:gd name="T20" fmla="*/ 488 w 980"/>
                  <a:gd name="T21" fmla="*/ 2 h 66"/>
                  <a:gd name="T22" fmla="*/ 678 w 980"/>
                  <a:gd name="T23" fmla="*/ 4 h 66"/>
                  <a:gd name="T24" fmla="*/ 834 w 980"/>
                  <a:gd name="T25" fmla="*/ 10 h 66"/>
                  <a:gd name="T26" fmla="*/ 938 w 980"/>
                  <a:gd name="T27" fmla="*/ 20 h 66"/>
                  <a:gd name="T28" fmla="*/ 972 w 980"/>
                  <a:gd name="T29" fmla="*/ 30 h 66"/>
                  <a:gd name="T30" fmla="*/ 976 w 980"/>
                  <a:gd name="T31" fmla="*/ 34 h 66"/>
                  <a:gd name="T32" fmla="*/ 966 w 980"/>
                  <a:gd name="T33" fmla="*/ 40 h 66"/>
                  <a:gd name="T34" fmla="*/ 892 w 980"/>
                  <a:gd name="T35" fmla="*/ 52 h 66"/>
                  <a:gd name="T36" fmla="*/ 762 w 980"/>
                  <a:gd name="T37" fmla="*/ 60 h 66"/>
                  <a:gd name="T38" fmla="*/ 586 w 980"/>
                  <a:gd name="T39" fmla="*/ 64 h 66"/>
                  <a:gd name="T40" fmla="*/ 488 w 980"/>
                  <a:gd name="T41" fmla="*/ 0 h 66"/>
                  <a:gd name="T42" fmla="*/ 390 w 980"/>
                  <a:gd name="T43" fmla="*/ 2 h 66"/>
                  <a:gd name="T44" fmla="*/ 214 w 980"/>
                  <a:gd name="T45" fmla="*/ 6 h 66"/>
                  <a:gd name="T46" fmla="*/ 84 w 980"/>
                  <a:gd name="T47" fmla="*/ 14 h 66"/>
                  <a:gd name="T48" fmla="*/ 10 w 980"/>
                  <a:gd name="T49" fmla="*/ 26 h 66"/>
                  <a:gd name="T50" fmla="*/ 0 w 980"/>
                  <a:gd name="T51" fmla="*/ 34 h 66"/>
                  <a:gd name="T52" fmla="*/ 2 w 980"/>
                  <a:gd name="T53" fmla="*/ 36 h 66"/>
                  <a:gd name="T54" fmla="*/ 38 w 980"/>
                  <a:gd name="T55" fmla="*/ 46 h 66"/>
                  <a:gd name="T56" fmla="*/ 142 w 980"/>
                  <a:gd name="T57" fmla="*/ 56 h 66"/>
                  <a:gd name="T58" fmla="*/ 298 w 980"/>
                  <a:gd name="T59" fmla="*/ 64 h 66"/>
                  <a:gd name="T60" fmla="*/ 488 w 980"/>
                  <a:gd name="T61" fmla="*/ 66 h 66"/>
                  <a:gd name="T62" fmla="*/ 588 w 980"/>
                  <a:gd name="T63" fmla="*/ 66 h 66"/>
                  <a:gd name="T64" fmla="*/ 764 w 980"/>
                  <a:gd name="T65" fmla="*/ 60 h 66"/>
                  <a:gd name="T66" fmla="*/ 898 w 980"/>
                  <a:gd name="T67" fmla="*/ 52 h 66"/>
                  <a:gd name="T68" fmla="*/ 970 w 980"/>
                  <a:gd name="T69" fmla="*/ 40 h 66"/>
                  <a:gd name="T70" fmla="*/ 980 w 980"/>
                  <a:gd name="T71" fmla="*/ 34 h 66"/>
                  <a:gd name="T72" fmla="*/ 978 w 980"/>
                  <a:gd name="T73" fmla="*/ 30 h 66"/>
                  <a:gd name="T74" fmla="*/ 942 w 980"/>
                  <a:gd name="T75" fmla="*/ 20 h 66"/>
                  <a:gd name="T76" fmla="*/ 838 w 980"/>
                  <a:gd name="T77" fmla="*/ 10 h 66"/>
                  <a:gd name="T78" fmla="*/ 680 w 980"/>
                  <a:gd name="T79" fmla="*/ 4 h 66"/>
                  <a:gd name="T80" fmla="*/ 488 w 980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0" h="66">
                    <a:moveTo>
                      <a:pt x="488" y="66"/>
                    </a:moveTo>
                    <a:lnTo>
                      <a:pt x="488" y="66"/>
                    </a:lnTo>
                    <a:lnTo>
                      <a:pt x="390" y="64"/>
                    </a:lnTo>
                    <a:lnTo>
                      <a:pt x="300" y="62"/>
                    </a:lnTo>
                    <a:lnTo>
                      <a:pt x="218" y="60"/>
                    </a:lnTo>
                    <a:lnTo>
                      <a:pt x="146" y="56"/>
                    </a:lnTo>
                    <a:lnTo>
                      <a:pt x="88" y="52"/>
                    </a:lnTo>
                    <a:lnTo>
                      <a:pt x="44" y="46"/>
                    </a:lnTo>
                    <a:lnTo>
                      <a:pt x="16" y="40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44" y="20"/>
                    </a:lnTo>
                    <a:lnTo>
                      <a:pt x="88" y="16"/>
                    </a:lnTo>
                    <a:lnTo>
                      <a:pt x="146" y="10"/>
                    </a:lnTo>
                    <a:lnTo>
                      <a:pt x="218" y="6"/>
                    </a:lnTo>
                    <a:lnTo>
                      <a:pt x="300" y="4"/>
                    </a:lnTo>
                    <a:lnTo>
                      <a:pt x="390" y="2"/>
                    </a:lnTo>
                    <a:lnTo>
                      <a:pt x="488" y="2"/>
                    </a:lnTo>
                    <a:lnTo>
                      <a:pt x="488" y="2"/>
                    </a:lnTo>
                    <a:lnTo>
                      <a:pt x="586" y="2"/>
                    </a:lnTo>
                    <a:lnTo>
                      <a:pt x="678" y="4"/>
                    </a:lnTo>
                    <a:lnTo>
                      <a:pt x="762" y="6"/>
                    </a:lnTo>
                    <a:lnTo>
                      <a:pt x="834" y="10"/>
                    </a:lnTo>
                    <a:lnTo>
                      <a:pt x="892" y="16"/>
                    </a:lnTo>
                    <a:lnTo>
                      <a:pt x="938" y="20"/>
                    </a:lnTo>
                    <a:lnTo>
                      <a:pt x="966" y="26"/>
                    </a:lnTo>
                    <a:lnTo>
                      <a:pt x="972" y="30"/>
                    </a:lnTo>
                    <a:lnTo>
                      <a:pt x="976" y="34"/>
                    </a:lnTo>
                    <a:lnTo>
                      <a:pt x="976" y="34"/>
                    </a:lnTo>
                    <a:lnTo>
                      <a:pt x="972" y="36"/>
                    </a:lnTo>
                    <a:lnTo>
                      <a:pt x="966" y="40"/>
                    </a:lnTo>
                    <a:lnTo>
                      <a:pt x="938" y="46"/>
                    </a:lnTo>
                    <a:lnTo>
                      <a:pt x="892" y="52"/>
                    </a:lnTo>
                    <a:lnTo>
                      <a:pt x="834" y="56"/>
                    </a:lnTo>
                    <a:lnTo>
                      <a:pt x="762" y="60"/>
                    </a:lnTo>
                    <a:lnTo>
                      <a:pt x="678" y="62"/>
                    </a:lnTo>
                    <a:lnTo>
                      <a:pt x="586" y="64"/>
                    </a:lnTo>
                    <a:lnTo>
                      <a:pt x="488" y="66"/>
                    </a:lnTo>
                    <a:close/>
                    <a:moveTo>
                      <a:pt x="488" y="0"/>
                    </a:moveTo>
                    <a:lnTo>
                      <a:pt x="488" y="0"/>
                    </a:lnTo>
                    <a:lnTo>
                      <a:pt x="390" y="2"/>
                    </a:lnTo>
                    <a:lnTo>
                      <a:pt x="298" y="4"/>
                    </a:lnTo>
                    <a:lnTo>
                      <a:pt x="214" y="6"/>
                    </a:lnTo>
                    <a:lnTo>
                      <a:pt x="142" y="10"/>
                    </a:lnTo>
                    <a:lnTo>
                      <a:pt x="84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38" y="46"/>
                    </a:lnTo>
                    <a:lnTo>
                      <a:pt x="84" y="52"/>
                    </a:lnTo>
                    <a:lnTo>
                      <a:pt x="142" y="56"/>
                    </a:lnTo>
                    <a:lnTo>
                      <a:pt x="214" y="60"/>
                    </a:lnTo>
                    <a:lnTo>
                      <a:pt x="298" y="64"/>
                    </a:lnTo>
                    <a:lnTo>
                      <a:pt x="390" y="66"/>
                    </a:lnTo>
                    <a:lnTo>
                      <a:pt x="488" y="66"/>
                    </a:lnTo>
                    <a:lnTo>
                      <a:pt x="488" y="66"/>
                    </a:lnTo>
                    <a:lnTo>
                      <a:pt x="588" y="66"/>
                    </a:lnTo>
                    <a:lnTo>
                      <a:pt x="680" y="64"/>
                    </a:lnTo>
                    <a:lnTo>
                      <a:pt x="764" y="60"/>
                    </a:lnTo>
                    <a:lnTo>
                      <a:pt x="838" y="56"/>
                    </a:lnTo>
                    <a:lnTo>
                      <a:pt x="898" y="52"/>
                    </a:lnTo>
                    <a:lnTo>
                      <a:pt x="942" y="46"/>
                    </a:lnTo>
                    <a:lnTo>
                      <a:pt x="970" y="40"/>
                    </a:lnTo>
                    <a:lnTo>
                      <a:pt x="978" y="36"/>
                    </a:lnTo>
                    <a:lnTo>
                      <a:pt x="980" y="34"/>
                    </a:lnTo>
                    <a:lnTo>
                      <a:pt x="980" y="34"/>
                    </a:lnTo>
                    <a:lnTo>
                      <a:pt x="978" y="30"/>
                    </a:lnTo>
                    <a:lnTo>
                      <a:pt x="970" y="26"/>
                    </a:lnTo>
                    <a:lnTo>
                      <a:pt x="942" y="20"/>
                    </a:lnTo>
                    <a:lnTo>
                      <a:pt x="898" y="14"/>
                    </a:lnTo>
                    <a:lnTo>
                      <a:pt x="838" y="10"/>
                    </a:lnTo>
                    <a:lnTo>
                      <a:pt x="764" y="6"/>
                    </a:lnTo>
                    <a:lnTo>
                      <a:pt x="680" y="4"/>
                    </a:lnTo>
                    <a:lnTo>
                      <a:pt x="588" y="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9F9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572"/>
              <p:cNvSpPr>
                <a:spLocks/>
              </p:cNvSpPr>
              <p:nvPr/>
            </p:nvSpPr>
            <p:spPr bwMode="auto">
              <a:xfrm>
                <a:off x="3366" y="4194"/>
                <a:ext cx="970" cy="64"/>
              </a:xfrm>
              <a:custGeom>
                <a:avLst/>
                <a:gdLst>
                  <a:gd name="T0" fmla="*/ 482 w 970"/>
                  <a:gd name="T1" fmla="*/ 64 h 64"/>
                  <a:gd name="T2" fmla="*/ 482 w 970"/>
                  <a:gd name="T3" fmla="*/ 64 h 64"/>
                  <a:gd name="T4" fmla="*/ 384 w 970"/>
                  <a:gd name="T5" fmla="*/ 62 h 64"/>
                  <a:gd name="T6" fmla="*/ 294 w 970"/>
                  <a:gd name="T7" fmla="*/ 60 h 64"/>
                  <a:gd name="T8" fmla="*/ 212 w 970"/>
                  <a:gd name="T9" fmla="*/ 58 h 64"/>
                  <a:gd name="T10" fmla="*/ 140 w 970"/>
                  <a:gd name="T11" fmla="*/ 54 h 64"/>
                  <a:gd name="T12" fmla="*/ 82 w 970"/>
                  <a:gd name="T13" fmla="*/ 50 h 64"/>
                  <a:gd name="T14" fmla="*/ 38 w 970"/>
                  <a:gd name="T15" fmla="*/ 44 h 64"/>
                  <a:gd name="T16" fmla="*/ 10 w 970"/>
                  <a:gd name="T17" fmla="*/ 38 h 64"/>
                  <a:gd name="T18" fmla="*/ 2 w 970"/>
                  <a:gd name="T19" fmla="*/ 34 h 64"/>
                  <a:gd name="T20" fmla="*/ 0 w 970"/>
                  <a:gd name="T21" fmla="*/ 32 h 64"/>
                  <a:gd name="T22" fmla="*/ 0 w 970"/>
                  <a:gd name="T23" fmla="*/ 32 h 64"/>
                  <a:gd name="T24" fmla="*/ 2 w 970"/>
                  <a:gd name="T25" fmla="*/ 28 h 64"/>
                  <a:gd name="T26" fmla="*/ 10 w 970"/>
                  <a:gd name="T27" fmla="*/ 24 h 64"/>
                  <a:gd name="T28" fmla="*/ 38 w 970"/>
                  <a:gd name="T29" fmla="*/ 18 h 64"/>
                  <a:gd name="T30" fmla="*/ 82 w 970"/>
                  <a:gd name="T31" fmla="*/ 14 h 64"/>
                  <a:gd name="T32" fmla="*/ 140 w 970"/>
                  <a:gd name="T33" fmla="*/ 8 h 64"/>
                  <a:gd name="T34" fmla="*/ 212 w 970"/>
                  <a:gd name="T35" fmla="*/ 4 h 64"/>
                  <a:gd name="T36" fmla="*/ 294 w 970"/>
                  <a:gd name="T37" fmla="*/ 2 h 64"/>
                  <a:gd name="T38" fmla="*/ 384 w 970"/>
                  <a:gd name="T39" fmla="*/ 0 h 64"/>
                  <a:gd name="T40" fmla="*/ 482 w 970"/>
                  <a:gd name="T41" fmla="*/ 0 h 64"/>
                  <a:gd name="T42" fmla="*/ 482 w 970"/>
                  <a:gd name="T43" fmla="*/ 0 h 64"/>
                  <a:gd name="T44" fmla="*/ 580 w 970"/>
                  <a:gd name="T45" fmla="*/ 0 h 64"/>
                  <a:gd name="T46" fmla="*/ 672 w 970"/>
                  <a:gd name="T47" fmla="*/ 2 h 64"/>
                  <a:gd name="T48" fmla="*/ 756 w 970"/>
                  <a:gd name="T49" fmla="*/ 4 h 64"/>
                  <a:gd name="T50" fmla="*/ 828 w 970"/>
                  <a:gd name="T51" fmla="*/ 8 h 64"/>
                  <a:gd name="T52" fmla="*/ 886 w 970"/>
                  <a:gd name="T53" fmla="*/ 14 h 64"/>
                  <a:gd name="T54" fmla="*/ 932 w 970"/>
                  <a:gd name="T55" fmla="*/ 18 h 64"/>
                  <a:gd name="T56" fmla="*/ 960 w 970"/>
                  <a:gd name="T57" fmla="*/ 24 h 64"/>
                  <a:gd name="T58" fmla="*/ 966 w 970"/>
                  <a:gd name="T59" fmla="*/ 28 h 64"/>
                  <a:gd name="T60" fmla="*/ 970 w 970"/>
                  <a:gd name="T61" fmla="*/ 32 h 64"/>
                  <a:gd name="T62" fmla="*/ 970 w 970"/>
                  <a:gd name="T63" fmla="*/ 32 h 64"/>
                  <a:gd name="T64" fmla="*/ 966 w 970"/>
                  <a:gd name="T65" fmla="*/ 34 h 64"/>
                  <a:gd name="T66" fmla="*/ 960 w 970"/>
                  <a:gd name="T67" fmla="*/ 38 h 64"/>
                  <a:gd name="T68" fmla="*/ 932 w 970"/>
                  <a:gd name="T69" fmla="*/ 44 h 64"/>
                  <a:gd name="T70" fmla="*/ 886 w 970"/>
                  <a:gd name="T71" fmla="*/ 50 h 64"/>
                  <a:gd name="T72" fmla="*/ 828 w 970"/>
                  <a:gd name="T73" fmla="*/ 54 h 64"/>
                  <a:gd name="T74" fmla="*/ 756 w 970"/>
                  <a:gd name="T75" fmla="*/ 58 h 64"/>
                  <a:gd name="T76" fmla="*/ 672 w 970"/>
                  <a:gd name="T77" fmla="*/ 60 h 64"/>
                  <a:gd name="T78" fmla="*/ 580 w 970"/>
                  <a:gd name="T79" fmla="*/ 62 h 64"/>
                  <a:gd name="T80" fmla="*/ 482 w 970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0" h="64">
                    <a:moveTo>
                      <a:pt x="482" y="64"/>
                    </a:moveTo>
                    <a:lnTo>
                      <a:pt x="482" y="64"/>
                    </a:lnTo>
                    <a:lnTo>
                      <a:pt x="384" y="62"/>
                    </a:lnTo>
                    <a:lnTo>
                      <a:pt x="294" y="60"/>
                    </a:lnTo>
                    <a:lnTo>
                      <a:pt x="212" y="58"/>
                    </a:lnTo>
                    <a:lnTo>
                      <a:pt x="140" y="54"/>
                    </a:lnTo>
                    <a:lnTo>
                      <a:pt x="82" y="50"/>
                    </a:lnTo>
                    <a:lnTo>
                      <a:pt x="38" y="44"/>
                    </a:lnTo>
                    <a:lnTo>
                      <a:pt x="10" y="38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10" y="24"/>
                    </a:lnTo>
                    <a:lnTo>
                      <a:pt x="38" y="18"/>
                    </a:lnTo>
                    <a:lnTo>
                      <a:pt x="82" y="14"/>
                    </a:lnTo>
                    <a:lnTo>
                      <a:pt x="140" y="8"/>
                    </a:lnTo>
                    <a:lnTo>
                      <a:pt x="212" y="4"/>
                    </a:lnTo>
                    <a:lnTo>
                      <a:pt x="294" y="2"/>
                    </a:lnTo>
                    <a:lnTo>
                      <a:pt x="384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580" y="0"/>
                    </a:lnTo>
                    <a:lnTo>
                      <a:pt x="672" y="2"/>
                    </a:lnTo>
                    <a:lnTo>
                      <a:pt x="756" y="4"/>
                    </a:lnTo>
                    <a:lnTo>
                      <a:pt x="828" y="8"/>
                    </a:lnTo>
                    <a:lnTo>
                      <a:pt x="886" y="14"/>
                    </a:lnTo>
                    <a:lnTo>
                      <a:pt x="932" y="18"/>
                    </a:lnTo>
                    <a:lnTo>
                      <a:pt x="960" y="24"/>
                    </a:lnTo>
                    <a:lnTo>
                      <a:pt x="966" y="28"/>
                    </a:lnTo>
                    <a:lnTo>
                      <a:pt x="970" y="32"/>
                    </a:lnTo>
                    <a:lnTo>
                      <a:pt x="970" y="32"/>
                    </a:lnTo>
                    <a:lnTo>
                      <a:pt x="966" y="34"/>
                    </a:lnTo>
                    <a:lnTo>
                      <a:pt x="960" y="38"/>
                    </a:lnTo>
                    <a:lnTo>
                      <a:pt x="932" y="44"/>
                    </a:lnTo>
                    <a:lnTo>
                      <a:pt x="886" y="50"/>
                    </a:lnTo>
                    <a:lnTo>
                      <a:pt x="828" y="54"/>
                    </a:lnTo>
                    <a:lnTo>
                      <a:pt x="756" y="58"/>
                    </a:lnTo>
                    <a:lnTo>
                      <a:pt x="672" y="60"/>
                    </a:lnTo>
                    <a:lnTo>
                      <a:pt x="580" y="62"/>
                    </a:lnTo>
                    <a:lnTo>
                      <a:pt x="482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573"/>
              <p:cNvSpPr>
                <a:spLocks/>
              </p:cNvSpPr>
              <p:nvPr/>
            </p:nvSpPr>
            <p:spPr bwMode="auto">
              <a:xfrm>
                <a:off x="3360" y="4192"/>
                <a:ext cx="980" cy="66"/>
              </a:xfrm>
              <a:custGeom>
                <a:avLst/>
                <a:gdLst>
                  <a:gd name="T0" fmla="*/ 488 w 980"/>
                  <a:gd name="T1" fmla="*/ 0 h 66"/>
                  <a:gd name="T2" fmla="*/ 488 w 980"/>
                  <a:gd name="T3" fmla="*/ 0 h 66"/>
                  <a:gd name="T4" fmla="*/ 390 w 980"/>
                  <a:gd name="T5" fmla="*/ 2 h 66"/>
                  <a:gd name="T6" fmla="*/ 298 w 980"/>
                  <a:gd name="T7" fmla="*/ 4 h 66"/>
                  <a:gd name="T8" fmla="*/ 214 w 980"/>
                  <a:gd name="T9" fmla="*/ 6 h 66"/>
                  <a:gd name="T10" fmla="*/ 142 w 980"/>
                  <a:gd name="T11" fmla="*/ 10 h 66"/>
                  <a:gd name="T12" fmla="*/ 84 w 980"/>
                  <a:gd name="T13" fmla="*/ 14 h 66"/>
                  <a:gd name="T14" fmla="*/ 38 w 980"/>
                  <a:gd name="T15" fmla="*/ 20 h 66"/>
                  <a:gd name="T16" fmla="*/ 10 w 980"/>
                  <a:gd name="T17" fmla="*/ 26 h 66"/>
                  <a:gd name="T18" fmla="*/ 2 w 980"/>
                  <a:gd name="T19" fmla="*/ 30 h 66"/>
                  <a:gd name="T20" fmla="*/ 0 w 980"/>
                  <a:gd name="T21" fmla="*/ 34 h 66"/>
                  <a:gd name="T22" fmla="*/ 0 w 980"/>
                  <a:gd name="T23" fmla="*/ 34 h 66"/>
                  <a:gd name="T24" fmla="*/ 2 w 980"/>
                  <a:gd name="T25" fmla="*/ 36 h 66"/>
                  <a:gd name="T26" fmla="*/ 10 w 980"/>
                  <a:gd name="T27" fmla="*/ 40 h 66"/>
                  <a:gd name="T28" fmla="*/ 38 w 980"/>
                  <a:gd name="T29" fmla="*/ 46 h 66"/>
                  <a:gd name="T30" fmla="*/ 84 w 980"/>
                  <a:gd name="T31" fmla="*/ 52 h 66"/>
                  <a:gd name="T32" fmla="*/ 142 w 980"/>
                  <a:gd name="T33" fmla="*/ 56 h 66"/>
                  <a:gd name="T34" fmla="*/ 214 w 980"/>
                  <a:gd name="T35" fmla="*/ 60 h 66"/>
                  <a:gd name="T36" fmla="*/ 298 w 980"/>
                  <a:gd name="T37" fmla="*/ 64 h 66"/>
                  <a:gd name="T38" fmla="*/ 390 w 980"/>
                  <a:gd name="T39" fmla="*/ 66 h 66"/>
                  <a:gd name="T40" fmla="*/ 488 w 980"/>
                  <a:gd name="T41" fmla="*/ 66 h 66"/>
                  <a:gd name="T42" fmla="*/ 488 w 980"/>
                  <a:gd name="T43" fmla="*/ 66 h 66"/>
                  <a:gd name="T44" fmla="*/ 588 w 980"/>
                  <a:gd name="T45" fmla="*/ 66 h 66"/>
                  <a:gd name="T46" fmla="*/ 680 w 980"/>
                  <a:gd name="T47" fmla="*/ 64 h 66"/>
                  <a:gd name="T48" fmla="*/ 764 w 980"/>
                  <a:gd name="T49" fmla="*/ 60 h 66"/>
                  <a:gd name="T50" fmla="*/ 838 w 980"/>
                  <a:gd name="T51" fmla="*/ 56 h 66"/>
                  <a:gd name="T52" fmla="*/ 898 w 980"/>
                  <a:gd name="T53" fmla="*/ 52 h 66"/>
                  <a:gd name="T54" fmla="*/ 942 w 980"/>
                  <a:gd name="T55" fmla="*/ 46 h 66"/>
                  <a:gd name="T56" fmla="*/ 970 w 980"/>
                  <a:gd name="T57" fmla="*/ 40 h 66"/>
                  <a:gd name="T58" fmla="*/ 978 w 980"/>
                  <a:gd name="T59" fmla="*/ 36 h 66"/>
                  <a:gd name="T60" fmla="*/ 980 w 980"/>
                  <a:gd name="T61" fmla="*/ 34 h 66"/>
                  <a:gd name="T62" fmla="*/ 980 w 980"/>
                  <a:gd name="T63" fmla="*/ 34 h 66"/>
                  <a:gd name="T64" fmla="*/ 978 w 980"/>
                  <a:gd name="T65" fmla="*/ 30 h 66"/>
                  <a:gd name="T66" fmla="*/ 970 w 980"/>
                  <a:gd name="T67" fmla="*/ 26 h 66"/>
                  <a:gd name="T68" fmla="*/ 942 w 980"/>
                  <a:gd name="T69" fmla="*/ 20 h 66"/>
                  <a:gd name="T70" fmla="*/ 898 w 980"/>
                  <a:gd name="T71" fmla="*/ 14 h 66"/>
                  <a:gd name="T72" fmla="*/ 838 w 980"/>
                  <a:gd name="T73" fmla="*/ 10 h 66"/>
                  <a:gd name="T74" fmla="*/ 764 w 980"/>
                  <a:gd name="T75" fmla="*/ 6 h 66"/>
                  <a:gd name="T76" fmla="*/ 680 w 980"/>
                  <a:gd name="T77" fmla="*/ 4 h 66"/>
                  <a:gd name="T78" fmla="*/ 588 w 980"/>
                  <a:gd name="T79" fmla="*/ 2 h 66"/>
                  <a:gd name="T80" fmla="*/ 488 w 980"/>
                  <a:gd name="T8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0" h="66">
                    <a:moveTo>
                      <a:pt x="488" y="0"/>
                    </a:moveTo>
                    <a:lnTo>
                      <a:pt x="488" y="0"/>
                    </a:lnTo>
                    <a:lnTo>
                      <a:pt x="390" y="2"/>
                    </a:lnTo>
                    <a:lnTo>
                      <a:pt x="298" y="4"/>
                    </a:lnTo>
                    <a:lnTo>
                      <a:pt x="214" y="6"/>
                    </a:lnTo>
                    <a:lnTo>
                      <a:pt x="142" y="10"/>
                    </a:lnTo>
                    <a:lnTo>
                      <a:pt x="84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38" y="46"/>
                    </a:lnTo>
                    <a:lnTo>
                      <a:pt x="84" y="52"/>
                    </a:lnTo>
                    <a:lnTo>
                      <a:pt x="142" y="56"/>
                    </a:lnTo>
                    <a:lnTo>
                      <a:pt x="214" y="60"/>
                    </a:lnTo>
                    <a:lnTo>
                      <a:pt x="298" y="64"/>
                    </a:lnTo>
                    <a:lnTo>
                      <a:pt x="390" y="66"/>
                    </a:lnTo>
                    <a:lnTo>
                      <a:pt x="488" y="66"/>
                    </a:lnTo>
                    <a:lnTo>
                      <a:pt x="488" y="66"/>
                    </a:lnTo>
                    <a:lnTo>
                      <a:pt x="588" y="66"/>
                    </a:lnTo>
                    <a:lnTo>
                      <a:pt x="680" y="64"/>
                    </a:lnTo>
                    <a:lnTo>
                      <a:pt x="764" y="60"/>
                    </a:lnTo>
                    <a:lnTo>
                      <a:pt x="838" y="56"/>
                    </a:lnTo>
                    <a:lnTo>
                      <a:pt x="898" y="52"/>
                    </a:lnTo>
                    <a:lnTo>
                      <a:pt x="942" y="46"/>
                    </a:lnTo>
                    <a:lnTo>
                      <a:pt x="970" y="40"/>
                    </a:lnTo>
                    <a:lnTo>
                      <a:pt x="978" y="36"/>
                    </a:lnTo>
                    <a:lnTo>
                      <a:pt x="980" y="34"/>
                    </a:lnTo>
                    <a:lnTo>
                      <a:pt x="980" y="34"/>
                    </a:lnTo>
                    <a:lnTo>
                      <a:pt x="978" y="30"/>
                    </a:lnTo>
                    <a:lnTo>
                      <a:pt x="970" y="26"/>
                    </a:lnTo>
                    <a:lnTo>
                      <a:pt x="942" y="20"/>
                    </a:lnTo>
                    <a:lnTo>
                      <a:pt x="898" y="14"/>
                    </a:lnTo>
                    <a:lnTo>
                      <a:pt x="838" y="10"/>
                    </a:lnTo>
                    <a:lnTo>
                      <a:pt x="764" y="6"/>
                    </a:lnTo>
                    <a:lnTo>
                      <a:pt x="680" y="4"/>
                    </a:lnTo>
                    <a:lnTo>
                      <a:pt x="588" y="2"/>
                    </a:lnTo>
                    <a:lnTo>
                      <a:pt x="4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574"/>
              <p:cNvSpPr>
                <a:spLocks noEditPoints="1"/>
              </p:cNvSpPr>
              <p:nvPr/>
            </p:nvSpPr>
            <p:spPr bwMode="auto">
              <a:xfrm>
                <a:off x="3366" y="4194"/>
                <a:ext cx="970" cy="64"/>
              </a:xfrm>
              <a:custGeom>
                <a:avLst/>
                <a:gdLst>
                  <a:gd name="T0" fmla="*/ 482 w 970"/>
                  <a:gd name="T1" fmla="*/ 64 h 64"/>
                  <a:gd name="T2" fmla="*/ 296 w 970"/>
                  <a:gd name="T3" fmla="*/ 60 h 64"/>
                  <a:gd name="T4" fmla="*/ 144 w 970"/>
                  <a:gd name="T5" fmla="*/ 54 h 64"/>
                  <a:gd name="T6" fmla="*/ 42 w 970"/>
                  <a:gd name="T7" fmla="*/ 44 h 64"/>
                  <a:gd name="T8" fmla="*/ 6 w 970"/>
                  <a:gd name="T9" fmla="*/ 34 h 64"/>
                  <a:gd name="T10" fmla="*/ 4 w 970"/>
                  <a:gd name="T11" fmla="*/ 32 h 64"/>
                  <a:gd name="T12" fmla="*/ 14 w 970"/>
                  <a:gd name="T13" fmla="*/ 24 h 64"/>
                  <a:gd name="T14" fmla="*/ 86 w 970"/>
                  <a:gd name="T15" fmla="*/ 14 h 64"/>
                  <a:gd name="T16" fmla="*/ 214 w 970"/>
                  <a:gd name="T17" fmla="*/ 4 h 64"/>
                  <a:gd name="T18" fmla="*/ 386 w 970"/>
                  <a:gd name="T19" fmla="*/ 0 h 64"/>
                  <a:gd name="T20" fmla="*/ 482 w 970"/>
                  <a:gd name="T21" fmla="*/ 0 h 64"/>
                  <a:gd name="T22" fmla="*/ 670 w 970"/>
                  <a:gd name="T23" fmla="*/ 2 h 64"/>
                  <a:gd name="T24" fmla="*/ 824 w 970"/>
                  <a:gd name="T25" fmla="*/ 8 h 64"/>
                  <a:gd name="T26" fmla="*/ 926 w 970"/>
                  <a:gd name="T27" fmla="*/ 18 h 64"/>
                  <a:gd name="T28" fmla="*/ 962 w 970"/>
                  <a:gd name="T29" fmla="*/ 28 h 64"/>
                  <a:gd name="T30" fmla="*/ 964 w 970"/>
                  <a:gd name="T31" fmla="*/ 32 h 64"/>
                  <a:gd name="T32" fmla="*/ 954 w 970"/>
                  <a:gd name="T33" fmla="*/ 38 h 64"/>
                  <a:gd name="T34" fmla="*/ 882 w 970"/>
                  <a:gd name="T35" fmla="*/ 48 h 64"/>
                  <a:gd name="T36" fmla="*/ 752 w 970"/>
                  <a:gd name="T37" fmla="*/ 58 h 64"/>
                  <a:gd name="T38" fmla="*/ 580 w 970"/>
                  <a:gd name="T39" fmla="*/ 62 h 64"/>
                  <a:gd name="T40" fmla="*/ 482 w 970"/>
                  <a:gd name="T41" fmla="*/ 0 h 64"/>
                  <a:gd name="T42" fmla="*/ 384 w 970"/>
                  <a:gd name="T43" fmla="*/ 0 h 64"/>
                  <a:gd name="T44" fmla="*/ 212 w 970"/>
                  <a:gd name="T45" fmla="*/ 4 h 64"/>
                  <a:gd name="T46" fmla="*/ 82 w 970"/>
                  <a:gd name="T47" fmla="*/ 14 h 64"/>
                  <a:gd name="T48" fmla="*/ 10 w 970"/>
                  <a:gd name="T49" fmla="*/ 24 h 64"/>
                  <a:gd name="T50" fmla="*/ 0 w 970"/>
                  <a:gd name="T51" fmla="*/ 32 h 64"/>
                  <a:gd name="T52" fmla="*/ 2 w 970"/>
                  <a:gd name="T53" fmla="*/ 34 h 64"/>
                  <a:gd name="T54" fmla="*/ 38 w 970"/>
                  <a:gd name="T55" fmla="*/ 44 h 64"/>
                  <a:gd name="T56" fmla="*/ 140 w 970"/>
                  <a:gd name="T57" fmla="*/ 54 h 64"/>
                  <a:gd name="T58" fmla="*/ 294 w 970"/>
                  <a:gd name="T59" fmla="*/ 60 h 64"/>
                  <a:gd name="T60" fmla="*/ 482 w 970"/>
                  <a:gd name="T61" fmla="*/ 64 h 64"/>
                  <a:gd name="T62" fmla="*/ 580 w 970"/>
                  <a:gd name="T63" fmla="*/ 62 h 64"/>
                  <a:gd name="T64" fmla="*/ 756 w 970"/>
                  <a:gd name="T65" fmla="*/ 58 h 64"/>
                  <a:gd name="T66" fmla="*/ 886 w 970"/>
                  <a:gd name="T67" fmla="*/ 50 h 64"/>
                  <a:gd name="T68" fmla="*/ 960 w 970"/>
                  <a:gd name="T69" fmla="*/ 38 h 64"/>
                  <a:gd name="T70" fmla="*/ 970 w 970"/>
                  <a:gd name="T71" fmla="*/ 32 h 64"/>
                  <a:gd name="T72" fmla="*/ 966 w 970"/>
                  <a:gd name="T73" fmla="*/ 28 h 64"/>
                  <a:gd name="T74" fmla="*/ 932 w 970"/>
                  <a:gd name="T75" fmla="*/ 18 h 64"/>
                  <a:gd name="T76" fmla="*/ 828 w 970"/>
                  <a:gd name="T77" fmla="*/ 8 h 64"/>
                  <a:gd name="T78" fmla="*/ 672 w 970"/>
                  <a:gd name="T79" fmla="*/ 2 h 64"/>
                  <a:gd name="T80" fmla="*/ 482 w 97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0" h="64">
                    <a:moveTo>
                      <a:pt x="482" y="64"/>
                    </a:moveTo>
                    <a:lnTo>
                      <a:pt x="482" y="64"/>
                    </a:lnTo>
                    <a:lnTo>
                      <a:pt x="386" y="62"/>
                    </a:lnTo>
                    <a:lnTo>
                      <a:pt x="296" y="60"/>
                    </a:lnTo>
                    <a:lnTo>
                      <a:pt x="214" y="58"/>
                    </a:lnTo>
                    <a:lnTo>
                      <a:pt x="144" y="54"/>
                    </a:lnTo>
                    <a:lnTo>
                      <a:pt x="86" y="48"/>
                    </a:lnTo>
                    <a:lnTo>
                      <a:pt x="42" y="44"/>
                    </a:lnTo>
                    <a:lnTo>
                      <a:pt x="14" y="38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14" y="24"/>
                    </a:lnTo>
                    <a:lnTo>
                      <a:pt x="42" y="18"/>
                    </a:lnTo>
                    <a:lnTo>
                      <a:pt x="86" y="14"/>
                    </a:lnTo>
                    <a:lnTo>
                      <a:pt x="144" y="8"/>
                    </a:lnTo>
                    <a:lnTo>
                      <a:pt x="214" y="4"/>
                    </a:lnTo>
                    <a:lnTo>
                      <a:pt x="296" y="2"/>
                    </a:lnTo>
                    <a:lnTo>
                      <a:pt x="386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580" y="0"/>
                    </a:lnTo>
                    <a:lnTo>
                      <a:pt x="670" y="2"/>
                    </a:lnTo>
                    <a:lnTo>
                      <a:pt x="752" y="4"/>
                    </a:lnTo>
                    <a:lnTo>
                      <a:pt x="824" y="8"/>
                    </a:lnTo>
                    <a:lnTo>
                      <a:pt x="882" y="14"/>
                    </a:lnTo>
                    <a:lnTo>
                      <a:pt x="926" y="18"/>
                    </a:lnTo>
                    <a:lnTo>
                      <a:pt x="954" y="24"/>
                    </a:lnTo>
                    <a:lnTo>
                      <a:pt x="962" y="28"/>
                    </a:lnTo>
                    <a:lnTo>
                      <a:pt x="964" y="32"/>
                    </a:lnTo>
                    <a:lnTo>
                      <a:pt x="964" y="32"/>
                    </a:lnTo>
                    <a:lnTo>
                      <a:pt x="962" y="34"/>
                    </a:lnTo>
                    <a:lnTo>
                      <a:pt x="954" y="38"/>
                    </a:lnTo>
                    <a:lnTo>
                      <a:pt x="926" y="44"/>
                    </a:lnTo>
                    <a:lnTo>
                      <a:pt x="882" y="48"/>
                    </a:lnTo>
                    <a:lnTo>
                      <a:pt x="824" y="54"/>
                    </a:lnTo>
                    <a:lnTo>
                      <a:pt x="752" y="58"/>
                    </a:lnTo>
                    <a:lnTo>
                      <a:pt x="670" y="60"/>
                    </a:lnTo>
                    <a:lnTo>
                      <a:pt x="580" y="62"/>
                    </a:lnTo>
                    <a:lnTo>
                      <a:pt x="482" y="64"/>
                    </a:lnTo>
                    <a:close/>
                    <a:moveTo>
                      <a:pt x="482" y="0"/>
                    </a:moveTo>
                    <a:lnTo>
                      <a:pt x="482" y="0"/>
                    </a:lnTo>
                    <a:lnTo>
                      <a:pt x="384" y="0"/>
                    </a:lnTo>
                    <a:lnTo>
                      <a:pt x="294" y="2"/>
                    </a:lnTo>
                    <a:lnTo>
                      <a:pt x="212" y="4"/>
                    </a:lnTo>
                    <a:lnTo>
                      <a:pt x="140" y="8"/>
                    </a:lnTo>
                    <a:lnTo>
                      <a:pt x="82" y="14"/>
                    </a:lnTo>
                    <a:lnTo>
                      <a:pt x="38" y="18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8" y="44"/>
                    </a:lnTo>
                    <a:lnTo>
                      <a:pt x="82" y="50"/>
                    </a:lnTo>
                    <a:lnTo>
                      <a:pt x="140" y="54"/>
                    </a:lnTo>
                    <a:lnTo>
                      <a:pt x="212" y="58"/>
                    </a:lnTo>
                    <a:lnTo>
                      <a:pt x="294" y="60"/>
                    </a:lnTo>
                    <a:lnTo>
                      <a:pt x="384" y="62"/>
                    </a:lnTo>
                    <a:lnTo>
                      <a:pt x="482" y="64"/>
                    </a:lnTo>
                    <a:lnTo>
                      <a:pt x="482" y="64"/>
                    </a:lnTo>
                    <a:lnTo>
                      <a:pt x="580" y="62"/>
                    </a:lnTo>
                    <a:lnTo>
                      <a:pt x="672" y="60"/>
                    </a:lnTo>
                    <a:lnTo>
                      <a:pt x="756" y="58"/>
                    </a:lnTo>
                    <a:lnTo>
                      <a:pt x="828" y="54"/>
                    </a:lnTo>
                    <a:lnTo>
                      <a:pt x="886" y="50"/>
                    </a:lnTo>
                    <a:lnTo>
                      <a:pt x="932" y="44"/>
                    </a:lnTo>
                    <a:lnTo>
                      <a:pt x="960" y="38"/>
                    </a:lnTo>
                    <a:lnTo>
                      <a:pt x="966" y="34"/>
                    </a:lnTo>
                    <a:lnTo>
                      <a:pt x="970" y="32"/>
                    </a:lnTo>
                    <a:lnTo>
                      <a:pt x="970" y="32"/>
                    </a:lnTo>
                    <a:lnTo>
                      <a:pt x="966" y="28"/>
                    </a:lnTo>
                    <a:lnTo>
                      <a:pt x="960" y="24"/>
                    </a:lnTo>
                    <a:lnTo>
                      <a:pt x="932" y="18"/>
                    </a:lnTo>
                    <a:lnTo>
                      <a:pt x="886" y="14"/>
                    </a:lnTo>
                    <a:lnTo>
                      <a:pt x="828" y="8"/>
                    </a:lnTo>
                    <a:lnTo>
                      <a:pt x="756" y="4"/>
                    </a:lnTo>
                    <a:lnTo>
                      <a:pt x="672" y="2"/>
                    </a:lnTo>
                    <a:lnTo>
                      <a:pt x="580" y="0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rgbClr val="9E9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575"/>
              <p:cNvSpPr>
                <a:spLocks/>
              </p:cNvSpPr>
              <p:nvPr/>
            </p:nvSpPr>
            <p:spPr bwMode="auto">
              <a:xfrm>
                <a:off x="3370" y="4194"/>
                <a:ext cx="960" cy="64"/>
              </a:xfrm>
              <a:custGeom>
                <a:avLst/>
                <a:gdLst>
                  <a:gd name="T0" fmla="*/ 478 w 960"/>
                  <a:gd name="T1" fmla="*/ 64 h 64"/>
                  <a:gd name="T2" fmla="*/ 478 w 960"/>
                  <a:gd name="T3" fmla="*/ 64 h 64"/>
                  <a:gd name="T4" fmla="*/ 382 w 960"/>
                  <a:gd name="T5" fmla="*/ 62 h 64"/>
                  <a:gd name="T6" fmla="*/ 292 w 960"/>
                  <a:gd name="T7" fmla="*/ 60 h 64"/>
                  <a:gd name="T8" fmla="*/ 210 w 960"/>
                  <a:gd name="T9" fmla="*/ 58 h 64"/>
                  <a:gd name="T10" fmla="*/ 140 w 960"/>
                  <a:gd name="T11" fmla="*/ 54 h 64"/>
                  <a:gd name="T12" fmla="*/ 82 w 960"/>
                  <a:gd name="T13" fmla="*/ 48 h 64"/>
                  <a:gd name="T14" fmla="*/ 38 w 960"/>
                  <a:gd name="T15" fmla="*/ 44 h 64"/>
                  <a:gd name="T16" fmla="*/ 10 w 960"/>
                  <a:gd name="T17" fmla="*/ 38 h 64"/>
                  <a:gd name="T18" fmla="*/ 2 w 960"/>
                  <a:gd name="T19" fmla="*/ 34 h 64"/>
                  <a:gd name="T20" fmla="*/ 0 w 960"/>
                  <a:gd name="T21" fmla="*/ 32 h 64"/>
                  <a:gd name="T22" fmla="*/ 0 w 960"/>
                  <a:gd name="T23" fmla="*/ 32 h 64"/>
                  <a:gd name="T24" fmla="*/ 2 w 960"/>
                  <a:gd name="T25" fmla="*/ 28 h 64"/>
                  <a:gd name="T26" fmla="*/ 10 w 960"/>
                  <a:gd name="T27" fmla="*/ 24 h 64"/>
                  <a:gd name="T28" fmla="*/ 38 w 960"/>
                  <a:gd name="T29" fmla="*/ 18 h 64"/>
                  <a:gd name="T30" fmla="*/ 82 w 960"/>
                  <a:gd name="T31" fmla="*/ 14 h 64"/>
                  <a:gd name="T32" fmla="*/ 140 w 960"/>
                  <a:gd name="T33" fmla="*/ 8 h 64"/>
                  <a:gd name="T34" fmla="*/ 210 w 960"/>
                  <a:gd name="T35" fmla="*/ 4 h 64"/>
                  <a:gd name="T36" fmla="*/ 292 w 960"/>
                  <a:gd name="T37" fmla="*/ 2 h 64"/>
                  <a:gd name="T38" fmla="*/ 382 w 960"/>
                  <a:gd name="T39" fmla="*/ 0 h 64"/>
                  <a:gd name="T40" fmla="*/ 478 w 960"/>
                  <a:gd name="T41" fmla="*/ 0 h 64"/>
                  <a:gd name="T42" fmla="*/ 478 w 960"/>
                  <a:gd name="T43" fmla="*/ 0 h 64"/>
                  <a:gd name="T44" fmla="*/ 576 w 960"/>
                  <a:gd name="T45" fmla="*/ 0 h 64"/>
                  <a:gd name="T46" fmla="*/ 666 w 960"/>
                  <a:gd name="T47" fmla="*/ 2 h 64"/>
                  <a:gd name="T48" fmla="*/ 748 w 960"/>
                  <a:gd name="T49" fmla="*/ 4 h 64"/>
                  <a:gd name="T50" fmla="*/ 820 w 960"/>
                  <a:gd name="T51" fmla="*/ 8 h 64"/>
                  <a:gd name="T52" fmla="*/ 878 w 960"/>
                  <a:gd name="T53" fmla="*/ 14 h 64"/>
                  <a:gd name="T54" fmla="*/ 922 w 960"/>
                  <a:gd name="T55" fmla="*/ 18 h 64"/>
                  <a:gd name="T56" fmla="*/ 950 w 960"/>
                  <a:gd name="T57" fmla="*/ 24 h 64"/>
                  <a:gd name="T58" fmla="*/ 958 w 960"/>
                  <a:gd name="T59" fmla="*/ 28 h 64"/>
                  <a:gd name="T60" fmla="*/ 960 w 960"/>
                  <a:gd name="T61" fmla="*/ 32 h 64"/>
                  <a:gd name="T62" fmla="*/ 960 w 960"/>
                  <a:gd name="T63" fmla="*/ 32 h 64"/>
                  <a:gd name="T64" fmla="*/ 958 w 960"/>
                  <a:gd name="T65" fmla="*/ 34 h 64"/>
                  <a:gd name="T66" fmla="*/ 950 w 960"/>
                  <a:gd name="T67" fmla="*/ 38 h 64"/>
                  <a:gd name="T68" fmla="*/ 922 w 960"/>
                  <a:gd name="T69" fmla="*/ 44 h 64"/>
                  <a:gd name="T70" fmla="*/ 878 w 960"/>
                  <a:gd name="T71" fmla="*/ 48 h 64"/>
                  <a:gd name="T72" fmla="*/ 820 w 960"/>
                  <a:gd name="T73" fmla="*/ 54 h 64"/>
                  <a:gd name="T74" fmla="*/ 748 w 960"/>
                  <a:gd name="T75" fmla="*/ 58 h 64"/>
                  <a:gd name="T76" fmla="*/ 666 w 960"/>
                  <a:gd name="T77" fmla="*/ 60 h 64"/>
                  <a:gd name="T78" fmla="*/ 576 w 960"/>
                  <a:gd name="T79" fmla="*/ 62 h 64"/>
                  <a:gd name="T80" fmla="*/ 478 w 960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60" h="64">
                    <a:moveTo>
                      <a:pt x="478" y="64"/>
                    </a:moveTo>
                    <a:lnTo>
                      <a:pt x="478" y="64"/>
                    </a:lnTo>
                    <a:lnTo>
                      <a:pt x="382" y="62"/>
                    </a:lnTo>
                    <a:lnTo>
                      <a:pt x="292" y="60"/>
                    </a:lnTo>
                    <a:lnTo>
                      <a:pt x="210" y="58"/>
                    </a:lnTo>
                    <a:lnTo>
                      <a:pt x="140" y="54"/>
                    </a:lnTo>
                    <a:lnTo>
                      <a:pt x="82" y="48"/>
                    </a:lnTo>
                    <a:lnTo>
                      <a:pt x="38" y="44"/>
                    </a:lnTo>
                    <a:lnTo>
                      <a:pt x="10" y="38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10" y="24"/>
                    </a:lnTo>
                    <a:lnTo>
                      <a:pt x="38" y="18"/>
                    </a:lnTo>
                    <a:lnTo>
                      <a:pt x="82" y="14"/>
                    </a:lnTo>
                    <a:lnTo>
                      <a:pt x="140" y="8"/>
                    </a:lnTo>
                    <a:lnTo>
                      <a:pt x="210" y="4"/>
                    </a:lnTo>
                    <a:lnTo>
                      <a:pt x="292" y="2"/>
                    </a:lnTo>
                    <a:lnTo>
                      <a:pt x="382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76" y="0"/>
                    </a:lnTo>
                    <a:lnTo>
                      <a:pt x="666" y="2"/>
                    </a:lnTo>
                    <a:lnTo>
                      <a:pt x="748" y="4"/>
                    </a:lnTo>
                    <a:lnTo>
                      <a:pt x="820" y="8"/>
                    </a:lnTo>
                    <a:lnTo>
                      <a:pt x="878" y="14"/>
                    </a:lnTo>
                    <a:lnTo>
                      <a:pt x="922" y="18"/>
                    </a:lnTo>
                    <a:lnTo>
                      <a:pt x="950" y="24"/>
                    </a:lnTo>
                    <a:lnTo>
                      <a:pt x="958" y="28"/>
                    </a:lnTo>
                    <a:lnTo>
                      <a:pt x="960" y="32"/>
                    </a:lnTo>
                    <a:lnTo>
                      <a:pt x="960" y="32"/>
                    </a:lnTo>
                    <a:lnTo>
                      <a:pt x="958" y="34"/>
                    </a:lnTo>
                    <a:lnTo>
                      <a:pt x="950" y="38"/>
                    </a:lnTo>
                    <a:lnTo>
                      <a:pt x="922" y="44"/>
                    </a:lnTo>
                    <a:lnTo>
                      <a:pt x="878" y="48"/>
                    </a:lnTo>
                    <a:lnTo>
                      <a:pt x="820" y="54"/>
                    </a:lnTo>
                    <a:lnTo>
                      <a:pt x="748" y="58"/>
                    </a:lnTo>
                    <a:lnTo>
                      <a:pt x="666" y="60"/>
                    </a:lnTo>
                    <a:lnTo>
                      <a:pt x="576" y="62"/>
                    </a:lnTo>
                    <a:lnTo>
                      <a:pt x="478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576"/>
              <p:cNvSpPr>
                <a:spLocks/>
              </p:cNvSpPr>
              <p:nvPr/>
            </p:nvSpPr>
            <p:spPr bwMode="auto">
              <a:xfrm>
                <a:off x="3366" y="4194"/>
                <a:ext cx="970" cy="64"/>
              </a:xfrm>
              <a:custGeom>
                <a:avLst/>
                <a:gdLst>
                  <a:gd name="T0" fmla="*/ 482 w 970"/>
                  <a:gd name="T1" fmla="*/ 0 h 64"/>
                  <a:gd name="T2" fmla="*/ 482 w 970"/>
                  <a:gd name="T3" fmla="*/ 0 h 64"/>
                  <a:gd name="T4" fmla="*/ 384 w 970"/>
                  <a:gd name="T5" fmla="*/ 0 h 64"/>
                  <a:gd name="T6" fmla="*/ 294 w 970"/>
                  <a:gd name="T7" fmla="*/ 2 h 64"/>
                  <a:gd name="T8" fmla="*/ 212 w 970"/>
                  <a:gd name="T9" fmla="*/ 4 h 64"/>
                  <a:gd name="T10" fmla="*/ 140 w 970"/>
                  <a:gd name="T11" fmla="*/ 8 h 64"/>
                  <a:gd name="T12" fmla="*/ 82 w 970"/>
                  <a:gd name="T13" fmla="*/ 14 h 64"/>
                  <a:gd name="T14" fmla="*/ 38 w 970"/>
                  <a:gd name="T15" fmla="*/ 18 h 64"/>
                  <a:gd name="T16" fmla="*/ 10 w 970"/>
                  <a:gd name="T17" fmla="*/ 24 h 64"/>
                  <a:gd name="T18" fmla="*/ 2 w 970"/>
                  <a:gd name="T19" fmla="*/ 28 h 64"/>
                  <a:gd name="T20" fmla="*/ 0 w 970"/>
                  <a:gd name="T21" fmla="*/ 32 h 64"/>
                  <a:gd name="T22" fmla="*/ 0 w 970"/>
                  <a:gd name="T23" fmla="*/ 32 h 64"/>
                  <a:gd name="T24" fmla="*/ 2 w 970"/>
                  <a:gd name="T25" fmla="*/ 34 h 64"/>
                  <a:gd name="T26" fmla="*/ 10 w 970"/>
                  <a:gd name="T27" fmla="*/ 38 h 64"/>
                  <a:gd name="T28" fmla="*/ 38 w 970"/>
                  <a:gd name="T29" fmla="*/ 44 h 64"/>
                  <a:gd name="T30" fmla="*/ 82 w 970"/>
                  <a:gd name="T31" fmla="*/ 50 h 64"/>
                  <a:gd name="T32" fmla="*/ 140 w 970"/>
                  <a:gd name="T33" fmla="*/ 54 h 64"/>
                  <a:gd name="T34" fmla="*/ 212 w 970"/>
                  <a:gd name="T35" fmla="*/ 58 h 64"/>
                  <a:gd name="T36" fmla="*/ 294 w 970"/>
                  <a:gd name="T37" fmla="*/ 60 h 64"/>
                  <a:gd name="T38" fmla="*/ 384 w 970"/>
                  <a:gd name="T39" fmla="*/ 62 h 64"/>
                  <a:gd name="T40" fmla="*/ 482 w 970"/>
                  <a:gd name="T41" fmla="*/ 64 h 64"/>
                  <a:gd name="T42" fmla="*/ 482 w 970"/>
                  <a:gd name="T43" fmla="*/ 64 h 64"/>
                  <a:gd name="T44" fmla="*/ 580 w 970"/>
                  <a:gd name="T45" fmla="*/ 62 h 64"/>
                  <a:gd name="T46" fmla="*/ 672 w 970"/>
                  <a:gd name="T47" fmla="*/ 60 h 64"/>
                  <a:gd name="T48" fmla="*/ 756 w 970"/>
                  <a:gd name="T49" fmla="*/ 58 h 64"/>
                  <a:gd name="T50" fmla="*/ 828 w 970"/>
                  <a:gd name="T51" fmla="*/ 54 h 64"/>
                  <a:gd name="T52" fmla="*/ 886 w 970"/>
                  <a:gd name="T53" fmla="*/ 50 h 64"/>
                  <a:gd name="T54" fmla="*/ 932 w 970"/>
                  <a:gd name="T55" fmla="*/ 44 h 64"/>
                  <a:gd name="T56" fmla="*/ 960 w 970"/>
                  <a:gd name="T57" fmla="*/ 38 h 64"/>
                  <a:gd name="T58" fmla="*/ 966 w 970"/>
                  <a:gd name="T59" fmla="*/ 34 h 64"/>
                  <a:gd name="T60" fmla="*/ 970 w 970"/>
                  <a:gd name="T61" fmla="*/ 32 h 64"/>
                  <a:gd name="T62" fmla="*/ 970 w 970"/>
                  <a:gd name="T63" fmla="*/ 32 h 64"/>
                  <a:gd name="T64" fmla="*/ 966 w 970"/>
                  <a:gd name="T65" fmla="*/ 28 h 64"/>
                  <a:gd name="T66" fmla="*/ 960 w 970"/>
                  <a:gd name="T67" fmla="*/ 24 h 64"/>
                  <a:gd name="T68" fmla="*/ 932 w 970"/>
                  <a:gd name="T69" fmla="*/ 18 h 64"/>
                  <a:gd name="T70" fmla="*/ 886 w 970"/>
                  <a:gd name="T71" fmla="*/ 14 h 64"/>
                  <a:gd name="T72" fmla="*/ 828 w 970"/>
                  <a:gd name="T73" fmla="*/ 8 h 64"/>
                  <a:gd name="T74" fmla="*/ 756 w 970"/>
                  <a:gd name="T75" fmla="*/ 4 h 64"/>
                  <a:gd name="T76" fmla="*/ 672 w 970"/>
                  <a:gd name="T77" fmla="*/ 2 h 64"/>
                  <a:gd name="T78" fmla="*/ 580 w 970"/>
                  <a:gd name="T79" fmla="*/ 0 h 64"/>
                  <a:gd name="T80" fmla="*/ 482 w 97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0" h="64">
                    <a:moveTo>
                      <a:pt x="482" y="0"/>
                    </a:moveTo>
                    <a:lnTo>
                      <a:pt x="482" y="0"/>
                    </a:lnTo>
                    <a:lnTo>
                      <a:pt x="384" y="0"/>
                    </a:lnTo>
                    <a:lnTo>
                      <a:pt x="294" y="2"/>
                    </a:lnTo>
                    <a:lnTo>
                      <a:pt x="212" y="4"/>
                    </a:lnTo>
                    <a:lnTo>
                      <a:pt x="140" y="8"/>
                    </a:lnTo>
                    <a:lnTo>
                      <a:pt x="82" y="14"/>
                    </a:lnTo>
                    <a:lnTo>
                      <a:pt x="38" y="18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8" y="44"/>
                    </a:lnTo>
                    <a:lnTo>
                      <a:pt x="82" y="50"/>
                    </a:lnTo>
                    <a:lnTo>
                      <a:pt x="140" y="54"/>
                    </a:lnTo>
                    <a:lnTo>
                      <a:pt x="212" y="58"/>
                    </a:lnTo>
                    <a:lnTo>
                      <a:pt x="294" y="60"/>
                    </a:lnTo>
                    <a:lnTo>
                      <a:pt x="384" y="62"/>
                    </a:lnTo>
                    <a:lnTo>
                      <a:pt x="482" y="64"/>
                    </a:lnTo>
                    <a:lnTo>
                      <a:pt x="482" y="64"/>
                    </a:lnTo>
                    <a:lnTo>
                      <a:pt x="580" y="62"/>
                    </a:lnTo>
                    <a:lnTo>
                      <a:pt x="672" y="60"/>
                    </a:lnTo>
                    <a:lnTo>
                      <a:pt x="756" y="58"/>
                    </a:lnTo>
                    <a:lnTo>
                      <a:pt x="828" y="54"/>
                    </a:lnTo>
                    <a:lnTo>
                      <a:pt x="886" y="50"/>
                    </a:lnTo>
                    <a:lnTo>
                      <a:pt x="932" y="44"/>
                    </a:lnTo>
                    <a:lnTo>
                      <a:pt x="960" y="38"/>
                    </a:lnTo>
                    <a:lnTo>
                      <a:pt x="966" y="34"/>
                    </a:lnTo>
                    <a:lnTo>
                      <a:pt x="970" y="32"/>
                    </a:lnTo>
                    <a:lnTo>
                      <a:pt x="970" y="32"/>
                    </a:lnTo>
                    <a:lnTo>
                      <a:pt x="966" y="28"/>
                    </a:lnTo>
                    <a:lnTo>
                      <a:pt x="960" y="24"/>
                    </a:lnTo>
                    <a:lnTo>
                      <a:pt x="932" y="18"/>
                    </a:lnTo>
                    <a:lnTo>
                      <a:pt x="886" y="14"/>
                    </a:lnTo>
                    <a:lnTo>
                      <a:pt x="828" y="8"/>
                    </a:lnTo>
                    <a:lnTo>
                      <a:pt x="756" y="4"/>
                    </a:lnTo>
                    <a:lnTo>
                      <a:pt x="672" y="2"/>
                    </a:lnTo>
                    <a:lnTo>
                      <a:pt x="580" y="0"/>
                    </a:lnTo>
                    <a:lnTo>
                      <a:pt x="4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577"/>
              <p:cNvSpPr>
                <a:spLocks noEditPoints="1"/>
              </p:cNvSpPr>
              <p:nvPr/>
            </p:nvSpPr>
            <p:spPr bwMode="auto">
              <a:xfrm>
                <a:off x="3370" y="4194"/>
                <a:ext cx="960" cy="64"/>
              </a:xfrm>
              <a:custGeom>
                <a:avLst/>
                <a:gdLst>
                  <a:gd name="T0" fmla="*/ 478 w 960"/>
                  <a:gd name="T1" fmla="*/ 64 h 64"/>
                  <a:gd name="T2" fmla="*/ 294 w 960"/>
                  <a:gd name="T3" fmla="*/ 60 h 64"/>
                  <a:gd name="T4" fmla="*/ 144 w 960"/>
                  <a:gd name="T5" fmla="*/ 54 h 64"/>
                  <a:gd name="T6" fmla="*/ 42 w 960"/>
                  <a:gd name="T7" fmla="*/ 44 h 64"/>
                  <a:gd name="T8" fmla="*/ 8 w 960"/>
                  <a:gd name="T9" fmla="*/ 34 h 64"/>
                  <a:gd name="T10" fmla="*/ 6 w 960"/>
                  <a:gd name="T11" fmla="*/ 32 h 64"/>
                  <a:gd name="T12" fmla="*/ 16 w 960"/>
                  <a:gd name="T13" fmla="*/ 24 h 64"/>
                  <a:gd name="T14" fmla="*/ 86 w 960"/>
                  <a:gd name="T15" fmla="*/ 14 h 64"/>
                  <a:gd name="T16" fmla="*/ 214 w 960"/>
                  <a:gd name="T17" fmla="*/ 6 h 64"/>
                  <a:gd name="T18" fmla="*/ 382 w 960"/>
                  <a:gd name="T19" fmla="*/ 0 h 64"/>
                  <a:gd name="T20" fmla="*/ 478 w 960"/>
                  <a:gd name="T21" fmla="*/ 0 h 64"/>
                  <a:gd name="T22" fmla="*/ 664 w 960"/>
                  <a:gd name="T23" fmla="*/ 2 h 64"/>
                  <a:gd name="T24" fmla="*/ 816 w 960"/>
                  <a:gd name="T25" fmla="*/ 8 h 64"/>
                  <a:gd name="T26" fmla="*/ 918 w 960"/>
                  <a:gd name="T27" fmla="*/ 18 h 64"/>
                  <a:gd name="T28" fmla="*/ 952 w 960"/>
                  <a:gd name="T29" fmla="*/ 28 h 64"/>
                  <a:gd name="T30" fmla="*/ 956 w 960"/>
                  <a:gd name="T31" fmla="*/ 32 h 64"/>
                  <a:gd name="T32" fmla="*/ 946 w 960"/>
                  <a:gd name="T33" fmla="*/ 38 h 64"/>
                  <a:gd name="T34" fmla="*/ 874 w 960"/>
                  <a:gd name="T35" fmla="*/ 48 h 64"/>
                  <a:gd name="T36" fmla="*/ 746 w 960"/>
                  <a:gd name="T37" fmla="*/ 58 h 64"/>
                  <a:gd name="T38" fmla="*/ 574 w 960"/>
                  <a:gd name="T39" fmla="*/ 62 h 64"/>
                  <a:gd name="T40" fmla="*/ 478 w 960"/>
                  <a:gd name="T41" fmla="*/ 0 h 64"/>
                  <a:gd name="T42" fmla="*/ 382 w 960"/>
                  <a:gd name="T43" fmla="*/ 0 h 64"/>
                  <a:gd name="T44" fmla="*/ 210 w 960"/>
                  <a:gd name="T45" fmla="*/ 4 h 64"/>
                  <a:gd name="T46" fmla="*/ 82 w 960"/>
                  <a:gd name="T47" fmla="*/ 14 h 64"/>
                  <a:gd name="T48" fmla="*/ 10 w 960"/>
                  <a:gd name="T49" fmla="*/ 24 h 64"/>
                  <a:gd name="T50" fmla="*/ 0 w 960"/>
                  <a:gd name="T51" fmla="*/ 32 h 64"/>
                  <a:gd name="T52" fmla="*/ 2 w 960"/>
                  <a:gd name="T53" fmla="*/ 34 h 64"/>
                  <a:gd name="T54" fmla="*/ 38 w 960"/>
                  <a:gd name="T55" fmla="*/ 44 h 64"/>
                  <a:gd name="T56" fmla="*/ 140 w 960"/>
                  <a:gd name="T57" fmla="*/ 54 h 64"/>
                  <a:gd name="T58" fmla="*/ 292 w 960"/>
                  <a:gd name="T59" fmla="*/ 60 h 64"/>
                  <a:gd name="T60" fmla="*/ 478 w 960"/>
                  <a:gd name="T61" fmla="*/ 64 h 64"/>
                  <a:gd name="T62" fmla="*/ 576 w 960"/>
                  <a:gd name="T63" fmla="*/ 62 h 64"/>
                  <a:gd name="T64" fmla="*/ 748 w 960"/>
                  <a:gd name="T65" fmla="*/ 58 h 64"/>
                  <a:gd name="T66" fmla="*/ 878 w 960"/>
                  <a:gd name="T67" fmla="*/ 48 h 64"/>
                  <a:gd name="T68" fmla="*/ 950 w 960"/>
                  <a:gd name="T69" fmla="*/ 38 h 64"/>
                  <a:gd name="T70" fmla="*/ 960 w 960"/>
                  <a:gd name="T71" fmla="*/ 32 h 64"/>
                  <a:gd name="T72" fmla="*/ 958 w 960"/>
                  <a:gd name="T73" fmla="*/ 28 h 64"/>
                  <a:gd name="T74" fmla="*/ 922 w 960"/>
                  <a:gd name="T75" fmla="*/ 18 h 64"/>
                  <a:gd name="T76" fmla="*/ 820 w 960"/>
                  <a:gd name="T77" fmla="*/ 8 h 64"/>
                  <a:gd name="T78" fmla="*/ 666 w 960"/>
                  <a:gd name="T79" fmla="*/ 2 h 64"/>
                  <a:gd name="T80" fmla="*/ 478 w 96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60" h="64">
                    <a:moveTo>
                      <a:pt x="478" y="64"/>
                    </a:moveTo>
                    <a:lnTo>
                      <a:pt x="478" y="64"/>
                    </a:lnTo>
                    <a:lnTo>
                      <a:pt x="382" y="62"/>
                    </a:lnTo>
                    <a:lnTo>
                      <a:pt x="294" y="60"/>
                    </a:lnTo>
                    <a:lnTo>
                      <a:pt x="214" y="58"/>
                    </a:lnTo>
                    <a:lnTo>
                      <a:pt x="144" y="54"/>
                    </a:lnTo>
                    <a:lnTo>
                      <a:pt x="86" y="48"/>
                    </a:lnTo>
                    <a:lnTo>
                      <a:pt x="42" y="44"/>
                    </a:lnTo>
                    <a:lnTo>
                      <a:pt x="16" y="38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6" y="24"/>
                    </a:lnTo>
                    <a:lnTo>
                      <a:pt x="42" y="18"/>
                    </a:lnTo>
                    <a:lnTo>
                      <a:pt x="86" y="14"/>
                    </a:lnTo>
                    <a:lnTo>
                      <a:pt x="144" y="8"/>
                    </a:lnTo>
                    <a:lnTo>
                      <a:pt x="214" y="6"/>
                    </a:lnTo>
                    <a:lnTo>
                      <a:pt x="294" y="2"/>
                    </a:lnTo>
                    <a:lnTo>
                      <a:pt x="382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74" y="0"/>
                    </a:lnTo>
                    <a:lnTo>
                      <a:pt x="664" y="2"/>
                    </a:lnTo>
                    <a:lnTo>
                      <a:pt x="746" y="6"/>
                    </a:lnTo>
                    <a:lnTo>
                      <a:pt x="816" y="8"/>
                    </a:lnTo>
                    <a:lnTo>
                      <a:pt x="874" y="14"/>
                    </a:lnTo>
                    <a:lnTo>
                      <a:pt x="918" y="18"/>
                    </a:lnTo>
                    <a:lnTo>
                      <a:pt x="946" y="24"/>
                    </a:lnTo>
                    <a:lnTo>
                      <a:pt x="952" y="28"/>
                    </a:lnTo>
                    <a:lnTo>
                      <a:pt x="956" y="32"/>
                    </a:lnTo>
                    <a:lnTo>
                      <a:pt x="956" y="32"/>
                    </a:lnTo>
                    <a:lnTo>
                      <a:pt x="952" y="34"/>
                    </a:lnTo>
                    <a:lnTo>
                      <a:pt x="946" y="38"/>
                    </a:lnTo>
                    <a:lnTo>
                      <a:pt x="918" y="44"/>
                    </a:lnTo>
                    <a:lnTo>
                      <a:pt x="874" y="48"/>
                    </a:lnTo>
                    <a:lnTo>
                      <a:pt x="816" y="54"/>
                    </a:lnTo>
                    <a:lnTo>
                      <a:pt x="746" y="58"/>
                    </a:lnTo>
                    <a:lnTo>
                      <a:pt x="664" y="60"/>
                    </a:lnTo>
                    <a:lnTo>
                      <a:pt x="574" y="62"/>
                    </a:lnTo>
                    <a:lnTo>
                      <a:pt x="478" y="64"/>
                    </a:lnTo>
                    <a:close/>
                    <a:moveTo>
                      <a:pt x="478" y="0"/>
                    </a:moveTo>
                    <a:lnTo>
                      <a:pt x="478" y="0"/>
                    </a:lnTo>
                    <a:lnTo>
                      <a:pt x="382" y="0"/>
                    </a:lnTo>
                    <a:lnTo>
                      <a:pt x="292" y="2"/>
                    </a:lnTo>
                    <a:lnTo>
                      <a:pt x="210" y="4"/>
                    </a:lnTo>
                    <a:lnTo>
                      <a:pt x="140" y="8"/>
                    </a:lnTo>
                    <a:lnTo>
                      <a:pt x="82" y="14"/>
                    </a:lnTo>
                    <a:lnTo>
                      <a:pt x="38" y="18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8" y="44"/>
                    </a:lnTo>
                    <a:lnTo>
                      <a:pt x="82" y="48"/>
                    </a:lnTo>
                    <a:lnTo>
                      <a:pt x="140" y="54"/>
                    </a:lnTo>
                    <a:lnTo>
                      <a:pt x="210" y="58"/>
                    </a:lnTo>
                    <a:lnTo>
                      <a:pt x="292" y="60"/>
                    </a:lnTo>
                    <a:lnTo>
                      <a:pt x="382" y="62"/>
                    </a:lnTo>
                    <a:lnTo>
                      <a:pt x="478" y="64"/>
                    </a:lnTo>
                    <a:lnTo>
                      <a:pt x="478" y="64"/>
                    </a:lnTo>
                    <a:lnTo>
                      <a:pt x="576" y="62"/>
                    </a:lnTo>
                    <a:lnTo>
                      <a:pt x="666" y="60"/>
                    </a:lnTo>
                    <a:lnTo>
                      <a:pt x="748" y="58"/>
                    </a:lnTo>
                    <a:lnTo>
                      <a:pt x="820" y="54"/>
                    </a:lnTo>
                    <a:lnTo>
                      <a:pt x="878" y="48"/>
                    </a:lnTo>
                    <a:lnTo>
                      <a:pt x="922" y="44"/>
                    </a:lnTo>
                    <a:lnTo>
                      <a:pt x="950" y="38"/>
                    </a:lnTo>
                    <a:lnTo>
                      <a:pt x="958" y="34"/>
                    </a:lnTo>
                    <a:lnTo>
                      <a:pt x="960" y="32"/>
                    </a:lnTo>
                    <a:lnTo>
                      <a:pt x="960" y="32"/>
                    </a:lnTo>
                    <a:lnTo>
                      <a:pt x="958" y="28"/>
                    </a:lnTo>
                    <a:lnTo>
                      <a:pt x="950" y="24"/>
                    </a:lnTo>
                    <a:lnTo>
                      <a:pt x="922" y="18"/>
                    </a:lnTo>
                    <a:lnTo>
                      <a:pt x="878" y="14"/>
                    </a:lnTo>
                    <a:lnTo>
                      <a:pt x="820" y="8"/>
                    </a:lnTo>
                    <a:lnTo>
                      <a:pt x="748" y="4"/>
                    </a:lnTo>
                    <a:lnTo>
                      <a:pt x="666" y="2"/>
                    </a:lnTo>
                    <a:lnTo>
                      <a:pt x="576" y="0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9D9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578"/>
              <p:cNvSpPr>
                <a:spLocks/>
              </p:cNvSpPr>
              <p:nvPr/>
            </p:nvSpPr>
            <p:spPr bwMode="auto">
              <a:xfrm>
                <a:off x="3376" y="4194"/>
                <a:ext cx="950" cy="64"/>
              </a:xfrm>
              <a:custGeom>
                <a:avLst/>
                <a:gdLst>
                  <a:gd name="T0" fmla="*/ 472 w 950"/>
                  <a:gd name="T1" fmla="*/ 64 h 64"/>
                  <a:gd name="T2" fmla="*/ 472 w 950"/>
                  <a:gd name="T3" fmla="*/ 64 h 64"/>
                  <a:gd name="T4" fmla="*/ 376 w 950"/>
                  <a:gd name="T5" fmla="*/ 62 h 64"/>
                  <a:gd name="T6" fmla="*/ 288 w 950"/>
                  <a:gd name="T7" fmla="*/ 60 h 64"/>
                  <a:gd name="T8" fmla="*/ 208 w 950"/>
                  <a:gd name="T9" fmla="*/ 58 h 64"/>
                  <a:gd name="T10" fmla="*/ 138 w 950"/>
                  <a:gd name="T11" fmla="*/ 54 h 64"/>
                  <a:gd name="T12" fmla="*/ 80 w 950"/>
                  <a:gd name="T13" fmla="*/ 48 h 64"/>
                  <a:gd name="T14" fmla="*/ 36 w 950"/>
                  <a:gd name="T15" fmla="*/ 44 h 64"/>
                  <a:gd name="T16" fmla="*/ 10 w 950"/>
                  <a:gd name="T17" fmla="*/ 38 h 64"/>
                  <a:gd name="T18" fmla="*/ 2 w 950"/>
                  <a:gd name="T19" fmla="*/ 34 h 64"/>
                  <a:gd name="T20" fmla="*/ 0 w 950"/>
                  <a:gd name="T21" fmla="*/ 32 h 64"/>
                  <a:gd name="T22" fmla="*/ 0 w 950"/>
                  <a:gd name="T23" fmla="*/ 32 h 64"/>
                  <a:gd name="T24" fmla="*/ 2 w 950"/>
                  <a:gd name="T25" fmla="*/ 28 h 64"/>
                  <a:gd name="T26" fmla="*/ 10 w 950"/>
                  <a:gd name="T27" fmla="*/ 24 h 64"/>
                  <a:gd name="T28" fmla="*/ 36 w 950"/>
                  <a:gd name="T29" fmla="*/ 18 h 64"/>
                  <a:gd name="T30" fmla="*/ 80 w 950"/>
                  <a:gd name="T31" fmla="*/ 14 h 64"/>
                  <a:gd name="T32" fmla="*/ 138 w 950"/>
                  <a:gd name="T33" fmla="*/ 8 h 64"/>
                  <a:gd name="T34" fmla="*/ 208 w 950"/>
                  <a:gd name="T35" fmla="*/ 6 h 64"/>
                  <a:gd name="T36" fmla="*/ 288 w 950"/>
                  <a:gd name="T37" fmla="*/ 2 h 64"/>
                  <a:gd name="T38" fmla="*/ 376 w 950"/>
                  <a:gd name="T39" fmla="*/ 0 h 64"/>
                  <a:gd name="T40" fmla="*/ 472 w 950"/>
                  <a:gd name="T41" fmla="*/ 0 h 64"/>
                  <a:gd name="T42" fmla="*/ 472 w 950"/>
                  <a:gd name="T43" fmla="*/ 0 h 64"/>
                  <a:gd name="T44" fmla="*/ 568 w 950"/>
                  <a:gd name="T45" fmla="*/ 0 h 64"/>
                  <a:gd name="T46" fmla="*/ 658 w 950"/>
                  <a:gd name="T47" fmla="*/ 2 h 64"/>
                  <a:gd name="T48" fmla="*/ 740 w 950"/>
                  <a:gd name="T49" fmla="*/ 6 h 64"/>
                  <a:gd name="T50" fmla="*/ 810 w 950"/>
                  <a:gd name="T51" fmla="*/ 8 h 64"/>
                  <a:gd name="T52" fmla="*/ 868 w 950"/>
                  <a:gd name="T53" fmla="*/ 14 h 64"/>
                  <a:gd name="T54" fmla="*/ 912 w 950"/>
                  <a:gd name="T55" fmla="*/ 18 h 64"/>
                  <a:gd name="T56" fmla="*/ 940 w 950"/>
                  <a:gd name="T57" fmla="*/ 24 h 64"/>
                  <a:gd name="T58" fmla="*/ 946 w 950"/>
                  <a:gd name="T59" fmla="*/ 28 h 64"/>
                  <a:gd name="T60" fmla="*/ 950 w 950"/>
                  <a:gd name="T61" fmla="*/ 32 h 64"/>
                  <a:gd name="T62" fmla="*/ 950 w 950"/>
                  <a:gd name="T63" fmla="*/ 32 h 64"/>
                  <a:gd name="T64" fmla="*/ 946 w 950"/>
                  <a:gd name="T65" fmla="*/ 34 h 64"/>
                  <a:gd name="T66" fmla="*/ 940 w 950"/>
                  <a:gd name="T67" fmla="*/ 38 h 64"/>
                  <a:gd name="T68" fmla="*/ 912 w 950"/>
                  <a:gd name="T69" fmla="*/ 44 h 64"/>
                  <a:gd name="T70" fmla="*/ 868 w 950"/>
                  <a:gd name="T71" fmla="*/ 48 h 64"/>
                  <a:gd name="T72" fmla="*/ 810 w 950"/>
                  <a:gd name="T73" fmla="*/ 54 h 64"/>
                  <a:gd name="T74" fmla="*/ 740 w 950"/>
                  <a:gd name="T75" fmla="*/ 58 h 64"/>
                  <a:gd name="T76" fmla="*/ 658 w 950"/>
                  <a:gd name="T77" fmla="*/ 60 h 64"/>
                  <a:gd name="T78" fmla="*/ 568 w 950"/>
                  <a:gd name="T79" fmla="*/ 62 h 64"/>
                  <a:gd name="T80" fmla="*/ 472 w 950"/>
                  <a:gd name="T8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0" h="64">
                    <a:moveTo>
                      <a:pt x="472" y="64"/>
                    </a:moveTo>
                    <a:lnTo>
                      <a:pt x="472" y="64"/>
                    </a:lnTo>
                    <a:lnTo>
                      <a:pt x="376" y="62"/>
                    </a:lnTo>
                    <a:lnTo>
                      <a:pt x="288" y="60"/>
                    </a:lnTo>
                    <a:lnTo>
                      <a:pt x="208" y="58"/>
                    </a:lnTo>
                    <a:lnTo>
                      <a:pt x="138" y="54"/>
                    </a:lnTo>
                    <a:lnTo>
                      <a:pt x="80" y="48"/>
                    </a:lnTo>
                    <a:lnTo>
                      <a:pt x="36" y="44"/>
                    </a:lnTo>
                    <a:lnTo>
                      <a:pt x="10" y="38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10" y="24"/>
                    </a:lnTo>
                    <a:lnTo>
                      <a:pt x="36" y="18"/>
                    </a:lnTo>
                    <a:lnTo>
                      <a:pt x="80" y="14"/>
                    </a:lnTo>
                    <a:lnTo>
                      <a:pt x="138" y="8"/>
                    </a:lnTo>
                    <a:lnTo>
                      <a:pt x="208" y="6"/>
                    </a:lnTo>
                    <a:lnTo>
                      <a:pt x="288" y="2"/>
                    </a:lnTo>
                    <a:lnTo>
                      <a:pt x="376" y="0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568" y="0"/>
                    </a:lnTo>
                    <a:lnTo>
                      <a:pt x="658" y="2"/>
                    </a:lnTo>
                    <a:lnTo>
                      <a:pt x="740" y="6"/>
                    </a:lnTo>
                    <a:lnTo>
                      <a:pt x="810" y="8"/>
                    </a:lnTo>
                    <a:lnTo>
                      <a:pt x="868" y="14"/>
                    </a:lnTo>
                    <a:lnTo>
                      <a:pt x="912" y="18"/>
                    </a:lnTo>
                    <a:lnTo>
                      <a:pt x="940" y="24"/>
                    </a:lnTo>
                    <a:lnTo>
                      <a:pt x="946" y="28"/>
                    </a:lnTo>
                    <a:lnTo>
                      <a:pt x="950" y="32"/>
                    </a:lnTo>
                    <a:lnTo>
                      <a:pt x="950" y="32"/>
                    </a:lnTo>
                    <a:lnTo>
                      <a:pt x="946" y="34"/>
                    </a:lnTo>
                    <a:lnTo>
                      <a:pt x="940" y="38"/>
                    </a:lnTo>
                    <a:lnTo>
                      <a:pt x="912" y="44"/>
                    </a:lnTo>
                    <a:lnTo>
                      <a:pt x="868" y="48"/>
                    </a:lnTo>
                    <a:lnTo>
                      <a:pt x="810" y="54"/>
                    </a:lnTo>
                    <a:lnTo>
                      <a:pt x="740" y="58"/>
                    </a:lnTo>
                    <a:lnTo>
                      <a:pt x="658" y="60"/>
                    </a:lnTo>
                    <a:lnTo>
                      <a:pt x="568" y="62"/>
                    </a:lnTo>
                    <a:lnTo>
                      <a:pt x="472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579"/>
              <p:cNvSpPr>
                <a:spLocks/>
              </p:cNvSpPr>
              <p:nvPr/>
            </p:nvSpPr>
            <p:spPr bwMode="auto">
              <a:xfrm>
                <a:off x="3370" y="4194"/>
                <a:ext cx="960" cy="64"/>
              </a:xfrm>
              <a:custGeom>
                <a:avLst/>
                <a:gdLst>
                  <a:gd name="T0" fmla="*/ 478 w 960"/>
                  <a:gd name="T1" fmla="*/ 0 h 64"/>
                  <a:gd name="T2" fmla="*/ 478 w 960"/>
                  <a:gd name="T3" fmla="*/ 0 h 64"/>
                  <a:gd name="T4" fmla="*/ 382 w 960"/>
                  <a:gd name="T5" fmla="*/ 0 h 64"/>
                  <a:gd name="T6" fmla="*/ 292 w 960"/>
                  <a:gd name="T7" fmla="*/ 2 h 64"/>
                  <a:gd name="T8" fmla="*/ 210 w 960"/>
                  <a:gd name="T9" fmla="*/ 4 h 64"/>
                  <a:gd name="T10" fmla="*/ 140 w 960"/>
                  <a:gd name="T11" fmla="*/ 8 h 64"/>
                  <a:gd name="T12" fmla="*/ 82 w 960"/>
                  <a:gd name="T13" fmla="*/ 14 h 64"/>
                  <a:gd name="T14" fmla="*/ 38 w 960"/>
                  <a:gd name="T15" fmla="*/ 18 h 64"/>
                  <a:gd name="T16" fmla="*/ 10 w 960"/>
                  <a:gd name="T17" fmla="*/ 24 h 64"/>
                  <a:gd name="T18" fmla="*/ 2 w 960"/>
                  <a:gd name="T19" fmla="*/ 28 h 64"/>
                  <a:gd name="T20" fmla="*/ 0 w 960"/>
                  <a:gd name="T21" fmla="*/ 32 h 64"/>
                  <a:gd name="T22" fmla="*/ 0 w 960"/>
                  <a:gd name="T23" fmla="*/ 32 h 64"/>
                  <a:gd name="T24" fmla="*/ 2 w 960"/>
                  <a:gd name="T25" fmla="*/ 34 h 64"/>
                  <a:gd name="T26" fmla="*/ 10 w 960"/>
                  <a:gd name="T27" fmla="*/ 38 h 64"/>
                  <a:gd name="T28" fmla="*/ 38 w 960"/>
                  <a:gd name="T29" fmla="*/ 44 h 64"/>
                  <a:gd name="T30" fmla="*/ 82 w 960"/>
                  <a:gd name="T31" fmla="*/ 48 h 64"/>
                  <a:gd name="T32" fmla="*/ 140 w 960"/>
                  <a:gd name="T33" fmla="*/ 54 h 64"/>
                  <a:gd name="T34" fmla="*/ 210 w 960"/>
                  <a:gd name="T35" fmla="*/ 58 h 64"/>
                  <a:gd name="T36" fmla="*/ 292 w 960"/>
                  <a:gd name="T37" fmla="*/ 60 h 64"/>
                  <a:gd name="T38" fmla="*/ 382 w 960"/>
                  <a:gd name="T39" fmla="*/ 62 h 64"/>
                  <a:gd name="T40" fmla="*/ 478 w 960"/>
                  <a:gd name="T41" fmla="*/ 64 h 64"/>
                  <a:gd name="T42" fmla="*/ 478 w 960"/>
                  <a:gd name="T43" fmla="*/ 64 h 64"/>
                  <a:gd name="T44" fmla="*/ 576 w 960"/>
                  <a:gd name="T45" fmla="*/ 62 h 64"/>
                  <a:gd name="T46" fmla="*/ 666 w 960"/>
                  <a:gd name="T47" fmla="*/ 60 h 64"/>
                  <a:gd name="T48" fmla="*/ 748 w 960"/>
                  <a:gd name="T49" fmla="*/ 58 h 64"/>
                  <a:gd name="T50" fmla="*/ 820 w 960"/>
                  <a:gd name="T51" fmla="*/ 54 h 64"/>
                  <a:gd name="T52" fmla="*/ 878 w 960"/>
                  <a:gd name="T53" fmla="*/ 48 h 64"/>
                  <a:gd name="T54" fmla="*/ 922 w 960"/>
                  <a:gd name="T55" fmla="*/ 44 h 64"/>
                  <a:gd name="T56" fmla="*/ 950 w 960"/>
                  <a:gd name="T57" fmla="*/ 38 h 64"/>
                  <a:gd name="T58" fmla="*/ 958 w 960"/>
                  <a:gd name="T59" fmla="*/ 34 h 64"/>
                  <a:gd name="T60" fmla="*/ 960 w 960"/>
                  <a:gd name="T61" fmla="*/ 32 h 64"/>
                  <a:gd name="T62" fmla="*/ 960 w 960"/>
                  <a:gd name="T63" fmla="*/ 32 h 64"/>
                  <a:gd name="T64" fmla="*/ 958 w 960"/>
                  <a:gd name="T65" fmla="*/ 28 h 64"/>
                  <a:gd name="T66" fmla="*/ 950 w 960"/>
                  <a:gd name="T67" fmla="*/ 24 h 64"/>
                  <a:gd name="T68" fmla="*/ 922 w 960"/>
                  <a:gd name="T69" fmla="*/ 18 h 64"/>
                  <a:gd name="T70" fmla="*/ 878 w 960"/>
                  <a:gd name="T71" fmla="*/ 14 h 64"/>
                  <a:gd name="T72" fmla="*/ 820 w 960"/>
                  <a:gd name="T73" fmla="*/ 8 h 64"/>
                  <a:gd name="T74" fmla="*/ 748 w 960"/>
                  <a:gd name="T75" fmla="*/ 4 h 64"/>
                  <a:gd name="T76" fmla="*/ 666 w 960"/>
                  <a:gd name="T77" fmla="*/ 2 h 64"/>
                  <a:gd name="T78" fmla="*/ 576 w 960"/>
                  <a:gd name="T79" fmla="*/ 0 h 64"/>
                  <a:gd name="T80" fmla="*/ 478 w 96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60" h="64">
                    <a:moveTo>
                      <a:pt x="478" y="0"/>
                    </a:moveTo>
                    <a:lnTo>
                      <a:pt x="478" y="0"/>
                    </a:lnTo>
                    <a:lnTo>
                      <a:pt x="382" y="0"/>
                    </a:lnTo>
                    <a:lnTo>
                      <a:pt x="292" y="2"/>
                    </a:lnTo>
                    <a:lnTo>
                      <a:pt x="210" y="4"/>
                    </a:lnTo>
                    <a:lnTo>
                      <a:pt x="140" y="8"/>
                    </a:lnTo>
                    <a:lnTo>
                      <a:pt x="82" y="14"/>
                    </a:lnTo>
                    <a:lnTo>
                      <a:pt x="38" y="18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8" y="44"/>
                    </a:lnTo>
                    <a:lnTo>
                      <a:pt x="82" y="48"/>
                    </a:lnTo>
                    <a:lnTo>
                      <a:pt x="140" y="54"/>
                    </a:lnTo>
                    <a:lnTo>
                      <a:pt x="210" y="58"/>
                    </a:lnTo>
                    <a:lnTo>
                      <a:pt x="292" y="60"/>
                    </a:lnTo>
                    <a:lnTo>
                      <a:pt x="382" y="62"/>
                    </a:lnTo>
                    <a:lnTo>
                      <a:pt x="478" y="64"/>
                    </a:lnTo>
                    <a:lnTo>
                      <a:pt x="478" y="64"/>
                    </a:lnTo>
                    <a:lnTo>
                      <a:pt x="576" y="62"/>
                    </a:lnTo>
                    <a:lnTo>
                      <a:pt x="666" y="60"/>
                    </a:lnTo>
                    <a:lnTo>
                      <a:pt x="748" y="58"/>
                    </a:lnTo>
                    <a:lnTo>
                      <a:pt x="820" y="54"/>
                    </a:lnTo>
                    <a:lnTo>
                      <a:pt x="878" y="48"/>
                    </a:lnTo>
                    <a:lnTo>
                      <a:pt x="922" y="44"/>
                    </a:lnTo>
                    <a:lnTo>
                      <a:pt x="950" y="38"/>
                    </a:lnTo>
                    <a:lnTo>
                      <a:pt x="958" y="34"/>
                    </a:lnTo>
                    <a:lnTo>
                      <a:pt x="960" y="32"/>
                    </a:lnTo>
                    <a:lnTo>
                      <a:pt x="960" y="32"/>
                    </a:lnTo>
                    <a:lnTo>
                      <a:pt x="958" y="28"/>
                    </a:lnTo>
                    <a:lnTo>
                      <a:pt x="950" y="24"/>
                    </a:lnTo>
                    <a:lnTo>
                      <a:pt x="922" y="18"/>
                    </a:lnTo>
                    <a:lnTo>
                      <a:pt x="878" y="14"/>
                    </a:lnTo>
                    <a:lnTo>
                      <a:pt x="820" y="8"/>
                    </a:lnTo>
                    <a:lnTo>
                      <a:pt x="748" y="4"/>
                    </a:lnTo>
                    <a:lnTo>
                      <a:pt x="666" y="2"/>
                    </a:lnTo>
                    <a:lnTo>
                      <a:pt x="576" y="0"/>
                    </a:lnTo>
                    <a:lnTo>
                      <a:pt x="4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580"/>
              <p:cNvSpPr>
                <a:spLocks noEditPoints="1"/>
              </p:cNvSpPr>
              <p:nvPr/>
            </p:nvSpPr>
            <p:spPr bwMode="auto">
              <a:xfrm>
                <a:off x="3376" y="4194"/>
                <a:ext cx="950" cy="64"/>
              </a:xfrm>
              <a:custGeom>
                <a:avLst/>
                <a:gdLst>
                  <a:gd name="T0" fmla="*/ 472 w 950"/>
                  <a:gd name="T1" fmla="*/ 62 h 64"/>
                  <a:gd name="T2" fmla="*/ 290 w 950"/>
                  <a:gd name="T3" fmla="*/ 60 h 64"/>
                  <a:gd name="T4" fmla="*/ 140 w 950"/>
                  <a:gd name="T5" fmla="*/ 54 h 64"/>
                  <a:gd name="T6" fmla="*/ 42 w 950"/>
                  <a:gd name="T7" fmla="*/ 44 h 64"/>
                  <a:gd name="T8" fmla="*/ 8 w 950"/>
                  <a:gd name="T9" fmla="*/ 34 h 64"/>
                  <a:gd name="T10" fmla="*/ 4 w 950"/>
                  <a:gd name="T11" fmla="*/ 32 h 64"/>
                  <a:gd name="T12" fmla="*/ 14 w 950"/>
                  <a:gd name="T13" fmla="*/ 26 h 64"/>
                  <a:gd name="T14" fmla="*/ 84 w 950"/>
                  <a:gd name="T15" fmla="*/ 14 h 64"/>
                  <a:gd name="T16" fmla="*/ 210 w 950"/>
                  <a:gd name="T17" fmla="*/ 6 h 64"/>
                  <a:gd name="T18" fmla="*/ 378 w 950"/>
                  <a:gd name="T19" fmla="*/ 0 h 64"/>
                  <a:gd name="T20" fmla="*/ 472 w 950"/>
                  <a:gd name="T21" fmla="*/ 0 h 64"/>
                  <a:gd name="T22" fmla="*/ 656 w 950"/>
                  <a:gd name="T23" fmla="*/ 2 h 64"/>
                  <a:gd name="T24" fmla="*/ 806 w 950"/>
                  <a:gd name="T25" fmla="*/ 10 h 64"/>
                  <a:gd name="T26" fmla="*/ 908 w 950"/>
                  <a:gd name="T27" fmla="*/ 20 h 64"/>
                  <a:gd name="T28" fmla="*/ 942 w 950"/>
                  <a:gd name="T29" fmla="*/ 28 h 64"/>
                  <a:gd name="T30" fmla="*/ 944 w 950"/>
                  <a:gd name="T31" fmla="*/ 32 h 64"/>
                  <a:gd name="T32" fmla="*/ 934 w 950"/>
                  <a:gd name="T33" fmla="*/ 38 h 64"/>
                  <a:gd name="T34" fmla="*/ 864 w 950"/>
                  <a:gd name="T35" fmla="*/ 48 h 64"/>
                  <a:gd name="T36" fmla="*/ 736 w 950"/>
                  <a:gd name="T37" fmla="*/ 58 h 64"/>
                  <a:gd name="T38" fmla="*/ 568 w 950"/>
                  <a:gd name="T39" fmla="*/ 62 h 64"/>
                  <a:gd name="T40" fmla="*/ 472 w 950"/>
                  <a:gd name="T41" fmla="*/ 0 h 64"/>
                  <a:gd name="T42" fmla="*/ 376 w 950"/>
                  <a:gd name="T43" fmla="*/ 0 h 64"/>
                  <a:gd name="T44" fmla="*/ 208 w 950"/>
                  <a:gd name="T45" fmla="*/ 6 h 64"/>
                  <a:gd name="T46" fmla="*/ 80 w 950"/>
                  <a:gd name="T47" fmla="*/ 14 h 64"/>
                  <a:gd name="T48" fmla="*/ 10 w 950"/>
                  <a:gd name="T49" fmla="*/ 24 h 64"/>
                  <a:gd name="T50" fmla="*/ 0 w 950"/>
                  <a:gd name="T51" fmla="*/ 32 h 64"/>
                  <a:gd name="T52" fmla="*/ 2 w 950"/>
                  <a:gd name="T53" fmla="*/ 34 h 64"/>
                  <a:gd name="T54" fmla="*/ 36 w 950"/>
                  <a:gd name="T55" fmla="*/ 44 h 64"/>
                  <a:gd name="T56" fmla="*/ 138 w 950"/>
                  <a:gd name="T57" fmla="*/ 54 h 64"/>
                  <a:gd name="T58" fmla="*/ 288 w 950"/>
                  <a:gd name="T59" fmla="*/ 60 h 64"/>
                  <a:gd name="T60" fmla="*/ 472 w 950"/>
                  <a:gd name="T61" fmla="*/ 64 h 64"/>
                  <a:gd name="T62" fmla="*/ 568 w 950"/>
                  <a:gd name="T63" fmla="*/ 62 h 64"/>
                  <a:gd name="T64" fmla="*/ 740 w 950"/>
                  <a:gd name="T65" fmla="*/ 58 h 64"/>
                  <a:gd name="T66" fmla="*/ 868 w 950"/>
                  <a:gd name="T67" fmla="*/ 48 h 64"/>
                  <a:gd name="T68" fmla="*/ 940 w 950"/>
                  <a:gd name="T69" fmla="*/ 38 h 64"/>
                  <a:gd name="T70" fmla="*/ 950 w 950"/>
                  <a:gd name="T71" fmla="*/ 32 h 64"/>
                  <a:gd name="T72" fmla="*/ 946 w 950"/>
                  <a:gd name="T73" fmla="*/ 28 h 64"/>
                  <a:gd name="T74" fmla="*/ 912 w 950"/>
                  <a:gd name="T75" fmla="*/ 18 h 64"/>
                  <a:gd name="T76" fmla="*/ 810 w 950"/>
                  <a:gd name="T77" fmla="*/ 8 h 64"/>
                  <a:gd name="T78" fmla="*/ 658 w 950"/>
                  <a:gd name="T79" fmla="*/ 2 h 64"/>
                  <a:gd name="T80" fmla="*/ 472 w 95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0" h="64">
                    <a:moveTo>
                      <a:pt x="472" y="62"/>
                    </a:moveTo>
                    <a:lnTo>
                      <a:pt x="472" y="62"/>
                    </a:lnTo>
                    <a:lnTo>
                      <a:pt x="378" y="62"/>
                    </a:lnTo>
                    <a:lnTo>
                      <a:pt x="290" y="60"/>
                    </a:lnTo>
                    <a:lnTo>
                      <a:pt x="210" y="58"/>
                    </a:lnTo>
                    <a:lnTo>
                      <a:pt x="140" y="54"/>
                    </a:lnTo>
                    <a:lnTo>
                      <a:pt x="84" y="48"/>
                    </a:lnTo>
                    <a:lnTo>
                      <a:pt x="42" y="44"/>
                    </a:lnTo>
                    <a:lnTo>
                      <a:pt x="14" y="38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8" y="28"/>
                    </a:lnTo>
                    <a:lnTo>
                      <a:pt x="14" y="26"/>
                    </a:lnTo>
                    <a:lnTo>
                      <a:pt x="42" y="20"/>
                    </a:lnTo>
                    <a:lnTo>
                      <a:pt x="84" y="14"/>
                    </a:lnTo>
                    <a:lnTo>
                      <a:pt x="140" y="10"/>
                    </a:lnTo>
                    <a:lnTo>
                      <a:pt x="210" y="6"/>
                    </a:lnTo>
                    <a:lnTo>
                      <a:pt x="290" y="2"/>
                    </a:lnTo>
                    <a:lnTo>
                      <a:pt x="378" y="0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568" y="0"/>
                    </a:lnTo>
                    <a:lnTo>
                      <a:pt x="656" y="2"/>
                    </a:lnTo>
                    <a:lnTo>
                      <a:pt x="736" y="6"/>
                    </a:lnTo>
                    <a:lnTo>
                      <a:pt x="806" y="10"/>
                    </a:lnTo>
                    <a:lnTo>
                      <a:pt x="864" y="14"/>
                    </a:lnTo>
                    <a:lnTo>
                      <a:pt x="908" y="20"/>
                    </a:lnTo>
                    <a:lnTo>
                      <a:pt x="934" y="26"/>
                    </a:lnTo>
                    <a:lnTo>
                      <a:pt x="942" y="28"/>
                    </a:lnTo>
                    <a:lnTo>
                      <a:pt x="944" y="32"/>
                    </a:lnTo>
                    <a:lnTo>
                      <a:pt x="944" y="32"/>
                    </a:lnTo>
                    <a:lnTo>
                      <a:pt x="942" y="34"/>
                    </a:lnTo>
                    <a:lnTo>
                      <a:pt x="934" y="38"/>
                    </a:lnTo>
                    <a:lnTo>
                      <a:pt x="908" y="44"/>
                    </a:lnTo>
                    <a:lnTo>
                      <a:pt x="864" y="48"/>
                    </a:lnTo>
                    <a:lnTo>
                      <a:pt x="806" y="54"/>
                    </a:lnTo>
                    <a:lnTo>
                      <a:pt x="736" y="58"/>
                    </a:lnTo>
                    <a:lnTo>
                      <a:pt x="656" y="60"/>
                    </a:lnTo>
                    <a:lnTo>
                      <a:pt x="568" y="62"/>
                    </a:lnTo>
                    <a:lnTo>
                      <a:pt x="472" y="62"/>
                    </a:lnTo>
                    <a:close/>
                    <a:moveTo>
                      <a:pt x="472" y="0"/>
                    </a:moveTo>
                    <a:lnTo>
                      <a:pt x="472" y="0"/>
                    </a:lnTo>
                    <a:lnTo>
                      <a:pt x="376" y="0"/>
                    </a:lnTo>
                    <a:lnTo>
                      <a:pt x="288" y="2"/>
                    </a:lnTo>
                    <a:lnTo>
                      <a:pt x="208" y="6"/>
                    </a:lnTo>
                    <a:lnTo>
                      <a:pt x="138" y="8"/>
                    </a:lnTo>
                    <a:lnTo>
                      <a:pt x="80" y="14"/>
                    </a:lnTo>
                    <a:lnTo>
                      <a:pt x="36" y="18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6" y="44"/>
                    </a:lnTo>
                    <a:lnTo>
                      <a:pt x="80" y="48"/>
                    </a:lnTo>
                    <a:lnTo>
                      <a:pt x="138" y="54"/>
                    </a:lnTo>
                    <a:lnTo>
                      <a:pt x="208" y="58"/>
                    </a:lnTo>
                    <a:lnTo>
                      <a:pt x="288" y="60"/>
                    </a:lnTo>
                    <a:lnTo>
                      <a:pt x="376" y="62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568" y="62"/>
                    </a:lnTo>
                    <a:lnTo>
                      <a:pt x="658" y="60"/>
                    </a:lnTo>
                    <a:lnTo>
                      <a:pt x="740" y="58"/>
                    </a:lnTo>
                    <a:lnTo>
                      <a:pt x="810" y="54"/>
                    </a:lnTo>
                    <a:lnTo>
                      <a:pt x="868" y="48"/>
                    </a:lnTo>
                    <a:lnTo>
                      <a:pt x="912" y="44"/>
                    </a:lnTo>
                    <a:lnTo>
                      <a:pt x="940" y="38"/>
                    </a:lnTo>
                    <a:lnTo>
                      <a:pt x="946" y="34"/>
                    </a:lnTo>
                    <a:lnTo>
                      <a:pt x="950" y="32"/>
                    </a:lnTo>
                    <a:lnTo>
                      <a:pt x="950" y="32"/>
                    </a:lnTo>
                    <a:lnTo>
                      <a:pt x="946" y="28"/>
                    </a:lnTo>
                    <a:lnTo>
                      <a:pt x="940" y="24"/>
                    </a:lnTo>
                    <a:lnTo>
                      <a:pt x="912" y="18"/>
                    </a:lnTo>
                    <a:lnTo>
                      <a:pt x="868" y="14"/>
                    </a:lnTo>
                    <a:lnTo>
                      <a:pt x="810" y="8"/>
                    </a:lnTo>
                    <a:lnTo>
                      <a:pt x="740" y="6"/>
                    </a:lnTo>
                    <a:lnTo>
                      <a:pt x="658" y="2"/>
                    </a:lnTo>
                    <a:lnTo>
                      <a:pt x="568" y="0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9C9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581"/>
              <p:cNvSpPr>
                <a:spLocks/>
              </p:cNvSpPr>
              <p:nvPr/>
            </p:nvSpPr>
            <p:spPr bwMode="auto">
              <a:xfrm>
                <a:off x="3380" y="4194"/>
                <a:ext cx="940" cy="62"/>
              </a:xfrm>
              <a:custGeom>
                <a:avLst/>
                <a:gdLst>
                  <a:gd name="T0" fmla="*/ 468 w 940"/>
                  <a:gd name="T1" fmla="*/ 62 h 62"/>
                  <a:gd name="T2" fmla="*/ 468 w 940"/>
                  <a:gd name="T3" fmla="*/ 62 h 62"/>
                  <a:gd name="T4" fmla="*/ 374 w 940"/>
                  <a:gd name="T5" fmla="*/ 62 h 62"/>
                  <a:gd name="T6" fmla="*/ 286 w 940"/>
                  <a:gd name="T7" fmla="*/ 60 h 62"/>
                  <a:gd name="T8" fmla="*/ 206 w 940"/>
                  <a:gd name="T9" fmla="*/ 58 h 62"/>
                  <a:gd name="T10" fmla="*/ 136 w 940"/>
                  <a:gd name="T11" fmla="*/ 54 h 62"/>
                  <a:gd name="T12" fmla="*/ 80 w 940"/>
                  <a:gd name="T13" fmla="*/ 48 h 62"/>
                  <a:gd name="T14" fmla="*/ 38 w 940"/>
                  <a:gd name="T15" fmla="*/ 44 h 62"/>
                  <a:gd name="T16" fmla="*/ 10 w 940"/>
                  <a:gd name="T17" fmla="*/ 38 h 62"/>
                  <a:gd name="T18" fmla="*/ 4 w 940"/>
                  <a:gd name="T19" fmla="*/ 34 h 62"/>
                  <a:gd name="T20" fmla="*/ 0 w 940"/>
                  <a:gd name="T21" fmla="*/ 32 h 62"/>
                  <a:gd name="T22" fmla="*/ 0 w 940"/>
                  <a:gd name="T23" fmla="*/ 32 h 62"/>
                  <a:gd name="T24" fmla="*/ 4 w 940"/>
                  <a:gd name="T25" fmla="*/ 28 h 62"/>
                  <a:gd name="T26" fmla="*/ 10 w 940"/>
                  <a:gd name="T27" fmla="*/ 26 h 62"/>
                  <a:gd name="T28" fmla="*/ 38 w 940"/>
                  <a:gd name="T29" fmla="*/ 20 h 62"/>
                  <a:gd name="T30" fmla="*/ 80 w 940"/>
                  <a:gd name="T31" fmla="*/ 14 h 62"/>
                  <a:gd name="T32" fmla="*/ 136 w 940"/>
                  <a:gd name="T33" fmla="*/ 10 h 62"/>
                  <a:gd name="T34" fmla="*/ 206 w 940"/>
                  <a:gd name="T35" fmla="*/ 6 h 62"/>
                  <a:gd name="T36" fmla="*/ 286 w 940"/>
                  <a:gd name="T37" fmla="*/ 2 h 62"/>
                  <a:gd name="T38" fmla="*/ 374 w 940"/>
                  <a:gd name="T39" fmla="*/ 0 h 62"/>
                  <a:gd name="T40" fmla="*/ 468 w 940"/>
                  <a:gd name="T41" fmla="*/ 0 h 62"/>
                  <a:gd name="T42" fmla="*/ 468 w 940"/>
                  <a:gd name="T43" fmla="*/ 0 h 62"/>
                  <a:gd name="T44" fmla="*/ 564 w 940"/>
                  <a:gd name="T45" fmla="*/ 0 h 62"/>
                  <a:gd name="T46" fmla="*/ 652 w 940"/>
                  <a:gd name="T47" fmla="*/ 2 h 62"/>
                  <a:gd name="T48" fmla="*/ 732 w 940"/>
                  <a:gd name="T49" fmla="*/ 6 h 62"/>
                  <a:gd name="T50" fmla="*/ 802 w 940"/>
                  <a:gd name="T51" fmla="*/ 10 h 62"/>
                  <a:gd name="T52" fmla="*/ 860 w 940"/>
                  <a:gd name="T53" fmla="*/ 14 h 62"/>
                  <a:gd name="T54" fmla="*/ 904 w 940"/>
                  <a:gd name="T55" fmla="*/ 20 h 62"/>
                  <a:gd name="T56" fmla="*/ 930 w 940"/>
                  <a:gd name="T57" fmla="*/ 26 h 62"/>
                  <a:gd name="T58" fmla="*/ 938 w 940"/>
                  <a:gd name="T59" fmla="*/ 28 h 62"/>
                  <a:gd name="T60" fmla="*/ 940 w 940"/>
                  <a:gd name="T61" fmla="*/ 32 h 62"/>
                  <a:gd name="T62" fmla="*/ 940 w 940"/>
                  <a:gd name="T63" fmla="*/ 32 h 62"/>
                  <a:gd name="T64" fmla="*/ 938 w 940"/>
                  <a:gd name="T65" fmla="*/ 34 h 62"/>
                  <a:gd name="T66" fmla="*/ 930 w 940"/>
                  <a:gd name="T67" fmla="*/ 38 h 62"/>
                  <a:gd name="T68" fmla="*/ 904 w 940"/>
                  <a:gd name="T69" fmla="*/ 44 h 62"/>
                  <a:gd name="T70" fmla="*/ 860 w 940"/>
                  <a:gd name="T71" fmla="*/ 48 h 62"/>
                  <a:gd name="T72" fmla="*/ 802 w 940"/>
                  <a:gd name="T73" fmla="*/ 54 h 62"/>
                  <a:gd name="T74" fmla="*/ 732 w 940"/>
                  <a:gd name="T75" fmla="*/ 58 h 62"/>
                  <a:gd name="T76" fmla="*/ 652 w 940"/>
                  <a:gd name="T77" fmla="*/ 60 h 62"/>
                  <a:gd name="T78" fmla="*/ 564 w 940"/>
                  <a:gd name="T79" fmla="*/ 62 h 62"/>
                  <a:gd name="T80" fmla="*/ 468 w 940"/>
                  <a:gd name="T8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0" h="62">
                    <a:moveTo>
                      <a:pt x="468" y="62"/>
                    </a:moveTo>
                    <a:lnTo>
                      <a:pt x="468" y="62"/>
                    </a:lnTo>
                    <a:lnTo>
                      <a:pt x="374" y="62"/>
                    </a:lnTo>
                    <a:lnTo>
                      <a:pt x="286" y="60"/>
                    </a:lnTo>
                    <a:lnTo>
                      <a:pt x="206" y="58"/>
                    </a:lnTo>
                    <a:lnTo>
                      <a:pt x="136" y="54"/>
                    </a:lnTo>
                    <a:lnTo>
                      <a:pt x="80" y="48"/>
                    </a:lnTo>
                    <a:lnTo>
                      <a:pt x="38" y="44"/>
                    </a:lnTo>
                    <a:lnTo>
                      <a:pt x="10" y="38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0" y="26"/>
                    </a:lnTo>
                    <a:lnTo>
                      <a:pt x="38" y="20"/>
                    </a:lnTo>
                    <a:lnTo>
                      <a:pt x="80" y="14"/>
                    </a:lnTo>
                    <a:lnTo>
                      <a:pt x="136" y="10"/>
                    </a:lnTo>
                    <a:lnTo>
                      <a:pt x="206" y="6"/>
                    </a:lnTo>
                    <a:lnTo>
                      <a:pt x="286" y="2"/>
                    </a:lnTo>
                    <a:lnTo>
                      <a:pt x="374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564" y="0"/>
                    </a:lnTo>
                    <a:lnTo>
                      <a:pt x="652" y="2"/>
                    </a:lnTo>
                    <a:lnTo>
                      <a:pt x="732" y="6"/>
                    </a:lnTo>
                    <a:lnTo>
                      <a:pt x="802" y="10"/>
                    </a:lnTo>
                    <a:lnTo>
                      <a:pt x="860" y="14"/>
                    </a:lnTo>
                    <a:lnTo>
                      <a:pt x="904" y="20"/>
                    </a:lnTo>
                    <a:lnTo>
                      <a:pt x="930" y="26"/>
                    </a:lnTo>
                    <a:lnTo>
                      <a:pt x="938" y="28"/>
                    </a:lnTo>
                    <a:lnTo>
                      <a:pt x="940" y="32"/>
                    </a:lnTo>
                    <a:lnTo>
                      <a:pt x="940" y="32"/>
                    </a:lnTo>
                    <a:lnTo>
                      <a:pt x="938" y="34"/>
                    </a:lnTo>
                    <a:lnTo>
                      <a:pt x="930" y="38"/>
                    </a:lnTo>
                    <a:lnTo>
                      <a:pt x="904" y="44"/>
                    </a:lnTo>
                    <a:lnTo>
                      <a:pt x="860" y="48"/>
                    </a:lnTo>
                    <a:lnTo>
                      <a:pt x="802" y="54"/>
                    </a:lnTo>
                    <a:lnTo>
                      <a:pt x="732" y="58"/>
                    </a:lnTo>
                    <a:lnTo>
                      <a:pt x="652" y="60"/>
                    </a:lnTo>
                    <a:lnTo>
                      <a:pt x="564" y="62"/>
                    </a:lnTo>
                    <a:lnTo>
                      <a:pt x="468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582"/>
              <p:cNvSpPr>
                <a:spLocks/>
              </p:cNvSpPr>
              <p:nvPr/>
            </p:nvSpPr>
            <p:spPr bwMode="auto">
              <a:xfrm>
                <a:off x="3376" y="4194"/>
                <a:ext cx="950" cy="64"/>
              </a:xfrm>
              <a:custGeom>
                <a:avLst/>
                <a:gdLst>
                  <a:gd name="T0" fmla="*/ 472 w 950"/>
                  <a:gd name="T1" fmla="*/ 0 h 64"/>
                  <a:gd name="T2" fmla="*/ 472 w 950"/>
                  <a:gd name="T3" fmla="*/ 0 h 64"/>
                  <a:gd name="T4" fmla="*/ 376 w 950"/>
                  <a:gd name="T5" fmla="*/ 0 h 64"/>
                  <a:gd name="T6" fmla="*/ 288 w 950"/>
                  <a:gd name="T7" fmla="*/ 2 h 64"/>
                  <a:gd name="T8" fmla="*/ 208 w 950"/>
                  <a:gd name="T9" fmla="*/ 6 h 64"/>
                  <a:gd name="T10" fmla="*/ 138 w 950"/>
                  <a:gd name="T11" fmla="*/ 8 h 64"/>
                  <a:gd name="T12" fmla="*/ 80 w 950"/>
                  <a:gd name="T13" fmla="*/ 14 h 64"/>
                  <a:gd name="T14" fmla="*/ 36 w 950"/>
                  <a:gd name="T15" fmla="*/ 18 h 64"/>
                  <a:gd name="T16" fmla="*/ 10 w 950"/>
                  <a:gd name="T17" fmla="*/ 24 h 64"/>
                  <a:gd name="T18" fmla="*/ 2 w 950"/>
                  <a:gd name="T19" fmla="*/ 28 h 64"/>
                  <a:gd name="T20" fmla="*/ 0 w 950"/>
                  <a:gd name="T21" fmla="*/ 32 h 64"/>
                  <a:gd name="T22" fmla="*/ 0 w 950"/>
                  <a:gd name="T23" fmla="*/ 32 h 64"/>
                  <a:gd name="T24" fmla="*/ 2 w 950"/>
                  <a:gd name="T25" fmla="*/ 34 h 64"/>
                  <a:gd name="T26" fmla="*/ 10 w 950"/>
                  <a:gd name="T27" fmla="*/ 38 h 64"/>
                  <a:gd name="T28" fmla="*/ 36 w 950"/>
                  <a:gd name="T29" fmla="*/ 44 h 64"/>
                  <a:gd name="T30" fmla="*/ 80 w 950"/>
                  <a:gd name="T31" fmla="*/ 48 h 64"/>
                  <a:gd name="T32" fmla="*/ 138 w 950"/>
                  <a:gd name="T33" fmla="*/ 54 h 64"/>
                  <a:gd name="T34" fmla="*/ 208 w 950"/>
                  <a:gd name="T35" fmla="*/ 58 h 64"/>
                  <a:gd name="T36" fmla="*/ 288 w 950"/>
                  <a:gd name="T37" fmla="*/ 60 h 64"/>
                  <a:gd name="T38" fmla="*/ 376 w 950"/>
                  <a:gd name="T39" fmla="*/ 62 h 64"/>
                  <a:gd name="T40" fmla="*/ 472 w 950"/>
                  <a:gd name="T41" fmla="*/ 64 h 64"/>
                  <a:gd name="T42" fmla="*/ 472 w 950"/>
                  <a:gd name="T43" fmla="*/ 64 h 64"/>
                  <a:gd name="T44" fmla="*/ 568 w 950"/>
                  <a:gd name="T45" fmla="*/ 62 h 64"/>
                  <a:gd name="T46" fmla="*/ 658 w 950"/>
                  <a:gd name="T47" fmla="*/ 60 h 64"/>
                  <a:gd name="T48" fmla="*/ 740 w 950"/>
                  <a:gd name="T49" fmla="*/ 58 h 64"/>
                  <a:gd name="T50" fmla="*/ 810 w 950"/>
                  <a:gd name="T51" fmla="*/ 54 h 64"/>
                  <a:gd name="T52" fmla="*/ 868 w 950"/>
                  <a:gd name="T53" fmla="*/ 48 h 64"/>
                  <a:gd name="T54" fmla="*/ 912 w 950"/>
                  <a:gd name="T55" fmla="*/ 44 h 64"/>
                  <a:gd name="T56" fmla="*/ 940 w 950"/>
                  <a:gd name="T57" fmla="*/ 38 h 64"/>
                  <a:gd name="T58" fmla="*/ 946 w 950"/>
                  <a:gd name="T59" fmla="*/ 34 h 64"/>
                  <a:gd name="T60" fmla="*/ 950 w 950"/>
                  <a:gd name="T61" fmla="*/ 32 h 64"/>
                  <a:gd name="T62" fmla="*/ 950 w 950"/>
                  <a:gd name="T63" fmla="*/ 32 h 64"/>
                  <a:gd name="T64" fmla="*/ 946 w 950"/>
                  <a:gd name="T65" fmla="*/ 28 h 64"/>
                  <a:gd name="T66" fmla="*/ 940 w 950"/>
                  <a:gd name="T67" fmla="*/ 24 h 64"/>
                  <a:gd name="T68" fmla="*/ 912 w 950"/>
                  <a:gd name="T69" fmla="*/ 18 h 64"/>
                  <a:gd name="T70" fmla="*/ 868 w 950"/>
                  <a:gd name="T71" fmla="*/ 14 h 64"/>
                  <a:gd name="T72" fmla="*/ 810 w 950"/>
                  <a:gd name="T73" fmla="*/ 8 h 64"/>
                  <a:gd name="T74" fmla="*/ 740 w 950"/>
                  <a:gd name="T75" fmla="*/ 6 h 64"/>
                  <a:gd name="T76" fmla="*/ 658 w 950"/>
                  <a:gd name="T77" fmla="*/ 2 h 64"/>
                  <a:gd name="T78" fmla="*/ 568 w 950"/>
                  <a:gd name="T79" fmla="*/ 0 h 64"/>
                  <a:gd name="T80" fmla="*/ 472 w 950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0" h="64">
                    <a:moveTo>
                      <a:pt x="472" y="0"/>
                    </a:moveTo>
                    <a:lnTo>
                      <a:pt x="472" y="0"/>
                    </a:lnTo>
                    <a:lnTo>
                      <a:pt x="376" y="0"/>
                    </a:lnTo>
                    <a:lnTo>
                      <a:pt x="288" y="2"/>
                    </a:lnTo>
                    <a:lnTo>
                      <a:pt x="208" y="6"/>
                    </a:lnTo>
                    <a:lnTo>
                      <a:pt x="138" y="8"/>
                    </a:lnTo>
                    <a:lnTo>
                      <a:pt x="80" y="14"/>
                    </a:lnTo>
                    <a:lnTo>
                      <a:pt x="36" y="18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6" y="44"/>
                    </a:lnTo>
                    <a:lnTo>
                      <a:pt x="80" y="48"/>
                    </a:lnTo>
                    <a:lnTo>
                      <a:pt x="138" y="54"/>
                    </a:lnTo>
                    <a:lnTo>
                      <a:pt x="208" y="58"/>
                    </a:lnTo>
                    <a:lnTo>
                      <a:pt x="288" y="60"/>
                    </a:lnTo>
                    <a:lnTo>
                      <a:pt x="376" y="62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568" y="62"/>
                    </a:lnTo>
                    <a:lnTo>
                      <a:pt x="658" y="60"/>
                    </a:lnTo>
                    <a:lnTo>
                      <a:pt x="740" y="58"/>
                    </a:lnTo>
                    <a:lnTo>
                      <a:pt x="810" y="54"/>
                    </a:lnTo>
                    <a:lnTo>
                      <a:pt x="868" y="48"/>
                    </a:lnTo>
                    <a:lnTo>
                      <a:pt x="912" y="44"/>
                    </a:lnTo>
                    <a:lnTo>
                      <a:pt x="940" y="38"/>
                    </a:lnTo>
                    <a:lnTo>
                      <a:pt x="946" y="34"/>
                    </a:lnTo>
                    <a:lnTo>
                      <a:pt x="950" y="32"/>
                    </a:lnTo>
                    <a:lnTo>
                      <a:pt x="950" y="32"/>
                    </a:lnTo>
                    <a:lnTo>
                      <a:pt x="946" y="28"/>
                    </a:lnTo>
                    <a:lnTo>
                      <a:pt x="940" y="24"/>
                    </a:lnTo>
                    <a:lnTo>
                      <a:pt x="912" y="18"/>
                    </a:lnTo>
                    <a:lnTo>
                      <a:pt x="868" y="14"/>
                    </a:lnTo>
                    <a:lnTo>
                      <a:pt x="810" y="8"/>
                    </a:lnTo>
                    <a:lnTo>
                      <a:pt x="740" y="6"/>
                    </a:lnTo>
                    <a:lnTo>
                      <a:pt x="658" y="2"/>
                    </a:lnTo>
                    <a:lnTo>
                      <a:pt x="568" y="0"/>
                    </a:lnTo>
                    <a:lnTo>
                      <a:pt x="4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583"/>
              <p:cNvSpPr>
                <a:spLocks noEditPoints="1"/>
              </p:cNvSpPr>
              <p:nvPr/>
            </p:nvSpPr>
            <p:spPr bwMode="auto">
              <a:xfrm>
                <a:off x="3380" y="4194"/>
                <a:ext cx="940" cy="62"/>
              </a:xfrm>
              <a:custGeom>
                <a:avLst/>
                <a:gdLst>
                  <a:gd name="T0" fmla="*/ 468 w 940"/>
                  <a:gd name="T1" fmla="*/ 62 h 62"/>
                  <a:gd name="T2" fmla="*/ 288 w 940"/>
                  <a:gd name="T3" fmla="*/ 60 h 62"/>
                  <a:gd name="T4" fmla="*/ 140 w 940"/>
                  <a:gd name="T5" fmla="*/ 52 h 62"/>
                  <a:gd name="T6" fmla="*/ 42 w 940"/>
                  <a:gd name="T7" fmla="*/ 44 h 62"/>
                  <a:gd name="T8" fmla="*/ 8 w 940"/>
                  <a:gd name="T9" fmla="*/ 34 h 62"/>
                  <a:gd name="T10" fmla="*/ 6 w 940"/>
                  <a:gd name="T11" fmla="*/ 32 h 62"/>
                  <a:gd name="T12" fmla="*/ 16 w 940"/>
                  <a:gd name="T13" fmla="*/ 26 h 62"/>
                  <a:gd name="T14" fmla="*/ 84 w 940"/>
                  <a:gd name="T15" fmla="*/ 14 h 62"/>
                  <a:gd name="T16" fmla="*/ 208 w 940"/>
                  <a:gd name="T17" fmla="*/ 6 h 62"/>
                  <a:gd name="T18" fmla="*/ 374 w 940"/>
                  <a:gd name="T19" fmla="*/ 2 h 62"/>
                  <a:gd name="T20" fmla="*/ 468 w 940"/>
                  <a:gd name="T21" fmla="*/ 0 h 62"/>
                  <a:gd name="T22" fmla="*/ 650 w 940"/>
                  <a:gd name="T23" fmla="*/ 2 h 62"/>
                  <a:gd name="T24" fmla="*/ 800 w 940"/>
                  <a:gd name="T25" fmla="*/ 10 h 62"/>
                  <a:gd name="T26" fmla="*/ 898 w 940"/>
                  <a:gd name="T27" fmla="*/ 20 h 62"/>
                  <a:gd name="T28" fmla="*/ 932 w 940"/>
                  <a:gd name="T29" fmla="*/ 28 h 62"/>
                  <a:gd name="T30" fmla="*/ 934 w 940"/>
                  <a:gd name="T31" fmla="*/ 32 h 62"/>
                  <a:gd name="T32" fmla="*/ 926 w 940"/>
                  <a:gd name="T33" fmla="*/ 38 h 62"/>
                  <a:gd name="T34" fmla="*/ 856 w 940"/>
                  <a:gd name="T35" fmla="*/ 48 h 62"/>
                  <a:gd name="T36" fmla="*/ 730 w 940"/>
                  <a:gd name="T37" fmla="*/ 56 h 62"/>
                  <a:gd name="T38" fmla="*/ 562 w 940"/>
                  <a:gd name="T39" fmla="*/ 62 h 62"/>
                  <a:gd name="T40" fmla="*/ 468 w 940"/>
                  <a:gd name="T41" fmla="*/ 0 h 62"/>
                  <a:gd name="T42" fmla="*/ 374 w 940"/>
                  <a:gd name="T43" fmla="*/ 0 h 62"/>
                  <a:gd name="T44" fmla="*/ 206 w 940"/>
                  <a:gd name="T45" fmla="*/ 6 h 62"/>
                  <a:gd name="T46" fmla="*/ 80 w 940"/>
                  <a:gd name="T47" fmla="*/ 14 h 62"/>
                  <a:gd name="T48" fmla="*/ 10 w 940"/>
                  <a:gd name="T49" fmla="*/ 26 h 62"/>
                  <a:gd name="T50" fmla="*/ 0 w 940"/>
                  <a:gd name="T51" fmla="*/ 32 h 62"/>
                  <a:gd name="T52" fmla="*/ 4 w 940"/>
                  <a:gd name="T53" fmla="*/ 34 h 62"/>
                  <a:gd name="T54" fmla="*/ 38 w 940"/>
                  <a:gd name="T55" fmla="*/ 44 h 62"/>
                  <a:gd name="T56" fmla="*/ 136 w 940"/>
                  <a:gd name="T57" fmla="*/ 54 h 62"/>
                  <a:gd name="T58" fmla="*/ 286 w 940"/>
                  <a:gd name="T59" fmla="*/ 60 h 62"/>
                  <a:gd name="T60" fmla="*/ 468 w 940"/>
                  <a:gd name="T61" fmla="*/ 62 h 62"/>
                  <a:gd name="T62" fmla="*/ 564 w 940"/>
                  <a:gd name="T63" fmla="*/ 62 h 62"/>
                  <a:gd name="T64" fmla="*/ 732 w 940"/>
                  <a:gd name="T65" fmla="*/ 58 h 62"/>
                  <a:gd name="T66" fmla="*/ 860 w 940"/>
                  <a:gd name="T67" fmla="*/ 48 h 62"/>
                  <a:gd name="T68" fmla="*/ 930 w 940"/>
                  <a:gd name="T69" fmla="*/ 38 h 62"/>
                  <a:gd name="T70" fmla="*/ 940 w 940"/>
                  <a:gd name="T71" fmla="*/ 32 h 62"/>
                  <a:gd name="T72" fmla="*/ 938 w 940"/>
                  <a:gd name="T73" fmla="*/ 28 h 62"/>
                  <a:gd name="T74" fmla="*/ 904 w 940"/>
                  <a:gd name="T75" fmla="*/ 20 h 62"/>
                  <a:gd name="T76" fmla="*/ 802 w 940"/>
                  <a:gd name="T77" fmla="*/ 10 h 62"/>
                  <a:gd name="T78" fmla="*/ 652 w 940"/>
                  <a:gd name="T79" fmla="*/ 2 h 62"/>
                  <a:gd name="T80" fmla="*/ 468 w 940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0" h="62">
                    <a:moveTo>
                      <a:pt x="468" y="62"/>
                    </a:moveTo>
                    <a:lnTo>
                      <a:pt x="468" y="62"/>
                    </a:lnTo>
                    <a:lnTo>
                      <a:pt x="374" y="62"/>
                    </a:lnTo>
                    <a:lnTo>
                      <a:pt x="288" y="60"/>
                    </a:lnTo>
                    <a:lnTo>
                      <a:pt x="208" y="56"/>
                    </a:lnTo>
                    <a:lnTo>
                      <a:pt x="140" y="52"/>
                    </a:lnTo>
                    <a:lnTo>
                      <a:pt x="84" y="48"/>
                    </a:lnTo>
                    <a:lnTo>
                      <a:pt x="42" y="44"/>
                    </a:lnTo>
                    <a:lnTo>
                      <a:pt x="16" y="38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6" y="26"/>
                    </a:lnTo>
                    <a:lnTo>
                      <a:pt x="42" y="20"/>
                    </a:lnTo>
                    <a:lnTo>
                      <a:pt x="84" y="14"/>
                    </a:lnTo>
                    <a:lnTo>
                      <a:pt x="140" y="10"/>
                    </a:lnTo>
                    <a:lnTo>
                      <a:pt x="208" y="6"/>
                    </a:lnTo>
                    <a:lnTo>
                      <a:pt x="288" y="2"/>
                    </a:lnTo>
                    <a:lnTo>
                      <a:pt x="374" y="2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562" y="2"/>
                    </a:lnTo>
                    <a:lnTo>
                      <a:pt x="650" y="2"/>
                    </a:lnTo>
                    <a:lnTo>
                      <a:pt x="730" y="6"/>
                    </a:lnTo>
                    <a:lnTo>
                      <a:pt x="800" y="10"/>
                    </a:lnTo>
                    <a:lnTo>
                      <a:pt x="856" y="14"/>
                    </a:lnTo>
                    <a:lnTo>
                      <a:pt x="898" y="20"/>
                    </a:lnTo>
                    <a:lnTo>
                      <a:pt x="926" y="26"/>
                    </a:lnTo>
                    <a:lnTo>
                      <a:pt x="932" y="28"/>
                    </a:lnTo>
                    <a:lnTo>
                      <a:pt x="934" y="32"/>
                    </a:lnTo>
                    <a:lnTo>
                      <a:pt x="934" y="32"/>
                    </a:lnTo>
                    <a:lnTo>
                      <a:pt x="932" y="34"/>
                    </a:lnTo>
                    <a:lnTo>
                      <a:pt x="926" y="38"/>
                    </a:lnTo>
                    <a:lnTo>
                      <a:pt x="898" y="44"/>
                    </a:lnTo>
                    <a:lnTo>
                      <a:pt x="856" y="48"/>
                    </a:lnTo>
                    <a:lnTo>
                      <a:pt x="800" y="52"/>
                    </a:lnTo>
                    <a:lnTo>
                      <a:pt x="730" y="56"/>
                    </a:lnTo>
                    <a:lnTo>
                      <a:pt x="650" y="60"/>
                    </a:lnTo>
                    <a:lnTo>
                      <a:pt x="562" y="62"/>
                    </a:lnTo>
                    <a:lnTo>
                      <a:pt x="468" y="62"/>
                    </a:lnTo>
                    <a:close/>
                    <a:moveTo>
                      <a:pt x="468" y="0"/>
                    </a:moveTo>
                    <a:lnTo>
                      <a:pt x="468" y="0"/>
                    </a:lnTo>
                    <a:lnTo>
                      <a:pt x="374" y="0"/>
                    </a:lnTo>
                    <a:lnTo>
                      <a:pt x="286" y="2"/>
                    </a:lnTo>
                    <a:lnTo>
                      <a:pt x="206" y="6"/>
                    </a:lnTo>
                    <a:lnTo>
                      <a:pt x="136" y="10"/>
                    </a:lnTo>
                    <a:lnTo>
                      <a:pt x="80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8"/>
                    </a:lnTo>
                    <a:lnTo>
                      <a:pt x="38" y="44"/>
                    </a:lnTo>
                    <a:lnTo>
                      <a:pt x="80" y="48"/>
                    </a:lnTo>
                    <a:lnTo>
                      <a:pt x="136" y="54"/>
                    </a:lnTo>
                    <a:lnTo>
                      <a:pt x="206" y="58"/>
                    </a:lnTo>
                    <a:lnTo>
                      <a:pt x="286" y="60"/>
                    </a:lnTo>
                    <a:lnTo>
                      <a:pt x="374" y="62"/>
                    </a:lnTo>
                    <a:lnTo>
                      <a:pt x="468" y="62"/>
                    </a:lnTo>
                    <a:lnTo>
                      <a:pt x="468" y="62"/>
                    </a:lnTo>
                    <a:lnTo>
                      <a:pt x="564" y="62"/>
                    </a:lnTo>
                    <a:lnTo>
                      <a:pt x="652" y="60"/>
                    </a:lnTo>
                    <a:lnTo>
                      <a:pt x="732" y="58"/>
                    </a:lnTo>
                    <a:lnTo>
                      <a:pt x="802" y="54"/>
                    </a:lnTo>
                    <a:lnTo>
                      <a:pt x="860" y="48"/>
                    </a:lnTo>
                    <a:lnTo>
                      <a:pt x="904" y="44"/>
                    </a:lnTo>
                    <a:lnTo>
                      <a:pt x="930" y="38"/>
                    </a:lnTo>
                    <a:lnTo>
                      <a:pt x="938" y="34"/>
                    </a:lnTo>
                    <a:lnTo>
                      <a:pt x="940" y="32"/>
                    </a:lnTo>
                    <a:lnTo>
                      <a:pt x="940" y="32"/>
                    </a:lnTo>
                    <a:lnTo>
                      <a:pt x="938" y="28"/>
                    </a:lnTo>
                    <a:lnTo>
                      <a:pt x="930" y="26"/>
                    </a:lnTo>
                    <a:lnTo>
                      <a:pt x="904" y="20"/>
                    </a:lnTo>
                    <a:lnTo>
                      <a:pt x="860" y="14"/>
                    </a:lnTo>
                    <a:lnTo>
                      <a:pt x="802" y="10"/>
                    </a:lnTo>
                    <a:lnTo>
                      <a:pt x="732" y="6"/>
                    </a:lnTo>
                    <a:lnTo>
                      <a:pt x="652" y="2"/>
                    </a:lnTo>
                    <a:lnTo>
                      <a:pt x="564" y="0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9B9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584"/>
              <p:cNvSpPr>
                <a:spLocks/>
              </p:cNvSpPr>
              <p:nvPr/>
            </p:nvSpPr>
            <p:spPr bwMode="auto">
              <a:xfrm>
                <a:off x="3386" y="4194"/>
                <a:ext cx="928" cy="62"/>
              </a:xfrm>
              <a:custGeom>
                <a:avLst/>
                <a:gdLst>
                  <a:gd name="T0" fmla="*/ 462 w 928"/>
                  <a:gd name="T1" fmla="*/ 62 h 62"/>
                  <a:gd name="T2" fmla="*/ 462 w 928"/>
                  <a:gd name="T3" fmla="*/ 62 h 62"/>
                  <a:gd name="T4" fmla="*/ 368 w 928"/>
                  <a:gd name="T5" fmla="*/ 62 h 62"/>
                  <a:gd name="T6" fmla="*/ 282 w 928"/>
                  <a:gd name="T7" fmla="*/ 60 h 62"/>
                  <a:gd name="T8" fmla="*/ 202 w 928"/>
                  <a:gd name="T9" fmla="*/ 56 h 62"/>
                  <a:gd name="T10" fmla="*/ 134 w 928"/>
                  <a:gd name="T11" fmla="*/ 52 h 62"/>
                  <a:gd name="T12" fmla="*/ 78 w 928"/>
                  <a:gd name="T13" fmla="*/ 48 h 62"/>
                  <a:gd name="T14" fmla="*/ 36 w 928"/>
                  <a:gd name="T15" fmla="*/ 44 h 62"/>
                  <a:gd name="T16" fmla="*/ 10 w 928"/>
                  <a:gd name="T17" fmla="*/ 38 h 62"/>
                  <a:gd name="T18" fmla="*/ 2 w 928"/>
                  <a:gd name="T19" fmla="*/ 34 h 62"/>
                  <a:gd name="T20" fmla="*/ 0 w 928"/>
                  <a:gd name="T21" fmla="*/ 32 h 62"/>
                  <a:gd name="T22" fmla="*/ 0 w 928"/>
                  <a:gd name="T23" fmla="*/ 32 h 62"/>
                  <a:gd name="T24" fmla="*/ 2 w 928"/>
                  <a:gd name="T25" fmla="*/ 28 h 62"/>
                  <a:gd name="T26" fmla="*/ 10 w 928"/>
                  <a:gd name="T27" fmla="*/ 26 h 62"/>
                  <a:gd name="T28" fmla="*/ 36 w 928"/>
                  <a:gd name="T29" fmla="*/ 20 h 62"/>
                  <a:gd name="T30" fmla="*/ 78 w 928"/>
                  <a:gd name="T31" fmla="*/ 14 h 62"/>
                  <a:gd name="T32" fmla="*/ 134 w 928"/>
                  <a:gd name="T33" fmla="*/ 10 h 62"/>
                  <a:gd name="T34" fmla="*/ 202 w 928"/>
                  <a:gd name="T35" fmla="*/ 6 h 62"/>
                  <a:gd name="T36" fmla="*/ 282 w 928"/>
                  <a:gd name="T37" fmla="*/ 2 h 62"/>
                  <a:gd name="T38" fmla="*/ 368 w 928"/>
                  <a:gd name="T39" fmla="*/ 2 h 62"/>
                  <a:gd name="T40" fmla="*/ 462 w 928"/>
                  <a:gd name="T41" fmla="*/ 0 h 62"/>
                  <a:gd name="T42" fmla="*/ 462 w 928"/>
                  <a:gd name="T43" fmla="*/ 0 h 62"/>
                  <a:gd name="T44" fmla="*/ 556 w 928"/>
                  <a:gd name="T45" fmla="*/ 2 h 62"/>
                  <a:gd name="T46" fmla="*/ 644 w 928"/>
                  <a:gd name="T47" fmla="*/ 2 h 62"/>
                  <a:gd name="T48" fmla="*/ 724 w 928"/>
                  <a:gd name="T49" fmla="*/ 6 h 62"/>
                  <a:gd name="T50" fmla="*/ 794 w 928"/>
                  <a:gd name="T51" fmla="*/ 10 h 62"/>
                  <a:gd name="T52" fmla="*/ 850 w 928"/>
                  <a:gd name="T53" fmla="*/ 14 h 62"/>
                  <a:gd name="T54" fmla="*/ 892 w 928"/>
                  <a:gd name="T55" fmla="*/ 20 h 62"/>
                  <a:gd name="T56" fmla="*/ 920 w 928"/>
                  <a:gd name="T57" fmla="*/ 26 h 62"/>
                  <a:gd name="T58" fmla="*/ 926 w 928"/>
                  <a:gd name="T59" fmla="*/ 28 h 62"/>
                  <a:gd name="T60" fmla="*/ 928 w 928"/>
                  <a:gd name="T61" fmla="*/ 32 h 62"/>
                  <a:gd name="T62" fmla="*/ 928 w 928"/>
                  <a:gd name="T63" fmla="*/ 32 h 62"/>
                  <a:gd name="T64" fmla="*/ 926 w 928"/>
                  <a:gd name="T65" fmla="*/ 34 h 62"/>
                  <a:gd name="T66" fmla="*/ 920 w 928"/>
                  <a:gd name="T67" fmla="*/ 38 h 62"/>
                  <a:gd name="T68" fmla="*/ 892 w 928"/>
                  <a:gd name="T69" fmla="*/ 44 h 62"/>
                  <a:gd name="T70" fmla="*/ 850 w 928"/>
                  <a:gd name="T71" fmla="*/ 48 h 62"/>
                  <a:gd name="T72" fmla="*/ 794 w 928"/>
                  <a:gd name="T73" fmla="*/ 52 h 62"/>
                  <a:gd name="T74" fmla="*/ 724 w 928"/>
                  <a:gd name="T75" fmla="*/ 56 h 62"/>
                  <a:gd name="T76" fmla="*/ 644 w 928"/>
                  <a:gd name="T77" fmla="*/ 60 h 62"/>
                  <a:gd name="T78" fmla="*/ 556 w 928"/>
                  <a:gd name="T79" fmla="*/ 62 h 62"/>
                  <a:gd name="T80" fmla="*/ 462 w 928"/>
                  <a:gd name="T8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8" h="62">
                    <a:moveTo>
                      <a:pt x="462" y="62"/>
                    </a:moveTo>
                    <a:lnTo>
                      <a:pt x="462" y="62"/>
                    </a:lnTo>
                    <a:lnTo>
                      <a:pt x="368" y="62"/>
                    </a:lnTo>
                    <a:lnTo>
                      <a:pt x="282" y="60"/>
                    </a:lnTo>
                    <a:lnTo>
                      <a:pt x="202" y="56"/>
                    </a:lnTo>
                    <a:lnTo>
                      <a:pt x="134" y="52"/>
                    </a:lnTo>
                    <a:lnTo>
                      <a:pt x="78" y="48"/>
                    </a:lnTo>
                    <a:lnTo>
                      <a:pt x="36" y="44"/>
                    </a:lnTo>
                    <a:lnTo>
                      <a:pt x="10" y="38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10" y="26"/>
                    </a:lnTo>
                    <a:lnTo>
                      <a:pt x="36" y="20"/>
                    </a:lnTo>
                    <a:lnTo>
                      <a:pt x="78" y="14"/>
                    </a:lnTo>
                    <a:lnTo>
                      <a:pt x="134" y="10"/>
                    </a:lnTo>
                    <a:lnTo>
                      <a:pt x="202" y="6"/>
                    </a:lnTo>
                    <a:lnTo>
                      <a:pt x="282" y="2"/>
                    </a:lnTo>
                    <a:lnTo>
                      <a:pt x="368" y="2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556" y="2"/>
                    </a:lnTo>
                    <a:lnTo>
                      <a:pt x="644" y="2"/>
                    </a:lnTo>
                    <a:lnTo>
                      <a:pt x="724" y="6"/>
                    </a:lnTo>
                    <a:lnTo>
                      <a:pt x="794" y="10"/>
                    </a:lnTo>
                    <a:lnTo>
                      <a:pt x="850" y="14"/>
                    </a:lnTo>
                    <a:lnTo>
                      <a:pt x="892" y="20"/>
                    </a:lnTo>
                    <a:lnTo>
                      <a:pt x="920" y="26"/>
                    </a:lnTo>
                    <a:lnTo>
                      <a:pt x="926" y="28"/>
                    </a:lnTo>
                    <a:lnTo>
                      <a:pt x="928" y="32"/>
                    </a:lnTo>
                    <a:lnTo>
                      <a:pt x="928" y="32"/>
                    </a:lnTo>
                    <a:lnTo>
                      <a:pt x="926" y="34"/>
                    </a:lnTo>
                    <a:lnTo>
                      <a:pt x="920" y="38"/>
                    </a:lnTo>
                    <a:lnTo>
                      <a:pt x="892" y="44"/>
                    </a:lnTo>
                    <a:lnTo>
                      <a:pt x="850" y="48"/>
                    </a:lnTo>
                    <a:lnTo>
                      <a:pt x="794" y="52"/>
                    </a:lnTo>
                    <a:lnTo>
                      <a:pt x="724" y="56"/>
                    </a:lnTo>
                    <a:lnTo>
                      <a:pt x="644" y="60"/>
                    </a:lnTo>
                    <a:lnTo>
                      <a:pt x="556" y="62"/>
                    </a:lnTo>
                    <a:lnTo>
                      <a:pt x="462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585"/>
              <p:cNvSpPr>
                <a:spLocks/>
              </p:cNvSpPr>
              <p:nvPr/>
            </p:nvSpPr>
            <p:spPr bwMode="auto">
              <a:xfrm>
                <a:off x="3380" y="4194"/>
                <a:ext cx="940" cy="62"/>
              </a:xfrm>
              <a:custGeom>
                <a:avLst/>
                <a:gdLst>
                  <a:gd name="T0" fmla="*/ 468 w 940"/>
                  <a:gd name="T1" fmla="*/ 0 h 62"/>
                  <a:gd name="T2" fmla="*/ 468 w 940"/>
                  <a:gd name="T3" fmla="*/ 0 h 62"/>
                  <a:gd name="T4" fmla="*/ 374 w 940"/>
                  <a:gd name="T5" fmla="*/ 0 h 62"/>
                  <a:gd name="T6" fmla="*/ 286 w 940"/>
                  <a:gd name="T7" fmla="*/ 2 h 62"/>
                  <a:gd name="T8" fmla="*/ 206 w 940"/>
                  <a:gd name="T9" fmla="*/ 6 h 62"/>
                  <a:gd name="T10" fmla="*/ 136 w 940"/>
                  <a:gd name="T11" fmla="*/ 10 h 62"/>
                  <a:gd name="T12" fmla="*/ 80 w 940"/>
                  <a:gd name="T13" fmla="*/ 14 h 62"/>
                  <a:gd name="T14" fmla="*/ 38 w 940"/>
                  <a:gd name="T15" fmla="*/ 20 h 62"/>
                  <a:gd name="T16" fmla="*/ 10 w 940"/>
                  <a:gd name="T17" fmla="*/ 26 h 62"/>
                  <a:gd name="T18" fmla="*/ 4 w 940"/>
                  <a:gd name="T19" fmla="*/ 28 h 62"/>
                  <a:gd name="T20" fmla="*/ 0 w 940"/>
                  <a:gd name="T21" fmla="*/ 32 h 62"/>
                  <a:gd name="T22" fmla="*/ 0 w 940"/>
                  <a:gd name="T23" fmla="*/ 32 h 62"/>
                  <a:gd name="T24" fmla="*/ 4 w 940"/>
                  <a:gd name="T25" fmla="*/ 34 h 62"/>
                  <a:gd name="T26" fmla="*/ 10 w 940"/>
                  <a:gd name="T27" fmla="*/ 38 h 62"/>
                  <a:gd name="T28" fmla="*/ 38 w 940"/>
                  <a:gd name="T29" fmla="*/ 44 h 62"/>
                  <a:gd name="T30" fmla="*/ 80 w 940"/>
                  <a:gd name="T31" fmla="*/ 48 h 62"/>
                  <a:gd name="T32" fmla="*/ 136 w 940"/>
                  <a:gd name="T33" fmla="*/ 54 h 62"/>
                  <a:gd name="T34" fmla="*/ 206 w 940"/>
                  <a:gd name="T35" fmla="*/ 58 h 62"/>
                  <a:gd name="T36" fmla="*/ 286 w 940"/>
                  <a:gd name="T37" fmla="*/ 60 h 62"/>
                  <a:gd name="T38" fmla="*/ 374 w 940"/>
                  <a:gd name="T39" fmla="*/ 62 h 62"/>
                  <a:gd name="T40" fmla="*/ 468 w 940"/>
                  <a:gd name="T41" fmla="*/ 62 h 62"/>
                  <a:gd name="T42" fmla="*/ 468 w 940"/>
                  <a:gd name="T43" fmla="*/ 62 h 62"/>
                  <a:gd name="T44" fmla="*/ 564 w 940"/>
                  <a:gd name="T45" fmla="*/ 62 h 62"/>
                  <a:gd name="T46" fmla="*/ 652 w 940"/>
                  <a:gd name="T47" fmla="*/ 60 h 62"/>
                  <a:gd name="T48" fmla="*/ 732 w 940"/>
                  <a:gd name="T49" fmla="*/ 58 h 62"/>
                  <a:gd name="T50" fmla="*/ 802 w 940"/>
                  <a:gd name="T51" fmla="*/ 54 h 62"/>
                  <a:gd name="T52" fmla="*/ 860 w 940"/>
                  <a:gd name="T53" fmla="*/ 48 h 62"/>
                  <a:gd name="T54" fmla="*/ 904 w 940"/>
                  <a:gd name="T55" fmla="*/ 44 h 62"/>
                  <a:gd name="T56" fmla="*/ 930 w 940"/>
                  <a:gd name="T57" fmla="*/ 38 h 62"/>
                  <a:gd name="T58" fmla="*/ 938 w 940"/>
                  <a:gd name="T59" fmla="*/ 34 h 62"/>
                  <a:gd name="T60" fmla="*/ 940 w 940"/>
                  <a:gd name="T61" fmla="*/ 32 h 62"/>
                  <a:gd name="T62" fmla="*/ 940 w 940"/>
                  <a:gd name="T63" fmla="*/ 32 h 62"/>
                  <a:gd name="T64" fmla="*/ 938 w 940"/>
                  <a:gd name="T65" fmla="*/ 28 h 62"/>
                  <a:gd name="T66" fmla="*/ 930 w 940"/>
                  <a:gd name="T67" fmla="*/ 26 h 62"/>
                  <a:gd name="T68" fmla="*/ 904 w 940"/>
                  <a:gd name="T69" fmla="*/ 20 h 62"/>
                  <a:gd name="T70" fmla="*/ 860 w 940"/>
                  <a:gd name="T71" fmla="*/ 14 h 62"/>
                  <a:gd name="T72" fmla="*/ 802 w 940"/>
                  <a:gd name="T73" fmla="*/ 10 h 62"/>
                  <a:gd name="T74" fmla="*/ 732 w 940"/>
                  <a:gd name="T75" fmla="*/ 6 h 62"/>
                  <a:gd name="T76" fmla="*/ 652 w 940"/>
                  <a:gd name="T77" fmla="*/ 2 h 62"/>
                  <a:gd name="T78" fmla="*/ 564 w 940"/>
                  <a:gd name="T79" fmla="*/ 0 h 62"/>
                  <a:gd name="T80" fmla="*/ 468 w 940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0" h="62">
                    <a:moveTo>
                      <a:pt x="468" y="0"/>
                    </a:moveTo>
                    <a:lnTo>
                      <a:pt x="468" y="0"/>
                    </a:lnTo>
                    <a:lnTo>
                      <a:pt x="374" y="0"/>
                    </a:lnTo>
                    <a:lnTo>
                      <a:pt x="286" y="2"/>
                    </a:lnTo>
                    <a:lnTo>
                      <a:pt x="206" y="6"/>
                    </a:lnTo>
                    <a:lnTo>
                      <a:pt x="136" y="10"/>
                    </a:lnTo>
                    <a:lnTo>
                      <a:pt x="80" y="14"/>
                    </a:lnTo>
                    <a:lnTo>
                      <a:pt x="38" y="20"/>
                    </a:lnTo>
                    <a:lnTo>
                      <a:pt x="10" y="26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8"/>
                    </a:lnTo>
                    <a:lnTo>
                      <a:pt x="38" y="44"/>
                    </a:lnTo>
                    <a:lnTo>
                      <a:pt x="80" y="48"/>
                    </a:lnTo>
                    <a:lnTo>
                      <a:pt x="136" y="54"/>
                    </a:lnTo>
                    <a:lnTo>
                      <a:pt x="206" y="58"/>
                    </a:lnTo>
                    <a:lnTo>
                      <a:pt x="286" y="60"/>
                    </a:lnTo>
                    <a:lnTo>
                      <a:pt x="374" y="62"/>
                    </a:lnTo>
                    <a:lnTo>
                      <a:pt x="468" y="62"/>
                    </a:lnTo>
                    <a:lnTo>
                      <a:pt x="468" y="62"/>
                    </a:lnTo>
                    <a:lnTo>
                      <a:pt x="564" y="62"/>
                    </a:lnTo>
                    <a:lnTo>
                      <a:pt x="652" y="60"/>
                    </a:lnTo>
                    <a:lnTo>
                      <a:pt x="732" y="58"/>
                    </a:lnTo>
                    <a:lnTo>
                      <a:pt x="802" y="54"/>
                    </a:lnTo>
                    <a:lnTo>
                      <a:pt x="860" y="48"/>
                    </a:lnTo>
                    <a:lnTo>
                      <a:pt x="904" y="44"/>
                    </a:lnTo>
                    <a:lnTo>
                      <a:pt x="930" y="38"/>
                    </a:lnTo>
                    <a:lnTo>
                      <a:pt x="938" y="34"/>
                    </a:lnTo>
                    <a:lnTo>
                      <a:pt x="940" y="32"/>
                    </a:lnTo>
                    <a:lnTo>
                      <a:pt x="940" y="32"/>
                    </a:lnTo>
                    <a:lnTo>
                      <a:pt x="938" y="28"/>
                    </a:lnTo>
                    <a:lnTo>
                      <a:pt x="930" y="26"/>
                    </a:lnTo>
                    <a:lnTo>
                      <a:pt x="904" y="20"/>
                    </a:lnTo>
                    <a:lnTo>
                      <a:pt x="860" y="14"/>
                    </a:lnTo>
                    <a:lnTo>
                      <a:pt x="802" y="10"/>
                    </a:lnTo>
                    <a:lnTo>
                      <a:pt x="732" y="6"/>
                    </a:lnTo>
                    <a:lnTo>
                      <a:pt x="652" y="2"/>
                    </a:lnTo>
                    <a:lnTo>
                      <a:pt x="564" y="0"/>
                    </a:lnTo>
                    <a:lnTo>
                      <a:pt x="4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586"/>
              <p:cNvSpPr>
                <a:spLocks noEditPoints="1"/>
              </p:cNvSpPr>
              <p:nvPr/>
            </p:nvSpPr>
            <p:spPr bwMode="auto">
              <a:xfrm>
                <a:off x="3386" y="4194"/>
                <a:ext cx="928" cy="62"/>
              </a:xfrm>
              <a:custGeom>
                <a:avLst/>
                <a:gdLst>
                  <a:gd name="T0" fmla="*/ 462 w 928"/>
                  <a:gd name="T1" fmla="*/ 62 h 62"/>
                  <a:gd name="T2" fmla="*/ 284 w 928"/>
                  <a:gd name="T3" fmla="*/ 60 h 62"/>
                  <a:gd name="T4" fmla="*/ 138 w 928"/>
                  <a:gd name="T5" fmla="*/ 52 h 62"/>
                  <a:gd name="T6" fmla="*/ 40 w 928"/>
                  <a:gd name="T7" fmla="*/ 42 h 62"/>
                  <a:gd name="T8" fmla="*/ 8 w 928"/>
                  <a:gd name="T9" fmla="*/ 34 h 62"/>
                  <a:gd name="T10" fmla="*/ 4 w 928"/>
                  <a:gd name="T11" fmla="*/ 32 h 62"/>
                  <a:gd name="T12" fmla="*/ 14 w 928"/>
                  <a:gd name="T13" fmla="*/ 26 h 62"/>
                  <a:gd name="T14" fmla="*/ 82 w 928"/>
                  <a:gd name="T15" fmla="*/ 14 h 62"/>
                  <a:gd name="T16" fmla="*/ 206 w 928"/>
                  <a:gd name="T17" fmla="*/ 6 h 62"/>
                  <a:gd name="T18" fmla="*/ 370 w 928"/>
                  <a:gd name="T19" fmla="*/ 2 h 62"/>
                  <a:gd name="T20" fmla="*/ 462 w 928"/>
                  <a:gd name="T21" fmla="*/ 0 h 62"/>
                  <a:gd name="T22" fmla="*/ 642 w 928"/>
                  <a:gd name="T23" fmla="*/ 4 h 62"/>
                  <a:gd name="T24" fmla="*/ 790 w 928"/>
                  <a:gd name="T25" fmla="*/ 10 h 62"/>
                  <a:gd name="T26" fmla="*/ 888 w 928"/>
                  <a:gd name="T27" fmla="*/ 20 h 62"/>
                  <a:gd name="T28" fmla="*/ 922 w 928"/>
                  <a:gd name="T29" fmla="*/ 28 h 62"/>
                  <a:gd name="T30" fmla="*/ 924 w 928"/>
                  <a:gd name="T31" fmla="*/ 32 h 62"/>
                  <a:gd name="T32" fmla="*/ 914 w 928"/>
                  <a:gd name="T33" fmla="*/ 38 h 62"/>
                  <a:gd name="T34" fmla="*/ 846 w 928"/>
                  <a:gd name="T35" fmla="*/ 48 h 62"/>
                  <a:gd name="T36" fmla="*/ 722 w 928"/>
                  <a:gd name="T37" fmla="*/ 56 h 62"/>
                  <a:gd name="T38" fmla="*/ 556 w 928"/>
                  <a:gd name="T39" fmla="*/ 62 h 62"/>
                  <a:gd name="T40" fmla="*/ 462 w 928"/>
                  <a:gd name="T41" fmla="*/ 0 h 62"/>
                  <a:gd name="T42" fmla="*/ 368 w 928"/>
                  <a:gd name="T43" fmla="*/ 2 h 62"/>
                  <a:gd name="T44" fmla="*/ 202 w 928"/>
                  <a:gd name="T45" fmla="*/ 6 h 62"/>
                  <a:gd name="T46" fmla="*/ 78 w 928"/>
                  <a:gd name="T47" fmla="*/ 14 h 62"/>
                  <a:gd name="T48" fmla="*/ 10 w 928"/>
                  <a:gd name="T49" fmla="*/ 26 h 62"/>
                  <a:gd name="T50" fmla="*/ 0 w 928"/>
                  <a:gd name="T51" fmla="*/ 32 h 62"/>
                  <a:gd name="T52" fmla="*/ 2 w 928"/>
                  <a:gd name="T53" fmla="*/ 34 h 62"/>
                  <a:gd name="T54" fmla="*/ 36 w 928"/>
                  <a:gd name="T55" fmla="*/ 44 h 62"/>
                  <a:gd name="T56" fmla="*/ 134 w 928"/>
                  <a:gd name="T57" fmla="*/ 52 h 62"/>
                  <a:gd name="T58" fmla="*/ 282 w 928"/>
                  <a:gd name="T59" fmla="*/ 60 h 62"/>
                  <a:gd name="T60" fmla="*/ 462 w 928"/>
                  <a:gd name="T61" fmla="*/ 62 h 62"/>
                  <a:gd name="T62" fmla="*/ 556 w 928"/>
                  <a:gd name="T63" fmla="*/ 62 h 62"/>
                  <a:gd name="T64" fmla="*/ 724 w 928"/>
                  <a:gd name="T65" fmla="*/ 56 h 62"/>
                  <a:gd name="T66" fmla="*/ 850 w 928"/>
                  <a:gd name="T67" fmla="*/ 48 h 62"/>
                  <a:gd name="T68" fmla="*/ 920 w 928"/>
                  <a:gd name="T69" fmla="*/ 38 h 62"/>
                  <a:gd name="T70" fmla="*/ 928 w 928"/>
                  <a:gd name="T71" fmla="*/ 32 h 62"/>
                  <a:gd name="T72" fmla="*/ 926 w 928"/>
                  <a:gd name="T73" fmla="*/ 28 h 62"/>
                  <a:gd name="T74" fmla="*/ 892 w 928"/>
                  <a:gd name="T75" fmla="*/ 20 h 62"/>
                  <a:gd name="T76" fmla="*/ 794 w 928"/>
                  <a:gd name="T77" fmla="*/ 10 h 62"/>
                  <a:gd name="T78" fmla="*/ 644 w 928"/>
                  <a:gd name="T79" fmla="*/ 2 h 62"/>
                  <a:gd name="T80" fmla="*/ 462 w 928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8" h="62">
                    <a:moveTo>
                      <a:pt x="462" y="62"/>
                    </a:moveTo>
                    <a:lnTo>
                      <a:pt x="462" y="62"/>
                    </a:lnTo>
                    <a:lnTo>
                      <a:pt x="370" y="62"/>
                    </a:lnTo>
                    <a:lnTo>
                      <a:pt x="284" y="60"/>
                    </a:lnTo>
                    <a:lnTo>
                      <a:pt x="206" y="56"/>
                    </a:lnTo>
                    <a:lnTo>
                      <a:pt x="138" y="52"/>
                    </a:lnTo>
                    <a:lnTo>
                      <a:pt x="82" y="48"/>
                    </a:lnTo>
                    <a:lnTo>
                      <a:pt x="40" y="42"/>
                    </a:lnTo>
                    <a:lnTo>
                      <a:pt x="14" y="38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8" y="28"/>
                    </a:lnTo>
                    <a:lnTo>
                      <a:pt x="14" y="26"/>
                    </a:lnTo>
                    <a:lnTo>
                      <a:pt x="40" y="20"/>
                    </a:lnTo>
                    <a:lnTo>
                      <a:pt x="82" y="14"/>
                    </a:lnTo>
                    <a:lnTo>
                      <a:pt x="138" y="10"/>
                    </a:lnTo>
                    <a:lnTo>
                      <a:pt x="206" y="6"/>
                    </a:lnTo>
                    <a:lnTo>
                      <a:pt x="284" y="4"/>
                    </a:lnTo>
                    <a:lnTo>
                      <a:pt x="370" y="2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556" y="2"/>
                    </a:lnTo>
                    <a:lnTo>
                      <a:pt x="642" y="4"/>
                    </a:lnTo>
                    <a:lnTo>
                      <a:pt x="722" y="6"/>
                    </a:lnTo>
                    <a:lnTo>
                      <a:pt x="790" y="10"/>
                    </a:lnTo>
                    <a:lnTo>
                      <a:pt x="846" y="14"/>
                    </a:lnTo>
                    <a:lnTo>
                      <a:pt x="888" y="20"/>
                    </a:lnTo>
                    <a:lnTo>
                      <a:pt x="914" y="26"/>
                    </a:lnTo>
                    <a:lnTo>
                      <a:pt x="922" y="28"/>
                    </a:lnTo>
                    <a:lnTo>
                      <a:pt x="924" y="32"/>
                    </a:lnTo>
                    <a:lnTo>
                      <a:pt x="924" y="32"/>
                    </a:lnTo>
                    <a:lnTo>
                      <a:pt x="922" y="34"/>
                    </a:lnTo>
                    <a:lnTo>
                      <a:pt x="914" y="38"/>
                    </a:lnTo>
                    <a:lnTo>
                      <a:pt x="888" y="42"/>
                    </a:lnTo>
                    <a:lnTo>
                      <a:pt x="846" y="48"/>
                    </a:lnTo>
                    <a:lnTo>
                      <a:pt x="790" y="52"/>
                    </a:lnTo>
                    <a:lnTo>
                      <a:pt x="722" y="56"/>
                    </a:lnTo>
                    <a:lnTo>
                      <a:pt x="642" y="60"/>
                    </a:lnTo>
                    <a:lnTo>
                      <a:pt x="556" y="62"/>
                    </a:lnTo>
                    <a:lnTo>
                      <a:pt x="462" y="62"/>
                    </a:lnTo>
                    <a:close/>
                    <a:moveTo>
                      <a:pt x="462" y="0"/>
                    </a:moveTo>
                    <a:lnTo>
                      <a:pt x="462" y="0"/>
                    </a:lnTo>
                    <a:lnTo>
                      <a:pt x="368" y="2"/>
                    </a:lnTo>
                    <a:lnTo>
                      <a:pt x="282" y="2"/>
                    </a:lnTo>
                    <a:lnTo>
                      <a:pt x="202" y="6"/>
                    </a:lnTo>
                    <a:lnTo>
                      <a:pt x="134" y="10"/>
                    </a:lnTo>
                    <a:lnTo>
                      <a:pt x="78" y="14"/>
                    </a:lnTo>
                    <a:lnTo>
                      <a:pt x="36" y="20"/>
                    </a:lnTo>
                    <a:lnTo>
                      <a:pt x="10" y="26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6" y="44"/>
                    </a:lnTo>
                    <a:lnTo>
                      <a:pt x="78" y="48"/>
                    </a:lnTo>
                    <a:lnTo>
                      <a:pt x="134" y="52"/>
                    </a:lnTo>
                    <a:lnTo>
                      <a:pt x="202" y="56"/>
                    </a:lnTo>
                    <a:lnTo>
                      <a:pt x="282" y="60"/>
                    </a:lnTo>
                    <a:lnTo>
                      <a:pt x="368" y="62"/>
                    </a:lnTo>
                    <a:lnTo>
                      <a:pt x="462" y="62"/>
                    </a:lnTo>
                    <a:lnTo>
                      <a:pt x="462" y="62"/>
                    </a:lnTo>
                    <a:lnTo>
                      <a:pt x="556" y="62"/>
                    </a:lnTo>
                    <a:lnTo>
                      <a:pt x="644" y="60"/>
                    </a:lnTo>
                    <a:lnTo>
                      <a:pt x="724" y="56"/>
                    </a:lnTo>
                    <a:lnTo>
                      <a:pt x="794" y="52"/>
                    </a:lnTo>
                    <a:lnTo>
                      <a:pt x="850" y="48"/>
                    </a:lnTo>
                    <a:lnTo>
                      <a:pt x="892" y="44"/>
                    </a:lnTo>
                    <a:lnTo>
                      <a:pt x="920" y="38"/>
                    </a:lnTo>
                    <a:lnTo>
                      <a:pt x="926" y="34"/>
                    </a:lnTo>
                    <a:lnTo>
                      <a:pt x="928" y="32"/>
                    </a:lnTo>
                    <a:lnTo>
                      <a:pt x="928" y="32"/>
                    </a:lnTo>
                    <a:lnTo>
                      <a:pt x="926" y="28"/>
                    </a:lnTo>
                    <a:lnTo>
                      <a:pt x="920" y="26"/>
                    </a:lnTo>
                    <a:lnTo>
                      <a:pt x="892" y="20"/>
                    </a:lnTo>
                    <a:lnTo>
                      <a:pt x="850" y="14"/>
                    </a:lnTo>
                    <a:lnTo>
                      <a:pt x="794" y="10"/>
                    </a:lnTo>
                    <a:lnTo>
                      <a:pt x="724" y="6"/>
                    </a:lnTo>
                    <a:lnTo>
                      <a:pt x="644" y="2"/>
                    </a:lnTo>
                    <a:lnTo>
                      <a:pt x="556" y="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A9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587"/>
              <p:cNvSpPr>
                <a:spLocks/>
              </p:cNvSpPr>
              <p:nvPr/>
            </p:nvSpPr>
            <p:spPr bwMode="auto">
              <a:xfrm>
                <a:off x="3390" y="4194"/>
                <a:ext cx="920" cy="62"/>
              </a:xfrm>
              <a:custGeom>
                <a:avLst/>
                <a:gdLst>
                  <a:gd name="T0" fmla="*/ 458 w 920"/>
                  <a:gd name="T1" fmla="*/ 62 h 62"/>
                  <a:gd name="T2" fmla="*/ 458 w 920"/>
                  <a:gd name="T3" fmla="*/ 62 h 62"/>
                  <a:gd name="T4" fmla="*/ 366 w 920"/>
                  <a:gd name="T5" fmla="*/ 62 h 62"/>
                  <a:gd name="T6" fmla="*/ 280 w 920"/>
                  <a:gd name="T7" fmla="*/ 60 h 62"/>
                  <a:gd name="T8" fmla="*/ 202 w 920"/>
                  <a:gd name="T9" fmla="*/ 56 h 62"/>
                  <a:gd name="T10" fmla="*/ 134 w 920"/>
                  <a:gd name="T11" fmla="*/ 52 h 62"/>
                  <a:gd name="T12" fmla="*/ 78 w 920"/>
                  <a:gd name="T13" fmla="*/ 48 h 62"/>
                  <a:gd name="T14" fmla="*/ 36 w 920"/>
                  <a:gd name="T15" fmla="*/ 42 h 62"/>
                  <a:gd name="T16" fmla="*/ 10 w 920"/>
                  <a:gd name="T17" fmla="*/ 38 h 62"/>
                  <a:gd name="T18" fmla="*/ 4 w 920"/>
                  <a:gd name="T19" fmla="*/ 34 h 62"/>
                  <a:gd name="T20" fmla="*/ 0 w 920"/>
                  <a:gd name="T21" fmla="*/ 32 h 62"/>
                  <a:gd name="T22" fmla="*/ 0 w 920"/>
                  <a:gd name="T23" fmla="*/ 32 h 62"/>
                  <a:gd name="T24" fmla="*/ 4 w 920"/>
                  <a:gd name="T25" fmla="*/ 28 h 62"/>
                  <a:gd name="T26" fmla="*/ 10 w 920"/>
                  <a:gd name="T27" fmla="*/ 26 h 62"/>
                  <a:gd name="T28" fmla="*/ 36 w 920"/>
                  <a:gd name="T29" fmla="*/ 20 h 62"/>
                  <a:gd name="T30" fmla="*/ 78 w 920"/>
                  <a:gd name="T31" fmla="*/ 14 h 62"/>
                  <a:gd name="T32" fmla="*/ 134 w 920"/>
                  <a:gd name="T33" fmla="*/ 10 h 62"/>
                  <a:gd name="T34" fmla="*/ 202 w 920"/>
                  <a:gd name="T35" fmla="*/ 6 h 62"/>
                  <a:gd name="T36" fmla="*/ 280 w 920"/>
                  <a:gd name="T37" fmla="*/ 4 h 62"/>
                  <a:gd name="T38" fmla="*/ 366 w 920"/>
                  <a:gd name="T39" fmla="*/ 2 h 62"/>
                  <a:gd name="T40" fmla="*/ 458 w 920"/>
                  <a:gd name="T41" fmla="*/ 0 h 62"/>
                  <a:gd name="T42" fmla="*/ 458 w 920"/>
                  <a:gd name="T43" fmla="*/ 0 h 62"/>
                  <a:gd name="T44" fmla="*/ 552 w 920"/>
                  <a:gd name="T45" fmla="*/ 2 h 62"/>
                  <a:gd name="T46" fmla="*/ 638 w 920"/>
                  <a:gd name="T47" fmla="*/ 4 h 62"/>
                  <a:gd name="T48" fmla="*/ 718 w 920"/>
                  <a:gd name="T49" fmla="*/ 6 h 62"/>
                  <a:gd name="T50" fmla="*/ 786 w 920"/>
                  <a:gd name="T51" fmla="*/ 10 h 62"/>
                  <a:gd name="T52" fmla="*/ 842 w 920"/>
                  <a:gd name="T53" fmla="*/ 14 h 62"/>
                  <a:gd name="T54" fmla="*/ 884 w 920"/>
                  <a:gd name="T55" fmla="*/ 20 h 62"/>
                  <a:gd name="T56" fmla="*/ 910 w 920"/>
                  <a:gd name="T57" fmla="*/ 26 h 62"/>
                  <a:gd name="T58" fmla="*/ 918 w 920"/>
                  <a:gd name="T59" fmla="*/ 28 h 62"/>
                  <a:gd name="T60" fmla="*/ 920 w 920"/>
                  <a:gd name="T61" fmla="*/ 32 h 62"/>
                  <a:gd name="T62" fmla="*/ 920 w 920"/>
                  <a:gd name="T63" fmla="*/ 32 h 62"/>
                  <a:gd name="T64" fmla="*/ 918 w 920"/>
                  <a:gd name="T65" fmla="*/ 34 h 62"/>
                  <a:gd name="T66" fmla="*/ 910 w 920"/>
                  <a:gd name="T67" fmla="*/ 38 h 62"/>
                  <a:gd name="T68" fmla="*/ 884 w 920"/>
                  <a:gd name="T69" fmla="*/ 42 h 62"/>
                  <a:gd name="T70" fmla="*/ 842 w 920"/>
                  <a:gd name="T71" fmla="*/ 48 h 62"/>
                  <a:gd name="T72" fmla="*/ 786 w 920"/>
                  <a:gd name="T73" fmla="*/ 52 h 62"/>
                  <a:gd name="T74" fmla="*/ 718 w 920"/>
                  <a:gd name="T75" fmla="*/ 56 h 62"/>
                  <a:gd name="T76" fmla="*/ 638 w 920"/>
                  <a:gd name="T77" fmla="*/ 60 h 62"/>
                  <a:gd name="T78" fmla="*/ 552 w 920"/>
                  <a:gd name="T79" fmla="*/ 62 h 62"/>
                  <a:gd name="T80" fmla="*/ 458 w 920"/>
                  <a:gd name="T8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0" h="62">
                    <a:moveTo>
                      <a:pt x="458" y="62"/>
                    </a:moveTo>
                    <a:lnTo>
                      <a:pt x="458" y="62"/>
                    </a:lnTo>
                    <a:lnTo>
                      <a:pt x="366" y="62"/>
                    </a:lnTo>
                    <a:lnTo>
                      <a:pt x="280" y="60"/>
                    </a:lnTo>
                    <a:lnTo>
                      <a:pt x="202" y="56"/>
                    </a:lnTo>
                    <a:lnTo>
                      <a:pt x="134" y="52"/>
                    </a:lnTo>
                    <a:lnTo>
                      <a:pt x="78" y="48"/>
                    </a:lnTo>
                    <a:lnTo>
                      <a:pt x="36" y="42"/>
                    </a:lnTo>
                    <a:lnTo>
                      <a:pt x="10" y="38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0" y="26"/>
                    </a:lnTo>
                    <a:lnTo>
                      <a:pt x="36" y="20"/>
                    </a:lnTo>
                    <a:lnTo>
                      <a:pt x="78" y="14"/>
                    </a:lnTo>
                    <a:lnTo>
                      <a:pt x="134" y="10"/>
                    </a:lnTo>
                    <a:lnTo>
                      <a:pt x="202" y="6"/>
                    </a:lnTo>
                    <a:lnTo>
                      <a:pt x="280" y="4"/>
                    </a:lnTo>
                    <a:lnTo>
                      <a:pt x="366" y="2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552" y="2"/>
                    </a:lnTo>
                    <a:lnTo>
                      <a:pt x="638" y="4"/>
                    </a:lnTo>
                    <a:lnTo>
                      <a:pt x="718" y="6"/>
                    </a:lnTo>
                    <a:lnTo>
                      <a:pt x="786" y="10"/>
                    </a:lnTo>
                    <a:lnTo>
                      <a:pt x="842" y="14"/>
                    </a:lnTo>
                    <a:lnTo>
                      <a:pt x="884" y="20"/>
                    </a:lnTo>
                    <a:lnTo>
                      <a:pt x="910" y="26"/>
                    </a:lnTo>
                    <a:lnTo>
                      <a:pt x="918" y="28"/>
                    </a:lnTo>
                    <a:lnTo>
                      <a:pt x="920" y="32"/>
                    </a:lnTo>
                    <a:lnTo>
                      <a:pt x="920" y="32"/>
                    </a:lnTo>
                    <a:lnTo>
                      <a:pt x="918" y="34"/>
                    </a:lnTo>
                    <a:lnTo>
                      <a:pt x="910" y="38"/>
                    </a:lnTo>
                    <a:lnTo>
                      <a:pt x="884" y="42"/>
                    </a:lnTo>
                    <a:lnTo>
                      <a:pt x="842" y="48"/>
                    </a:lnTo>
                    <a:lnTo>
                      <a:pt x="786" y="52"/>
                    </a:lnTo>
                    <a:lnTo>
                      <a:pt x="718" y="56"/>
                    </a:lnTo>
                    <a:lnTo>
                      <a:pt x="638" y="60"/>
                    </a:lnTo>
                    <a:lnTo>
                      <a:pt x="552" y="62"/>
                    </a:lnTo>
                    <a:lnTo>
                      <a:pt x="458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588"/>
              <p:cNvSpPr>
                <a:spLocks/>
              </p:cNvSpPr>
              <p:nvPr/>
            </p:nvSpPr>
            <p:spPr bwMode="auto">
              <a:xfrm>
                <a:off x="3386" y="4194"/>
                <a:ext cx="928" cy="62"/>
              </a:xfrm>
              <a:custGeom>
                <a:avLst/>
                <a:gdLst>
                  <a:gd name="T0" fmla="*/ 462 w 928"/>
                  <a:gd name="T1" fmla="*/ 0 h 62"/>
                  <a:gd name="T2" fmla="*/ 462 w 928"/>
                  <a:gd name="T3" fmla="*/ 0 h 62"/>
                  <a:gd name="T4" fmla="*/ 368 w 928"/>
                  <a:gd name="T5" fmla="*/ 2 h 62"/>
                  <a:gd name="T6" fmla="*/ 282 w 928"/>
                  <a:gd name="T7" fmla="*/ 2 h 62"/>
                  <a:gd name="T8" fmla="*/ 202 w 928"/>
                  <a:gd name="T9" fmla="*/ 6 h 62"/>
                  <a:gd name="T10" fmla="*/ 134 w 928"/>
                  <a:gd name="T11" fmla="*/ 10 h 62"/>
                  <a:gd name="T12" fmla="*/ 78 w 928"/>
                  <a:gd name="T13" fmla="*/ 14 h 62"/>
                  <a:gd name="T14" fmla="*/ 36 w 928"/>
                  <a:gd name="T15" fmla="*/ 20 h 62"/>
                  <a:gd name="T16" fmla="*/ 10 w 928"/>
                  <a:gd name="T17" fmla="*/ 26 h 62"/>
                  <a:gd name="T18" fmla="*/ 2 w 928"/>
                  <a:gd name="T19" fmla="*/ 28 h 62"/>
                  <a:gd name="T20" fmla="*/ 0 w 928"/>
                  <a:gd name="T21" fmla="*/ 32 h 62"/>
                  <a:gd name="T22" fmla="*/ 0 w 928"/>
                  <a:gd name="T23" fmla="*/ 32 h 62"/>
                  <a:gd name="T24" fmla="*/ 2 w 928"/>
                  <a:gd name="T25" fmla="*/ 34 h 62"/>
                  <a:gd name="T26" fmla="*/ 10 w 928"/>
                  <a:gd name="T27" fmla="*/ 38 h 62"/>
                  <a:gd name="T28" fmla="*/ 36 w 928"/>
                  <a:gd name="T29" fmla="*/ 44 h 62"/>
                  <a:gd name="T30" fmla="*/ 78 w 928"/>
                  <a:gd name="T31" fmla="*/ 48 h 62"/>
                  <a:gd name="T32" fmla="*/ 134 w 928"/>
                  <a:gd name="T33" fmla="*/ 52 h 62"/>
                  <a:gd name="T34" fmla="*/ 202 w 928"/>
                  <a:gd name="T35" fmla="*/ 56 h 62"/>
                  <a:gd name="T36" fmla="*/ 282 w 928"/>
                  <a:gd name="T37" fmla="*/ 60 h 62"/>
                  <a:gd name="T38" fmla="*/ 368 w 928"/>
                  <a:gd name="T39" fmla="*/ 62 h 62"/>
                  <a:gd name="T40" fmla="*/ 462 w 928"/>
                  <a:gd name="T41" fmla="*/ 62 h 62"/>
                  <a:gd name="T42" fmla="*/ 462 w 928"/>
                  <a:gd name="T43" fmla="*/ 62 h 62"/>
                  <a:gd name="T44" fmla="*/ 556 w 928"/>
                  <a:gd name="T45" fmla="*/ 62 h 62"/>
                  <a:gd name="T46" fmla="*/ 644 w 928"/>
                  <a:gd name="T47" fmla="*/ 60 h 62"/>
                  <a:gd name="T48" fmla="*/ 724 w 928"/>
                  <a:gd name="T49" fmla="*/ 56 h 62"/>
                  <a:gd name="T50" fmla="*/ 794 w 928"/>
                  <a:gd name="T51" fmla="*/ 52 h 62"/>
                  <a:gd name="T52" fmla="*/ 850 w 928"/>
                  <a:gd name="T53" fmla="*/ 48 h 62"/>
                  <a:gd name="T54" fmla="*/ 892 w 928"/>
                  <a:gd name="T55" fmla="*/ 44 h 62"/>
                  <a:gd name="T56" fmla="*/ 920 w 928"/>
                  <a:gd name="T57" fmla="*/ 38 h 62"/>
                  <a:gd name="T58" fmla="*/ 926 w 928"/>
                  <a:gd name="T59" fmla="*/ 34 h 62"/>
                  <a:gd name="T60" fmla="*/ 928 w 928"/>
                  <a:gd name="T61" fmla="*/ 32 h 62"/>
                  <a:gd name="T62" fmla="*/ 928 w 928"/>
                  <a:gd name="T63" fmla="*/ 32 h 62"/>
                  <a:gd name="T64" fmla="*/ 926 w 928"/>
                  <a:gd name="T65" fmla="*/ 28 h 62"/>
                  <a:gd name="T66" fmla="*/ 920 w 928"/>
                  <a:gd name="T67" fmla="*/ 26 h 62"/>
                  <a:gd name="T68" fmla="*/ 892 w 928"/>
                  <a:gd name="T69" fmla="*/ 20 h 62"/>
                  <a:gd name="T70" fmla="*/ 850 w 928"/>
                  <a:gd name="T71" fmla="*/ 14 h 62"/>
                  <a:gd name="T72" fmla="*/ 794 w 928"/>
                  <a:gd name="T73" fmla="*/ 10 h 62"/>
                  <a:gd name="T74" fmla="*/ 724 w 928"/>
                  <a:gd name="T75" fmla="*/ 6 h 62"/>
                  <a:gd name="T76" fmla="*/ 644 w 928"/>
                  <a:gd name="T77" fmla="*/ 2 h 62"/>
                  <a:gd name="T78" fmla="*/ 556 w 928"/>
                  <a:gd name="T79" fmla="*/ 2 h 62"/>
                  <a:gd name="T80" fmla="*/ 462 w 928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8" h="62">
                    <a:moveTo>
                      <a:pt x="462" y="0"/>
                    </a:moveTo>
                    <a:lnTo>
                      <a:pt x="462" y="0"/>
                    </a:lnTo>
                    <a:lnTo>
                      <a:pt x="368" y="2"/>
                    </a:lnTo>
                    <a:lnTo>
                      <a:pt x="282" y="2"/>
                    </a:lnTo>
                    <a:lnTo>
                      <a:pt x="202" y="6"/>
                    </a:lnTo>
                    <a:lnTo>
                      <a:pt x="134" y="10"/>
                    </a:lnTo>
                    <a:lnTo>
                      <a:pt x="78" y="14"/>
                    </a:lnTo>
                    <a:lnTo>
                      <a:pt x="36" y="20"/>
                    </a:lnTo>
                    <a:lnTo>
                      <a:pt x="10" y="26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10" y="38"/>
                    </a:lnTo>
                    <a:lnTo>
                      <a:pt x="36" y="44"/>
                    </a:lnTo>
                    <a:lnTo>
                      <a:pt x="78" y="48"/>
                    </a:lnTo>
                    <a:lnTo>
                      <a:pt x="134" y="52"/>
                    </a:lnTo>
                    <a:lnTo>
                      <a:pt x="202" y="56"/>
                    </a:lnTo>
                    <a:lnTo>
                      <a:pt x="282" y="60"/>
                    </a:lnTo>
                    <a:lnTo>
                      <a:pt x="368" y="62"/>
                    </a:lnTo>
                    <a:lnTo>
                      <a:pt x="462" y="62"/>
                    </a:lnTo>
                    <a:lnTo>
                      <a:pt x="462" y="62"/>
                    </a:lnTo>
                    <a:lnTo>
                      <a:pt x="556" y="62"/>
                    </a:lnTo>
                    <a:lnTo>
                      <a:pt x="644" y="60"/>
                    </a:lnTo>
                    <a:lnTo>
                      <a:pt x="724" y="56"/>
                    </a:lnTo>
                    <a:lnTo>
                      <a:pt x="794" y="52"/>
                    </a:lnTo>
                    <a:lnTo>
                      <a:pt x="850" y="48"/>
                    </a:lnTo>
                    <a:lnTo>
                      <a:pt x="892" y="44"/>
                    </a:lnTo>
                    <a:lnTo>
                      <a:pt x="920" y="38"/>
                    </a:lnTo>
                    <a:lnTo>
                      <a:pt x="926" y="34"/>
                    </a:lnTo>
                    <a:lnTo>
                      <a:pt x="928" y="32"/>
                    </a:lnTo>
                    <a:lnTo>
                      <a:pt x="928" y="32"/>
                    </a:lnTo>
                    <a:lnTo>
                      <a:pt x="926" y="28"/>
                    </a:lnTo>
                    <a:lnTo>
                      <a:pt x="920" y="26"/>
                    </a:lnTo>
                    <a:lnTo>
                      <a:pt x="892" y="20"/>
                    </a:lnTo>
                    <a:lnTo>
                      <a:pt x="850" y="14"/>
                    </a:lnTo>
                    <a:lnTo>
                      <a:pt x="794" y="10"/>
                    </a:lnTo>
                    <a:lnTo>
                      <a:pt x="724" y="6"/>
                    </a:lnTo>
                    <a:lnTo>
                      <a:pt x="644" y="2"/>
                    </a:lnTo>
                    <a:lnTo>
                      <a:pt x="556" y="2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589"/>
              <p:cNvSpPr>
                <a:spLocks noEditPoints="1"/>
              </p:cNvSpPr>
              <p:nvPr/>
            </p:nvSpPr>
            <p:spPr bwMode="auto">
              <a:xfrm>
                <a:off x="3390" y="4194"/>
                <a:ext cx="920" cy="62"/>
              </a:xfrm>
              <a:custGeom>
                <a:avLst/>
                <a:gdLst>
                  <a:gd name="T0" fmla="*/ 458 w 920"/>
                  <a:gd name="T1" fmla="*/ 62 h 62"/>
                  <a:gd name="T2" fmla="*/ 282 w 920"/>
                  <a:gd name="T3" fmla="*/ 60 h 62"/>
                  <a:gd name="T4" fmla="*/ 138 w 920"/>
                  <a:gd name="T5" fmla="*/ 52 h 62"/>
                  <a:gd name="T6" fmla="*/ 42 w 920"/>
                  <a:gd name="T7" fmla="*/ 42 h 62"/>
                  <a:gd name="T8" fmla="*/ 8 w 920"/>
                  <a:gd name="T9" fmla="*/ 34 h 62"/>
                  <a:gd name="T10" fmla="*/ 6 w 920"/>
                  <a:gd name="T11" fmla="*/ 32 h 62"/>
                  <a:gd name="T12" fmla="*/ 16 w 920"/>
                  <a:gd name="T13" fmla="*/ 26 h 62"/>
                  <a:gd name="T14" fmla="*/ 82 w 920"/>
                  <a:gd name="T15" fmla="*/ 14 h 62"/>
                  <a:gd name="T16" fmla="*/ 204 w 920"/>
                  <a:gd name="T17" fmla="*/ 6 h 62"/>
                  <a:gd name="T18" fmla="*/ 366 w 920"/>
                  <a:gd name="T19" fmla="*/ 2 h 62"/>
                  <a:gd name="T20" fmla="*/ 458 w 920"/>
                  <a:gd name="T21" fmla="*/ 2 h 62"/>
                  <a:gd name="T22" fmla="*/ 636 w 920"/>
                  <a:gd name="T23" fmla="*/ 4 h 62"/>
                  <a:gd name="T24" fmla="*/ 782 w 920"/>
                  <a:gd name="T25" fmla="*/ 10 h 62"/>
                  <a:gd name="T26" fmla="*/ 880 w 920"/>
                  <a:gd name="T27" fmla="*/ 20 h 62"/>
                  <a:gd name="T28" fmla="*/ 912 w 920"/>
                  <a:gd name="T29" fmla="*/ 28 h 62"/>
                  <a:gd name="T30" fmla="*/ 914 w 920"/>
                  <a:gd name="T31" fmla="*/ 32 h 62"/>
                  <a:gd name="T32" fmla="*/ 906 w 920"/>
                  <a:gd name="T33" fmla="*/ 38 h 62"/>
                  <a:gd name="T34" fmla="*/ 838 w 920"/>
                  <a:gd name="T35" fmla="*/ 48 h 62"/>
                  <a:gd name="T36" fmla="*/ 714 w 920"/>
                  <a:gd name="T37" fmla="*/ 56 h 62"/>
                  <a:gd name="T38" fmla="*/ 550 w 920"/>
                  <a:gd name="T39" fmla="*/ 62 h 62"/>
                  <a:gd name="T40" fmla="*/ 458 w 920"/>
                  <a:gd name="T41" fmla="*/ 0 h 62"/>
                  <a:gd name="T42" fmla="*/ 366 w 920"/>
                  <a:gd name="T43" fmla="*/ 2 h 62"/>
                  <a:gd name="T44" fmla="*/ 202 w 920"/>
                  <a:gd name="T45" fmla="*/ 6 h 62"/>
                  <a:gd name="T46" fmla="*/ 78 w 920"/>
                  <a:gd name="T47" fmla="*/ 14 h 62"/>
                  <a:gd name="T48" fmla="*/ 10 w 920"/>
                  <a:gd name="T49" fmla="*/ 26 h 62"/>
                  <a:gd name="T50" fmla="*/ 0 w 920"/>
                  <a:gd name="T51" fmla="*/ 32 h 62"/>
                  <a:gd name="T52" fmla="*/ 4 w 920"/>
                  <a:gd name="T53" fmla="*/ 34 h 62"/>
                  <a:gd name="T54" fmla="*/ 36 w 920"/>
                  <a:gd name="T55" fmla="*/ 42 h 62"/>
                  <a:gd name="T56" fmla="*/ 134 w 920"/>
                  <a:gd name="T57" fmla="*/ 52 h 62"/>
                  <a:gd name="T58" fmla="*/ 280 w 920"/>
                  <a:gd name="T59" fmla="*/ 60 h 62"/>
                  <a:gd name="T60" fmla="*/ 458 w 920"/>
                  <a:gd name="T61" fmla="*/ 62 h 62"/>
                  <a:gd name="T62" fmla="*/ 552 w 920"/>
                  <a:gd name="T63" fmla="*/ 62 h 62"/>
                  <a:gd name="T64" fmla="*/ 718 w 920"/>
                  <a:gd name="T65" fmla="*/ 56 h 62"/>
                  <a:gd name="T66" fmla="*/ 842 w 920"/>
                  <a:gd name="T67" fmla="*/ 48 h 62"/>
                  <a:gd name="T68" fmla="*/ 910 w 920"/>
                  <a:gd name="T69" fmla="*/ 38 h 62"/>
                  <a:gd name="T70" fmla="*/ 920 w 920"/>
                  <a:gd name="T71" fmla="*/ 32 h 62"/>
                  <a:gd name="T72" fmla="*/ 918 w 920"/>
                  <a:gd name="T73" fmla="*/ 28 h 62"/>
                  <a:gd name="T74" fmla="*/ 884 w 920"/>
                  <a:gd name="T75" fmla="*/ 20 h 62"/>
                  <a:gd name="T76" fmla="*/ 786 w 920"/>
                  <a:gd name="T77" fmla="*/ 10 h 62"/>
                  <a:gd name="T78" fmla="*/ 638 w 920"/>
                  <a:gd name="T79" fmla="*/ 4 h 62"/>
                  <a:gd name="T80" fmla="*/ 458 w 920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0" h="62">
                    <a:moveTo>
                      <a:pt x="458" y="62"/>
                    </a:moveTo>
                    <a:lnTo>
                      <a:pt x="458" y="62"/>
                    </a:lnTo>
                    <a:lnTo>
                      <a:pt x="366" y="62"/>
                    </a:lnTo>
                    <a:lnTo>
                      <a:pt x="282" y="60"/>
                    </a:lnTo>
                    <a:lnTo>
                      <a:pt x="204" y="56"/>
                    </a:lnTo>
                    <a:lnTo>
                      <a:pt x="138" y="52"/>
                    </a:lnTo>
                    <a:lnTo>
                      <a:pt x="82" y="48"/>
                    </a:lnTo>
                    <a:lnTo>
                      <a:pt x="42" y="42"/>
                    </a:lnTo>
                    <a:lnTo>
                      <a:pt x="16" y="38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6" y="26"/>
                    </a:lnTo>
                    <a:lnTo>
                      <a:pt x="42" y="20"/>
                    </a:lnTo>
                    <a:lnTo>
                      <a:pt x="82" y="14"/>
                    </a:lnTo>
                    <a:lnTo>
                      <a:pt x="138" y="10"/>
                    </a:lnTo>
                    <a:lnTo>
                      <a:pt x="204" y="6"/>
                    </a:lnTo>
                    <a:lnTo>
                      <a:pt x="282" y="4"/>
                    </a:lnTo>
                    <a:lnTo>
                      <a:pt x="366" y="2"/>
                    </a:lnTo>
                    <a:lnTo>
                      <a:pt x="458" y="2"/>
                    </a:lnTo>
                    <a:lnTo>
                      <a:pt x="458" y="2"/>
                    </a:lnTo>
                    <a:lnTo>
                      <a:pt x="550" y="2"/>
                    </a:lnTo>
                    <a:lnTo>
                      <a:pt x="636" y="4"/>
                    </a:lnTo>
                    <a:lnTo>
                      <a:pt x="714" y="6"/>
                    </a:lnTo>
                    <a:lnTo>
                      <a:pt x="782" y="10"/>
                    </a:lnTo>
                    <a:lnTo>
                      <a:pt x="838" y="14"/>
                    </a:lnTo>
                    <a:lnTo>
                      <a:pt x="880" y="20"/>
                    </a:lnTo>
                    <a:lnTo>
                      <a:pt x="906" y="26"/>
                    </a:lnTo>
                    <a:lnTo>
                      <a:pt x="912" y="28"/>
                    </a:lnTo>
                    <a:lnTo>
                      <a:pt x="914" y="32"/>
                    </a:lnTo>
                    <a:lnTo>
                      <a:pt x="914" y="32"/>
                    </a:lnTo>
                    <a:lnTo>
                      <a:pt x="912" y="34"/>
                    </a:lnTo>
                    <a:lnTo>
                      <a:pt x="906" y="38"/>
                    </a:lnTo>
                    <a:lnTo>
                      <a:pt x="880" y="42"/>
                    </a:lnTo>
                    <a:lnTo>
                      <a:pt x="838" y="48"/>
                    </a:lnTo>
                    <a:lnTo>
                      <a:pt x="782" y="52"/>
                    </a:lnTo>
                    <a:lnTo>
                      <a:pt x="714" y="56"/>
                    </a:lnTo>
                    <a:lnTo>
                      <a:pt x="636" y="60"/>
                    </a:lnTo>
                    <a:lnTo>
                      <a:pt x="550" y="62"/>
                    </a:lnTo>
                    <a:lnTo>
                      <a:pt x="458" y="62"/>
                    </a:lnTo>
                    <a:close/>
                    <a:moveTo>
                      <a:pt x="458" y="0"/>
                    </a:moveTo>
                    <a:lnTo>
                      <a:pt x="458" y="0"/>
                    </a:lnTo>
                    <a:lnTo>
                      <a:pt x="366" y="2"/>
                    </a:lnTo>
                    <a:lnTo>
                      <a:pt x="280" y="4"/>
                    </a:lnTo>
                    <a:lnTo>
                      <a:pt x="202" y="6"/>
                    </a:lnTo>
                    <a:lnTo>
                      <a:pt x="134" y="10"/>
                    </a:lnTo>
                    <a:lnTo>
                      <a:pt x="78" y="14"/>
                    </a:lnTo>
                    <a:lnTo>
                      <a:pt x="36" y="20"/>
                    </a:lnTo>
                    <a:lnTo>
                      <a:pt x="10" y="26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8"/>
                    </a:lnTo>
                    <a:lnTo>
                      <a:pt x="36" y="42"/>
                    </a:lnTo>
                    <a:lnTo>
                      <a:pt x="78" y="48"/>
                    </a:lnTo>
                    <a:lnTo>
                      <a:pt x="134" y="52"/>
                    </a:lnTo>
                    <a:lnTo>
                      <a:pt x="202" y="56"/>
                    </a:lnTo>
                    <a:lnTo>
                      <a:pt x="280" y="60"/>
                    </a:lnTo>
                    <a:lnTo>
                      <a:pt x="366" y="62"/>
                    </a:lnTo>
                    <a:lnTo>
                      <a:pt x="458" y="62"/>
                    </a:lnTo>
                    <a:lnTo>
                      <a:pt x="458" y="62"/>
                    </a:lnTo>
                    <a:lnTo>
                      <a:pt x="552" y="62"/>
                    </a:lnTo>
                    <a:lnTo>
                      <a:pt x="638" y="60"/>
                    </a:lnTo>
                    <a:lnTo>
                      <a:pt x="718" y="56"/>
                    </a:lnTo>
                    <a:lnTo>
                      <a:pt x="786" y="52"/>
                    </a:lnTo>
                    <a:lnTo>
                      <a:pt x="842" y="48"/>
                    </a:lnTo>
                    <a:lnTo>
                      <a:pt x="884" y="42"/>
                    </a:lnTo>
                    <a:lnTo>
                      <a:pt x="910" y="38"/>
                    </a:lnTo>
                    <a:lnTo>
                      <a:pt x="918" y="34"/>
                    </a:lnTo>
                    <a:lnTo>
                      <a:pt x="920" y="32"/>
                    </a:lnTo>
                    <a:lnTo>
                      <a:pt x="920" y="32"/>
                    </a:lnTo>
                    <a:lnTo>
                      <a:pt x="918" y="28"/>
                    </a:lnTo>
                    <a:lnTo>
                      <a:pt x="910" y="26"/>
                    </a:lnTo>
                    <a:lnTo>
                      <a:pt x="884" y="20"/>
                    </a:lnTo>
                    <a:lnTo>
                      <a:pt x="842" y="14"/>
                    </a:lnTo>
                    <a:lnTo>
                      <a:pt x="786" y="10"/>
                    </a:lnTo>
                    <a:lnTo>
                      <a:pt x="718" y="6"/>
                    </a:lnTo>
                    <a:lnTo>
                      <a:pt x="638" y="4"/>
                    </a:lnTo>
                    <a:lnTo>
                      <a:pt x="552" y="2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999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590"/>
              <p:cNvSpPr>
                <a:spLocks/>
              </p:cNvSpPr>
              <p:nvPr/>
            </p:nvSpPr>
            <p:spPr bwMode="auto">
              <a:xfrm>
                <a:off x="3396" y="4196"/>
                <a:ext cx="908" cy="60"/>
              </a:xfrm>
              <a:custGeom>
                <a:avLst/>
                <a:gdLst>
                  <a:gd name="T0" fmla="*/ 452 w 908"/>
                  <a:gd name="T1" fmla="*/ 60 h 60"/>
                  <a:gd name="T2" fmla="*/ 452 w 908"/>
                  <a:gd name="T3" fmla="*/ 60 h 60"/>
                  <a:gd name="T4" fmla="*/ 360 w 908"/>
                  <a:gd name="T5" fmla="*/ 60 h 60"/>
                  <a:gd name="T6" fmla="*/ 276 w 908"/>
                  <a:gd name="T7" fmla="*/ 58 h 60"/>
                  <a:gd name="T8" fmla="*/ 198 w 908"/>
                  <a:gd name="T9" fmla="*/ 54 h 60"/>
                  <a:gd name="T10" fmla="*/ 132 w 908"/>
                  <a:gd name="T11" fmla="*/ 50 h 60"/>
                  <a:gd name="T12" fmla="*/ 76 w 908"/>
                  <a:gd name="T13" fmla="*/ 46 h 60"/>
                  <a:gd name="T14" fmla="*/ 36 w 908"/>
                  <a:gd name="T15" fmla="*/ 40 h 60"/>
                  <a:gd name="T16" fmla="*/ 10 w 908"/>
                  <a:gd name="T17" fmla="*/ 36 h 60"/>
                  <a:gd name="T18" fmla="*/ 2 w 908"/>
                  <a:gd name="T19" fmla="*/ 32 h 60"/>
                  <a:gd name="T20" fmla="*/ 0 w 908"/>
                  <a:gd name="T21" fmla="*/ 30 h 60"/>
                  <a:gd name="T22" fmla="*/ 0 w 908"/>
                  <a:gd name="T23" fmla="*/ 30 h 60"/>
                  <a:gd name="T24" fmla="*/ 2 w 908"/>
                  <a:gd name="T25" fmla="*/ 26 h 60"/>
                  <a:gd name="T26" fmla="*/ 10 w 908"/>
                  <a:gd name="T27" fmla="*/ 24 h 60"/>
                  <a:gd name="T28" fmla="*/ 36 w 908"/>
                  <a:gd name="T29" fmla="*/ 18 h 60"/>
                  <a:gd name="T30" fmla="*/ 76 w 908"/>
                  <a:gd name="T31" fmla="*/ 12 h 60"/>
                  <a:gd name="T32" fmla="*/ 132 w 908"/>
                  <a:gd name="T33" fmla="*/ 8 h 60"/>
                  <a:gd name="T34" fmla="*/ 198 w 908"/>
                  <a:gd name="T35" fmla="*/ 4 h 60"/>
                  <a:gd name="T36" fmla="*/ 276 w 908"/>
                  <a:gd name="T37" fmla="*/ 2 h 60"/>
                  <a:gd name="T38" fmla="*/ 360 w 908"/>
                  <a:gd name="T39" fmla="*/ 0 h 60"/>
                  <a:gd name="T40" fmla="*/ 452 w 908"/>
                  <a:gd name="T41" fmla="*/ 0 h 60"/>
                  <a:gd name="T42" fmla="*/ 452 w 908"/>
                  <a:gd name="T43" fmla="*/ 0 h 60"/>
                  <a:gd name="T44" fmla="*/ 544 w 908"/>
                  <a:gd name="T45" fmla="*/ 0 h 60"/>
                  <a:gd name="T46" fmla="*/ 630 w 908"/>
                  <a:gd name="T47" fmla="*/ 2 h 60"/>
                  <a:gd name="T48" fmla="*/ 708 w 908"/>
                  <a:gd name="T49" fmla="*/ 4 h 60"/>
                  <a:gd name="T50" fmla="*/ 776 w 908"/>
                  <a:gd name="T51" fmla="*/ 8 h 60"/>
                  <a:gd name="T52" fmla="*/ 832 w 908"/>
                  <a:gd name="T53" fmla="*/ 12 h 60"/>
                  <a:gd name="T54" fmla="*/ 874 w 908"/>
                  <a:gd name="T55" fmla="*/ 18 h 60"/>
                  <a:gd name="T56" fmla="*/ 900 w 908"/>
                  <a:gd name="T57" fmla="*/ 24 h 60"/>
                  <a:gd name="T58" fmla="*/ 906 w 908"/>
                  <a:gd name="T59" fmla="*/ 26 h 60"/>
                  <a:gd name="T60" fmla="*/ 908 w 908"/>
                  <a:gd name="T61" fmla="*/ 30 h 60"/>
                  <a:gd name="T62" fmla="*/ 908 w 908"/>
                  <a:gd name="T63" fmla="*/ 30 h 60"/>
                  <a:gd name="T64" fmla="*/ 906 w 908"/>
                  <a:gd name="T65" fmla="*/ 32 h 60"/>
                  <a:gd name="T66" fmla="*/ 900 w 908"/>
                  <a:gd name="T67" fmla="*/ 36 h 60"/>
                  <a:gd name="T68" fmla="*/ 874 w 908"/>
                  <a:gd name="T69" fmla="*/ 40 h 60"/>
                  <a:gd name="T70" fmla="*/ 832 w 908"/>
                  <a:gd name="T71" fmla="*/ 46 h 60"/>
                  <a:gd name="T72" fmla="*/ 776 w 908"/>
                  <a:gd name="T73" fmla="*/ 50 h 60"/>
                  <a:gd name="T74" fmla="*/ 708 w 908"/>
                  <a:gd name="T75" fmla="*/ 54 h 60"/>
                  <a:gd name="T76" fmla="*/ 630 w 908"/>
                  <a:gd name="T77" fmla="*/ 58 h 60"/>
                  <a:gd name="T78" fmla="*/ 544 w 908"/>
                  <a:gd name="T79" fmla="*/ 60 h 60"/>
                  <a:gd name="T80" fmla="*/ 452 w 908"/>
                  <a:gd name="T8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8" h="60">
                    <a:moveTo>
                      <a:pt x="452" y="60"/>
                    </a:moveTo>
                    <a:lnTo>
                      <a:pt x="452" y="60"/>
                    </a:lnTo>
                    <a:lnTo>
                      <a:pt x="360" y="60"/>
                    </a:lnTo>
                    <a:lnTo>
                      <a:pt x="276" y="58"/>
                    </a:lnTo>
                    <a:lnTo>
                      <a:pt x="198" y="54"/>
                    </a:lnTo>
                    <a:lnTo>
                      <a:pt x="132" y="50"/>
                    </a:lnTo>
                    <a:lnTo>
                      <a:pt x="76" y="46"/>
                    </a:lnTo>
                    <a:lnTo>
                      <a:pt x="36" y="40"/>
                    </a:lnTo>
                    <a:lnTo>
                      <a:pt x="10" y="36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10" y="24"/>
                    </a:lnTo>
                    <a:lnTo>
                      <a:pt x="36" y="18"/>
                    </a:lnTo>
                    <a:lnTo>
                      <a:pt x="76" y="12"/>
                    </a:lnTo>
                    <a:lnTo>
                      <a:pt x="132" y="8"/>
                    </a:lnTo>
                    <a:lnTo>
                      <a:pt x="198" y="4"/>
                    </a:lnTo>
                    <a:lnTo>
                      <a:pt x="276" y="2"/>
                    </a:lnTo>
                    <a:lnTo>
                      <a:pt x="360" y="0"/>
                    </a:lnTo>
                    <a:lnTo>
                      <a:pt x="452" y="0"/>
                    </a:lnTo>
                    <a:lnTo>
                      <a:pt x="452" y="0"/>
                    </a:lnTo>
                    <a:lnTo>
                      <a:pt x="544" y="0"/>
                    </a:lnTo>
                    <a:lnTo>
                      <a:pt x="630" y="2"/>
                    </a:lnTo>
                    <a:lnTo>
                      <a:pt x="708" y="4"/>
                    </a:lnTo>
                    <a:lnTo>
                      <a:pt x="776" y="8"/>
                    </a:lnTo>
                    <a:lnTo>
                      <a:pt x="832" y="12"/>
                    </a:lnTo>
                    <a:lnTo>
                      <a:pt x="874" y="18"/>
                    </a:lnTo>
                    <a:lnTo>
                      <a:pt x="900" y="24"/>
                    </a:lnTo>
                    <a:lnTo>
                      <a:pt x="906" y="26"/>
                    </a:lnTo>
                    <a:lnTo>
                      <a:pt x="908" y="30"/>
                    </a:lnTo>
                    <a:lnTo>
                      <a:pt x="908" y="30"/>
                    </a:lnTo>
                    <a:lnTo>
                      <a:pt x="906" y="32"/>
                    </a:lnTo>
                    <a:lnTo>
                      <a:pt x="900" y="36"/>
                    </a:lnTo>
                    <a:lnTo>
                      <a:pt x="874" y="40"/>
                    </a:lnTo>
                    <a:lnTo>
                      <a:pt x="832" y="46"/>
                    </a:lnTo>
                    <a:lnTo>
                      <a:pt x="776" y="50"/>
                    </a:lnTo>
                    <a:lnTo>
                      <a:pt x="708" y="54"/>
                    </a:lnTo>
                    <a:lnTo>
                      <a:pt x="630" y="58"/>
                    </a:lnTo>
                    <a:lnTo>
                      <a:pt x="544" y="60"/>
                    </a:lnTo>
                    <a:lnTo>
                      <a:pt x="452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591"/>
              <p:cNvSpPr>
                <a:spLocks/>
              </p:cNvSpPr>
              <p:nvPr/>
            </p:nvSpPr>
            <p:spPr bwMode="auto">
              <a:xfrm>
                <a:off x="3390" y="4194"/>
                <a:ext cx="920" cy="62"/>
              </a:xfrm>
              <a:custGeom>
                <a:avLst/>
                <a:gdLst>
                  <a:gd name="T0" fmla="*/ 458 w 920"/>
                  <a:gd name="T1" fmla="*/ 0 h 62"/>
                  <a:gd name="T2" fmla="*/ 458 w 920"/>
                  <a:gd name="T3" fmla="*/ 0 h 62"/>
                  <a:gd name="T4" fmla="*/ 366 w 920"/>
                  <a:gd name="T5" fmla="*/ 2 h 62"/>
                  <a:gd name="T6" fmla="*/ 280 w 920"/>
                  <a:gd name="T7" fmla="*/ 4 h 62"/>
                  <a:gd name="T8" fmla="*/ 202 w 920"/>
                  <a:gd name="T9" fmla="*/ 6 h 62"/>
                  <a:gd name="T10" fmla="*/ 134 w 920"/>
                  <a:gd name="T11" fmla="*/ 10 h 62"/>
                  <a:gd name="T12" fmla="*/ 78 w 920"/>
                  <a:gd name="T13" fmla="*/ 14 h 62"/>
                  <a:gd name="T14" fmla="*/ 36 w 920"/>
                  <a:gd name="T15" fmla="*/ 20 h 62"/>
                  <a:gd name="T16" fmla="*/ 10 w 920"/>
                  <a:gd name="T17" fmla="*/ 26 h 62"/>
                  <a:gd name="T18" fmla="*/ 4 w 920"/>
                  <a:gd name="T19" fmla="*/ 28 h 62"/>
                  <a:gd name="T20" fmla="*/ 0 w 920"/>
                  <a:gd name="T21" fmla="*/ 32 h 62"/>
                  <a:gd name="T22" fmla="*/ 0 w 920"/>
                  <a:gd name="T23" fmla="*/ 32 h 62"/>
                  <a:gd name="T24" fmla="*/ 4 w 920"/>
                  <a:gd name="T25" fmla="*/ 34 h 62"/>
                  <a:gd name="T26" fmla="*/ 10 w 920"/>
                  <a:gd name="T27" fmla="*/ 38 h 62"/>
                  <a:gd name="T28" fmla="*/ 36 w 920"/>
                  <a:gd name="T29" fmla="*/ 42 h 62"/>
                  <a:gd name="T30" fmla="*/ 78 w 920"/>
                  <a:gd name="T31" fmla="*/ 48 h 62"/>
                  <a:gd name="T32" fmla="*/ 134 w 920"/>
                  <a:gd name="T33" fmla="*/ 52 h 62"/>
                  <a:gd name="T34" fmla="*/ 202 w 920"/>
                  <a:gd name="T35" fmla="*/ 56 h 62"/>
                  <a:gd name="T36" fmla="*/ 280 w 920"/>
                  <a:gd name="T37" fmla="*/ 60 h 62"/>
                  <a:gd name="T38" fmla="*/ 366 w 920"/>
                  <a:gd name="T39" fmla="*/ 62 h 62"/>
                  <a:gd name="T40" fmla="*/ 458 w 920"/>
                  <a:gd name="T41" fmla="*/ 62 h 62"/>
                  <a:gd name="T42" fmla="*/ 458 w 920"/>
                  <a:gd name="T43" fmla="*/ 62 h 62"/>
                  <a:gd name="T44" fmla="*/ 552 w 920"/>
                  <a:gd name="T45" fmla="*/ 62 h 62"/>
                  <a:gd name="T46" fmla="*/ 638 w 920"/>
                  <a:gd name="T47" fmla="*/ 60 h 62"/>
                  <a:gd name="T48" fmla="*/ 718 w 920"/>
                  <a:gd name="T49" fmla="*/ 56 h 62"/>
                  <a:gd name="T50" fmla="*/ 786 w 920"/>
                  <a:gd name="T51" fmla="*/ 52 h 62"/>
                  <a:gd name="T52" fmla="*/ 842 w 920"/>
                  <a:gd name="T53" fmla="*/ 48 h 62"/>
                  <a:gd name="T54" fmla="*/ 884 w 920"/>
                  <a:gd name="T55" fmla="*/ 42 h 62"/>
                  <a:gd name="T56" fmla="*/ 910 w 920"/>
                  <a:gd name="T57" fmla="*/ 38 h 62"/>
                  <a:gd name="T58" fmla="*/ 918 w 920"/>
                  <a:gd name="T59" fmla="*/ 34 h 62"/>
                  <a:gd name="T60" fmla="*/ 920 w 920"/>
                  <a:gd name="T61" fmla="*/ 32 h 62"/>
                  <a:gd name="T62" fmla="*/ 920 w 920"/>
                  <a:gd name="T63" fmla="*/ 32 h 62"/>
                  <a:gd name="T64" fmla="*/ 918 w 920"/>
                  <a:gd name="T65" fmla="*/ 28 h 62"/>
                  <a:gd name="T66" fmla="*/ 910 w 920"/>
                  <a:gd name="T67" fmla="*/ 26 h 62"/>
                  <a:gd name="T68" fmla="*/ 884 w 920"/>
                  <a:gd name="T69" fmla="*/ 20 h 62"/>
                  <a:gd name="T70" fmla="*/ 842 w 920"/>
                  <a:gd name="T71" fmla="*/ 14 h 62"/>
                  <a:gd name="T72" fmla="*/ 786 w 920"/>
                  <a:gd name="T73" fmla="*/ 10 h 62"/>
                  <a:gd name="T74" fmla="*/ 718 w 920"/>
                  <a:gd name="T75" fmla="*/ 6 h 62"/>
                  <a:gd name="T76" fmla="*/ 638 w 920"/>
                  <a:gd name="T77" fmla="*/ 4 h 62"/>
                  <a:gd name="T78" fmla="*/ 552 w 920"/>
                  <a:gd name="T79" fmla="*/ 2 h 62"/>
                  <a:gd name="T80" fmla="*/ 458 w 920"/>
                  <a:gd name="T8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0" h="62">
                    <a:moveTo>
                      <a:pt x="458" y="0"/>
                    </a:moveTo>
                    <a:lnTo>
                      <a:pt x="458" y="0"/>
                    </a:lnTo>
                    <a:lnTo>
                      <a:pt x="366" y="2"/>
                    </a:lnTo>
                    <a:lnTo>
                      <a:pt x="280" y="4"/>
                    </a:lnTo>
                    <a:lnTo>
                      <a:pt x="202" y="6"/>
                    </a:lnTo>
                    <a:lnTo>
                      <a:pt x="134" y="10"/>
                    </a:lnTo>
                    <a:lnTo>
                      <a:pt x="78" y="14"/>
                    </a:lnTo>
                    <a:lnTo>
                      <a:pt x="36" y="20"/>
                    </a:lnTo>
                    <a:lnTo>
                      <a:pt x="10" y="26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8"/>
                    </a:lnTo>
                    <a:lnTo>
                      <a:pt x="36" y="42"/>
                    </a:lnTo>
                    <a:lnTo>
                      <a:pt x="78" y="48"/>
                    </a:lnTo>
                    <a:lnTo>
                      <a:pt x="134" y="52"/>
                    </a:lnTo>
                    <a:lnTo>
                      <a:pt x="202" y="56"/>
                    </a:lnTo>
                    <a:lnTo>
                      <a:pt x="280" y="60"/>
                    </a:lnTo>
                    <a:lnTo>
                      <a:pt x="366" y="62"/>
                    </a:lnTo>
                    <a:lnTo>
                      <a:pt x="458" y="62"/>
                    </a:lnTo>
                    <a:lnTo>
                      <a:pt x="458" y="62"/>
                    </a:lnTo>
                    <a:lnTo>
                      <a:pt x="552" y="62"/>
                    </a:lnTo>
                    <a:lnTo>
                      <a:pt x="638" y="60"/>
                    </a:lnTo>
                    <a:lnTo>
                      <a:pt x="718" y="56"/>
                    </a:lnTo>
                    <a:lnTo>
                      <a:pt x="786" y="52"/>
                    </a:lnTo>
                    <a:lnTo>
                      <a:pt x="842" y="48"/>
                    </a:lnTo>
                    <a:lnTo>
                      <a:pt x="884" y="42"/>
                    </a:lnTo>
                    <a:lnTo>
                      <a:pt x="910" y="38"/>
                    </a:lnTo>
                    <a:lnTo>
                      <a:pt x="918" y="34"/>
                    </a:lnTo>
                    <a:lnTo>
                      <a:pt x="920" y="32"/>
                    </a:lnTo>
                    <a:lnTo>
                      <a:pt x="920" y="32"/>
                    </a:lnTo>
                    <a:lnTo>
                      <a:pt x="918" y="28"/>
                    </a:lnTo>
                    <a:lnTo>
                      <a:pt x="910" y="26"/>
                    </a:lnTo>
                    <a:lnTo>
                      <a:pt x="884" y="20"/>
                    </a:lnTo>
                    <a:lnTo>
                      <a:pt x="842" y="14"/>
                    </a:lnTo>
                    <a:lnTo>
                      <a:pt x="786" y="10"/>
                    </a:lnTo>
                    <a:lnTo>
                      <a:pt x="718" y="6"/>
                    </a:lnTo>
                    <a:lnTo>
                      <a:pt x="638" y="4"/>
                    </a:lnTo>
                    <a:lnTo>
                      <a:pt x="552" y="2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592"/>
              <p:cNvSpPr>
                <a:spLocks noEditPoints="1"/>
              </p:cNvSpPr>
              <p:nvPr/>
            </p:nvSpPr>
            <p:spPr bwMode="auto">
              <a:xfrm>
                <a:off x="3396" y="4196"/>
                <a:ext cx="908" cy="60"/>
              </a:xfrm>
              <a:custGeom>
                <a:avLst/>
                <a:gdLst>
                  <a:gd name="T0" fmla="*/ 452 w 908"/>
                  <a:gd name="T1" fmla="*/ 60 h 60"/>
                  <a:gd name="T2" fmla="*/ 278 w 908"/>
                  <a:gd name="T3" fmla="*/ 56 h 60"/>
                  <a:gd name="T4" fmla="*/ 136 w 908"/>
                  <a:gd name="T5" fmla="*/ 50 h 60"/>
                  <a:gd name="T6" fmla="*/ 40 w 908"/>
                  <a:gd name="T7" fmla="*/ 40 h 60"/>
                  <a:gd name="T8" fmla="*/ 8 w 908"/>
                  <a:gd name="T9" fmla="*/ 32 h 60"/>
                  <a:gd name="T10" fmla="*/ 6 w 908"/>
                  <a:gd name="T11" fmla="*/ 30 h 60"/>
                  <a:gd name="T12" fmla="*/ 14 w 908"/>
                  <a:gd name="T13" fmla="*/ 24 h 60"/>
                  <a:gd name="T14" fmla="*/ 82 w 908"/>
                  <a:gd name="T15" fmla="*/ 12 h 60"/>
                  <a:gd name="T16" fmla="*/ 202 w 908"/>
                  <a:gd name="T17" fmla="*/ 4 h 60"/>
                  <a:gd name="T18" fmla="*/ 362 w 908"/>
                  <a:gd name="T19" fmla="*/ 0 h 60"/>
                  <a:gd name="T20" fmla="*/ 452 w 908"/>
                  <a:gd name="T21" fmla="*/ 0 h 60"/>
                  <a:gd name="T22" fmla="*/ 628 w 908"/>
                  <a:gd name="T23" fmla="*/ 2 h 60"/>
                  <a:gd name="T24" fmla="*/ 772 w 908"/>
                  <a:gd name="T25" fmla="*/ 8 h 60"/>
                  <a:gd name="T26" fmla="*/ 868 w 908"/>
                  <a:gd name="T27" fmla="*/ 18 h 60"/>
                  <a:gd name="T28" fmla="*/ 902 w 908"/>
                  <a:gd name="T29" fmla="*/ 26 h 60"/>
                  <a:gd name="T30" fmla="*/ 904 w 908"/>
                  <a:gd name="T31" fmla="*/ 30 h 60"/>
                  <a:gd name="T32" fmla="*/ 894 w 908"/>
                  <a:gd name="T33" fmla="*/ 36 h 60"/>
                  <a:gd name="T34" fmla="*/ 828 w 908"/>
                  <a:gd name="T35" fmla="*/ 46 h 60"/>
                  <a:gd name="T36" fmla="*/ 706 w 908"/>
                  <a:gd name="T37" fmla="*/ 54 h 60"/>
                  <a:gd name="T38" fmla="*/ 544 w 908"/>
                  <a:gd name="T39" fmla="*/ 58 h 60"/>
                  <a:gd name="T40" fmla="*/ 452 w 908"/>
                  <a:gd name="T41" fmla="*/ 0 h 60"/>
                  <a:gd name="T42" fmla="*/ 360 w 908"/>
                  <a:gd name="T43" fmla="*/ 0 h 60"/>
                  <a:gd name="T44" fmla="*/ 198 w 908"/>
                  <a:gd name="T45" fmla="*/ 4 h 60"/>
                  <a:gd name="T46" fmla="*/ 76 w 908"/>
                  <a:gd name="T47" fmla="*/ 12 h 60"/>
                  <a:gd name="T48" fmla="*/ 10 w 908"/>
                  <a:gd name="T49" fmla="*/ 24 h 60"/>
                  <a:gd name="T50" fmla="*/ 0 w 908"/>
                  <a:gd name="T51" fmla="*/ 30 h 60"/>
                  <a:gd name="T52" fmla="*/ 2 w 908"/>
                  <a:gd name="T53" fmla="*/ 32 h 60"/>
                  <a:gd name="T54" fmla="*/ 36 w 908"/>
                  <a:gd name="T55" fmla="*/ 40 h 60"/>
                  <a:gd name="T56" fmla="*/ 132 w 908"/>
                  <a:gd name="T57" fmla="*/ 50 h 60"/>
                  <a:gd name="T58" fmla="*/ 276 w 908"/>
                  <a:gd name="T59" fmla="*/ 58 h 60"/>
                  <a:gd name="T60" fmla="*/ 452 w 908"/>
                  <a:gd name="T61" fmla="*/ 60 h 60"/>
                  <a:gd name="T62" fmla="*/ 544 w 908"/>
                  <a:gd name="T63" fmla="*/ 60 h 60"/>
                  <a:gd name="T64" fmla="*/ 708 w 908"/>
                  <a:gd name="T65" fmla="*/ 54 h 60"/>
                  <a:gd name="T66" fmla="*/ 832 w 908"/>
                  <a:gd name="T67" fmla="*/ 46 h 60"/>
                  <a:gd name="T68" fmla="*/ 900 w 908"/>
                  <a:gd name="T69" fmla="*/ 36 h 60"/>
                  <a:gd name="T70" fmla="*/ 908 w 908"/>
                  <a:gd name="T71" fmla="*/ 30 h 60"/>
                  <a:gd name="T72" fmla="*/ 906 w 908"/>
                  <a:gd name="T73" fmla="*/ 26 h 60"/>
                  <a:gd name="T74" fmla="*/ 874 w 908"/>
                  <a:gd name="T75" fmla="*/ 18 h 60"/>
                  <a:gd name="T76" fmla="*/ 776 w 908"/>
                  <a:gd name="T77" fmla="*/ 8 h 60"/>
                  <a:gd name="T78" fmla="*/ 630 w 908"/>
                  <a:gd name="T79" fmla="*/ 2 h 60"/>
                  <a:gd name="T80" fmla="*/ 452 w 908"/>
                  <a:gd name="T8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8" h="60">
                    <a:moveTo>
                      <a:pt x="452" y="60"/>
                    </a:moveTo>
                    <a:lnTo>
                      <a:pt x="452" y="60"/>
                    </a:lnTo>
                    <a:lnTo>
                      <a:pt x="362" y="58"/>
                    </a:lnTo>
                    <a:lnTo>
                      <a:pt x="278" y="56"/>
                    </a:lnTo>
                    <a:lnTo>
                      <a:pt x="202" y="54"/>
                    </a:lnTo>
                    <a:lnTo>
                      <a:pt x="136" y="50"/>
                    </a:lnTo>
                    <a:lnTo>
                      <a:pt x="82" y="46"/>
                    </a:lnTo>
                    <a:lnTo>
                      <a:pt x="40" y="40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40" y="18"/>
                    </a:lnTo>
                    <a:lnTo>
                      <a:pt x="82" y="12"/>
                    </a:lnTo>
                    <a:lnTo>
                      <a:pt x="136" y="8"/>
                    </a:lnTo>
                    <a:lnTo>
                      <a:pt x="202" y="4"/>
                    </a:lnTo>
                    <a:lnTo>
                      <a:pt x="278" y="2"/>
                    </a:lnTo>
                    <a:lnTo>
                      <a:pt x="362" y="0"/>
                    </a:lnTo>
                    <a:lnTo>
                      <a:pt x="452" y="0"/>
                    </a:lnTo>
                    <a:lnTo>
                      <a:pt x="452" y="0"/>
                    </a:lnTo>
                    <a:lnTo>
                      <a:pt x="544" y="0"/>
                    </a:lnTo>
                    <a:lnTo>
                      <a:pt x="628" y="2"/>
                    </a:lnTo>
                    <a:lnTo>
                      <a:pt x="706" y="4"/>
                    </a:lnTo>
                    <a:lnTo>
                      <a:pt x="772" y="8"/>
                    </a:lnTo>
                    <a:lnTo>
                      <a:pt x="828" y="12"/>
                    </a:lnTo>
                    <a:lnTo>
                      <a:pt x="868" y="18"/>
                    </a:lnTo>
                    <a:lnTo>
                      <a:pt x="894" y="24"/>
                    </a:lnTo>
                    <a:lnTo>
                      <a:pt x="902" y="26"/>
                    </a:lnTo>
                    <a:lnTo>
                      <a:pt x="904" y="30"/>
                    </a:lnTo>
                    <a:lnTo>
                      <a:pt x="904" y="30"/>
                    </a:lnTo>
                    <a:lnTo>
                      <a:pt x="902" y="32"/>
                    </a:lnTo>
                    <a:lnTo>
                      <a:pt x="894" y="36"/>
                    </a:lnTo>
                    <a:lnTo>
                      <a:pt x="868" y="40"/>
                    </a:lnTo>
                    <a:lnTo>
                      <a:pt x="828" y="46"/>
                    </a:lnTo>
                    <a:lnTo>
                      <a:pt x="772" y="50"/>
                    </a:lnTo>
                    <a:lnTo>
                      <a:pt x="706" y="54"/>
                    </a:lnTo>
                    <a:lnTo>
                      <a:pt x="628" y="56"/>
                    </a:lnTo>
                    <a:lnTo>
                      <a:pt x="544" y="58"/>
                    </a:lnTo>
                    <a:lnTo>
                      <a:pt x="452" y="60"/>
                    </a:lnTo>
                    <a:close/>
                    <a:moveTo>
                      <a:pt x="452" y="0"/>
                    </a:moveTo>
                    <a:lnTo>
                      <a:pt x="452" y="0"/>
                    </a:lnTo>
                    <a:lnTo>
                      <a:pt x="360" y="0"/>
                    </a:lnTo>
                    <a:lnTo>
                      <a:pt x="276" y="2"/>
                    </a:lnTo>
                    <a:lnTo>
                      <a:pt x="198" y="4"/>
                    </a:lnTo>
                    <a:lnTo>
                      <a:pt x="132" y="8"/>
                    </a:lnTo>
                    <a:lnTo>
                      <a:pt x="76" y="12"/>
                    </a:lnTo>
                    <a:lnTo>
                      <a:pt x="36" y="18"/>
                    </a:lnTo>
                    <a:lnTo>
                      <a:pt x="10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36" y="40"/>
                    </a:lnTo>
                    <a:lnTo>
                      <a:pt x="76" y="46"/>
                    </a:lnTo>
                    <a:lnTo>
                      <a:pt x="132" y="50"/>
                    </a:lnTo>
                    <a:lnTo>
                      <a:pt x="198" y="54"/>
                    </a:lnTo>
                    <a:lnTo>
                      <a:pt x="276" y="58"/>
                    </a:lnTo>
                    <a:lnTo>
                      <a:pt x="360" y="60"/>
                    </a:lnTo>
                    <a:lnTo>
                      <a:pt x="452" y="60"/>
                    </a:lnTo>
                    <a:lnTo>
                      <a:pt x="452" y="60"/>
                    </a:lnTo>
                    <a:lnTo>
                      <a:pt x="544" y="60"/>
                    </a:lnTo>
                    <a:lnTo>
                      <a:pt x="630" y="58"/>
                    </a:lnTo>
                    <a:lnTo>
                      <a:pt x="708" y="54"/>
                    </a:lnTo>
                    <a:lnTo>
                      <a:pt x="776" y="50"/>
                    </a:lnTo>
                    <a:lnTo>
                      <a:pt x="832" y="46"/>
                    </a:lnTo>
                    <a:lnTo>
                      <a:pt x="874" y="40"/>
                    </a:lnTo>
                    <a:lnTo>
                      <a:pt x="900" y="36"/>
                    </a:lnTo>
                    <a:lnTo>
                      <a:pt x="906" y="32"/>
                    </a:lnTo>
                    <a:lnTo>
                      <a:pt x="908" y="30"/>
                    </a:lnTo>
                    <a:lnTo>
                      <a:pt x="908" y="30"/>
                    </a:lnTo>
                    <a:lnTo>
                      <a:pt x="906" y="26"/>
                    </a:lnTo>
                    <a:lnTo>
                      <a:pt x="900" y="24"/>
                    </a:lnTo>
                    <a:lnTo>
                      <a:pt x="874" y="18"/>
                    </a:lnTo>
                    <a:lnTo>
                      <a:pt x="832" y="12"/>
                    </a:lnTo>
                    <a:lnTo>
                      <a:pt x="776" y="8"/>
                    </a:lnTo>
                    <a:lnTo>
                      <a:pt x="708" y="4"/>
                    </a:lnTo>
                    <a:lnTo>
                      <a:pt x="630" y="2"/>
                    </a:lnTo>
                    <a:lnTo>
                      <a:pt x="544" y="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989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593"/>
              <p:cNvSpPr>
                <a:spLocks/>
              </p:cNvSpPr>
              <p:nvPr/>
            </p:nvSpPr>
            <p:spPr bwMode="auto">
              <a:xfrm>
                <a:off x="3402" y="4196"/>
                <a:ext cx="898" cy="60"/>
              </a:xfrm>
              <a:custGeom>
                <a:avLst/>
                <a:gdLst>
                  <a:gd name="T0" fmla="*/ 446 w 898"/>
                  <a:gd name="T1" fmla="*/ 60 h 60"/>
                  <a:gd name="T2" fmla="*/ 446 w 898"/>
                  <a:gd name="T3" fmla="*/ 60 h 60"/>
                  <a:gd name="T4" fmla="*/ 356 w 898"/>
                  <a:gd name="T5" fmla="*/ 58 h 60"/>
                  <a:gd name="T6" fmla="*/ 272 w 898"/>
                  <a:gd name="T7" fmla="*/ 56 h 60"/>
                  <a:gd name="T8" fmla="*/ 196 w 898"/>
                  <a:gd name="T9" fmla="*/ 54 h 60"/>
                  <a:gd name="T10" fmla="*/ 130 w 898"/>
                  <a:gd name="T11" fmla="*/ 50 h 60"/>
                  <a:gd name="T12" fmla="*/ 76 w 898"/>
                  <a:gd name="T13" fmla="*/ 46 h 60"/>
                  <a:gd name="T14" fmla="*/ 34 w 898"/>
                  <a:gd name="T15" fmla="*/ 40 h 60"/>
                  <a:gd name="T16" fmla="*/ 8 w 898"/>
                  <a:gd name="T17" fmla="*/ 36 h 60"/>
                  <a:gd name="T18" fmla="*/ 2 w 898"/>
                  <a:gd name="T19" fmla="*/ 32 h 60"/>
                  <a:gd name="T20" fmla="*/ 0 w 898"/>
                  <a:gd name="T21" fmla="*/ 30 h 60"/>
                  <a:gd name="T22" fmla="*/ 0 w 898"/>
                  <a:gd name="T23" fmla="*/ 30 h 60"/>
                  <a:gd name="T24" fmla="*/ 2 w 898"/>
                  <a:gd name="T25" fmla="*/ 26 h 60"/>
                  <a:gd name="T26" fmla="*/ 8 w 898"/>
                  <a:gd name="T27" fmla="*/ 24 h 60"/>
                  <a:gd name="T28" fmla="*/ 34 w 898"/>
                  <a:gd name="T29" fmla="*/ 18 h 60"/>
                  <a:gd name="T30" fmla="*/ 76 w 898"/>
                  <a:gd name="T31" fmla="*/ 12 h 60"/>
                  <a:gd name="T32" fmla="*/ 130 w 898"/>
                  <a:gd name="T33" fmla="*/ 8 h 60"/>
                  <a:gd name="T34" fmla="*/ 196 w 898"/>
                  <a:gd name="T35" fmla="*/ 4 h 60"/>
                  <a:gd name="T36" fmla="*/ 272 w 898"/>
                  <a:gd name="T37" fmla="*/ 2 h 60"/>
                  <a:gd name="T38" fmla="*/ 356 w 898"/>
                  <a:gd name="T39" fmla="*/ 0 h 60"/>
                  <a:gd name="T40" fmla="*/ 446 w 898"/>
                  <a:gd name="T41" fmla="*/ 0 h 60"/>
                  <a:gd name="T42" fmla="*/ 446 w 898"/>
                  <a:gd name="T43" fmla="*/ 0 h 60"/>
                  <a:gd name="T44" fmla="*/ 538 w 898"/>
                  <a:gd name="T45" fmla="*/ 0 h 60"/>
                  <a:gd name="T46" fmla="*/ 622 w 898"/>
                  <a:gd name="T47" fmla="*/ 2 h 60"/>
                  <a:gd name="T48" fmla="*/ 700 w 898"/>
                  <a:gd name="T49" fmla="*/ 4 h 60"/>
                  <a:gd name="T50" fmla="*/ 766 w 898"/>
                  <a:gd name="T51" fmla="*/ 8 h 60"/>
                  <a:gd name="T52" fmla="*/ 822 w 898"/>
                  <a:gd name="T53" fmla="*/ 12 h 60"/>
                  <a:gd name="T54" fmla="*/ 862 w 898"/>
                  <a:gd name="T55" fmla="*/ 18 h 60"/>
                  <a:gd name="T56" fmla="*/ 888 w 898"/>
                  <a:gd name="T57" fmla="*/ 24 h 60"/>
                  <a:gd name="T58" fmla="*/ 896 w 898"/>
                  <a:gd name="T59" fmla="*/ 26 h 60"/>
                  <a:gd name="T60" fmla="*/ 898 w 898"/>
                  <a:gd name="T61" fmla="*/ 30 h 60"/>
                  <a:gd name="T62" fmla="*/ 898 w 898"/>
                  <a:gd name="T63" fmla="*/ 30 h 60"/>
                  <a:gd name="T64" fmla="*/ 896 w 898"/>
                  <a:gd name="T65" fmla="*/ 32 h 60"/>
                  <a:gd name="T66" fmla="*/ 888 w 898"/>
                  <a:gd name="T67" fmla="*/ 36 h 60"/>
                  <a:gd name="T68" fmla="*/ 862 w 898"/>
                  <a:gd name="T69" fmla="*/ 40 h 60"/>
                  <a:gd name="T70" fmla="*/ 822 w 898"/>
                  <a:gd name="T71" fmla="*/ 46 h 60"/>
                  <a:gd name="T72" fmla="*/ 766 w 898"/>
                  <a:gd name="T73" fmla="*/ 50 h 60"/>
                  <a:gd name="T74" fmla="*/ 700 w 898"/>
                  <a:gd name="T75" fmla="*/ 54 h 60"/>
                  <a:gd name="T76" fmla="*/ 622 w 898"/>
                  <a:gd name="T77" fmla="*/ 56 h 60"/>
                  <a:gd name="T78" fmla="*/ 538 w 898"/>
                  <a:gd name="T79" fmla="*/ 58 h 60"/>
                  <a:gd name="T80" fmla="*/ 446 w 898"/>
                  <a:gd name="T8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8" h="60">
                    <a:moveTo>
                      <a:pt x="446" y="60"/>
                    </a:moveTo>
                    <a:lnTo>
                      <a:pt x="446" y="60"/>
                    </a:lnTo>
                    <a:lnTo>
                      <a:pt x="356" y="58"/>
                    </a:lnTo>
                    <a:lnTo>
                      <a:pt x="272" y="56"/>
                    </a:lnTo>
                    <a:lnTo>
                      <a:pt x="196" y="54"/>
                    </a:lnTo>
                    <a:lnTo>
                      <a:pt x="130" y="50"/>
                    </a:lnTo>
                    <a:lnTo>
                      <a:pt x="76" y="46"/>
                    </a:lnTo>
                    <a:lnTo>
                      <a:pt x="34" y="40"/>
                    </a:lnTo>
                    <a:lnTo>
                      <a:pt x="8" y="36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8" y="24"/>
                    </a:lnTo>
                    <a:lnTo>
                      <a:pt x="34" y="18"/>
                    </a:lnTo>
                    <a:lnTo>
                      <a:pt x="76" y="12"/>
                    </a:lnTo>
                    <a:lnTo>
                      <a:pt x="130" y="8"/>
                    </a:lnTo>
                    <a:lnTo>
                      <a:pt x="196" y="4"/>
                    </a:lnTo>
                    <a:lnTo>
                      <a:pt x="272" y="2"/>
                    </a:lnTo>
                    <a:lnTo>
                      <a:pt x="356" y="0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538" y="0"/>
                    </a:lnTo>
                    <a:lnTo>
                      <a:pt x="622" y="2"/>
                    </a:lnTo>
                    <a:lnTo>
                      <a:pt x="700" y="4"/>
                    </a:lnTo>
                    <a:lnTo>
                      <a:pt x="766" y="8"/>
                    </a:lnTo>
                    <a:lnTo>
                      <a:pt x="822" y="12"/>
                    </a:lnTo>
                    <a:lnTo>
                      <a:pt x="862" y="18"/>
                    </a:lnTo>
                    <a:lnTo>
                      <a:pt x="888" y="24"/>
                    </a:lnTo>
                    <a:lnTo>
                      <a:pt x="896" y="26"/>
                    </a:lnTo>
                    <a:lnTo>
                      <a:pt x="898" y="30"/>
                    </a:lnTo>
                    <a:lnTo>
                      <a:pt x="898" y="30"/>
                    </a:lnTo>
                    <a:lnTo>
                      <a:pt x="896" y="32"/>
                    </a:lnTo>
                    <a:lnTo>
                      <a:pt x="888" y="36"/>
                    </a:lnTo>
                    <a:lnTo>
                      <a:pt x="862" y="40"/>
                    </a:lnTo>
                    <a:lnTo>
                      <a:pt x="822" y="46"/>
                    </a:lnTo>
                    <a:lnTo>
                      <a:pt x="766" y="50"/>
                    </a:lnTo>
                    <a:lnTo>
                      <a:pt x="700" y="54"/>
                    </a:lnTo>
                    <a:lnTo>
                      <a:pt x="622" y="56"/>
                    </a:lnTo>
                    <a:lnTo>
                      <a:pt x="538" y="58"/>
                    </a:lnTo>
                    <a:lnTo>
                      <a:pt x="446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594"/>
              <p:cNvSpPr>
                <a:spLocks/>
              </p:cNvSpPr>
              <p:nvPr/>
            </p:nvSpPr>
            <p:spPr bwMode="auto">
              <a:xfrm>
                <a:off x="3396" y="4196"/>
                <a:ext cx="908" cy="60"/>
              </a:xfrm>
              <a:custGeom>
                <a:avLst/>
                <a:gdLst>
                  <a:gd name="T0" fmla="*/ 452 w 908"/>
                  <a:gd name="T1" fmla="*/ 0 h 60"/>
                  <a:gd name="T2" fmla="*/ 452 w 908"/>
                  <a:gd name="T3" fmla="*/ 0 h 60"/>
                  <a:gd name="T4" fmla="*/ 360 w 908"/>
                  <a:gd name="T5" fmla="*/ 0 h 60"/>
                  <a:gd name="T6" fmla="*/ 276 w 908"/>
                  <a:gd name="T7" fmla="*/ 2 h 60"/>
                  <a:gd name="T8" fmla="*/ 198 w 908"/>
                  <a:gd name="T9" fmla="*/ 4 h 60"/>
                  <a:gd name="T10" fmla="*/ 132 w 908"/>
                  <a:gd name="T11" fmla="*/ 8 h 60"/>
                  <a:gd name="T12" fmla="*/ 76 w 908"/>
                  <a:gd name="T13" fmla="*/ 12 h 60"/>
                  <a:gd name="T14" fmla="*/ 36 w 908"/>
                  <a:gd name="T15" fmla="*/ 18 h 60"/>
                  <a:gd name="T16" fmla="*/ 10 w 908"/>
                  <a:gd name="T17" fmla="*/ 24 h 60"/>
                  <a:gd name="T18" fmla="*/ 2 w 908"/>
                  <a:gd name="T19" fmla="*/ 26 h 60"/>
                  <a:gd name="T20" fmla="*/ 0 w 908"/>
                  <a:gd name="T21" fmla="*/ 30 h 60"/>
                  <a:gd name="T22" fmla="*/ 0 w 908"/>
                  <a:gd name="T23" fmla="*/ 30 h 60"/>
                  <a:gd name="T24" fmla="*/ 2 w 908"/>
                  <a:gd name="T25" fmla="*/ 32 h 60"/>
                  <a:gd name="T26" fmla="*/ 10 w 908"/>
                  <a:gd name="T27" fmla="*/ 36 h 60"/>
                  <a:gd name="T28" fmla="*/ 36 w 908"/>
                  <a:gd name="T29" fmla="*/ 40 h 60"/>
                  <a:gd name="T30" fmla="*/ 76 w 908"/>
                  <a:gd name="T31" fmla="*/ 46 h 60"/>
                  <a:gd name="T32" fmla="*/ 132 w 908"/>
                  <a:gd name="T33" fmla="*/ 50 h 60"/>
                  <a:gd name="T34" fmla="*/ 198 w 908"/>
                  <a:gd name="T35" fmla="*/ 54 h 60"/>
                  <a:gd name="T36" fmla="*/ 276 w 908"/>
                  <a:gd name="T37" fmla="*/ 58 h 60"/>
                  <a:gd name="T38" fmla="*/ 360 w 908"/>
                  <a:gd name="T39" fmla="*/ 60 h 60"/>
                  <a:gd name="T40" fmla="*/ 452 w 908"/>
                  <a:gd name="T41" fmla="*/ 60 h 60"/>
                  <a:gd name="T42" fmla="*/ 452 w 908"/>
                  <a:gd name="T43" fmla="*/ 60 h 60"/>
                  <a:gd name="T44" fmla="*/ 544 w 908"/>
                  <a:gd name="T45" fmla="*/ 60 h 60"/>
                  <a:gd name="T46" fmla="*/ 630 w 908"/>
                  <a:gd name="T47" fmla="*/ 58 h 60"/>
                  <a:gd name="T48" fmla="*/ 708 w 908"/>
                  <a:gd name="T49" fmla="*/ 54 h 60"/>
                  <a:gd name="T50" fmla="*/ 776 w 908"/>
                  <a:gd name="T51" fmla="*/ 50 h 60"/>
                  <a:gd name="T52" fmla="*/ 832 w 908"/>
                  <a:gd name="T53" fmla="*/ 46 h 60"/>
                  <a:gd name="T54" fmla="*/ 874 w 908"/>
                  <a:gd name="T55" fmla="*/ 40 h 60"/>
                  <a:gd name="T56" fmla="*/ 900 w 908"/>
                  <a:gd name="T57" fmla="*/ 36 h 60"/>
                  <a:gd name="T58" fmla="*/ 906 w 908"/>
                  <a:gd name="T59" fmla="*/ 32 h 60"/>
                  <a:gd name="T60" fmla="*/ 908 w 908"/>
                  <a:gd name="T61" fmla="*/ 30 h 60"/>
                  <a:gd name="T62" fmla="*/ 908 w 908"/>
                  <a:gd name="T63" fmla="*/ 30 h 60"/>
                  <a:gd name="T64" fmla="*/ 906 w 908"/>
                  <a:gd name="T65" fmla="*/ 26 h 60"/>
                  <a:gd name="T66" fmla="*/ 900 w 908"/>
                  <a:gd name="T67" fmla="*/ 24 h 60"/>
                  <a:gd name="T68" fmla="*/ 874 w 908"/>
                  <a:gd name="T69" fmla="*/ 18 h 60"/>
                  <a:gd name="T70" fmla="*/ 832 w 908"/>
                  <a:gd name="T71" fmla="*/ 12 h 60"/>
                  <a:gd name="T72" fmla="*/ 776 w 908"/>
                  <a:gd name="T73" fmla="*/ 8 h 60"/>
                  <a:gd name="T74" fmla="*/ 708 w 908"/>
                  <a:gd name="T75" fmla="*/ 4 h 60"/>
                  <a:gd name="T76" fmla="*/ 630 w 908"/>
                  <a:gd name="T77" fmla="*/ 2 h 60"/>
                  <a:gd name="T78" fmla="*/ 544 w 908"/>
                  <a:gd name="T79" fmla="*/ 0 h 60"/>
                  <a:gd name="T80" fmla="*/ 452 w 908"/>
                  <a:gd name="T8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8" h="60">
                    <a:moveTo>
                      <a:pt x="452" y="0"/>
                    </a:moveTo>
                    <a:lnTo>
                      <a:pt x="452" y="0"/>
                    </a:lnTo>
                    <a:lnTo>
                      <a:pt x="360" y="0"/>
                    </a:lnTo>
                    <a:lnTo>
                      <a:pt x="276" y="2"/>
                    </a:lnTo>
                    <a:lnTo>
                      <a:pt x="198" y="4"/>
                    </a:lnTo>
                    <a:lnTo>
                      <a:pt x="132" y="8"/>
                    </a:lnTo>
                    <a:lnTo>
                      <a:pt x="76" y="12"/>
                    </a:lnTo>
                    <a:lnTo>
                      <a:pt x="36" y="18"/>
                    </a:lnTo>
                    <a:lnTo>
                      <a:pt x="10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36" y="40"/>
                    </a:lnTo>
                    <a:lnTo>
                      <a:pt x="76" y="46"/>
                    </a:lnTo>
                    <a:lnTo>
                      <a:pt x="132" y="50"/>
                    </a:lnTo>
                    <a:lnTo>
                      <a:pt x="198" y="54"/>
                    </a:lnTo>
                    <a:lnTo>
                      <a:pt x="276" y="58"/>
                    </a:lnTo>
                    <a:lnTo>
                      <a:pt x="360" y="60"/>
                    </a:lnTo>
                    <a:lnTo>
                      <a:pt x="452" y="60"/>
                    </a:lnTo>
                    <a:lnTo>
                      <a:pt x="452" y="60"/>
                    </a:lnTo>
                    <a:lnTo>
                      <a:pt x="544" y="60"/>
                    </a:lnTo>
                    <a:lnTo>
                      <a:pt x="630" y="58"/>
                    </a:lnTo>
                    <a:lnTo>
                      <a:pt x="708" y="54"/>
                    </a:lnTo>
                    <a:lnTo>
                      <a:pt x="776" y="50"/>
                    </a:lnTo>
                    <a:lnTo>
                      <a:pt x="832" y="46"/>
                    </a:lnTo>
                    <a:lnTo>
                      <a:pt x="874" y="40"/>
                    </a:lnTo>
                    <a:lnTo>
                      <a:pt x="900" y="36"/>
                    </a:lnTo>
                    <a:lnTo>
                      <a:pt x="906" y="32"/>
                    </a:lnTo>
                    <a:lnTo>
                      <a:pt x="908" y="30"/>
                    </a:lnTo>
                    <a:lnTo>
                      <a:pt x="908" y="30"/>
                    </a:lnTo>
                    <a:lnTo>
                      <a:pt x="906" y="26"/>
                    </a:lnTo>
                    <a:lnTo>
                      <a:pt x="900" y="24"/>
                    </a:lnTo>
                    <a:lnTo>
                      <a:pt x="874" y="18"/>
                    </a:lnTo>
                    <a:lnTo>
                      <a:pt x="832" y="12"/>
                    </a:lnTo>
                    <a:lnTo>
                      <a:pt x="776" y="8"/>
                    </a:lnTo>
                    <a:lnTo>
                      <a:pt x="708" y="4"/>
                    </a:lnTo>
                    <a:lnTo>
                      <a:pt x="630" y="2"/>
                    </a:lnTo>
                    <a:lnTo>
                      <a:pt x="544" y="0"/>
                    </a:lnTo>
                    <a:lnTo>
                      <a:pt x="4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595"/>
              <p:cNvSpPr>
                <a:spLocks noEditPoints="1"/>
              </p:cNvSpPr>
              <p:nvPr/>
            </p:nvSpPr>
            <p:spPr bwMode="auto">
              <a:xfrm>
                <a:off x="3402" y="4196"/>
                <a:ext cx="898" cy="60"/>
              </a:xfrm>
              <a:custGeom>
                <a:avLst/>
                <a:gdLst>
                  <a:gd name="T0" fmla="*/ 446 w 898"/>
                  <a:gd name="T1" fmla="*/ 60 h 60"/>
                  <a:gd name="T2" fmla="*/ 274 w 898"/>
                  <a:gd name="T3" fmla="*/ 56 h 60"/>
                  <a:gd name="T4" fmla="*/ 134 w 898"/>
                  <a:gd name="T5" fmla="*/ 50 h 60"/>
                  <a:gd name="T6" fmla="*/ 38 w 898"/>
                  <a:gd name="T7" fmla="*/ 40 h 60"/>
                  <a:gd name="T8" fmla="*/ 6 w 898"/>
                  <a:gd name="T9" fmla="*/ 32 h 60"/>
                  <a:gd name="T10" fmla="*/ 4 w 898"/>
                  <a:gd name="T11" fmla="*/ 30 h 60"/>
                  <a:gd name="T12" fmla="*/ 14 w 898"/>
                  <a:gd name="T13" fmla="*/ 24 h 60"/>
                  <a:gd name="T14" fmla="*/ 80 w 898"/>
                  <a:gd name="T15" fmla="*/ 12 h 60"/>
                  <a:gd name="T16" fmla="*/ 198 w 898"/>
                  <a:gd name="T17" fmla="*/ 4 h 60"/>
                  <a:gd name="T18" fmla="*/ 446 w 898"/>
                  <a:gd name="T19" fmla="*/ 0 h 60"/>
                  <a:gd name="T20" fmla="*/ 620 w 898"/>
                  <a:gd name="T21" fmla="*/ 2 h 60"/>
                  <a:gd name="T22" fmla="*/ 762 w 898"/>
                  <a:gd name="T23" fmla="*/ 8 h 60"/>
                  <a:gd name="T24" fmla="*/ 858 w 898"/>
                  <a:gd name="T25" fmla="*/ 18 h 60"/>
                  <a:gd name="T26" fmla="*/ 890 w 898"/>
                  <a:gd name="T27" fmla="*/ 26 h 60"/>
                  <a:gd name="T28" fmla="*/ 892 w 898"/>
                  <a:gd name="T29" fmla="*/ 30 h 60"/>
                  <a:gd name="T30" fmla="*/ 884 w 898"/>
                  <a:gd name="T31" fmla="*/ 36 h 60"/>
                  <a:gd name="T32" fmla="*/ 816 w 898"/>
                  <a:gd name="T33" fmla="*/ 46 h 60"/>
                  <a:gd name="T34" fmla="*/ 696 w 898"/>
                  <a:gd name="T35" fmla="*/ 54 h 60"/>
                  <a:gd name="T36" fmla="*/ 536 w 898"/>
                  <a:gd name="T37" fmla="*/ 58 h 60"/>
                  <a:gd name="T38" fmla="*/ 446 w 898"/>
                  <a:gd name="T39" fmla="*/ 0 h 60"/>
                  <a:gd name="T40" fmla="*/ 356 w 898"/>
                  <a:gd name="T41" fmla="*/ 0 h 60"/>
                  <a:gd name="T42" fmla="*/ 196 w 898"/>
                  <a:gd name="T43" fmla="*/ 4 h 60"/>
                  <a:gd name="T44" fmla="*/ 76 w 898"/>
                  <a:gd name="T45" fmla="*/ 12 h 60"/>
                  <a:gd name="T46" fmla="*/ 8 w 898"/>
                  <a:gd name="T47" fmla="*/ 24 h 60"/>
                  <a:gd name="T48" fmla="*/ 0 w 898"/>
                  <a:gd name="T49" fmla="*/ 30 h 60"/>
                  <a:gd name="T50" fmla="*/ 2 w 898"/>
                  <a:gd name="T51" fmla="*/ 32 h 60"/>
                  <a:gd name="T52" fmla="*/ 34 w 898"/>
                  <a:gd name="T53" fmla="*/ 40 h 60"/>
                  <a:gd name="T54" fmla="*/ 130 w 898"/>
                  <a:gd name="T55" fmla="*/ 50 h 60"/>
                  <a:gd name="T56" fmla="*/ 272 w 898"/>
                  <a:gd name="T57" fmla="*/ 56 h 60"/>
                  <a:gd name="T58" fmla="*/ 446 w 898"/>
                  <a:gd name="T59" fmla="*/ 60 h 60"/>
                  <a:gd name="T60" fmla="*/ 538 w 898"/>
                  <a:gd name="T61" fmla="*/ 58 h 60"/>
                  <a:gd name="T62" fmla="*/ 700 w 898"/>
                  <a:gd name="T63" fmla="*/ 54 h 60"/>
                  <a:gd name="T64" fmla="*/ 822 w 898"/>
                  <a:gd name="T65" fmla="*/ 46 h 60"/>
                  <a:gd name="T66" fmla="*/ 888 w 898"/>
                  <a:gd name="T67" fmla="*/ 36 h 60"/>
                  <a:gd name="T68" fmla="*/ 898 w 898"/>
                  <a:gd name="T69" fmla="*/ 30 h 60"/>
                  <a:gd name="T70" fmla="*/ 896 w 898"/>
                  <a:gd name="T71" fmla="*/ 26 h 60"/>
                  <a:gd name="T72" fmla="*/ 862 w 898"/>
                  <a:gd name="T73" fmla="*/ 18 h 60"/>
                  <a:gd name="T74" fmla="*/ 766 w 898"/>
                  <a:gd name="T75" fmla="*/ 8 h 60"/>
                  <a:gd name="T76" fmla="*/ 622 w 898"/>
                  <a:gd name="T77" fmla="*/ 2 h 60"/>
                  <a:gd name="T78" fmla="*/ 446 w 898"/>
                  <a:gd name="T7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8" h="60">
                    <a:moveTo>
                      <a:pt x="446" y="60"/>
                    </a:moveTo>
                    <a:lnTo>
                      <a:pt x="446" y="60"/>
                    </a:lnTo>
                    <a:lnTo>
                      <a:pt x="356" y="58"/>
                    </a:lnTo>
                    <a:lnTo>
                      <a:pt x="274" y="56"/>
                    </a:lnTo>
                    <a:lnTo>
                      <a:pt x="198" y="54"/>
                    </a:lnTo>
                    <a:lnTo>
                      <a:pt x="134" y="50"/>
                    </a:lnTo>
                    <a:lnTo>
                      <a:pt x="80" y="46"/>
                    </a:lnTo>
                    <a:lnTo>
                      <a:pt x="38" y="40"/>
                    </a:lnTo>
                    <a:lnTo>
                      <a:pt x="14" y="36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14" y="24"/>
                    </a:lnTo>
                    <a:lnTo>
                      <a:pt x="38" y="18"/>
                    </a:lnTo>
                    <a:lnTo>
                      <a:pt x="80" y="12"/>
                    </a:lnTo>
                    <a:lnTo>
                      <a:pt x="134" y="8"/>
                    </a:lnTo>
                    <a:lnTo>
                      <a:pt x="198" y="4"/>
                    </a:lnTo>
                    <a:lnTo>
                      <a:pt x="274" y="2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620" y="2"/>
                    </a:lnTo>
                    <a:lnTo>
                      <a:pt x="696" y="4"/>
                    </a:lnTo>
                    <a:lnTo>
                      <a:pt x="762" y="8"/>
                    </a:lnTo>
                    <a:lnTo>
                      <a:pt x="816" y="12"/>
                    </a:lnTo>
                    <a:lnTo>
                      <a:pt x="858" y="18"/>
                    </a:lnTo>
                    <a:lnTo>
                      <a:pt x="884" y="24"/>
                    </a:lnTo>
                    <a:lnTo>
                      <a:pt x="890" y="26"/>
                    </a:lnTo>
                    <a:lnTo>
                      <a:pt x="892" y="30"/>
                    </a:lnTo>
                    <a:lnTo>
                      <a:pt x="892" y="30"/>
                    </a:lnTo>
                    <a:lnTo>
                      <a:pt x="890" y="32"/>
                    </a:lnTo>
                    <a:lnTo>
                      <a:pt x="884" y="36"/>
                    </a:lnTo>
                    <a:lnTo>
                      <a:pt x="858" y="40"/>
                    </a:lnTo>
                    <a:lnTo>
                      <a:pt x="816" y="46"/>
                    </a:lnTo>
                    <a:lnTo>
                      <a:pt x="762" y="50"/>
                    </a:lnTo>
                    <a:lnTo>
                      <a:pt x="696" y="54"/>
                    </a:lnTo>
                    <a:lnTo>
                      <a:pt x="620" y="56"/>
                    </a:lnTo>
                    <a:lnTo>
                      <a:pt x="536" y="58"/>
                    </a:lnTo>
                    <a:lnTo>
                      <a:pt x="446" y="60"/>
                    </a:lnTo>
                    <a:close/>
                    <a:moveTo>
                      <a:pt x="446" y="0"/>
                    </a:moveTo>
                    <a:lnTo>
                      <a:pt x="446" y="0"/>
                    </a:lnTo>
                    <a:lnTo>
                      <a:pt x="356" y="0"/>
                    </a:lnTo>
                    <a:lnTo>
                      <a:pt x="272" y="2"/>
                    </a:lnTo>
                    <a:lnTo>
                      <a:pt x="196" y="4"/>
                    </a:lnTo>
                    <a:lnTo>
                      <a:pt x="130" y="8"/>
                    </a:lnTo>
                    <a:lnTo>
                      <a:pt x="76" y="12"/>
                    </a:lnTo>
                    <a:lnTo>
                      <a:pt x="34" y="18"/>
                    </a:lnTo>
                    <a:lnTo>
                      <a:pt x="8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8" y="36"/>
                    </a:lnTo>
                    <a:lnTo>
                      <a:pt x="34" y="40"/>
                    </a:lnTo>
                    <a:lnTo>
                      <a:pt x="76" y="46"/>
                    </a:lnTo>
                    <a:lnTo>
                      <a:pt x="130" y="50"/>
                    </a:lnTo>
                    <a:lnTo>
                      <a:pt x="196" y="54"/>
                    </a:lnTo>
                    <a:lnTo>
                      <a:pt x="272" y="56"/>
                    </a:lnTo>
                    <a:lnTo>
                      <a:pt x="356" y="58"/>
                    </a:lnTo>
                    <a:lnTo>
                      <a:pt x="446" y="60"/>
                    </a:lnTo>
                    <a:lnTo>
                      <a:pt x="446" y="60"/>
                    </a:lnTo>
                    <a:lnTo>
                      <a:pt x="538" y="58"/>
                    </a:lnTo>
                    <a:lnTo>
                      <a:pt x="622" y="56"/>
                    </a:lnTo>
                    <a:lnTo>
                      <a:pt x="700" y="54"/>
                    </a:lnTo>
                    <a:lnTo>
                      <a:pt x="766" y="50"/>
                    </a:lnTo>
                    <a:lnTo>
                      <a:pt x="822" y="46"/>
                    </a:lnTo>
                    <a:lnTo>
                      <a:pt x="862" y="40"/>
                    </a:lnTo>
                    <a:lnTo>
                      <a:pt x="888" y="36"/>
                    </a:lnTo>
                    <a:lnTo>
                      <a:pt x="896" y="32"/>
                    </a:lnTo>
                    <a:lnTo>
                      <a:pt x="898" y="30"/>
                    </a:lnTo>
                    <a:lnTo>
                      <a:pt x="898" y="30"/>
                    </a:lnTo>
                    <a:lnTo>
                      <a:pt x="896" y="26"/>
                    </a:lnTo>
                    <a:lnTo>
                      <a:pt x="888" y="24"/>
                    </a:lnTo>
                    <a:lnTo>
                      <a:pt x="862" y="18"/>
                    </a:lnTo>
                    <a:lnTo>
                      <a:pt x="822" y="12"/>
                    </a:lnTo>
                    <a:lnTo>
                      <a:pt x="766" y="8"/>
                    </a:lnTo>
                    <a:lnTo>
                      <a:pt x="700" y="4"/>
                    </a:lnTo>
                    <a:lnTo>
                      <a:pt x="622" y="2"/>
                    </a:lnTo>
                    <a:lnTo>
                      <a:pt x="538" y="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978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596"/>
              <p:cNvSpPr>
                <a:spLocks/>
              </p:cNvSpPr>
              <p:nvPr/>
            </p:nvSpPr>
            <p:spPr bwMode="auto">
              <a:xfrm>
                <a:off x="3406" y="4196"/>
                <a:ext cx="888" cy="60"/>
              </a:xfrm>
              <a:custGeom>
                <a:avLst/>
                <a:gdLst>
                  <a:gd name="T0" fmla="*/ 442 w 888"/>
                  <a:gd name="T1" fmla="*/ 60 h 60"/>
                  <a:gd name="T2" fmla="*/ 442 w 888"/>
                  <a:gd name="T3" fmla="*/ 60 h 60"/>
                  <a:gd name="T4" fmla="*/ 352 w 888"/>
                  <a:gd name="T5" fmla="*/ 58 h 60"/>
                  <a:gd name="T6" fmla="*/ 270 w 888"/>
                  <a:gd name="T7" fmla="*/ 56 h 60"/>
                  <a:gd name="T8" fmla="*/ 194 w 888"/>
                  <a:gd name="T9" fmla="*/ 54 h 60"/>
                  <a:gd name="T10" fmla="*/ 130 w 888"/>
                  <a:gd name="T11" fmla="*/ 50 h 60"/>
                  <a:gd name="T12" fmla="*/ 76 w 888"/>
                  <a:gd name="T13" fmla="*/ 46 h 60"/>
                  <a:gd name="T14" fmla="*/ 34 w 888"/>
                  <a:gd name="T15" fmla="*/ 40 h 60"/>
                  <a:gd name="T16" fmla="*/ 10 w 888"/>
                  <a:gd name="T17" fmla="*/ 36 h 60"/>
                  <a:gd name="T18" fmla="*/ 2 w 888"/>
                  <a:gd name="T19" fmla="*/ 32 h 60"/>
                  <a:gd name="T20" fmla="*/ 0 w 888"/>
                  <a:gd name="T21" fmla="*/ 30 h 60"/>
                  <a:gd name="T22" fmla="*/ 0 w 888"/>
                  <a:gd name="T23" fmla="*/ 30 h 60"/>
                  <a:gd name="T24" fmla="*/ 2 w 888"/>
                  <a:gd name="T25" fmla="*/ 26 h 60"/>
                  <a:gd name="T26" fmla="*/ 10 w 888"/>
                  <a:gd name="T27" fmla="*/ 24 h 60"/>
                  <a:gd name="T28" fmla="*/ 34 w 888"/>
                  <a:gd name="T29" fmla="*/ 18 h 60"/>
                  <a:gd name="T30" fmla="*/ 76 w 888"/>
                  <a:gd name="T31" fmla="*/ 12 h 60"/>
                  <a:gd name="T32" fmla="*/ 130 w 888"/>
                  <a:gd name="T33" fmla="*/ 8 h 60"/>
                  <a:gd name="T34" fmla="*/ 194 w 888"/>
                  <a:gd name="T35" fmla="*/ 4 h 60"/>
                  <a:gd name="T36" fmla="*/ 270 w 888"/>
                  <a:gd name="T37" fmla="*/ 2 h 60"/>
                  <a:gd name="T38" fmla="*/ 442 w 888"/>
                  <a:gd name="T39" fmla="*/ 0 h 60"/>
                  <a:gd name="T40" fmla="*/ 442 w 888"/>
                  <a:gd name="T41" fmla="*/ 0 h 60"/>
                  <a:gd name="T42" fmla="*/ 616 w 888"/>
                  <a:gd name="T43" fmla="*/ 2 h 60"/>
                  <a:gd name="T44" fmla="*/ 692 w 888"/>
                  <a:gd name="T45" fmla="*/ 4 h 60"/>
                  <a:gd name="T46" fmla="*/ 758 w 888"/>
                  <a:gd name="T47" fmla="*/ 8 h 60"/>
                  <a:gd name="T48" fmla="*/ 812 w 888"/>
                  <a:gd name="T49" fmla="*/ 12 h 60"/>
                  <a:gd name="T50" fmla="*/ 854 w 888"/>
                  <a:gd name="T51" fmla="*/ 18 h 60"/>
                  <a:gd name="T52" fmla="*/ 880 w 888"/>
                  <a:gd name="T53" fmla="*/ 24 h 60"/>
                  <a:gd name="T54" fmla="*/ 886 w 888"/>
                  <a:gd name="T55" fmla="*/ 26 h 60"/>
                  <a:gd name="T56" fmla="*/ 888 w 888"/>
                  <a:gd name="T57" fmla="*/ 30 h 60"/>
                  <a:gd name="T58" fmla="*/ 888 w 888"/>
                  <a:gd name="T59" fmla="*/ 30 h 60"/>
                  <a:gd name="T60" fmla="*/ 886 w 888"/>
                  <a:gd name="T61" fmla="*/ 32 h 60"/>
                  <a:gd name="T62" fmla="*/ 880 w 888"/>
                  <a:gd name="T63" fmla="*/ 36 h 60"/>
                  <a:gd name="T64" fmla="*/ 854 w 888"/>
                  <a:gd name="T65" fmla="*/ 40 h 60"/>
                  <a:gd name="T66" fmla="*/ 812 w 888"/>
                  <a:gd name="T67" fmla="*/ 46 h 60"/>
                  <a:gd name="T68" fmla="*/ 758 w 888"/>
                  <a:gd name="T69" fmla="*/ 50 h 60"/>
                  <a:gd name="T70" fmla="*/ 692 w 888"/>
                  <a:gd name="T71" fmla="*/ 54 h 60"/>
                  <a:gd name="T72" fmla="*/ 616 w 888"/>
                  <a:gd name="T73" fmla="*/ 56 h 60"/>
                  <a:gd name="T74" fmla="*/ 532 w 888"/>
                  <a:gd name="T75" fmla="*/ 58 h 60"/>
                  <a:gd name="T76" fmla="*/ 442 w 888"/>
                  <a:gd name="T7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8" h="60">
                    <a:moveTo>
                      <a:pt x="442" y="60"/>
                    </a:moveTo>
                    <a:lnTo>
                      <a:pt x="442" y="60"/>
                    </a:lnTo>
                    <a:lnTo>
                      <a:pt x="352" y="58"/>
                    </a:lnTo>
                    <a:lnTo>
                      <a:pt x="270" y="56"/>
                    </a:lnTo>
                    <a:lnTo>
                      <a:pt x="194" y="54"/>
                    </a:lnTo>
                    <a:lnTo>
                      <a:pt x="130" y="50"/>
                    </a:lnTo>
                    <a:lnTo>
                      <a:pt x="76" y="46"/>
                    </a:lnTo>
                    <a:lnTo>
                      <a:pt x="34" y="40"/>
                    </a:lnTo>
                    <a:lnTo>
                      <a:pt x="10" y="36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10" y="24"/>
                    </a:lnTo>
                    <a:lnTo>
                      <a:pt x="34" y="18"/>
                    </a:lnTo>
                    <a:lnTo>
                      <a:pt x="76" y="12"/>
                    </a:lnTo>
                    <a:lnTo>
                      <a:pt x="130" y="8"/>
                    </a:lnTo>
                    <a:lnTo>
                      <a:pt x="194" y="4"/>
                    </a:lnTo>
                    <a:lnTo>
                      <a:pt x="270" y="2"/>
                    </a:lnTo>
                    <a:lnTo>
                      <a:pt x="442" y="0"/>
                    </a:lnTo>
                    <a:lnTo>
                      <a:pt x="442" y="0"/>
                    </a:lnTo>
                    <a:lnTo>
                      <a:pt x="616" y="2"/>
                    </a:lnTo>
                    <a:lnTo>
                      <a:pt x="692" y="4"/>
                    </a:lnTo>
                    <a:lnTo>
                      <a:pt x="758" y="8"/>
                    </a:lnTo>
                    <a:lnTo>
                      <a:pt x="812" y="12"/>
                    </a:lnTo>
                    <a:lnTo>
                      <a:pt x="854" y="18"/>
                    </a:lnTo>
                    <a:lnTo>
                      <a:pt x="880" y="24"/>
                    </a:lnTo>
                    <a:lnTo>
                      <a:pt x="886" y="26"/>
                    </a:lnTo>
                    <a:lnTo>
                      <a:pt x="888" y="30"/>
                    </a:lnTo>
                    <a:lnTo>
                      <a:pt x="888" y="30"/>
                    </a:lnTo>
                    <a:lnTo>
                      <a:pt x="886" y="32"/>
                    </a:lnTo>
                    <a:lnTo>
                      <a:pt x="880" y="36"/>
                    </a:lnTo>
                    <a:lnTo>
                      <a:pt x="854" y="40"/>
                    </a:lnTo>
                    <a:lnTo>
                      <a:pt x="812" y="46"/>
                    </a:lnTo>
                    <a:lnTo>
                      <a:pt x="758" y="50"/>
                    </a:lnTo>
                    <a:lnTo>
                      <a:pt x="692" y="54"/>
                    </a:lnTo>
                    <a:lnTo>
                      <a:pt x="616" y="56"/>
                    </a:lnTo>
                    <a:lnTo>
                      <a:pt x="532" y="58"/>
                    </a:lnTo>
                    <a:lnTo>
                      <a:pt x="442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597"/>
              <p:cNvSpPr>
                <a:spLocks/>
              </p:cNvSpPr>
              <p:nvPr/>
            </p:nvSpPr>
            <p:spPr bwMode="auto">
              <a:xfrm>
                <a:off x="3402" y="4196"/>
                <a:ext cx="898" cy="60"/>
              </a:xfrm>
              <a:custGeom>
                <a:avLst/>
                <a:gdLst>
                  <a:gd name="T0" fmla="*/ 446 w 898"/>
                  <a:gd name="T1" fmla="*/ 0 h 60"/>
                  <a:gd name="T2" fmla="*/ 446 w 898"/>
                  <a:gd name="T3" fmla="*/ 0 h 60"/>
                  <a:gd name="T4" fmla="*/ 356 w 898"/>
                  <a:gd name="T5" fmla="*/ 0 h 60"/>
                  <a:gd name="T6" fmla="*/ 272 w 898"/>
                  <a:gd name="T7" fmla="*/ 2 h 60"/>
                  <a:gd name="T8" fmla="*/ 196 w 898"/>
                  <a:gd name="T9" fmla="*/ 4 h 60"/>
                  <a:gd name="T10" fmla="*/ 130 w 898"/>
                  <a:gd name="T11" fmla="*/ 8 h 60"/>
                  <a:gd name="T12" fmla="*/ 76 w 898"/>
                  <a:gd name="T13" fmla="*/ 12 h 60"/>
                  <a:gd name="T14" fmla="*/ 34 w 898"/>
                  <a:gd name="T15" fmla="*/ 18 h 60"/>
                  <a:gd name="T16" fmla="*/ 8 w 898"/>
                  <a:gd name="T17" fmla="*/ 24 h 60"/>
                  <a:gd name="T18" fmla="*/ 2 w 898"/>
                  <a:gd name="T19" fmla="*/ 26 h 60"/>
                  <a:gd name="T20" fmla="*/ 0 w 898"/>
                  <a:gd name="T21" fmla="*/ 30 h 60"/>
                  <a:gd name="T22" fmla="*/ 0 w 898"/>
                  <a:gd name="T23" fmla="*/ 30 h 60"/>
                  <a:gd name="T24" fmla="*/ 2 w 898"/>
                  <a:gd name="T25" fmla="*/ 32 h 60"/>
                  <a:gd name="T26" fmla="*/ 8 w 898"/>
                  <a:gd name="T27" fmla="*/ 36 h 60"/>
                  <a:gd name="T28" fmla="*/ 34 w 898"/>
                  <a:gd name="T29" fmla="*/ 40 h 60"/>
                  <a:gd name="T30" fmla="*/ 76 w 898"/>
                  <a:gd name="T31" fmla="*/ 46 h 60"/>
                  <a:gd name="T32" fmla="*/ 130 w 898"/>
                  <a:gd name="T33" fmla="*/ 50 h 60"/>
                  <a:gd name="T34" fmla="*/ 196 w 898"/>
                  <a:gd name="T35" fmla="*/ 54 h 60"/>
                  <a:gd name="T36" fmla="*/ 272 w 898"/>
                  <a:gd name="T37" fmla="*/ 56 h 60"/>
                  <a:gd name="T38" fmla="*/ 356 w 898"/>
                  <a:gd name="T39" fmla="*/ 58 h 60"/>
                  <a:gd name="T40" fmla="*/ 446 w 898"/>
                  <a:gd name="T41" fmla="*/ 60 h 60"/>
                  <a:gd name="T42" fmla="*/ 446 w 898"/>
                  <a:gd name="T43" fmla="*/ 60 h 60"/>
                  <a:gd name="T44" fmla="*/ 538 w 898"/>
                  <a:gd name="T45" fmla="*/ 58 h 60"/>
                  <a:gd name="T46" fmla="*/ 622 w 898"/>
                  <a:gd name="T47" fmla="*/ 56 h 60"/>
                  <a:gd name="T48" fmla="*/ 700 w 898"/>
                  <a:gd name="T49" fmla="*/ 54 h 60"/>
                  <a:gd name="T50" fmla="*/ 766 w 898"/>
                  <a:gd name="T51" fmla="*/ 50 h 60"/>
                  <a:gd name="T52" fmla="*/ 822 w 898"/>
                  <a:gd name="T53" fmla="*/ 46 h 60"/>
                  <a:gd name="T54" fmla="*/ 862 w 898"/>
                  <a:gd name="T55" fmla="*/ 40 h 60"/>
                  <a:gd name="T56" fmla="*/ 888 w 898"/>
                  <a:gd name="T57" fmla="*/ 36 h 60"/>
                  <a:gd name="T58" fmla="*/ 896 w 898"/>
                  <a:gd name="T59" fmla="*/ 32 h 60"/>
                  <a:gd name="T60" fmla="*/ 898 w 898"/>
                  <a:gd name="T61" fmla="*/ 30 h 60"/>
                  <a:gd name="T62" fmla="*/ 898 w 898"/>
                  <a:gd name="T63" fmla="*/ 30 h 60"/>
                  <a:gd name="T64" fmla="*/ 896 w 898"/>
                  <a:gd name="T65" fmla="*/ 26 h 60"/>
                  <a:gd name="T66" fmla="*/ 888 w 898"/>
                  <a:gd name="T67" fmla="*/ 24 h 60"/>
                  <a:gd name="T68" fmla="*/ 862 w 898"/>
                  <a:gd name="T69" fmla="*/ 18 h 60"/>
                  <a:gd name="T70" fmla="*/ 822 w 898"/>
                  <a:gd name="T71" fmla="*/ 12 h 60"/>
                  <a:gd name="T72" fmla="*/ 766 w 898"/>
                  <a:gd name="T73" fmla="*/ 8 h 60"/>
                  <a:gd name="T74" fmla="*/ 700 w 898"/>
                  <a:gd name="T75" fmla="*/ 4 h 60"/>
                  <a:gd name="T76" fmla="*/ 622 w 898"/>
                  <a:gd name="T77" fmla="*/ 2 h 60"/>
                  <a:gd name="T78" fmla="*/ 538 w 898"/>
                  <a:gd name="T79" fmla="*/ 0 h 60"/>
                  <a:gd name="T80" fmla="*/ 446 w 898"/>
                  <a:gd name="T8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8" h="60">
                    <a:moveTo>
                      <a:pt x="446" y="0"/>
                    </a:moveTo>
                    <a:lnTo>
                      <a:pt x="446" y="0"/>
                    </a:lnTo>
                    <a:lnTo>
                      <a:pt x="356" y="0"/>
                    </a:lnTo>
                    <a:lnTo>
                      <a:pt x="272" y="2"/>
                    </a:lnTo>
                    <a:lnTo>
                      <a:pt x="196" y="4"/>
                    </a:lnTo>
                    <a:lnTo>
                      <a:pt x="130" y="8"/>
                    </a:lnTo>
                    <a:lnTo>
                      <a:pt x="76" y="12"/>
                    </a:lnTo>
                    <a:lnTo>
                      <a:pt x="34" y="18"/>
                    </a:lnTo>
                    <a:lnTo>
                      <a:pt x="8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8" y="36"/>
                    </a:lnTo>
                    <a:lnTo>
                      <a:pt x="34" y="40"/>
                    </a:lnTo>
                    <a:lnTo>
                      <a:pt x="76" y="46"/>
                    </a:lnTo>
                    <a:lnTo>
                      <a:pt x="130" y="50"/>
                    </a:lnTo>
                    <a:lnTo>
                      <a:pt x="196" y="54"/>
                    </a:lnTo>
                    <a:lnTo>
                      <a:pt x="272" y="56"/>
                    </a:lnTo>
                    <a:lnTo>
                      <a:pt x="356" y="58"/>
                    </a:lnTo>
                    <a:lnTo>
                      <a:pt x="446" y="60"/>
                    </a:lnTo>
                    <a:lnTo>
                      <a:pt x="446" y="60"/>
                    </a:lnTo>
                    <a:lnTo>
                      <a:pt x="538" y="58"/>
                    </a:lnTo>
                    <a:lnTo>
                      <a:pt x="622" y="56"/>
                    </a:lnTo>
                    <a:lnTo>
                      <a:pt x="700" y="54"/>
                    </a:lnTo>
                    <a:lnTo>
                      <a:pt x="766" y="50"/>
                    </a:lnTo>
                    <a:lnTo>
                      <a:pt x="822" y="46"/>
                    </a:lnTo>
                    <a:lnTo>
                      <a:pt x="862" y="40"/>
                    </a:lnTo>
                    <a:lnTo>
                      <a:pt x="888" y="36"/>
                    </a:lnTo>
                    <a:lnTo>
                      <a:pt x="896" y="32"/>
                    </a:lnTo>
                    <a:lnTo>
                      <a:pt x="898" y="30"/>
                    </a:lnTo>
                    <a:lnTo>
                      <a:pt x="898" y="30"/>
                    </a:lnTo>
                    <a:lnTo>
                      <a:pt x="896" y="26"/>
                    </a:lnTo>
                    <a:lnTo>
                      <a:pt x="888" y="24"/>
                    </a:lnTo>
                    <a:lnTo>
                      <a:pt x="862" y="18"/>
                    </a:lnTo>
                    <a:lnTo>
                      <a:pt x="822" y="12"/>
                    </a:lnTo>
                    <a:lnTo>
                      <a:pt x="766" y="8"/>
                    </a:lnTo>
                    <a:lnTo>
                      <a:pt x="700" y="4"/>
                    </a:lnTo>
                    <a:lnTo>
                      <a:pt x="622" y="2"/>
                    </a:lnTo>
                    <a:lnTo>
                      <a:pt x="538" y="0"/>
                    </a:lnTo>
                    <a:lnTo>
                      <a:pt x="4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598"/>
              <p:cNvSpPr>
                <a:spLocks noEditPoints="1"/>
              </p:cNvSpPr>
              <p:nvPr/>
            </p:nvSpPr>
            <p:spPr bwMode="auto">
              <a:xfrm>
                <a:off x="3406" y="4196"/>
                <a:ext cx="888" cy="60"/>
              </a:xfrm>
              <a:custGeom>
                <a:avLst/>
                <a:gdLst>
                  <a:gd name="T0" fmla="*/ 442 w 888"/>
                  <a:gd name="T1" fmla="*/ 58 h 60"/>
                  <a:gd name="T2" fmla="*/ 272 w 888"/>
                  <a:gd name="T3" fmla="*/ 56 h 60"/>
                  <a:gd name="T4" fmla="*/ 132 w 888"/>
                  <a:gd name="T5" fmla="*/ 50 h 60"/>
                  <a:gd name="T6" fmla="*/ 40 w 888"/>
                  <a:gd name="T7" fmla="*/ 40 h 60"/>
                  <a:gd name="T8" fmla="*/ 8 w 888"/>
                  <a:gd name="T9" fmla="*/ 32 h 60"/>
                  <a:gd name="T10" fmla="*/ 6 w 888"/>
                  <a:gd name="T11" fmla="*/ 30 h 60"/>
                  <a:gd name="T12" fmla="*/ 14 w 888"/>
                  <a:gd name="T13" fmla="*/ 24 h 60"/>
                  <a:gd name="T14" fmla="*/ 80 w 888"/>
                  <a:gd name="T15" fmla="*/ 12 h 60"/>
                  <a:gd name="T16" fmla="*/ 198 w 888"/>
                  <a:gd name="T17" fmla="*/ 6 h 60"/>
                  <a:gd name="T18" fmla="*/ 442 w 888"/>
                  <a:gd name="T19" fmla="*/ 0 h 60"/>
                  <a:gd name="T20" fmla="*/ 614 w 888"/>
                  <a:gd name="T21" fmla="*/ 2 h 60"/>
                  <a:gd name="T22" fmla="*/ 756 w 888"/>
                  <a:gd name="T23" fmla="*/ 8 h 60"/>
                  <a:gd name="T24" fmla="*/ 850 w 888"/>
                  <a:gd name="T25" fmla="*/ 18 h 60"/>
                  <a:gd name="T26" fmla="*/ 882 w 888"/>
                  <a:gd name="T27" fmla="*/ 26 h 60"/>
                  <a:gd name="T28" fmla="*/ 884 w 888"/>
                  <a:gd name="T29" fmla="*/ 30 h 60"/>
                  <a:gd name="T30" fmla="*/ 874 w 888"/>
                  <a:gd name="T31" fmla="*/ 36 h 60"/>
                  <a:gd name="T32" fmla="*/ 808 w 888"/>
                  <a:gd name="T33" fmla="*/ 46 h 60"/>
                  <a:gd name="T34" fmla="*/ 690 w 888"/>
                  <a:gd name="T35" fmla="*/ 54 h 60"/>
                  <a:gd name="T36" fmla="*/ 532 w 888"/>
                  <a:gd name="T37" fmla="*/ 58 h 60"/>
                  <a:gd name="T38" fmla="*/ 442 w 888"/>
                  <a:gd name="T39" fmla="*/ 0 h 60"/>
                  <a:gd name="T40" fmla="*/ 270 w 888"/>
                  <a:gd name="T41" fmla="*/ 2 h 60"/>
                  <a:gd name="T42" fmla="*/ 130 w 888"/>
                  <a:gd name="T43" fmla="*/ 8 h 60"/>
                  <a:gd name="T44" fmla="*/ 34 w 888"/>
                  <a:gd name="T45" fmla="*/ 18 h 60"/>
                  <a:gd name="T46" fmla="*/ 2 w 888"/>
                  <a:gd name="T47" fmla="*/ 26 h 60"/>
                  <a:gd name="T48" fmla="*/ 0 w 888"/>
                  <a:gd name="T49" fmla="*/ 30 h 60"/>
                  <a:gd name="T50" fmla="*/ 10 w 888"/>
                  <a:gd name="T51" fmla="*/ 36 h 60"/>
                  <a:gd name="T52" fmla="*/ 76 w 888"/>
                  <a:gd name="T53" fmla="*/ 46 h 60"/>
                  <a:gd name="T54" fmla="*/ 194 w 888"/>
                  <a:gd name="T55" fmla="*/ 54 h 60"/>
                  <a:gd name="T56" fmla="*/ 352 w 888"/>
                  <a:gd name="T57" fmla="*/ 58 h 60"/>
                  <a:gd name="T58" fmla="*/ 442 w 888"/>
                  <a:gd name="T59" fmla="*/ 60 h 60"/>
                  <a:gd name="T60" fmla="*/ 616 w 888"/>
                  <a:gd name="T61" fmla="*/ 56 h 60"/>
                  <a:gd name="T62" fmla="*/ 758 w 888"/>
                  <a:gd name="T63" fmla="*/ 50 h 60"/>
                  <a:gd name="T64" fmla="*/ 854 w 888"/>
                  <a:gd name="T65" fmla="*/ 40 h 60"/>
                  <a:gd name="T66" fmla="*/ 886 w 888"/>
                  <a:gd name="T67" fmla="*/ 32 h 60"/>
                  <a:gd name="T68" fmla="*/ 888 w 888"/>
                  <a:gd name="T69" fmla="*/ 30 h 60"/>
                  <a:gd name="T70" fmla="*/ 880 w 888"/>
                  <a:gd name="T71" fmla="*/ 24 h 60"/>
                  <a:gd name="T72" fmla="*/ 812 w 888"/>
                  <a:gd name="T73" fmla="*/ 12 h 60"/>
                  <a:gd name="T74" fmla="*/ 692 w 888"/>
                  <a:gd name="T75" fmla="*/ 4 h 60"/>
                  <a:gd name="T76" fmla="*/ 442 w 888"/>
                  <a:gd name="T7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8" h="60">
                    <a:moveTo>
                      <a:pt x="442" y="58"/>
                    </a:moveTo>
                    <a:lnTo>
                      <a:pt x="442" y="58"/>
                    </a:lnTo>
                    <a:lnTo>
                      <a:pt x="354" y="58"/>
                    </a:lnTo>
                    <a:lnTo>
                      <a:pt x="272" y="56"/>
                    </a:lnTo>
                    <a:lnTo>
                      <a:pt x="198" y="54"/>
                    </a:lnTo>
                    <a:lnTo>
                      <a:pt x="132" y="50"/>
                    </a:lnTo>
                    <a:lnTo>
                      <a:pt x="80" y="46"/>
                    </a:lnTo>
                    <a:lnTo>
                      <a:pt x="40" y="40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40" y="18"/>
                    </a:lnTo>
                    <a:lnTo>
                      <a:pt x="80" y="12"/>
                    </a:lnTo>
                    <a:lnTo>
                      <a:pt x="132" y="8"/>
                    </a:lnTo>
                    <a:lnTo>
                      <a:pt x="198" y="6"/>
                    </a:lnTo>
                    <a:lnTo>
                      <a:pt x="272" y="2"/>
                    </a:lnTo>
                    <a:lnTo>
                      <a:pt x="442" y="0"/>
                    </a:lnTo>
                    <a:lnTo>
                      <a:pt x="442" y="0"/>
                    </a:lnTo>
                    <a:lnTo>
                      <a:pt x="614" y="2"/>
                    </a:lnTo>
                    <a:lnTo>
                      <a:pt x="690" y="6"/>
                    </a:lnTo>
                    <a:lnTo>
                      <a:pt x="756" y="8"/>
                    </a:lnTo>
                    <a:lnTo>
                      <a:pt x="808" y="12"/>
                    </a:lnTo>
                    <a:lnTo>
                      <a:pt x="850" y="18"/>
                    </a:lnTo>
                    <a:lnTo>
                      <a:pt x="874" y="24"/>
                    </a:lnTo>
                    <a:lnTo>
                      <a:pt x="882" y="26"/>
                    </a:lnTo>
                    <a:lnTo>
                      <a:pt x="884" y="30"/>
                    </a:lnTo>
                    <a:lnTo>
                      <a:pt x="884" y="30"/>
                    </a:lnTo>
                    <a:lnTo>
                      <a:pt x="882" y="32"/>
                    </a:lnTo>
                    <a:lnTo>
                      <a:pt x="874" y="36"/>
                    </a:lnTo>
                    <a:lnTo>
                      <a:pt x="850" y="40"/>
                    </a:lnTo>
                    <a:lnTo>
                      <a:pt x="808" y="46"/>
                    </a:lnTo>
                    <a:lnTo>
                      <a:pt x="756" y="50"/>
                    </a:lnTo>
                    <a:lnTo>
                      <a:pt x="690" y="54"/>
                    </a:lnTo>
                    <a:lnTo>
                      <a:pt x="614" y="56"/>
                    </a:lnTo>
                    <a:lnTo>
                      <a:pt x="532" y="58"/>
                    </a:lnTo>
                    <a:lnTo>
                      <a:pt x="442" y="58"/>
                    </a:lnTo>
                    <a:close/>
                    <a:moveTo>
                      <a:pt x="442" y="0"/>
                    </a:moveTo>
                    <a:lnTo>
                      <a:pt x="442" y="0"/>
                    </a:lnTo>
                    <a:lnTo>
                      <a:pt x="270" y="2"/>
                    </a:lnTo>
                    <a:lnTo>
                      <a:pt x="194" y="4"/>
                    </a:lnTo>
                    <a:lnTo>
                      <a:pt x="130" y="8"/>
                    </a:lnTo>
                    <a:lnTo>
                      <a:pt x="76" y="12"/>
                    </a:lnTo>
                    <a:lnTo>
                      <a:pt x="34" y="18"/>
                    </a:lnTo>
                    <a:lnTo>
                      <a:pt x="10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34" y="40"/>
                    </a:lnTo>
                    <a:lnTo>
                      <a:pt x="76" y="46"/>
                    </a:lnTo>
                    <a:lnTo>
                      <a:pt x="130" y="50"/>
                    </a:lnTo>
                    <a:lnTo>
                      <a:pt x="194" y="54"/>
                    </a:lnTo>
                    <a:lnTo>
                      <a:pt x="270" y="56"/>
                    </a:lnTo>
                    <a:lnTo>
                      <a:pt x="352" y="58"/>
                    </a:lnTo>
                    <a:lnTo>
                      <a:pt x="442" y="60"/>
                    </a:lnTo>
                    <a:lnTo>
                      <a:pt x="442" y="60"/>
                    </a:lnTo>
                    <a:lnTo>
                      <a:pt x="532" y="58"/>
                    </a:lnTo>
                    <a:lnTo>
                      <a:pt x="616" y="56"/>
                    </a:lnTo>
                    <a:lnTo>
                      <a:pt x="692" y="54"/>
                    </a:lnTo>
                    <a:lnTo>
                      <a:pt x="758" y="50"/>
                    </a:lnTo>
                    <a:lnTo>
                      <a:pt x="812" y="46"/>
                    </a:lnTo>
                    <a:lnTo>
                      <a:pt x="854" y="40"/>
                    </a:lnTo>
                    <a:lnTo>
                      <a:pt x="880" y="36"/>
                    </a:lnTo>
                    <a:lnTo>
                      <a:pt x="886" y="32"/>
                    </a:lnTo>
                    <a:lnTo>
                      <a:pt x="888" y="30"/>
                    </a:lnTo>
                    <a:lnTo>
                      <a:pt x="888" y="30"/>
                    </a:lnTo>
                    <a:lnTo>
                      <a:pt x="886" y="26"/>
                    </a:lnTo>
                    <a:lnTo>
                      <a:pt x="880" y="24"/>
                    </a:lnTo>
                    <a:lnTo>
                      <a:pt x="854" y="18"/>
                    </a:lnTo>
                    <a:lnTo>
                      <a:pt x="812" y="12"/>
                    </a:lnTo>
                    <a:lnTo>
                      <a:pt x="758" y="8"/>
                    </a:lnTo>
                    <a:lnTo>
                      <a:pt x="692" y="4"/>
                    </a:lnTo>
                    <a:lnTo>
                      <a:pt x="616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rgbClr val="968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599"/>
              <p:cNvSpPr>
                <a:spLocks/>
              </p:cNvSpPr>
              <p:nvPr/>
            </p:nvSpPr>
            <p:spPr bwMode="auto">
              <a:xfrm>
                <a:off x="3412" y="4196"/>
                <a:ext cx="878" cy="58"/>
              </a:xfrm>
              <a:custGeom>
                <a:avLst/>
                <a:gdLst>
                  <a:gd name="T0" fmla="*/ 436 w 878"/>
                  <a:gd name="T1" fmla="*/ 58 h 58"/>
                  <a:gd name="T2" fmla="*/ 436 w 878"/>
                  <a:gd name="T3" fmla="*/ 58 h 58"/>
                  <a:gd name="T4" fmla="*/ 348 w 878"/>
                  <a:gd name="T5" fmla="*/ 58 h 58"/>
                  <a:gd name="T6" fmla="*/ 266 w 878"/>
                  <a:gd name="T7" fmla="*/ 56 h 58"/>
                  <a:gd name="T8" fmla="*/ 192 w 878"/>
                  <a:gd name="T9" fmla="*/ 54 h 58"/>
                  <a:gd name="T10" fmla="*/ 126 w 878"/>
                  <a:gd name="T11" fmla="*/ 50 h 58"/>
                  <a:gd name="T12" fmla="*/ 74 w 878"/>
                  <a:gd name="T13" fmla="*/ 46 h 58"/>
                  <a:gd name="T14" fmla="*/ 34 w 878"/>
                  <a:gd name="T15" fmla="*/ 40 h 58"/>
                  <a:gd name="T16" fmla="*/ 8 w 878"/>
                  <a:gd name="T17" fmla="*/ 36 h 58"/>
                  <a:gd name="T18" fmla="*/ 2 w 878"/>
                  <a:gd name="T19" fmla="*/ 32 h 58"/>
                  <a:gd name="T20" fmla="*/ 0 w 878"/>
                  <a:gd name="T21" fmla="*/ 30 h 58"/>
                  <a:gd name="T22" fmla="*/ 0 w 878"/>
                  <a:gd name="T23" fmla="*/ 30 h 58"/>
                  <a:gd name="T24" fmla="*/ 2 w 878"/>
                  <a:gd name="T25" fmla="*/ 26 h 58"/>
                  <a:gd name="T26" fmla="*/ 8 w 878"/>
                  <a:gd name="T27" fmla="*/ 24 h 58"/>
                  <a:gd name="T28" fmla="*/ 34 w 878"/>
                  <a:gd name="T29" fmla="*/ 18 h 58"/>
                  <a:gd name="T30" fmla="*/ 74 w 878"/>
                  <a:gd name="T31" fmla="*/ 12 h 58"/>
                  <a:gd name="T32" fmla="*/ 126 w 878"/>
                  <a:gd name="T33" fmla="*/ 8 h 58"/>
                  <a:gd name="T34" fmla="*/ 192 w 878"/>
                  <a:gd name="T35" fmla="*/ 6 h 58"/>
                  <a:gd name="T36" fmla="*/ 266 w 878"/>
                  <a:gd name="T37" fmla="*/ 2 h 58"/>
                  <a:gd name="T38" fmla="*/ 436 w 878"/>
                  <a:gd name="T39" fmla="*/ 0 h 58"/>
                  <a:gd name="T40" fmla="*/ 436 w 878"/>
                  <a:gd name="T41" fmla="*/ 0 h 58"/>
                  <a:gd name="T42" fmla="*/ 608 w 878"/>
                  <a:gd name="T43" fmla="*/ 2 h 58"/>
                  <a:gd name="T44" fmla="*/ 684 w 878"/>
                  <a:gd name="T45" fmla="*/ 6 h 58"/>
                  <a:gd name="T46" fmla="*/ 750 w 878"/>
                  <a:gd name="T47" fmla="*/ 8 h 58"/>
                  <a:gd name="T48" fmla="*/ 802 w 878"/>
                  <a:gd name="T49" fmla="*/ 12 h 58"/>
                  <a:gd name="T50" fmla="*/ 844 w 878"/>
                  <a:gd name="T51" fmla="*/ 18 h 58"/>
                  <a:gd name="T52" fmla="*/ 868 w 878"/>
                  <a:gd name="T53" fmla="*/ 24 h 58"/>
                  <a:gd name="T54" fmla="*/ 876 w 878"/>
                  <a:gd name="T55" fmla="*/ 26 h 58"/>
                  <a:gd name="T56" fmla="*/ 878 w 878"/>
                  <a:gd name="T57" fmla="*/ 30 h 58"/>
                  <a:gd name="T58" fmla="*/ 878 w 878"/>
                  <a:gd name="T59" fmla="*/ 30 h 58"/>
                  <a:gd name="T60" fmla="*/ 876 w 878"/>
                  <a:gd name="T61" fmla="*/ 32 h 58"/>
                  <a:gd name="T62" fmla="*/ 868 w 878"/>
                  <a:gd name="T63" fmla="*/ 36 h 58"/>
                  <a:gd name="T64" fmla="*/ 844 w 878"/>
                  <a:gd name="T65" fmla="*/ 40 h 58"/>
                  <a:gd name="T66" fmla="*/ 802 w 878"/>
                  <a:gd name="T67" fmla="*/ 46 h 58"/>
                  <a:gd name="T68" fmla="*/ 750 w 878"/>
                  <a:gd name="T69" fmla="*/ 50 h 58"/>
                  <a:gd name="T70" fmla="*/ 684 w 878"/>
                  <a:gd name="T71" fmla="*/ 54 h 58"/>
                  <a:gd name="T72" fmla="*/ 608 w 878"/>
                  <a:gd name="T73" fmla="*/ 56 h 58"/>
                  <a:gd name="T74" fmla="*/ 526 w 878"/>
                  <a:gd name="T75" fmla="*/ 58 h 58"/>
                  <a:gd name="T76" fmla="*/ 436 w 878"/>
                  <a:gd name="T7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78" h="58">
                    <a:moveTo>
                      <a:pt x="436" y="58"/>
                    </a:moveTo>
                    <a:lnTo>
                      <a:pt x="436" y="58"/>
                    </a:lnTo>
                    <a:lnTo>
                      <a:pt x="348" y="58"/>
                    </a:lnTo>
                    <a:lnTo>
                      <a:pt x="266" y="56"/>
                    </a:lnTo>
                    <a:lnTo>
                      <a:pt x="192" y="54"/>
                    </a:lnTo>
                    <a:lnTo>
                      <a:pt x="126" y="50"/>
                    </a:lnTo>
                    <a:lnTo>
                      <a:pt x="74" y="46"/>
                    </a:lnTo>
                    <a:lnTo>
                      <a:pt x="34" y="40"/>
                    </a:lnTo>
                    <a:lnTo>
                      <a:pt x="8" y="36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8" y="24"/>
                    </a:lnTo>
                    <a:lnTo>
                      <a:pt x="34" y="18"/>
                    </a:lnTo>
                    <a:lnTo>
                      <a:pt x="74" y="12"/>
                    </a:lnTo>
                    <a:lnTo>
                      <a:pt x="126" y="8"/>
                    </a:lnTo>
                    <a:lnTo>
                      <a:pt x="192" y="6"/>
                    </a:lnTo>
                    <a:lnTo>
                      <a:pt x="266" y="2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608" y="2"/>
                    </a:lnTo>
                    <a:lnTo>
                      <a:pt x="684" y="6"/>
                    </a:lnTo>
                    <a:lnTo>
                      <a:pt x="750" y="8"/>
                    </a:lnTo>
                    <a:lnTo>
                      <a:pt x="802" y="12"/>
                    </a:lnTo>
                    <a:lnTo>
                      <a:pt x="844" y="18"/>
                    </a:lnTo>
                    <a:lnTo>
                      <a:pt x="868" y="24"/>
                    </a:lnTo>
                    <a:lnTo>
                      <a:pt x="876" y="26"/>
                    </a:lnTo>
                    <a:lnTo>
                      <a:pt x="878" y="30"/>
                    </a:lnTo>
                    <a:lnTo>
                      <a:pt x="878" y="30"/>
                    </a:lnTo>
                    <a:lnTo>
                      <a:pt x="876" y="32"/>
                    </a:lnTo>
                    <a:lnTo>
                      <a:pt x="868" y="36"/>
                    </a:lnTo>
                    <a:lnTo>
                      <a:pt x="844" y="40"/>
                    </a:lnTo>
                    <a:lnTo>
                      <a:pt x="802" y="46"/>
                    </a:lnTo>
                    <a:lnTo>
                      <a:pt x="750" y="50"/>
                    </a:lnTo>
                    <a:lnTo>
                      <a:pt x="684" y="54"/>
                    </a:lnTo>
                    <a:lnTo>
                      <a:pt x="608" y="56"/>
                    </a:lnTo>
                    <a:lnTo>
                      <a:pt x="526" y="58"/>
                    </a:lnTo>
                    <a:lnTo>
                      <a:pt x="436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600"/>
              <p:cNvSpPr>
                <a:spLocks/>
              </p:cNvSpPr>
              <p:nvPr/>
            </p:nvSpPr>
            <p:spPr bwMode="auto">
              <a:xfrm>
                <a:off x="3406" y="4196"/>
                <a:ext cx="888" cy="60"/>
              </a:xfrm>
              <a:custGeom>
                <a:avLst/>
                <a:gdLst>
                  <a:gd name="T0" fmla="*/ 442 w 888"/>
                  <a:gd name="T1" fmla="*/ 0 h 60"/>
                  <a:gd name="T2" fmla="*/ 442 w 888"/>
                  <a:gd name="T3" fmla="*/ 0 h 60"/>
                  <a:gd name="T4" fmla="*/ 270 w 888"/>
                  <a:gd name="T5" fmla="*/ 2 h 60"/>
                  <a:gd name="T6" fmla="*/ 194 w 888"/>
                  <a:gd name="T7" fmla="*/ 4 h 60"/>
                  <a:gd name="T8" fmla="*/ 130 w 888"/>
                  <a:gd name="T9" fmla="*/ 8 h 60"/>
                  <a:gd name="T10" fmla="*/ 76 w 888"/>
                  <a:gd name="T11" fmla="*/ 12 h 60"/>
                  <a:gd name="T12" fmla="*/ 34 w 888"/>
                  <a:gd name="T13" fmla="*/ 18 h 60"/>
                  <a:gd name="T14" fmla="*/ 10 w 888"/>
                  <a:gd name="T15" fmla="*/ 24 h 60"/>
                  <a:gd name="T16" fmla="*/ 2 w 888"/>
                  <a:gd name="T17" fmla="*/ 26 h 60"/>
                  <a:gd name="T18" fmla="*/ 0 w 888"/>
                  <a:gd name="T19" fmla="*/ 30 h 60"/>
                  <a:gd name="T20" fmla="*/ 0 w 888"/>
                  <a:gd name="T21" fmla="*/ 30 h 60"/>
                  <a:gd name="T22" fmla="*/ 2 w 888"/>
                  <a:gd name="T23" fmla="*/ 32 h 60"/>
                  <a:gd name="T24" fmla="*/ 10 w 888"/>
                  <a:gd name="T25" fmla="*/ 36 h 60"/>
                  <a:gd name="T26" fmla="*/ 34 w 888"/>
                  <a:gd name="T27" fmla="*/ 40 h 60"/>
                  <a:gd name="T28" fmla="*/ 76 w 888"/>
                  <a:gd name="T29" fmla="*/ 46 h 60"/>
                  <a:gd name="T30" fmla="*/ 130 w 888"/>
                  <a:gd name="T31" fmla="*/ 50 h 60"/>
                  <a:gd name="T32" fmla="*/ 194 w 888"/>
                  <a:gd name="T33" fmla="*/ 54 h 60"/>
                  <a:gd name="T34" fmla="*/ 270 w 888"/>
                  <a:gd name="T35" fmla="*/ 56 h 60"/>
                  <a:gd name="T36" fmla="*/ 352 w 888"/>
                  <a:gd name="T37" fmla="*/ 58 h 60"/>
                  <a:gd name="T38" fmla="*/ 442 w 888"/>
                  <a:gd name="T39" fmla="*/ 60 h 60"/>
                  <a:gd name="T40" fmla="*/ 442 w 888"/>
                  <a:gd name="T41" fmla="*/ 60 h 60"/>
                  <a:gd name="T42" fmla="*/ 532 w 888"/>
                  <a:gd name="T43" fmla="*/ 58 h 60"/>
                  <a:gd name="T44" fmla="*/ 616 w 888"/>
                  <a:gd name="T45" fmla="*/ 56 h 60"/>
                  <a:gd name="T46" fmla="*/ 692 w 888"/>
                  <a:gd name="T47" fmla="*/ 54 h 60"/>
                  <a:gd name="T48" fmla="*/ 758 w 888"/>
                  <a:gd name="T49" fmla="*/ 50 h 60"/>
                  <a:gd name="T50" fmla="*/ 812 w 888"/>
                  <a:gd name="T51" fmla="*/ 46 h 60"/>
                  <a:gd name="T52" fmla="*/ 854 w 888"/>
                  <a:gd name="T53" fmla="*/ 40 h 60"/>
                  <a:gd name="T54" fmla="*/ 880 w 888"/>
                  <a:gd name="T55" fmla="*/ 36 h 60"/>
                  <a:gd name="T56" fmla="*/ 886 w 888"/>
                  <a:gd name="T57" fmla="*/ 32 h 60"/>
                  <a:gd name="T58" fmla="*/ 888 w 888"/>
                  <a:gd name="T59" fmla="*/ 30 h 60"/>
                  <a:gd name="T60" fmla="*/ 888 w 888"/>
                  <a:gd name="T61" fmla="*/ 30 h 60"/>
                  <a:gd name="T62" fmla="*/ 886 w 888"/>
                  <a:gd name="T63" fmla="*/ 26 h 60"/>
                  <a:gd name="T64" fmla="*/ 880 w 888"/>
                  <a:gd name="T65" fmla="*/ 24 h 60"/>
                  <a:gd name="T66" fmla="*/ 854 w 888"/>
                  <a:gd name="T67" fmla="*/ 18 h 60"/>
                  <a:gd name="T68" fmla="*/ 812 w 888"/>
                  <a:gd name="T69" fmla="*/ 12 h 60"/>
                  <a:gd name="T70" fmla="*/ 758 w 888"/>
                  <a:gd name="T71" fmla="*/ 8 h 60"/>
                  <a:gd name="T72" fmla="*/ 692 w 888"/>
                  <a:gd name="T73" fmla="*/ 4 h 60"/>
                  <a:gd name="T74" fmla="*/ 616 w 888"/>
                  <a:gd name="T75" fmla="*/ 2 h 60"/>
                  <a:gd name="T76" fmla="*/ 442 w 888"/>
                  <a:gd name="T7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8" h="60">
                    <a:moveTo>
                      <a:pt x="442" y="0"/>
                    </a:moveTo>
                    <a:lnTo>
                      <a:pt x="442" y="0"/>
                    </a:lnTo>
                    <a:lnTo>
                      <a:pt x="270" y="2"/>
                    </a:lnTo>
                    <a:lnTo>
                      <a:pt x="194" y="4"/>
                    </a:lnTo>
                    <a:lnTo>
                      <a:pt x="130" y="8"/>
                    </a:lnTo>
                    <a:lnTo>
                      <a:pt x="76" y="12"/>
                    </a:lnTo>
                    <a:lnTo>
                      <a:pt x="34" y="18"/>
                    </a:lnTo>
                    <a:lnTo>
                      <a:pt x="10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34" y="40"/>
                    </a:lnTo>
                    <a:lnTo>
                      <a:pt x="76" y="46"/>
                    </a:lnTo>
                    <a:lnTo>
                      <a:pt x="130" y="50"/>
                    </a:lnTo>
                    <a:lnTo>
                      <a:pt x="194" y="54"/>
                    </a:lnTo>
                    <a:lnTo>
                      <a:pt x="270" y="56"/>
                    </a:lnTo>
                    <a:lnTo>
                      <a:pt x="352" y="58"/>
                    </a:lnTo>
                    <a:lnTo>
                      <a:pt x="442" y="60"/>
                    </a:lnTo>
                    <a:lnTo>
                      <a:pt x="442" y="60"/>
                    </a:lnTo>
                    <a:lnTo>
                      <a:pt x="532" y="58"/>
                    </a:lnTo>
                    <a:lnTo>
                      <a:pt x="616" y="56"/>
                    </a:lnTo>
                    <a:lnTo>
                      <a:pt x="692" y="54"/>
                    </a:lnTo>
                    <a:lnTo>
                      <a:pt x="758" y="50"/>
                    </a:lnTo>
                    <a:lnTo>
                      <a:pt x="812" y="46"/>
                    </a:lnTo>
                    <a:lnTo>
                      <a:pt x="854" y="40"/>
                    </a:lnTo>
                    <a:lnTo>
                      <a:pt x="880" y="36"/>
                    </a:lnTo>
                    <a:lnTo>
                      <a:pt x="886" y="32"/>
                    </a:lnTo>
                    <a:lnTo>
                      <a:pt x="888" y="30"/>
                    </a:lnTo>
                    <a:lnTo>
                      <a:pt x="888" y="30"/>
                    </a:lnTo>
                    <a:lnTo>
                      <a:pt x="886" y="26"/>
                    </a:lnTo>
                    <a:lnTo>
                      <a:pt x="880" y="24"/>
                    </a:lnTo>
                    <a:lnTo>
                      <a:pt x="854" y="18"/>
                    </a:lnTo>
                    <a:lnTo>
                      <a:pt x="812" y="12"/>
                    </a:lnTo>
                    <a:lnTo>
                      <a:pt x="758" y="8"/>
                    </a:lnTo>
                    <a:lnTo>
                      <a:pt x="692" y="4"/>
                    </a:lnTo>
                    <a:lnTo>
                      <a:pt x="616" y="2"/>
                    </a:lnTo>
                    <a:lnTo>
                      <a:pt x="4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601"/>
              <p:cNvSpPr>
                <a:spLocks noEditPoints="1"/>
              </p:cNvSpPr>
              <p:nvPr/>
            </p:nvSpPr>
            <p:spPr bwMode="auto">
              <a:xfrm>
                <a:off x="3412" y="4196"/>
                <a:ext cx="878" cy="58"/>
              </a:xfrm>
              <a:custGeom>
                <a:avLst/>
                <a:gdLst>
                  <a:gd name="T0" fmla="*/ 436 w 878"/>
                  <a:gd name="T1" fmla="*/ 58 h 58"/>
                  <a:gd name="T2" fmla="*/ 268 w 878"/>
                  <a:gd name="T3" fmla="*/ 56 h 58"/>
                  <a:gd name="T4" fmla="*/ 130 w 878"/>
                  <a:gd name="T5" fmla="*/ 50 h 58"/>
                  <a:gd name="T6" fmla="*/ 38 w 878"/>
                  <a:gd name="T7" fmla="*/ 40 h 58"/>
                  <a:gd name="T8" fmla="*/ 6 w 878"/>
                  <a:gd name="T9" fmla="*/ 32 h 58"/>
                  <a:gd name="T10" fmla="*/ 4 w 878"/>
                  <a:gd name="T11" fmla="*/ 30 h 58"/>
                  <a:gd name="T12" fmla="*/ 14 w 878"/>
                  <a:gd name="T13" fmla="*/ 24 h 58"/>
                  <a:gd name="T14" fmla="*/ 78 w 878"/>
                  <a:gd name="T15" fmla="*/ 14 h 58"/>
                  <a:gd name="T16" fmla="*/ 194 w 878"/>
                  <a:gd name="T17" fmla="*/ 6 h 58"/>
                  <a:gd name="T18" fmla="*/ 436 w 878"/>
                  <a:gd name="T19" fmla="*/ 0 h 58"/>
                  <a:gd name="T20" fmla="*/ 606 w 878"/>
                  <a:gd name="T21" fmla="*/ 2 h 58"/>
                  <a:gd name="T22" fmla="*/ 746 w 878"/>
                  <a:gd name="T23" fmla="*/ 8 h 58"/>
                  <a:gd name="T24" fmla="*/ 838 w 878"/>
                  <a:gd name="T25" fmla="*/ 18 h 58"/>
                  <a:gd name="T26" fmla="*/ 870 w 878"/>
                  <a:gd name="T27" fmla="*/ 26 h 58"/>
                  <a:gd name="T28" fmla="*/ 872 w 878"/>
                  <a:gd name="T29" fmla="*/ 30 h 58"/>
                  <a:gd name="T30" fmla="*/ 864 w 878"/>
                  <a:gd name="T31" fmla="*/ 36 h 58"/>
                  <a:gd name="T32" fmla="*/ 798 w 878"/>
                  <a:gd name="T33" fmla="*/ 46 h 58"/>
                  <a:gd name="T34" fmla="*/ 680 w 878"/>
                  <a:gd name="T35" fmla="*/ 54 h 58"/>
                  <a:gd name="T36" fmla="*/ 524 w 878"/>
                  <a:gd name="T37" fmla="*/ 58 h 58"/>
                  <a:gd name="T38" fmla="*/ 436 w 878"/>
                  <a:gd name="T39" fmla="*/ 0 h 58"/>
                  <a:gd name="T40" fmla="*/ 266 w 878"/>
                  <a:gd name="T41" fmla="*/ 2 h 58"/>
                  <a:gd name="T42" fmla="*/ 126 w 878"/>
                  <a:gd name="T43" fmla="*/ 8 h 58"/>
                  <a:gd name="T44" fmla="*/ 34 w 878"/>
                  <a:gd name="T45" fmla="*/ 18 h 58"/>
                  <a:gd name="T46" fmla="*/ 2 w 878"/>
                  <a:gd name="T47" fmla="*/ 26 h 58"/>
                  <a:gd name="T48" fmla="*/ 0 w 878"/>
                  <a:gd name="T49" fmla="*/ 30 h 58"/>
                  <a:gd name="T50" fmla="*/ 8 w 878"/>
                  <a:gd name="T51" fmla="*/ 36 h 58"/>
                  <a:gd name="T52" fmla="*/ 74 w 878"/>
                  <a:gd name="T53" fmla="*/ 46 h 58"/>
                  <a:gd name="T54" fmla="*/ 192 w 878"/>
                  <a:gd name="T55" fmla="*/ 54 h 58"/>
                  <a:gd name="T56" fmla="*/ 348 w 878"/>
                  <a:gd name="T57" fmla="*/ 58 h 58"/>
                  <a:gd name="T58" fmla="*/ 436 w 878"/>
                  <a:gd name="T59" fmla="*/ 58 h 58"/>
                  <a:gd name="T60" fmla="*/ 608 w 878"/>
                  <a:gd name="T61" fmla="*/ 56 h 58"/>
                  <a:gd name="T62" fmla="*/ 750 w 878"/>
                  <a:gd name="T63" fmla="*/ 50 h 58"/>
                  <a:gd name="T64" fmla="*/ 844 w 878"/>
                  <a:gd name="T65" fmla="*/ 40 h 58"/>
                  <a:gd name="T66" fmla="*/ 876 w 878"/>
                  <a:gd name="T67" fmla="*/ 32 h 58"/>
                  <a:gd name="T68" fmla="*/ 878 w 878"/>
                  <a:gd name="T69" fmla="*/ 30 h 58"/>
                  <a:gd name="T70" fmla="*/ 868 w 878"/>
                  <a:gd name="T71" fmla="*/ 24 h 58"/>
                  <a:gd name="T72" fmla="*/ 802 w 878"/>
                  <a:gd name="T73" fmla="*/ 12 h 58"/>
                  <a:gd name="T74" fmla="*/ 684 w 878"/>
                  <a:gd name="T75" fmla="*/ 6 h 58"/>
                  <a:gd name="T76" fmla="*/ 436 w 878"/>
                  <a:gd name="T7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78" h="58">
                    <a:moveTo>
                      <a:pt x="436" y="58"/>
                    </a:moveTo>
                    <a:lnTo>
                      <a:pt x="436" y="58"/>
                    </a:lnTo>
                    <a:lnTo>
                      <a:pt x="348" y="58"/>
                    </a:lnTo>
                    <a:lnTo>
                      <a:pt x="268" y="56"/>
                    </a:lnTo>
                    <a:lnTo>
                      <a:pt x="194" y="54"/>
                    </a:lnTo>
                    <a:lnTo>
                      <a:pt x="130" y="50"/>
                    </a:lnTo>
                    <a:lnTo>
                      <a:pt x="78" y="46"/>
                    </a:lnTo>
                    <a:lnTo>
                      <a:pt x="38" y="40"/>
                    </a:lnTo>
                    <a:lnTo>
                      <a:pt x="14" y="36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14" y="24"/>
                    </a:lnTo>
                    <a:lnTo>
                      <a:pt x="38" y="18"/>
                    </a:lnTo>
                    <a:lnTo>
                      <a:pt x="78" y="14"/>
                    </a:lnTo>
                    <a:lnTo>
                      <a:pt x="130" y="8"/>
                    </a:lnTo>
                    <a:lnTo>
                      <a:pt x="194" y="6"/>
                    </a:lnTo>
                    <a:lnTo>
                      <a:pt x="268" y="2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606" y="2"/>
                    </a:lnTo>
                    <a:lnTo>
                      <a:pt x="680" y="6"/>
                    </a:lnTo>
                    <a:lnTo>
                      <a:pt x="746" y="8"/>
                    </a:lnTo>
                    <a:lnTo>
                      <a:pt x="798" y="14"/>
                    </a:lnTo>
                    <a:lnTo>
                      <a:pt x="838" y="18"/>
                    </a:lnTo>
                    <a:lnTo>
                      <a:pt x="864" y="24"/>
                    </a:lnTo>
                    <a:lnTo>
                      <a:pt x="870" y="26"/>
                    </a:lnTo>
                    <a:lnTo>
                      <a:pt x="872" y="30"/>
                    </a:lnTo>
                    <a:lnTo>
                      <a:pt x="872" y="30"/>
                    </a:lnTo>
                    <a:lnTo>
                      <a:pt x="870" y="32"/>
                    </a:lnTo>
                    <a:lnTo>
                      <a:pt x="864" y="36"/>
                    </a:lnTo>
                    <a:lnTo>
                      <a:pt x="838" y="40"/>
                    </a:lnTo>
                    <a:lnTo>
                      <a:pt x="798" y="46"/>
                    </a:lnTo>
                    <a:lnTo>
                      <a:pt x="746" y="50"/>
                    </a:lnTo>
                    <a:lnTo>
                      <a:pt x="680" y="54"/>
                    </a:lnTo>
                    <a:lnTo>
                      <a:pt x="606" y="56"/>
                    </a:lnTo>
                    <a:lnTo>
                      <a:pt x="524" y="58"/>
                    </a:lnTo>
                    <a:lnTo>
                      <a:pt x="436" y="58"/>
                    </a:lnTo>
                    <a:close/>
                    <a:moveTo>
                      <a:pt x="436" y="0"/>
                    </a:moveTo>
                    <a:lnTo>
                      <a:pt x="436" y="0"/>
                    </a:lnTo>
                    <a:lnTo>
                      <a:pt x="266" y="2"/>
                    </a:lnTo>
                    <a:lnTo>
                      <a:pt x="192" y="6"/>
                    </a:lnTo>
                    <a:lnTo>
                      <a:pt x="126" y="8"/>
                    </a:lnTo>
                    <a:lnTo>
                      <a:pt x="74" y="12"/>
                    </a:lnTo>
                    <a:lnTo>
                      <a:pt x="34" y="18"/>
                    </a:lnTo>
                    <a:lnTo>
                      <a:pt x="8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8" y="36"/>
                    </a:lnTo>
                    <a:lnTo>
                      <a:pt x="34" y="40"/>
                    </a:lnTo>
                    <a:lnTo>
                      <a:pt x="74" y="46"/>
                    </a:lnTo>
                    <a:lnTo>
                      <a:pt x="126" y="50"/>
                    </a:lnTo>
                    <a:lnTo>
                      <a:pt x="192" y="54"/>
                    </a:lnTo>
                    <a:lnTo>
                      <a:pt x="266" y="56"/>
                    </a:lnTo>
                    <a:lnTo>
                      <a:pt x="348" y="58"/>
                    </a:lnTo>
                    <a:lnTo>
                      <a:pt x="436" y="58"/>
                    </a:lnTo>
                    <a:lnTo>
                      <a:pt x="436" y="58"/>
                    </a:lnTo>
                    <a:lnTo>
                      <a:pt x="526" y="58"/>
                    </a:lnTo>
                    <a:lnTo>
                      <a:pt x="608" y="56"/>
                    </a:lnTo>
                    <a:lnTo>
                      <a:pt x="684" y="54"/>
                    </a:lnTo>
                    <a:lnTo>
                      <a:pt x="750" y="50"/>
                    </a:lnTo>
                    <a:lnTo>
                      <a:pt x="802" y="46"/>
                    </a:lnTo>
                    <a:lnTo>
                      <a:pt x="844" y="40"/>
                    </a:lnTo>
                    <a:lnTo>
                      <a:pt x="868" y="36"/>
                    </a:lnTo>
                    <a:lnTo>
                      <a:pt x="876" y="32"/>
                    </a:lnTo>
                    <a:lnTo>
                      <a:pt x="878" y="30"/>
                    </a:lnTo>
                    <a:lnTo>
                      <a:pt x="878" y="30"/>
                    </a:lnTo>
                    <a:lnTo>
                      <a:pt x="876" y="26"/>
                    </a:lnTo>
                    <a:lnTo>
                      <a:pt x="868" y="24"/>
                    </a:lnTo>
                    <a:lnTo>
                      <a:pt x="844" y="18"/>
                    </a:lnTo>
                    <a:lnTo>
                      <a:pt x="802" y="12"/>
                    </a:lnTo>
                    <a:lnTo>
                      <a:pt x="750" y="8"/>
                    </a:lnTo>
                    <a:lnTo>
                      <a:pt x="684" y="6"/>
                    </a:lnTo>
                    <a:lnTo>
                      <a:pt x="608" y="2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958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602"/>
              <p:cNvSpPr>
                <a:spLocks/>
              </p:cNvSpPr>
              <p:nvPr/>
            </p:nvSpPr>
            <p:spPr bwMode="auto">
              <a:xfrm>
                <a:off x="3416" y="4196"/>
                <a:ext cx="868" cy="58"/>
              </a:xfrm>
              <a:custGeom>
                <a:avLst/>
                <a:gdLst>
                  <a:gd name="T0" fmla="*/ 432 w 868"/>
                  <a:gd name="T1" fmla="*/ 58 h 58"/>
                  <a:gd name="T2" fmla="*/ 432 w 868"/>
                  <a:gd name="T3" fmla="*/ 58 h 58"/>
                  <a:gd name="T4" fmla="*/ 344 w 868"/>
                  <a:gd name="T5" fmla="*/ 58 h 58"/>
                  <a:gd name="T6" fmla="*/ 264 w 868"/>
                  <a:gd name="T7" fmla="*/ 56 h 58"/>
                  <a:gd name="T8" fmla="*/ 190 w 868"/>
                  <a:gd name="T9" fmla="*/ 54 h 58"/>
                  <a:gd name="T10" fmla="*/ 126 w 868"/>
                  <a:gd name="T11" fmla="*/ 50 h 58"/>
                  <a:gd name="T12" fmla="*/ 74 w 868"/>
                  <a:gd name="T13" fmla="*/ 46 h 58"/>
                  <a:gd name="T14" fmla="*/ 34 w 868"/>
                  <a:gd name="T15" fmla="*/ 40 h 58"/>
                  <a:gd name="T16" fmla="*/ 10 w 868"/>
                  <a:gd name="T17" fmla="*/ 36 h 58"/>
                  <a:gd name="T18" fmla="*/ 2 w 868"/>
                  <a:gd name="T19" fmla="*/ 32 h 58"/>
                  <a:gd name="T20" fmla="*/ 0 w 868"/>
                  <a:gd name="T21" fmla="*/ 30 h 58"/>
                  <a:gd name="T22" fmla="*/ 0 w 868"/>
                  <a:gd name="T23" fmla="*/ 30 h 58"/>
                  <a:gd name="T24" fmla="*/ 2 w 868"/>
                  <a:gd name="T25" fmla="*/ 26 h 58"/>
                  <a:gd name="T26" fmla="*/ 10 w 868"/>
                  <a:gd name="T27" fmla="*/ 24 h 58"/>
                  <a:gd name="T28" fmla="*/ 34 w 868"/>
                  <a:gd name="T29" fmla="*/ 18 h 58"/>
                  <a:gd name="T30" fmla="*/ 74 w 868"/>
                  <a:gd name="T31" fmla="*/ 14 h 58"/>
                  <a:gd name="T32" fmla="*/ 126 w 868"/>
                  <a:gd name="T33" fmla="*/ 8 h 58"/>
                  <a:gd name="T34" fmla="*/ 190 w 868"/>
                  <a:gd name="T35" fmla="*/ 6 h 58"/>
                  <a:gd name="T36" fmla="*/ 264 w 868"/>
                  <a:gd name="T37" fmla="*/ 2 h 58"/>
                  <a:gd name="T38" fmla="*/ 432 w 868"/>
                  <a:gd name="T39" fmla="*/ 0 h 58"/>
                  <a:gd name="T40" fmla="*/ 432 w 868"/>
                  <a:gd name="T41" fmla="*/ 0 h 58"/>
                  <a:gd name="T42" fmla="*/ 602 w 868"/>
                  <a:gd name="T43" fmla="*/ 2 h 58"/>
                  <a:gd name="T44" fmla="*/ 676 w 868"/>
                  <a:gd name="T45" fmla="*/ 6 h 58"/>
                  <a:gd name="T46" fmla="*/ 742 w 868"/>
                  <a:gd name="T47" fmla="*/ 8 h 58"/>
                  <a:gd name="T48" fmla="*/ 794 w 868"/>
                  <a:gd name="T49" fmla="*/ 14 h 58"/>
                  <a:gd name="T50" fmla="*/ 834 w 868"/>
                  <a:gd name="T51" fmla="*/ 18 h 58"/>
                  <a:gd name="T52" fmla="*/ 860 w 868"/>
                  <a:gd name="T53" fmla="*/ 24 h 58"/>
                  <a:gd name="T54" fmla="*/ 866 w 868"/>
                  <a:gd name="T55" fmla="*/ 26 h 58"/>
                  <a:gd name="T56" fmla="*/ 868 w 868"/>
                  <a:gd name="T57" fmla="*/ 30 h 58"/>
                  <a:gd name="T58" fmla="*/ 868 w 868"/>
                  <a:gd name="T59" fmla="*/ 30 h 58"/>
                  <a:gd name="T60" fmla="*/ 866 w 868"/>
                  <a:gd name="T61" fmla="*/ 32 h 58"/>
                  <a:gd name="T62" fmla="*/ 860 w 868"/>
                  <a:gd name="T63" fmla="*/ 36 h 58"/>
                  <a:gd name="T64" fmla="*/ 834 w 868"/>
                  <a:gd name="T65" fmla="*/ 40 h 58"/>
                  <a:gd name="T66" fmla="*/ 794 w 868"/>
                  <a:gd name="T67" fmla="*/ 46 h 58"/>
                  <a:gd name="T68" fmla="*/ 742 w 868"/>
                  <a:gd name="T69" fmla="*/ 50 h 58"/>
                  <a:gd name="T70" fmla="*/ 676 w 868"/>
                  <a:gd name="T71" fmla="*/ 54 h 58"/>
                  <a:gd name="T72" fmla="*/ 602 w 868"/>
                  <a:gd name="T73" fmla="*/ 56 h 58"/>
                  <a:gd name="T74" fmla="*/ 520 w 868"/>
                  <a:gd name="T75" fmla="*/ 58 h 58"/>
                  <a:gd name="T76" fmla="*/ 432 w 868"/>
                  <a:gd name="T7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8" h="58">
                    <a:moveTo>
                      <a:pt x="432" y="58"/>
                    </a:moveTo>
                    <a:lnTo>
                      <a:pt x="432" y="58"/>
                    </a:lnTo>
                    <a:lnTo>
                      <a:pt x="344" y="58"/>
                    </a:lnTo>
                    <a:lnTo>
                      <a:pt x="264" y="56"/>
                    </a:lnTo>
                    <a:lnTo>
                      <a:pt x="190" y="54"/>
                    </a:lnTo>
                    <a:lnTo>
                      <a:pt x="126" y="50"/>
                    </a:lnTo>
                    <a:lnTo>
                      <a:pt x="74" y="46"/>
                    </a:lnTo>
                    <a:lnTo>
                      <a:pt x="34" y="40"/>
                    </a:lnTo>
                    <a:lnTo>
                      <a:pt x="10" y="36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10" y="24"/>
                    </a:lnTo>
                    <a:lnTo>
                      <a:pt x="34" y="18"/>
                    </a:lnTo>
                    <a:lnTo>
                      <a:pt x="74" y="14"/>
                    </a:lnTo>
                    <a:lnTo>
                      <a:pt x="126" y="8"/>
                    </a:lnTo>
                    <a:lnTo>
                      <a:pt x="190" y="6"/>
                    </a:lnTo>
                    <a:lnTo>
                      <a:pt x="264" y="2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602" y="2"/>
                    </a:lnTo>
                    <a:lnTo>
                      <a:pt x="676" y="6"/>
                    </a:lnTo>
                    <a:lnTo>
                      <a:pt x="742" y="8"/>
                    </a:lnTo>
                    <a:lnTo>
                      <a:pt x="794" y="14"/>
                    </a:lnTo>
                    <a:lnTo>
                      <a:pt x="834" y="18"/>
                    </a:lnTo>
                    <a:lnTo>
                      <a:pt x="860" y="24"/>
                    </a:lnTo>
                    <a:lnTo>
                      <a:pt x="866" y="26"/>
                    </a:lnTo>
                    <a:lnTo>
                      <a:pt x="868" y="30"/>
                    </a:lnTo>
                    <a:lnTo>
                      <a:pt x="868" y="30"/>
                    </a:lnTo>
                    <a:lnTo>
                      <a:pt x="866" y="32"/>
                    </a:lnTo>
                    <a:lnTo>
                      <a:pt x="860" y="36"/>
                    </a:lnTo>
                    <a:lnTo>
                      <a:pt x="834" y="40"/>
                    </a:lnTo>
                    <a:lnTo>
                      <a:pt x="794" y="46"/>
                    </a:lnTo>
                    <a:lnTo>
                      <a:pt x="742" y="50"/>
                    </a:lnTo>
                    <a:lnTo>
                      <a:pt x="676" y="54"/>
                    </a:lnTo>
                    <a:lnTo>
                      <a:pt x="602" y="56"/>
                    </a:lnTo>
                    <a:lnTo>
                      <a:pt x="520" y="58"/>
                    </a:lnTo>
                    <a:lnTo>
                      <a:pt x="432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603"/>
              <p:cNvSpPr>
                <a:spLocks/>
              </p:cNvSpPr>
              <p:nvPr/>
            </p:nvSpPr>
            <p:spPr bwMode="auto">
              <a:xfrm>
                <a:off x="3412" y="4196"/>
                <a:ext cx="878" cy="58"/>
              </a:xfrm>
              <a:custGeom>
                <a:avLst/>
                <a:gdLst>
                  <a:gd name="T0" fmla="*/ 436 w 878"/>
                  <a:gd name="T1" fmla="*/ 0 h 58"/>
                  <a:gd name="T2" fmla="*/ 436 w 878"/>
                  <a:gd name="T3" fmla="*/ 0 h 58"/>
                  <a:gd name="T4" fmla="*/ 266 w 878"/>
                  <a:gd name="T5" fmla="*/ 2 h 58"/>
                  <a:gd name="T6" fmla="*/ 192 w 878"/>
                  <a:gd name="T7" fmla="*/ 6 h 58"/>
                  <a:gd name="T8" fmla="*/ 126 w 878"/>
                  <a:gd name="T9" fmla="*/ 8 h 58"/>
                  <a:gd name="T10" fmla="*/ 74 w 878"/>
                  <a:gd name="T11" fmla="*/ 12 h 58"/>
                  <a:gd name="T12" fmla="*/ 34 w 878"/>
                  <a:gd name="T13" fmla="*/ 18 h 58"/>
                  <a:gd name="T14" fmla="*/ 8 w 878"/>
                  <a:gd name="T15" fmla="*/ 24 h 58"/>
                  <a:gd name="T16" fmla="*/ 2 w 878"/>
                  <a:gd name="T17" fmla="*/ 26 h 58"/>
                  <a:gd name="T18" fmla="*/ 0 w 878"/>
                  <a:gd name="T19" fmla="*/ 30 h 58"/>
                  <a:gd name="T20" fmla="*/ 0 w 878"/>
                  <a:gd name="T21" fmla="*/ 30 h 58"/>
                  <a:gd name="T22" fmla="*/ 2 w 878"/>
                  <a:gd name="T23" fmla="*/ 32 h 58"/>
                  <a:gd name="T24" fmla="*/ 8 w 878"/>
                  <a:gd name="T25" fmla="*/ 36 h 58"/>
                  <a:gd name="T26" fmla="*/ 34 w 878"/>
                  <a:gd name="T27" fmla="*/ 40 h 58"/>
                  <a:gd name="T28" fmla="*/ 74 w 878"/>
                  <a:gd name="T29" fmla="*/ 46 h 58"/>
                  <a:gd name="T30" fmla="*/ 126 w 878"/>
                  <a:gd name="T31" fmla="*/ 50 h 58"/>
                  <a:gd name="T32" fmla="*/ 192 w 878"/>
                  <a:gd name="T33" fmla="*/ 54 h 58"/>
                  <a:gd name="T34" fmla="*/ 266 w 878"/>
                  <a:gd name="T35" fmla="*/ 56 h 58"/>
                  <a:gd name="T36" fmla="*/ 348 w 878"/>
                  <a:gd name="T37" fmla="*/ 58 h 58"/>
                  <a:gd name="T38" fmla="*/ 436 w 878"/>
                  <a:gd name="T39" fmla="*/ 58 h 58"/>
                  <a:gd name="T40" fmla="*/ 436 w 878"/>
                  <a:gd name="T41" fmla="*/ 58 h 58"/>
                  <a:gd name="T42" fmla="*/ 526 w 878"/>
                  <a:gd name="T43" fmla="*/ 58 h 58"/>
                  <a:gd name="T44" fmla="*/ 608 w 878"/>
                  <a:gd name="T45" fmla="*/ 56 h 58"/>
                  <a:gd name="T46" fmla="*/ 684 w 878"/>
                  <a:gd name="T47" fmla="*/ 54 h 58"/>
                  <a:gd name="T48" fmla="*/ 750 w 878"/>
                  <a:gd name="T49" fmla="*/ 50 h 58"/>
                  <a:gd name="T50" fmla="*/ 802 w 878"/>
                  <a:gd name="T51" fmla="*/ 46 h 58"/>
                  <a:gd name="T52" fmla="*/ 844 w 878"/>
                  <a:gd name="T53" fmla="*/ 40 h 58"/>
                  <a:gd name="T54" fmla="*/ 868 w 878"/>
                  <a:gd name="T55" fmla="*/ 36 h 58"/>
                  <a:gd name="T56" fmla="*/ 876 w 878"/>
                  <a:gd name="T57" fmla="*/ 32 h 58"/>
                  <a:gd name="T58" fmla="*/ 878 w 878"/>
                  <a:gd name="T59" fmla="*/ 30 h 58"/>
                  <a:gd name="T60" fmla="*/ 878 w 878"/>
                  <a:gd name="T61" fmla="*/ 30 h 58"/>
                  <a:gd name="T62" fmla="*/ 876 w 878"/>
                  <a:gd name="T63" fmla="*/ 26 h 58"/>
                  <a:gd name="T64" fmla="*/ 868 w 878"/>
                  <a:gd name="T65" fmla="*/ 24 h 58"/>
                  <a:gd name="T66" fmla="*/ 844 w 878"/>
                  <a:gd name="T67" fmla="*/ 18 h 58"/>
                  <a:gd name="T68" fmla="*/ 802 w 878"/>
                  <a:gd name="T69" fmla="*/ 12 h 58"/>
                  <a:gd name="T70" fmla="*/ 750 w 878"/>
                  <a:gd name="T71" fmla="*/ 8 h 58"/>
                  <a:gd name="T72" fmla="*/ 684 w 878"/>
                  <a:gd name="T73" fmla="*/ 6 h 58"/>
                  <a:gd name="T74" fmla="*/ 608 w 878"/>
                  <a:gd name="T75" fmla="*/ 2 h 58"/>
                  <a:gd name="T76" fmla="*/ 436 w 878"/>
                  <a:gd name="T7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78" h="58">
                    <a:moveTo>
                      <a:pt x="436" y="0"/>
                    </a:moveTo>
                    <a:lnTo>
                      <a:pt x="436" y="0"/>
                    </a:lnTo>
                    <a:lnTo>
                      <a:pt x="266" y="2"/>
                    </a:lnTo>
                    <a:lnTo>
                      <a:pt x="192" y="6"/>
                    </a:lnTo>
                    <a:lnTo>
                      <a:pt x="126" y="8"/>
                    </a:lnTo>
                    <a:lnTo>
                      <a:pt x="74" y="12"/>
                    </a:lnTo>
                    <a:lnTo>
                      <a:pt x="34" y="18"/>
                    </a:lnTo>
                    <a:lnTo>
                      <a:pt x="8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8" y="36"/>
                    </a:lnTo>
                    <a:lnTo>
                      <a:pt x="34" y="40"/>
                    </a:lnTo>
                    <a:lnTo>
                      <a:pt x="74" y="46"/>
                    </a:lnTo>
                    <a:lnTo>
                      <a:pt x="126" y="50"/>
                    </a:lnTo>
                    <a:lnTo>
                      <a:pt x="192" y="54"/>
                    </a:lnTo>
                    <a:lnTo>
                      <a:pt x="266" y="56"/>
                    </a:lnTo>
                    <a:lnTo>
                      <a:pt x="348" y="58"/>
                    </a:lnTo>
                    <a:lnTo>
                      <a:pt x="436" y="58"/>
                    </a:lnTo>
                    <a:lnTo>
                      <a:pt x="436" y="58"/>
                    </a:lnTo>
                    <a:lnTo>
                      <a:pt x="526" y="58"/>
                    </a:lnTo>
                    <a:lnTo>
                      <a:pt x="608" y="56"/>
                    </a:lnTo>
                    <a:lnTo>
                      <a:pt x="684" y="54"/>
                    </a:lnTo>
                    <a:lnTo>
                      <a:pt x="750" y="50"/>
                    </a:lnTo>
                    <a:lnTo>
                      <a:pt x="802" y="46"/>
                    </a:lnTo>
                    <a:lnTo>
                      <a:pt x="844" y="40"/>
                    </a:lnTo>
                    <a:lnTo>
                      <a:pt x="868" y="36"/>
                    </a:lnTo>
                    <a:lnTo>
                      <a:pt x="876" y="32"/>
                    </a:lnTo>
                    <a:lnTo>
                      <a:pt x="878" y="30"/>
                    </a:lnTo>
                    <a:lnTo>
                      <a:pt x="878" y="30"/>
                    </a:lnTo>
                    <a:lnTo>
                      <a:pt x="876" y="26"/>
                    </a:lnTo>
                    <a:lnTo>
                      <a:pt x="868" y="24"/>
                    </a:lnTo>
                    <a:lnTo>
                      <a:pt x="844" y="18"/>
                    </a:lnTo>
                    <a:lnTo>
                      <a:pt x="802" y="12"/>
                    </a:lnTo>
                    <a:lnTo>
                      <a:pt x="750" y="8"/>
                    </a:lnTo>
                    <a:lnTo>
                      <a:pt x="684" y="6"/>
                    </a:lnTo>
                    <a:lnTo>
                      <a:pt x="608" y="2"/>
                    </a:lnTo>
                    <a:lnTo>
                      <a:pt x="4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604"/>
              <p:cNvSpPr>
                <a:spLocks noEditPoints="1"/>
              </p:cNvSpPr>
              <p:nvPr/>
            </p:nvSpPr>
            <p:spPr bwMode="auto">
              <a:xfrm>
                <a:off x="3416" y="4196"/>
                <a:ext cx="868" cy="58"/>
              </a:xfrm>
              <a:custGeom>
                <a:avLst/>
                <a:gdLst>
                  <a:gd name="T0" fmla="*/ 432 w 868"/>
                  <a:gd name="T1" fmla="*/ 58 h 58"/>
                  <a:gd name="T2" fmla="*/ 266 w 868"/>
                  <a:gd name="T3" fmla="*/ 56 h 58"/>
                  <a:gd name="T4" fmla="*/ 130 w 868"/>
                  <a:gd name="T5" fmla="*/ 50 h 58"/>
                  <a:gd name="T6" fmla="*/ 38 w 868"/>
                  <a:gd name="T7" fmla="*/ 40 h 58"/>
                  <a:gd name="T8" fmla="*/ 8 w 868"/>
                  <a:gd name="T9" fmla="*/ 32 h 58"/>
                  <a:gd name="T10" fmla="*/ 6 w 868"/>
                  <a:gd name="T11" fmla="*/ 30 h 58"/>
                  <a:gd name="T12" fmla="*/ 14 w 868"/>
                  <a:gd name="T13" fmla="*/ 24 h 58"/>
                  <a:gd name="T14" fmla="*/ 78 w 868"/>
                  <a:gd name="T15" fmla="*/ 14 h 58"/>
                  <a:gd name="T16" fmla="*/ 192 w 868"/>
                  <a:gd name="T17" fmla="*/ 6 h 58"/>
                  <a:gd name="T18" fmla="*/ 432 w 868"/>
                  <a:gd name="T19" fmla="*/ 0 h 58"/>
                  <a:gd name="T20" fmla="*/ 600 w 868"/>
                  <a:gd name="T21" fmla="*/ 4 h 58"/>
                  <a:gd name="T22" fmla="*/ 738 w 868"/>
                  <a:gd name="T23" fmla="*/ 10 h 58"/>
                  <a:gd name="T24" fmla="*/ 830 w 868"/>
                  <a:gd name="T25" fmla="*/ 18 h 58"/>
                  <a:gd name="T26" fmla="*/ 862 w 868"/>
                  <a:gd name="T27" fmla="*/ 26 h 58"/>
                  <a:gd name="T28" fmla="*/ 864 w 868"/>
                  <a:gd name="T29" fmla="*/ 30 h 58"/>
                  <a:gd name="T30" fmla="*/ 854 w 868"/>
                  <a:gd name="T31" fmla="*/ 34 h 58"/>
                  <a:gd name="T32" fmla="*/ 790 w 868"/>
                  <a:gd name="T33" fmla="*/ 46 h 58"/>
                  <a:gd name="T34" fmla="*/ 674 w 868"/>
                  <a:gd name="T35" fmla="*/ 52 h 58"/>
                  <a:gd name="T36" fmla="*/ 520 w 868"/>
                  <a:gd name="T37" fmla="*/ 58 h 58"/>
                  <a:gd name="T38" fmla="*/ 432 w 868"/>
                  <a:gd name="T39" fmla="*/ 0 h 58"/>
                  <a:gd name="T40" fmla="*/ 264 w 868"/>
                  <a:gd name="T41" fmla="*/ 2 h 58"/>
                  <a:gd name="T42" fmla="*/ 126 w 868"/>
                  <a:gd name="T43" fmla="*/ 8 h 58"/>
                  <a:gd name="T44" fmla="*/ 34 w 868"/>
                  <a:gd name="T45" fmla="*/ 18 h 58"/>
                  <a:gd name="T46" fmla="*/ 2 w 868"/>
                  <a:gd name="T47" fmla="*/ 26 h 58"/>
                  <a:gd name="T48" fmla="*/ 0 w 868"/>
                  <a:gd name="T49" fmla="*/ 30 h 58"/>
                  <a:gd name="T50" fmla="*/ 10 w 868"/>
                  <a:gd name="T51" fmla="*/ 36 h 58"/>
                  <a:gd name="T52" fmla="*/ 74 w 868"/>
                  <a:gd name="T53" fmla="*/ 46 h 58"/>
                  <a:gd name="T54" fmla="*/ 190 w 868"/>
                  <a:gd name="T55" fmla="*/ 54 h 58"/>
                  <a:gd name="T56" fmla="*/ 344 w 868"/>
                  <a:gd name="T57" fmla="*/ 58 h 58"/>
                  <a:gd name="T58" fmla="*/ 432 w 868"/>
                  <a:gd name="T59" fmla="*/ 58 h 58"/>
                  <a:gd name="T60" fmla="*/ 602 w 868"/>
                  <a:gd name="T61" fmla="*/ 56 h 58"/>
                  <a:gd name="T62" fmla="*/ 742 w 868"/>
                  <a:gd name="T63" fmla="*/ 50 h 58"/>
                  <a:gd name="T64" fmla="*/ 834 w 868"/>
                  <a:gd name="T65" fmla="*/ 40 h 58"/>
                  <a:gd name="T66" fmla="*/ 866 w 868"/>
                  <a:gd name="T67" fmla="*/ 32 h 58"/>
                  <a:gd name="T68" fmla="*/ 868 w 868"/>
                  <a:gd name="T69" fmla="*/ 30 h 58"/>
                  <a:gd name="T70" fmla="*/ 860 w 868"/>
                  <a:gd name="T71" fmla="*/ 24 h 58"/>
                  <a:gd name="T72" fmla="*/ 794 w 868"/>
                  <a:gd name="T73" fmla="*/ 14 h 58"/>
                  <a:gd name="T74" fmla="*/ 676 w 868"/>
                  <a:gd name="T75" fmla="*/ 6 h 58"/>
                  <a:gd name="T76" fmla="*/ 432 w 868"/>
                  <a:gd name="T7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8" h="58">
                    <a:moveTo>
                      <a:pt x="432" y="58"/>
                    </a:moveTo>
                    <a:lnTo>
                      <a:pt x="432" y="58"/>
                    </a:lnTo>
                    <a:lnTo>
                      <a:pt x="346" y="58"/>
                    </a:lnTo>
                    <a:lnTo>
                      <a:pt x="266" y="56"/>
                    </a:lnTo>
                    <a:lnTo>
                      <a:pt x="192" y="52"/>
                    </a:lnTo>
                    <a:lnTo>
                      <a:pt x="130" y="50"/>
                    </a:lnTo>
                    <a:lnTo>
                      <a:pt x="78" y="46"/>
                    </a:lnTo>
                    <a:lnTo>
                      <a:pt x="38" y="40"/>
                    </a:lnTo>
                    <a:lnTo>
                      <a:pt x="14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38" y="18"/>
                    </a:lnTo>
                    <a:lnTo>
                      <a:pt x="78" y="14"/>
                    </a:lnTo>
                    <a:lnTo>
                      <a:pt x="130" y="10"/>
                    </a:lnTo>
                    <a:lnTo>
                      <a:pt x="192" y="6"/>
                    </a:lnTo>
                    <a:lnTo>
                      <a:pt x="266" y="4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600" y="4"/>
                    </a:lnTo>
                    <a:lnTo>
                      <a:pt x="674" y="6"/>
                    </a:lnTo>
                    <a:lnTo>
                      <a:pt x="738" y="10"/>
                    </a:lnTo>
                    <a:lnTo>
                      <a:pt x="790" y="14"/>
                    </a:lnTo>
                    <a:lnTo>
                      <a:pt x="830" y="18"/>
                    </a:lnTo>
                    <a:lnTo>
                      <a:pt x="854" y="24"/>
                    </a:lnTo>
                    <a:lnTo>
                      <a:pt x="862" y="26"/>
                    </a:lnTo>
                    <a:lnTo>
                      <a:pt x="864" y="30"/>
                    </a:lnTo>
                    <a:lnTo>
                      <a:pt x="864" y="30"/>
                    </a:lnTo>
                    <a:lnTo>
                      <a:pt x="862" y="32"/>
                    </a:lnTo>
                    <a:lnTo>
                      <a:pt x="854" y="34"/>
                    </a:lnTo>
                    <a:lnTo>
                      <a:pt x="830" y="40"/>
                    </a:lnTo>
                    <a:lnTo>
                      <a:pt x="790" y="46"/>
                    </a:lnTo>
                    <a:lnTo>
                      <a:pt x="738" y="50"/>
                    </a:lnTo>
                    <a:lnTo>
                      <a:pt x="674" y="52"/>
                    </a:lnTo>
                    <a:lnTo>
                      <a:pt x="600" y="56"/>
                    </a:lnTo>
                    <a:lnTo>
                      <a:pt x="520" y="58"/>
                    </a:lnTo>
                    <a:lnTo>
                      <a:pt x="432" y="58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264" y="2"/>
                    </a:lnTo>
                    <a:lnTo>
                      <a:pt x="190" y="6"/>
                    </a:lnTo>
                    <a:lnTo>
                      <a:pt x="126" y="8"/>
                    </a:lnTo>
                    <a:lnTo>
                      <a:pt x="74" y="14"/>
                    </a:lnTo>
                    <a:lnTo>
                      <a:pt x="34" y="18"/>
                    </a:lnTo>
                    <a:lnTo>
                      <a:pt x="10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34" y="40"/>
                    </a:lnTo>
                    <a:lnTo>
                      <a:pt x="74" y="46"/>
                    </a:lnTo>
                    <a:lnTo>
                      <a:pt x="126" y="50"/>
                    </a:lnTo>
                    <a:lnTo>
                      <a:pt x="190" y="54"/>
                    </a:lnTo>
                    <a:lnTo>
                      <a:pt x="264" y="56"/>
                    </a:lnTo>
                    <a:lnTo>
                      <a:pt x="344" y="58"/>
                    </a:lnTo>
                    <a:lnTo>
                      <a:pt x="432" y="58"/>
                    </a:lnTo>
                    <a:lnTo>
                      <a:pt x="432" y="58"/>
                    </a:lnTo>
                    <a:lnTo>
                      <a:pt x="520" y="58"/>
                    </a:lnTo>
                    <a:lnTo>
                      <a:pt x="602" y="56"/>
                    </a:lnTo>
                    <a:lnTo>
                      <a:pt x="676" y="54"/>
                    </a:lnTo>
                    <a:lnTo>
                      <a:pt x="742" y="50"/>
                    </a:lnTo>
                    <a:lnTo>
                      <a:pt x="794" y="46"/>
                    </a:lnTo>
                    <a:lnTo>
                      <a:pt x="834" y="40"/>
                    </a:lnTo>
                    <a:lnTo>
                      <a:pt x="860" y="36"/>
                    </a:lnTo>
                    <a:lnTo>
                      <a:pt x="866" y="32"/>
                    </a:lnTo>
                    <a:lnTo>
                      <a:pt x="868" y="30"/>
                    </a:lnTo>
                    <a:lnTo>
                      <a:pt x="868" y="30"/>
                    </a:lnTo>
                    <a:lnTo>
                      <a:pt x="866" y="26"/>
                    </a:lnTo>
                    <a:lnTo>
                      <a:pt x="860" y="24"/>
                    </a:lnTo>
                    <a:lnTo>
                      <a:pt x="834" y="18"/>
                    </a:lnTo>
                    <a:lnTo>
                      <a:pt x="794" y="14"/>
                    </a:lnTo>
                    <a:lnTo>
                      <a:pt x="742" y="8"/>
                    </a:lnTo>
                    <a:lnTo>
                      <a:pt x="676" y="6"/>
                    </a:lnTo>
                    <a:lnTo>
                      <a:pt x="602" y="2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948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605"/>
              <p:cNvSpPr>
                <a:spLocks/>
              </p:cNvSpPr>
              <p:nvPr/>
            </p:nvSpPr>
            <p:spPr bwMode="auto">
              <a:xfrm>
                <a:off x="3422" y="4196"/>
                <a:ext cx="858" cy="58"/>
              </a:xfrm>
              <a:custGeom>
                <a:avLst/>
                <a:gdLst>
                  <a:gd name="T0" fmla="*/ 426 w 858"/>
                  <a:gd name="T1" fmla="*/ 58 h 58"/>
                  <a:gd name="T2" fmla="*/ 426 w 858"/>
                  <a:gd name="T3" fmla="*/ 58 h 58"/>
                  <a:gd name="T4" fmla="*/ 340 w 858"/>
                  <a:gd name="T5" fmla="*/ 58 h 58"/>
                  <a:gd name="T6" fmla="*/ 260 w 858"/>
                  <a:gd name="T7" fmla="*/ 56 h 58"/>
                  <a:gd name="T8" fmla="*/ 186 w 858"/>
                  <a:gd name="T9" fmla="*/ 52 h 58"/>
                  <a:gd name="T10" fmla="*/ 124 w 858"/>
                  <a:gd name="T11" fmla="*/ 50 h 58"/>
                  <a:gd name="T12" fmla="*/ 72 w 858"/>
                  <a:gd name="T13" fmla="*/ 46 h 58"/>
                  <a:gd name="T14" fmla="*/ 32 w 858"/>
                  <a:gd name="T15" fmla="*/ 40 h 58"/>
                  <a:gd name="T16" fmla="*/ 8 w 858"/>
                  <a:gd name="T17" fmla="*/ 34 h 58"/>
                  <a:gd name="T18" fmla="*/ 2 w 858"/>
                  <a:gd name="T19" fmla="*/ 32 h 58"/>
                  <a:gd name="T20" fmla="*/ 0 w 858"/>
                  <a:gd name="T21" fmla="*/ 30 h 58"/>
                  <a:gd name="T22" fmla="*/ 0 w 858"/>
                  <a:gd name="T23" fmla="*/ 30 h 58"/>
                  <a:gd name="T24" fmla="*/ 2 w 858"/>
                  <a:gd name="T25" fmla="*/ 26 h 58"/>
                  <a:gd name="T26" fmla="*/ 8 w 858"/>
                  <a:gd name="T27" fmla="*/ 24 h 58"/>
                  <a:gd name="T28" fmla="*/ 32 w 858"/>
                  <a:gd name="T29" fmla="*/ 18 h 58"/>
                  <a:gd name="T30" fmla="*/ 72 w 858"/>
                  <a:gd name="T31" fmla="*/ 14 h 58"/>
                  <a:gd name="T32" fmla="*/ 124 w 858"/>
                  <a:gd name="T33" fmla="*/ 10 h 58"/>
                  <a:gd name="T34" fmla="*/ 186 w 858"/>
                  <a:gd name="T35" fmla="*/ 6 h 58"/>
                  <a:gd name="T36" fmla="*/ 260 w 858"/>
                  <a:gd name="T37" fmla="*/ 4 h 58"/>
                  <a:gd name="T38" fmla="*/ 426 w 858"/>
                  <a:gd name="T39" fmla="*/ 0 h 58"/>
                  <a:gd name="T40" fmla="*/ 426 w 858"/>
                  <a:gd name="T41" fmla="*/ 0 h 58"/>
                  <a:gd name="T42" fmla="*/ 594 w 858"/>
                  <a:gd name="T43" fmla="*/ 4 h 58"/>
                  <a:gd name="T44" fmla="*/ 668 w 858"/>
                  <a:gd name="T45" fmla="*/ 6 h 58"/>
                  <a:gd name="T46" fmla="*/ 732 w 858"/>
                  <a:gd name="T47" fmla="*/ 10 h 58"/>
                  <a:gd name="T48" fmla="*/ 784 w 858"/>
                  <a:gd name="T49" fmla="*/ 14 h 58"/>
                  <a:gd name="T50" fmla="*/ 824 w 858"/>
                  <a:gd name="T51" fmla="*/ 18 h 58"/>
                  <a:gd name="T52" fmla="*/ 848 w 858"/>
                  <a:gd name="T53" fmla="*/ 24 h 58"/>
                  <a:gd name="T54" fmla="*/ 856 w 858"/>
                  <a:gd name="T55" fmla="*/ 26 h 58"/>
                  <a:gd name="T56" fmla="*/ 858 w 858"/>
                  <a:gd name="T57" fmla="*/ 30 h 58"/>
                  <a:gd name="T58" fmla="*/ 858 w 858"/>
                  <a:gd name="T59" fmla="*/ 30 h 58"/>
                  <a:gd name="T60" fmla="*/ 856 w 858"/>
                  <a:gd name="T61" fmla="*/ 32 h 58"/>
                  <a:gd name="T62" fmla="*/ 848 w 858"/>
                  <a:gd name="T63" fmla="*/ 34 h 58"/>
                  <a:gd name="T64" fmla="*/ 824 w 858"/>
                  <a:gd name="T65" fmla="*/ 40 h 58"/>
                  <a:gd name="T66" fmla="*/ 784 w 858"/>
                  <a:gd name="T67" fmla="*/ 46 h 58"/>
                  <a:gd name="T68" fmla="*/ 732 w 858"/>
                  <a:gd name="T69" fmla="*/ 50 h 58"/>
                  <a:gd name="T70" fmla="*/ 668 w 858"/>
                  <a:gd name="T71" fmla="*/ 52 h 58"/>
                  <a:gd name="T72" fmla="*/ 594 w 858"/>
                  <a:gd name="T73" fmla="*/ 56 h 58"/>
                  <a:gd name="T74" fmla="*/ 514 w 858"/>
                  <a:gd name="T75" fmla="*/ 58 h 58"/>
                  <a:gd name="T76" fmla="*/ 426 w 858"/>
                  <a:gd name="T7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8" h="58">
                    <a:moveTo>
                      <a:pt x="426" y="58"/>
                    </a:moveTo>
                    <a:lnTo>
                      <a:pt x="426" y="58"/>
                    </a:lnTo>
                    <a:lnTo>
                      <a:pt x="340" y="58"/>
                    </a:lnTo>
                    <a:lnTo>
                      <a:pt x="260" y="56"/>
                    </a:lnTo>
                    <a:lnTo>
                      <a:pt x="186" y="52"/>
                    </a:lnTo>
                    <a:lnTo>
                      <a:pt x="124" y="50"/>
                    </a:lnTo>
                    <a:lnTo>
                      <a:pt x="72" y="46"/>
                    </a:lnTo>
                    <a:lnTo>
                      <a:pt x="32" y="40"/>
                    </a:lnTo>
                    <a:lnTo>
                      <a:pt x="8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8" y="24"/>
                    </a:lnTo>
                    <a:lnTo>
                      <a:pt x="32" y="18"/>
                    </a:lnTo>
                    <a:lnTo>
                      <a:pt x="72" y="14"/>
                    </a:lnTo>
                    <a:lnTo>
                      <a:pt x="124" y="10"/>
                    </a:lnTo>
                    <a:lnTo>
                      <a:pt x="186" y="6"/>
                    </a:lnTo>
                    <a:lnTo>
                      <a:pt x="260" y="4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594" y="4"/>
                    </a:lnTo>
                    <a:lnTo>
                      <a:pt x="668" y="6"/>
                    </a:lnTo>
                    <a:lnTo>
                      <a:pt x="732" y="10"/>
                    </a:lnTo>
                    <a:lnTo>
                      <a:pt x="784" y="14"/>
                    </a:lnTo>
                    <a:lnTo>
                      <a:pt x="824" y="18"/>
                    </a:lnTo>
                    <a:lnTo>
                      <a:pt x="848" y="24"/>
                    </a:lnTo>
                    <a:lnTo>
                      <a:pt x="856" y="26"/>
                    </a:lnTo>
                    <a:lnTo>
                      <a:pt x="858" y="30"/>
                    </a:lnTo>
                    <a:lnTo>
                      <a:pt x="858" y="30"/>
                    </a:lnTo>
                    <a:lnTo>
                      <a:pt x="856" y="32"/>
                    </a:lnTo>
                    <a:lnTo>
                      <a:pt x="848" y="34"/>
                    </a:lnTo>
                    <a:lnTo>
                      <a:pt x="824" y="40"/>
                    </a:lnTo>
                    <a:lnTo>
                      <a:pt x="784" y="46"/>
                    </a:lnTo>
                    <a:lnTo>
                      <a:pt x="732" y="50"/>
                    </a:lnTo>
                    <a:lnTo>
                      <a:pt x="668" y="52"/>
                    </a:lnTo>
                    <a:lnTo>
                      <a:pt x="594" y="56"/>
                    </a:lnTo>
                    <a:lnTo>
                      <a:pt x="514" y="58"/>
                    </a:lnTo>
                    <a:lnTo>
                      <a:pt x="426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606"/>
              <p:cNvSpPr>
                <a:spLocks/>
              </p:cNvSpPr>
              <p:nvPr/>
            </p:nvSpPr>
            <p:spPr bwMode="auto">
              <a:xfrm>
                <a:off x="3416" y="4196"/>
                <a:ext cx="868" cy="58"/>
              </a:xfrm>
              <a:custGeom>
                <a:avLst/>
                <a:gdLst>
                  <a:gd name="T0" fmla="*/ 432 w 868"/>
                  <a:gd name="T1" fmla="*/ 0 h 58"/>
                  <a:gd name="T2" fmla="*/ 432 w 868"/>
                  <a:gd name="T3" fmla="*/ 0 h 58"/>
                  <a:gd name="T4" fmla="*/ 264 w 868"/>
                  <a:gd name="T5" fmla="*/ 2 h 58"/>
                  <a:gd name="T6" fmla="*/ 190 w 868"/>
                  <a:gd name="T7" fmla="*/ 6 h 58"/>
                  <a:gd name="T8" fmla="*/ 126 w 868"/>
                  <a:gd name="T9" fmla="*/ 8 h 58"/>
                  <a:gd name="T10" fmla="*/ 74 w 868"/>
                  <a:gd name="T11" fmla="*/ 14 h 58"/>
                  <a:gd name="T12" fmla="*/ 34 w 868"/>
                  <a:gd name="T13" fmla="*/ 18 h 58"/>
                  <a:gd name="T14" fmla="*/ 10 w 868"/>
                  <a:gd name="T15" fmla="*/ 24 h 58"/>
                  <a:gd name="T16" fmla="*/ 2 w 868"/>
                  <a:gd name="T17" fmla="*/ 26 h 58"/>
                  <a:gd name="T18" fmla="*/ 0 w 868"/>
                  <a:gd name="T19" fmla="*/ 30 h 58"/>
                  <a:gd name="T20" fmla="*/ 0 w 868"/>
                  <a:gd name="T21" fmla="*/ 30 h 58"/>
                  <a:gd name="T22" fmla="*/ 2 w 868"/>
                  <a:gd name="T23" fmla="*/ 32 h 58"/>
                  <a:gd name="T24" fmla="*/ 10 w 868"/>
                  <a:gd name="T25" fmla="*/ 36 h 58"/>
                  <a:gd name="T26" fmla="*/ 34 w 868"/>
                  <a:gd name="T27" fmla="*/ 40 h 58"/>
                  <a:gd name="T28" fmla="*/ 74 w 868"/>
                  <a:gd name="T29" fmla="*/ 46 h 58"/>
                  <a:gd name="T30" fmla="*/ 126 w 868"/>
                  <a:gd name="T31" fmla="*/ 50 h 58"/>
                  <a:gd name="T32" fmla="*/ 190 w 868"/>
                  <a:gd name="T33" fmla="*/ 54 h 58"/>
                  <a:gd name="T34" fmla="*/ 264 w 868"/>
                  <a:gd name="T35" fmla="*/ 56 h 58"/>
                  <a:gd name="T36" fmla="*/ 344 w 868"/>
                  <a:gd name="T37" fmla="*/ 58 h 58"/>
                  <a:gd name="T38" fmla="*/ 432 w 868"/>
                  <a:gd name="T39" fmla="*/ 58 h 58"/>
                  <a:gd name="T40" fmla="*/ 432 w 868"/>
                  <a:gd name="T41" fmla="*/ 58 h 58"/>
                  <a:gd name="T42" fmla="*/ 520 w 868"/>
                  <a:gd name="T43" fmla="*/ 58 h 58"/>
                  <a:gd name="T44" fmla="*/ 602 w 868"/>
                  <a:gd name="T45" fmla="*/ 56 h 58"/>
                  <a:gd name="T46" fmla="*/ 676 w 868"/>
                  <a:gd name="T47" fmla="*/ 54 h 58"/>
                  <a:gd name="T48" fmla="*/ 742 w 868"/>
                  <a:gd name="T49" fmla="*/ 50 h 58"/>
                  <a:gd name="T50" fmla="*/ 794 w 868"/>
                  <a:gd name="T51" fmla="*/ 46 h 58"/>
                  <a:gd name="T52" fmla="*/ 834 w 868"/>
                  <a:gd name="T53" fmla="*/ 40 h 58"/>
                  <a:gd name="T54" fmla="*/ 860 w 868"/>
                  <a:gd name="T55" fmla="*/ 36 h 58"/>
                  <a:gd name="T56" fmla="*/ 866 w 868"/>
                  <a:gd name="T57" fmla="*/ 32 h 58"/>
                  <a:gd name="T58" fmla="*/ 868 w 868"/>
                  <a:gd name="T59" fmla="*/ 30 h 58"/>
                  <a:gd name="T60" fmla="*/ 868 w 868"/>
                  <a:gd name="T61" fmla="*/ 30 h 58"/>
                  <a:gd name="T62" fmla="*/ 866 w 868"/>
                  <a:gd name="T63" fmla="*/ 26 h 58"/>
                  <a:gd name="T64" fmla="*/ 860 w 868"/>
                  <a:gd name="T65" fmla="*/ 24 h 58"/>
                  <a:gd name="T66" fmla="*/ 834 w 868"/>
                  <a:gd name="T67" fmla="*/ 18 h 58"/>
                  <a:gd name="T68" fmla="*/ 794 w 868"/>
                  <a:gd name="T69" fmla="*/ 14 h 58"/>
                  <a:gd name="T70" fmla="*/ 742 w 868"/>
                  <a:gd name="T71" fmla="*/ 8 h 58"/>
                  <a:gd name="T72" fmla="*/ 676 w 868"/>
                  <a:gd name="T73" fmla="*/ 6 h 58"/>
                  <a:gd name="T74" fmla="*/ 602 w 868"/>
                  <a:gd name="T75" fmla="*/ 2 h 58"/>
                  <a:gd name="T76" fmla="*/ 432 w 868"/>
                  <a:gd name="T7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8" h="58">
                    <a:moveTo>
                      <a:pt x="432" y="0"/>
                    </a:moveTo>
                    <a:lnTo>
                      <a:pt x="432" y="0"/>
                    </a:lnTo>
                    <a:lnTo>
                      <a:pt x="264" y="2"/>
                    </a:lnTo>
                    <a:lnTo>
                      <a:pt x="190" y="6"/>
                    </a:lnTo>
                    <a:lnTo>
                      <a:pt x="126" y="8"/>
                    </a:lnTo>
                    <a:lnTo>
                      <a:pt x="74" y="14"/>
                    </a:lnTo>
                    <a:lnTo>
                      <a:pt x="34" y="18"/>
                    </a:lnTo>
                    <a:lnTo>
                      <a:pt x="10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34" y="40"/>
                    </a:lnTo>
                    <a:lnTo>
                      <a:pt x="74" y="46"/>
                    </a:lnTo>
                    <a:lnTo>
                      <a:pt x="126" y="50"/>
                    </a:lnTo>
                    <a:lnTo>
                      <a:pt x="190" y="54"/>
                    </a:lnTo>
                    <a:lnTo>
                      <a:pt x="264" y="56"/>
                    </a:lnTo>
                    <a:lnTo>
                      <a:pt x="344" y="58"/>
                    </a:lnTo>
                    <a:lnTo>
                      <a:pt x="432" y="58"/>
                    </a:lnTo>
                    <a:lnTo>
                      <a:pt x="432" y="58"/>
                    </a:lnTo>
                    <a:lnTo>
                      <a:pt x="520" y="58"/>
                    </a:lnTo>
                    <a:lnTo>
                      <a:pt x="602" y="56"/>
                    </a:lnTo>
                    <a:lnTo>
                      <a:pt x="676" y="54"/>
                    </a:lnTo>
                    <a:lnTo>
                      <a:pt x="742" y="50"/>
                    </a:lnTo>
                    <a:lnTo>
                      <a:pt x="794" y="46"/>
                    </a:lnTo>
                    <a:lnTo>
                      <a:pt x="834" y="40"/>
                    </a:lnTo>
                    <a:lnTo>
                      <a:pt x="860" y="36"/>
                    </a:lnTo>
                    <a:lnTo>
                      <a:pt x="866" y="32"/>
                    </a:lnTo>
                    <a:lnTo>
                      <a:pt x="868" y="30"/>
                    </a:lnTo>
                    <a:lnTo>
                      <a:pt x="868" y="30"/>
                    </a:lnTo>
                    <a:lnTo>
                      <a:pt x="866" y="26"/>
                    </a:lnTo>
                    <a:lnTo>
                      <a:pt x="860" y="24"/>
                    </a:lnTo>
                    <a:lnTo>
                      <a:pt x="834" y="18"/>
                    </a:lnTo>
                    <a:lnTo>
                      <a:pt x="794" y="14"/>
                    </a:lnTo>
                    <a:lnTo>
                      <a:pt x="742" y="8"/>
                    </a:lnTo>
                    <a:lnTo>
                      <a:pt x="676" y="6"/>
                    </a:lnTo>
                    <a:lnTo>
                      <a:pt x="602" y="2"/>
                    </a:lnTo>
                    <a:lnTo>
                      <a:pt x="4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" name="Freeform 608"/>
            <p:cNvSpPr>
              <a:spLocks noEditPoints="1"/>
            </p:cNvSpPr>
            <p:nvPr/>
          </p:nvSpPr>
          <p:spPr bwMode="auto">
            <a:xfrm>
              <a:off x="5432425" y="6661150"/>
              <a:ext cx="1362075" cy="92075"/>
            </a:xfrm>
            <a:custGeom>
              <a:avLst/>
              <a:gdLst>
                <a:gd name="T0" fmla="*/ 426 w 858"/>
                <a:gd name="T1" fmla="*/ 58 h 58"/>
                <a:gd name="T2" fmla="*/ 262 w 858"/>
                <a:gd name="T3" fmla="*/ 56 h 58"/>
                <a:gd name="T4" fmla="*/ 128 w 858"/>
                <a:gd name="T5" fmla="*/ 50 h 58"/>
                <a:gd name="T6" fmla="*/ 38 w 858"/>
                <a:gd name="T7" fmla="*/ 40 h 58"/>
                <a:gd name="T8" fmla="*/ 6 w 858"/>
                <a:gd name="T9" fmla="*/ 32 h 58"/>
                <a:gd name="T10" fmla="*/ 4 w 858"/>
                <a:gd name="T11" fmla="*/ 30 h 58"/>
                <a:gd name="T12" fmla="*/ 14 w 858"/>
                <a:gd name="T13" fmla="*/ 24 h 58"/>
                <a:gd name="T14" fmla="*/ 76 w 858"/>
                <a:gd name="T15" fmla="*/ 14 h 58"/>
                <a:gd name="T16" fmla="*/ 190 w 858"/>
                <a:gd name="T17" fmla="*/ 6 h 58"/>
                <a:gd name="T18" fmla="*/ 426 w 858"/>
                <a:gd name="T19" fmla="*/ 2 h 58"/>
                <a:gd name="T20" fmla="*/ 592 w 858"/>
                <a:gd name="T21" fmla="*/ 4 h 58"/>
                <a:gd name="T22" fmla="*/ 728 w 858"/>
                <a:gd name="T23" fmla="*/ 10 h 58"/>
                <a:gd name="T24" fmla="*/ 818 w 858"/>
                <a:gd name="T25" fmla="*/ 18 h 58"/>
                <a:gd name="T26" fmla="*/ 850 w 858"/>
                <a:gd name="T27" fmla="*/ 26 h 58"/>
                <a:gd name="T28" fmla="*/ 852 w 858"/>
                <a:gd name="T29" fmla="*/ 30 h 58"/>
                <a:gd name="T30" fmla="*/ 844 w 858"/>
                <a:gd name="T31" fmla="*/ 34 h 58"/>
                <a:gd name="T32" fmla="*/ 780 w 858"/>
                <a:gd name="T33" fmla="*/ 44 h 58"/>
                <a:gd name="T34" fmla="*/ 666 w 858"/>
                <a:gd name="T35" fmla="*/ 52 h 58"/>
                <a:gd name="T36" fmla="*/ 512 w 858"/>
                <a:gd name="T37" fmla="*/ 58 h 58"/>
                <a:gd name="T38" fmla="*/ 426 w 858"/>
                <a:gd name="T39" fmla="*/ 0 h 58"/>
                <a:gd name="T40" fmla="*/ 260 w 858"/>
                <a:gd name="T41" fmla="*/ 4 h 58"/>
                <a:gd name="T42" fmla="*/ 124 w 858"/>
                <a:gd name="T43" fmla="*/ 10 h 58"/>
                <a:gd name="T44" fmla="*/ 32 w 858"/>
                <a:gd name="T45" fmla="*/ 18 h 58"/>
                <a:gd name="T46" fmla="*/ 2 w 858"/>
                <a:gd name="T47" fmla="*/ 26 h 58"/>
                <a:gd name="T48" fmla="*/ 0 w 858"/>
                <a:gd name="T49" fmla="*/ 30 h 58"/>
                <a:gd name="T50" fmla="*/ 8 w 858"/>
                <a:gd name="T51" fmla="*/ 34 h 58"/>
                <a:gd name="T52" fmla="*/ 72 w 858"/>
                <a:gd name="T53" fmla="*/ 46 h 58"/>
                <a:gd name="T54" fmla="*/ 186 w 858"/>
                <a:gd name="T55" fmla="*/ 52 h 58"/>
                <a:gd name="T56" fmla="*/ 340 w 858"/>
                <a:gd name="T57" fmla="*/ 58 h 58"/>
                <a:gd name="T58" fmla="*/ 426 w 858"/>
                <a:gd name="T59" fmla="*/ 58 h 58"/>
                <a:gd name="T60" fmla="*/ 594 w 858"/>
                <a:gd name="T61" fmla="*/ 56 h 58"/>
                <a:gd name="T62" fmla="*/ 732 w 858"/>
                <a:gd name="T63" fmla="*/ 50 h 58"/>
                <a:gd name="T64" fmla="*/ 824 w 858"/>
                <a:gd name="T65" fmla="*/ 40 h 58"/>
                <a:gd name="T66" fmla="*/ 856 w 858"/>
                <a:gd name="T67" fmla="*/ 32 h 58"/>
                <a:gd name="T68" fmla="*/ 858 w 858"/>
                <a:gd name="T69" fmla="*/ 30 h 58"/>
                <a:gd name="T70" fmla="*/ 848 w 858"/>
                <a:gd name="T71" fmla="*/ 24 h 58"/>
                <a:gd name="T72" fmla="*/ 784 w 858"/>
                <a:gd name="T73" fmla="*/ 14 h 58"/>
                <a:gd name="T74" fmla="*/ 668 w 858"/>
                <a:gd name="T75" fmla="*/ 6 h 58"/>
                <a:gd name="T76" fmla="*/ 426 w 858"/>
                <a:gd name="T7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8" h="58">
                  <a:moveTo>
                    <a:pt x="426" y="58"/>
                  </a:moveTo>
                  <a:lnTo>
                    <a:pt x="426" y="58"/>
                  </a:lnTo>
                  <a:lnTo>
                    <a:pt x="340" y="58"/>
                  </a:lnTo>
                  <a:lnTo>
                    <a:pt x="262" y="56"/>
                  </a:lnTo>
                  <a:lnTo>
                    <a:pt x="190" y="52"/>
                  </a:lnTo>
                  <a:lnTo>
                    <a:pt x="128" y="50"/>
                  </a:lnTo>
                  <a:lnTo>
                    <a:pt x="76" y="44"/>
                  </a:lnTo>
                  <a:lnTo>
                    <a:pt x="38" y="40"/>
                  </a:lnTo>
                  <a:lnTo>
                    <a:pt x="14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14" y="24"/>
                  </a:lnTo>
                  <a:lnTo>
                    <a:pt x="38" y="18"/>
                  </a:lnTo>
                  <a:lnTo>
                    <a:pt x="76" y="14"/>
                  </a:lnTo>
                  <a:lnTo>
                    <a:pt x="128" y="10"/>
                  </a:lnTo>
                  <a:lnTo>
                    <a:pt x="190" y="6"/>
                  </a:lnTo>
                  <a:lnTo>
                    <a:pt x="262" y="4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592" y="4"/>
                  </a:lnTo>
                  <a:lnTo>
                    <a:pt x="666" y="6"/>
                  </a:lnTo>
                  <a:lnTo>
                    <a:pt x="728" y="10"/>
                  </a:lnTo>
                  <a:lnTo>
                    <a:pt x="780" y="14"/>
                  </a:lnTo>
                  <a:lnTo>
                    <a:pt x="818" y="18"/>
                  </a:lnTo>
                  <a:lnTo>
                    <a:pt x="844" y="24"/>
                  </a:lnTo>
                  <a:lnTo>
                    <a:pt x="850" y="26"/>
                  </a:lnTo>
                  <a:lnTo>
                    <a:pt x="852" y="30"/>
                  </a:lnTo>
                  <a:lnTo>
                    <a:pt x="852" y="30"/>
                  </a:lnTo>
                  <a:lnTo>
                    <a:pt x="850" y="32"/>
                  </a:lnTo>
                  <a:lnTo>
                    <a:pt x="844" y="34"/>
                  </a:lnTo>
                  <a:lnTo>
                    <a:pt x="818" y="40"/>
                  </a:lnTo>
                  <a:lnTo>
                    <a:pt x="780" y="44"/>
                  </a:lnTo>
                  <a:lnTo>
                    <a:pt x="728" y="50"/>
                  </a:lnTo>
                  <a:lnTo>
                    <a:pt x="666" y="52"/>
                  </a:lnTo>
                  <a:lnTo>
                    <a:pt x="592" y="56"/>
                  </a:lnTo>
                  <a:lnTo>
                    <a:pt x="512" y="58"/>
                  </a:lnTo>
                  <a:lnTo>
                    <a:pt x="426" y="58"/>
                  </a:lnTo>
                  <a:close/>
                  <a:moveTo>
                    <a:pt x="426" y="0"/>
                  </a:moveTo>
                  <a:lnTo>
                    <a:pt x="426" y="0"/>
                  </a:lnTo>
                  <a:lnTo>
                    <a:pt x="260" y="4"/>
                  </a:lnTo>
                  <a:lnTo>
                    <a:pt x="186" y="6"/>
                  </a:lnTo>
                  <a:lnTo>
                    <a:pt x="124" y="10"/>
                  </a:lnTo>
                  <a:lnTo>
                    <a:pt x="72" y="14"/>
                  </a:lnTo>
                  <a:lnTo>
                    <a:pt x="32" y="18"/>
                  </a:lnTo>
                  <a:lnTo>
                    <a:pt x="8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8" y="34"/>
                  </a:lnTo>
                  <a:lnTo>
                    <a:pt x="32" y="40"/>
                  </a:lnTo>
                  <a:lnTo>
                    <a:pt x="72" y="46"/>
                  </a:lnTo>
                  <a:lnTo>
                    <a:pt x="124" y="50"/>
                  </a:lnTo>
                  <a:lnTo>
                    <a:pt x="186" y="52"/>
                  </a:lnTo>
                  <a:lnTo>
                    <a:pt x="260" y="56"/>
                  </a:lnTo>
                  <a:lnTo>
                    <a:pt x="340" y="58"/>
                  </a:lnTo>
                  <a:lnTo>
                    <a:pt x="426" y="58"/>
                  </a:lnTo>
                  <a:lnTo>
                    <a:pt x="426" y="58"/>
                  </a:lnTo>
                  <a:lnTo>
                    <a:pt x="514" y="58"/>
                  </a:lnTo>
                  <a:lnTo>
                    <a:pt x="594" y="56"/>
                  </a:lnTo>
                  <a:lnTo>
                    <a:pt x="668" y="52"/>
                  </a:lnTo>
                  <a:lnTo>
                    <a:pt x="732" y="50"/>
                  </a:lnTo>
                  <a:lnTo>
                    <a:pt x="784" y="46"/>
                  </a:lnTo>
                  <a:lnTo>
                    <a:pt x="824" y="40"/>
                  </a:lnTo>
                  <a:lnTo>
                    <a:pt x="848" y="34"/>
                  </a:lnTo>
                  <a:lnTo>
                    <a:pt x="856" y="32"/>
                  </a:lnTo>
                  <a:lnTo>
                    <a:pt x="858" y="30"/>
                  </a:lnTo>
                  <a:lnTo>
                    <a:pt x="858" y="30"/>
                  </a:lnTo>
                  <a:lnTo>
                    <a:pt x="856" y="26"/>
                  </a:lnTo>
                  <a:lnTo>
                    <a:pt x="848" y="24"/>
                  </a:lnTo>
                  <a:lnTo>
                    <a:pt x="824" y="18"/>
                  </a:lnTo>
                  <a:lnTo>
                    <a:pt x="784" y="14"/>
                  </a:lnTo>
                  <a:lnTo>
                    <a:pt x="732" y="10"/>
                  </a:lnTo>
                  <a:lnTo>
                    <a:pt x="668" y="6"/>
                  </a:lnTo>
                  <a:lnTo>
                    <a:pt x="594" y="4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93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09"/>
            <p:cNvSpPr>
              <a:spLocks/>
            </p:cNvSpPr>
            <p:nvPr/>
          </p:nvSpPr>
          <p:spPr bwMode="auto">
            <a:xfrm>
              <a:off x="5438775" y="6664325"/>
              <a:ext cx="1346200" cy="88900"/>
            </a:xfrm>
            <a:custGeom>
              <a:avLst/>
              <a:gdLst>
                <a:gd name="T0" fmla="*/ 422 w 848"/>
                <a:gd name="T1" fmla="*/ 56 h 56"/>
                <a:gd name="T2" fmla="*/ 422 w 848"/>
                <a:gd name="T3" fmla="*/ 56 h 56"/>
                <a:gd name="T4" fmla="*/ 336 w 848"/>
                <a:gd name="T5" fmla="*/ 56 h 56"/>
                <a:gd name="T6" fmla="*/ 258 w 848"/>
                <a:gd name="T7" fmla="*/ 54 h 56"/>
                <a:gd name="T8" fmla="*/ 186 w 848"/>
                <a:gd name="T9" fmla="*/ 50 h 56"/>
                <a:gd name="T10" fmla="*/ 124 w 848"/>
                <a:gd name="T11" fmla="*/ 48 h 56"/>
                <a:gd name="T12" fmla="*/ 72 w 848"/>
                <a:gd name="T13" fmla="*/ 42 h 56"/>
                <a:gd name="T14" fmla="*/ 34 w 848"/>
                <a:gd name="T15" fmla="*/ 38 h 56"/>
                <a:gd name="T16" fmla="*/ 10 w 848"/>
                <a:gd name="T17" fmla="*/ 32 h 56"/>
                <a:gd name="T18" fmla="*/ 2 w 848"/>
                <a:gd name="T19" fmla="*/ 30 h 56"/>
                <a:gd name="T20" fmla="*/ 0 w 848"/>
                <a:gd name="T21" fmla="*/ 28 h 56"/>
                <a:gd name="T22" fmla="*/ 0 w 848"/>
                <a:gd name="T23" fmla="*/ 28 h 56"/>
                <a:gd name="T24" fmla="*/ 2 w 848"/>
                <a:gd name="T25" fmla="*/ 24 h 56"/>
                <a:gd name="T26" fmla="*/ 10 w 848"/>
                <a:gd name="T27" fmla="*/ 22 h 56"/>
                <a:gd name="T28" fmla="*/ 34 w 848"/>
                <a:gd name="T29" fmla="*/ 16 h 56"/>
                <a:gd name="T30" fmla="*/ 72 w 848"/>
                <a:gd name="T31" fmla="*/ 12 h 56"/>
                <a:gd name="T32" fmla="*/ 124 w 848"/>
                <a:gd name="T33" fmla="*/ 8 h 56"/>
                <a:gd name="T34" fmla="*/ 186 w 848"/>
                <a:gd name="T35" fmla="*/ 4 h 56"/>
                <a:gd name="T36" fmla="*/ 258 w 848"/>
                <a:gd name="T37" fmla="*/ 2 h 56"/>
                <a:gd name="T38" fmla="*/ 422 w 848"/>
                <a:gd name="T39" fmla="*/ 0 h 56"/>
                <a:gd name="T40" fmla="*/ 422 w 848"/>
                <a:gd name="T41" fmla="*/ 0 h 56"/>
                <a:gd name="T42" fmla="*/ 588 w 848"/>
                <a:gd name="T43" fmla="*/ 2 h 56"/>
                <a:gd name="T44" fmla="*/ 662 w 848"/>
                <a:gd name="T45" fmla="*/ 4 h 56"/>
                <a:gd name="T46" fmla="*/ 724 w 848"/>
                <a:gd name="T47" fmla="*/ 8 h 56"/>
                <a:gd name="T48" fmla="*/ 776 w 848"/>
                <a:gd name="T49" fmla="*/ 12 h 56"/>
                <a:gd name="T50" fmla="*/ 814 w 848"/>
                <a:gd name="T51" fmla="*/ 16 h 56"/>
                <a:gd name="T52" fmla="*/ 840 w 848"/>
                <a:gd name="T53" fmla="*/ 22 h 56"/>
                <a:gd name="T54" fmla="*/ 846 w 848"/>
                <a:gd name="T55" fmla="*/ 24 h 56"/>
                <a:gd name="T56" fmla="*/ 848 w 848"/>
                <a:gd name="T57" fmla="*/ 28 h 56"/>
                <a:gd name="T58" fmla="*/ 848 w 848"/>
                <a:gd name="T59" fmla="*/ 28 h 56"/>
                <a:gd name="T60" fmla="*/ 846 w 848"/>
                <a:gd name="T61" fmla="*/ 30 h 56"/>
                <a:gd name="T62" fmla="*/ 840 w 848"/>
                <a:gd name="T63" fmla="*/ 32 h 56"/>
                <a:gd name="T64" fmla="*/ 814 w 848"/>
                <a:gd name="T65" fmla="*/ 38 h 56"/>
                <a:gd name="T66" fmla="*/ 776 w 848"/>
                <a:gd name="T67" fmla="*/ 42 h 56"/>
                <a:gd name="T68" fmla="*/ 724 w 848"/>
                <a:gd name="T69" fmla="*/ 48 h 56"/>
                <a:gd name="T70" fmla="*/ 662 w 848"/>
                <a:gd name="T71" fmla="*/ 50 h 56"/>
                <a:gd name="T72" fmla="*/ 588 w 848"/>
                <a:gd name="T73" fmla="*/ 54 h 56"/>
                <a:gd name="T74" fmla="*/ 508 w 848"/>
                <a:gd name="T75" fmla="*/ 56 h 56"/>
                <a:gd name="T76" fmla="*/ 422 w 848"/>
                <a:gd name="T7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8" h="56">
                  <a:moveTo>
                    <a:pt x="422" y="56"/>
                  </a:moveTo>
                  <a:lnTo>
                    <a:pt x="422" y="56"/>
                  </a:lnTo>
                  <a:lnTo>
                    <a:pt x="336" y="56"/>
                  </a:lnTo>
                  <a:lnTo>
                    <a:pt x="258" y="54"/>
                  </a:lnTo>
                  <a:lnTo>
                    <a:pt x="186" y="50"/>
                  </a:lnTo>
                  <a:lnTo>
                    <a:pt x="124" y="48"/>
                  </a:lnTo>
                  <a:lnTo>
                    <a:pt x="72" y="42"/>
                  </a:lnTo>
                  <a:lnTo>
                    <a:pt x="34" y="38"/>
                  </a:lnTo>
                  <a:lnTo>
                    <a:pt x="10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10" y="22"/>
                  </a:lnTo>
                  <a:lnTo>
                    <a:pt x="34" y="16"/>
                  </a:lnTo>
                  <a:lnTo>
                    <a:pt x="72" y="12"/>
                  </a:lnTo>
                  <a:lnTo>
                    <a:pt x="124" y="8"/>
                  </a:lnTo>
                  <a:lnTo>
                    <a:pt x="186" y="4"/>
                  </a:lnTo>
                  <a:lnTo>
                    <a:pt x="258" y="2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588" y="2"/>
                  </a:lnTo>
                  <a:lnTo>
                    <a:pt x="662" y="4"/>
                  </a:lnTo>
                  <a:lnTo>
                    <a:pt x="724" y="8"/>
                  </a:lnTo>
                  <a:lnTo>
                    <a:pt x="776" y="12"/>
                  </a:lnTo>
                  <a:lnTo>
                    <a:pt x="814" y="16"/>
                  </a:lnTo>
                  <a:lnTo>
                    <a:pt x="840" y="22"/>
                  </a:lnTo>
                  <a:lnTo>
                    <a:pt x="846" y="24"/>
                  </a:lnTo>
                  <a:lnTo>
                    <a:pt x="848" y="28"/>
                  </a:lnTo>
                  <a:lnTo>
                    <a:pt x="848" y="28"/>
                  </a:lnTo>
                  <a:lnTo>
                    <a:pt x="846" y="30"/>
                  </a:lnTo>
                  <a:lnTo>
                    <a:pt x="840" y="32"/>
                  </a:lnTo>
                  <a:lnTo>
                    <a:pt x="814" y="38"/>
                  </a:lnTo>
                  <a:lnTo>
                    <a:pt x="776" y="42"/>
                  </a:lnTo>
                  <a:lnTo>
                    <a:pt x="724" y="48"/>
                  </a:lnTo>
                  <a:lnTo>
                    <a:pt x="662" y="50"/>
                  </a:lnTo>
                  <a:lnTo>
                    <a:pt x="588" y="54"/>
                  </a:lnTo>
                  <a:lnTo>
                    <a:pt x="508" y="56"/>
                  </a:lnTo>
                  <a:lnTo>
                    <a:pt x="422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10"/>
            <p:cNvSpPr>
              <a:spLocks/>
            </p:cNvSpPr>
            <p:nvPr/>
          </p:nvSpPr>
          <p:spPr bwMode="auto">
            <a:xfrm>
              <a:off x="5432425" y="6661150"/>
              <a:ext cx="1362075" cy="92075"/>
            </a:xfrm>
            <a:custGeom>
              <a:avLst/>
              <a:gdLst>
                <a:gd name="T0" fmla="*/ 426 w 858"/>
                <a:gd name="T1" fmla="*/ 0 h 58"/>
                <a:gd name="T2" fmla="*/ 426 w 858"/>
                <a:gd name="T3" fmla="*/ 0 h 58"/>
                <a:gd name="T4" fmla="*/ 260 w 858"/>
                <a:gd name="T5" fmla="*/ 4 h 58"/>
                <a:gd name="T6" fmla="*/ 186 w 858"/>
                <a:gd name="T7" fmla="*/ 6 h 58"/>
                <a:gd name="T8" fmla="*/ 124 w 858"/>
                <a:gd name="T9" fmla="*/ 10 h 58"/>
                <a:gd name="T10" fmla="*/ 72 w 858"/>
                <a:gd name="T11" fmla="*/ 14 h 58"/>
                <a:gd name="T12" fmla="*/ 32 w 858"/>
                <a:gd name="T13" fmla="*/ 18 h 58"/>
                <a:gd name="T14" fmla="*/ 8 w 858"/>
                <a:gd name="T15" fmla="*/ 24 h 58"/>
                <a:gd name="T16" fmla="*/ 2 w 858"/>
                <a:gd name="T17" fmla="*/ 26 h 58"/>
                <a:gd name="T18" fmla="*/ 0 w 858"/>
                <a:gd name="T19" fmla="*/ 30 h 58"/>
                <a:gd name="T20" fmla="*/ 0 w 858"/>
                <a:gd name="T21" fmla="*/ 30 h 58"/>
                <a:gd name="T22" fmla="*/ 2 w 858"/>
                <a:gd name="T23" fmla="*/ 32 h 58"/>
                <a:gd name="T24" fmla="*/ 8 w 858"/>
                <a:gd name="T25" fmla="*/ 34 h 58"/>
                <a:gd name="T26" fmla="*/ 32 w 858"/>
                <a:gd name="T27" fmla="*/ 40 h 58"/>
                <a:gd name="T28" fmla="*/ 72 w 858"/>
                <a:gd name="T29" fmla="*/ 46 h 58"/>
                <a:gd name="T30" fmla="*/ 124 w 858"/>
                <a:gd name="T31" fmla="*/ 50 h 58"/>
                <a:gd name="T32" fmla="*/ 186 w 858"/>
                <a:gd name="T33" fmla="*/ 52 h 58"/>
                <a:gd name="T34" fmla="*/ 260 w 858"/>
                <a:gd name="T35" fmla="*/ 56 h 58"/>
                <a:gd name="T36" fmla="*/ 340 w 858"/>
                <a:gd name="T37" fmla="*/ 58 h 58"/>
                <a:gd name="T38" fmla="*/ 426 w 858"/>
                <a:gd name="T39" fmla="*/ 58 h 58"/>
                <a:gd name="T40" fmla="*/ 426 w 858"/>
                <a:gd name="T41" fmla="*/ 58 h 58"/>
                <a:gd name="T42" fmla="*/ 514 w 858"/>
                <a:gd name="T43" fmla="*/ 58 h 58"/>
                <a:gd name="T44" fmla="*/ 594 w 858"/>
                <a:gd name="T45" fmla="*/ 56 h 58"/>
                <a:gd name="T46" fmla="*/ 668 w 858"/>
                <a:gd name="T47" fmla="*/ 52 h 58"/>
                <a:gd name="T48" fmla="*/ 732 w 858"/>
                <a:gd name="T49" fmla="*/ 50 h 58"/>
                <a:gd name="T50" fmla="*/ 784 w 858"/>
                <a:gd name="T51" fmla="*/ 46 h 58"/>
                <a:gd name="T52" fmla="*/ 824 w 858"/>
                <a:gd name="T53" fmla="*/ 40 h 58"/>
                <a:gd name="T54" fmla="*/ 848 w 858"/>
                <a:gd name="T55" fmla="*/ 34 h 58"/>
                <a:gd name="T56" fmla="*/ 856 w 858"/>
                <a:gd name="T57" fmla="*/ 32 h 58"/>
                <a:gd name="T58" fmla="*/ 858 w 858"/>
                <a:gd name="T59" fmla="*/ 30 h 58"/>
                <a:gd name="T60" fmla="*/ 858 w 858"/>
                <a:gd name="T61" fmla="*/ 30 h 58"/>
                <a:gd name="T62" fmla="*/ 856 w 858"/>
                <a:gd name="T63" fmla="*/ 26 h 58"/>
                <a:gd name="T64" fmla="*/ 848 w 858"/>
                <a:gd name="T65" fmla="*/ 24 h 58"/>
                <a:gd name="T66" fmla="*/ 824 w 858"/>
                <a:gd name="T67" fmla="*/ 18 h 58"/>
                <a:gd name="T68" fmla="*/ 784 w 858"/>
                <a:gd name="T69" fmla="*/ 14 h 58"/>
                <a:gd name="T70" fmla="*/ 732 w 858"/>
                <a:gd name="T71" fmla="*/ 10 h 58"/>
                <a:gd name="T72" fmla="*/ 668 w 858"/>
                <a:gd name="T73" fmla="*/ 6 h 58"/>
                <a:gd name="T74" fmla="*/ 594 w 858"/>
                <a:gd name="T75" fmla="*/ 4 h 58"/>
                <a:gd name="T76" fmla="*/ 426 w 858"/>
                <a:gd name="T7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8" h="58">
                  <a:moveTo>
                    <a:pt x="426" y="0"/>
                  </a:moveTo>
                  <a:lnTo>
                    <a:pt x="426" y="0"/>
                  </a:lnTo>
                  <a:lnTo>
                    <a:pt x="260" y="4"/>
                  </a:lnTo>
                  <a:lnTo>
                    <a:pt x="186" y="6"/>
                  </a:lnTo>
                  <a:lnTo>
                    <a:pt x="124" y="10"/>
                  </a:lnTo>
                  <a:lnTo>
                    <a:pt x="72" y="14"/>
                  </a:lnTo>
                  <a:lnTo>
                    <a:pt x="32" y="18"/>
                  </a:lnTo>
                  <a:lnTo>
                    <a:pt x="8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8" y="34"/>
                  </a:lnTo>
                  <a:lnTo>
                    <a:pt x="32" y="40"/>
                  </a:lnTo>
                  <a:lnTo>
                    <a:pt x="72" y="46"/>
                  </a:lnTo>
                  <a:lnTo>
                    <a:pt x="124" y="50"/>
                  </a:lnTo>
                  <a:lnTo>
                    <a:pt x="186" y="52"/>
                  </a:lnTo>
                  <a:lnTo>
                    <a:pt x="260" y="56"/>
                  </a:lnTo>
                  <a:lnTo>
                    <a:pt x="340" y="58"/>
                  </a:lnTo>
                  <a:lnTo>
                    <a:pt x="426" y="58"/>
                  </a:lnTo>
                  <a:lnTo>
                    <a:pt x="426" y="58"/>
                  </a:lnTo>
                  <a:lnTo>
                    <a:pt x="514" y="58"/>
                  </a:lnTo>
                  <a:lnTo>
                    <a:pt x="594" y="56"/>
                  </a:lnTo>
                  <a:lnTo>
                    <a:pt x="668" y="52"/>
                  </a:lnTo>
                  <a:lnTo>
                    <a:pt x="732" y="50"/>
                  </a:lnTo>
                  <a:lnTo>
                    <a:pt x="784" y="46"/>
                  </a:lnTo>
                  <a:lnTo>
                    <a:pt x="824" y="40"/>
                  </a:lnTo>
                  <a:lnTo>
                    <a:pt x="848" y="34"/>
                  </a:lnTo>
                  <a:lnTo>
                    <a:pt x="856" y="32"/>
                  </a:lnTo>
                  <a:lnTo>
                    <a:pt x="858" y="30"/>
                  </a:lnTo>
                  <a:lnTo>
                    <a:pt x="858" y="30"/>
                  </a:lnTo>
                  <a:lnTo>
                    <a:pt x="856" y="26"/>
                  </a:lnTo>
                  <a:lnTo>
                    <a:pt x="848" y="24"/>
                  </a:lnTo>
                  <a:lnTo>
                    <a:pt x="824" y="18"/>
                  </a:lnTo>
                  <a:lnTo>
                    <a:pt x="784" y="14"/>
                  </a:lnTo>
                  <a:lnTo>
                    <a:pt x="732" y="10"/>
                  </a:lnTo>
                  <a:lnTo>
                    <a:pt x="668" y="6"/>
                  </a:lnTo>
                  <a:lnTo>
                    <a:pt x="594" y="4"/>
                  </a:lnTo>
                  <a:lnTo>
                    <a:pt x="4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11"/>
            <p:cNvSpPr>
              <a:spLocks noEditPoints="1"/>
            </p:cNvSpPr>
            <p:nvPr/>
          </p:nvSpPr>
          <p:spPr bwMode="auto">
            <a:xfrm>
              <a:off x="5438775" y="6664325"/>
              <a:ext cx="1346200" cy="88900"/>
            </a:xfrm>
            <a:custGeom>
              <a:avLst/>
              <a:gdLst>
                <a:gd name="T0" fmla="*/ 422 w 848"/>
                <a:gd name="T1" fmla="*/ 56 h 56"/>
                <a:gd name="T2" fmla="*/ 260 w 848"/>
                <a:gd name="T3" fmla="*/ 54 h 56"/>
                <a:gd name="T4" fmla="*/ 128 w 848"/>
                <a:gd name="T5" fmla="*/ 46 h 56"/>
                <a:gd name="T6" fmla="*/ 38 w 848"/>
                <a:gd name="T7" fmla="*/ 38 h 56"/>
                <a:gd name="T8" fmla="*/ 8 w 848"/>
                <a:gd name="T9" fmla="*/ 30 h 56"/>
                <a:gd name="T10" fmla="*/ 6 w 848"/>
                <a:gd name="T11" fmla="*/ 28 h 56"/>
                <a:gd name="T12" fmla="*/ 14 w 848"/>
                <a:gd name="T13" fmla="*/ 22 h 56"/>
                <a:gd name="T14" fmla="*/ 76 w 848"/>
                <a:gd name="T15" fmla="*/ 12 h 56"/>
                <a:gd name="T16" fmla="*/ 188 w 848"/>
                <a:gd name="T17" fmla="*/ 4 h 56"/>
                <a:gd name="T18" fmla="*/ 422 w 848"/>
                <a:gd name="T19" fmla="*/ 0 h 56"/>
                <a:gd name="T20" fmla="*/ 586 w 848"/>
                <a:gd name="T21" fmla="*/ 2 h 56"/>
                <a:gd name="T22" fmla="*/ 720 w 848"/>
                <a:gd name="T23" fmla="*/ 8 h 56"/>
                <a:gd name="T24" fmla="*/ 810 w 848"/>
                <a:gd name="T25" fmla="*/ 16 h 56"/>
                <a:gd name="T26" fmla="*/ 840 w 848"/>
                <a:gd name="T27" fmla="*/ 24 h 56"/>
                <a:gd name="T28" fmla="*/ 844 w 848"/>
                <a:gd name="T29" fmla="*/ 28 h 56"/>
                <a:gd name="T30" fmla="*/ 834 w 848"/>
                <a:gd name="T31" fmla="*/ 32 h 56"/>
                <a:gd name="T32" fmla="*/ 772 w 848"/>
                <a:gd name="T33" fmla="*/ 42 h 56"/>
                <a:gd name="T34" fmla="*/ 658 w 848"/>
                <a:gd name="T35" fmla="*/ 50 h 56"/>
                <a:gd name="T36" fmla="*/ 508 w 848"/>
                <a:gd name="T37" fmla="*/ 54 h 56"/>
                <a:gd name="T38" fmla="*/ 422 w 848"/>
                <a:gd name="T39" fmla="*/ 0 h 56"/>
                <a:gd name="T40" fmla="*/ 258 w 848"/>
                <a:gd name="T41" fmla="*/ 2 h 56"/>
                <a:gd name="T42" fmla="*/ 124 w 848"/>
                <a:gd name="T43" fmla="*/ 8 h 56"/>
                <a:gd name="T44" fmla="*/ 34 w 848"/>
                <a:gd name="T45" fmla="*/ 16 h 56"/>
                <a:gd name="T46" fmla="*/ 2 w 848"/>
                <a:gd name="T47" fmla="*/ 24 h 56"/>
                <a:gd name="T48" fmla="*/ 0 w 848"/>
                <a:gd name="T49" fmla="*/ 28 h 56"/>
                <a:gd name="T50" fmla="*/ 10 w 848"/>
                <a:gd name="T51" fmla="*/ 32 h 56"/>
                <a:gd name="T52" fmla="*/ 72 w 848"/>
                <a:gd name="T53" fmla="*/ 42 h 56"/>
                <a:gd name="T54" fmla="*/ 186 w 848"/>
                <a:gd name="T55" fmla="*/ 50 h 56"/>
                <a:gd name="T56" fmla="*/ 336 w 848"/>
                <a:gd name="T57" fmla="*/ 56 h 56"/>
                <a:gd name="T58" fmla="*/ 422 w 848"/>
                <a:gd name="T59" fmla="*/ 56 h 56"/>
                <a:gd name="T60" fmla="*/ 588 w 848"/>
                <a:gd name="T61" fmla="*/ 54 h 56"/>
                <a:gd name="T62" fmla="*/ 724 w 848"/>
                <a:gd name="T63" fmla="*/ 48 h 56"/>
                <a:gd name="T64" fmla="*/ 814 w 848"/>
                <a:gd name="T65" fmla="*/ 38 h 56"/>
                <a:gd name="T66" fmla="*/ 846 w 848"/>
                <a:gd name="T67" fmla="*/ 30 h 56"/>
                <a:gd name="T68" fmla="*/ 848 w 848"/>
                <a:gd name="T69" fmla="*/ 28 h 56"/>
                <a:gd name="T70" fmla="*/ 840 w 848"/>
                <a:gd name="T71" fmla="*/ 22 h 56"/>
                <a:gd name="T72" fmla="*/ 776 w 848"/>
                <a:gd name="T73" fmla="*/ 12 h 56"/>
                <a:gd name="T74" fmla="*/ 662 w 848"/>
                <a:gd name="T75" fmla="*/ 4 h 56"/>
                <a:gd name="T76" fmla="*/ 422 w 848"/>
                <a:gd name="T7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8" h="56">
                  <a:moveTo>
                    <a:pt x="422" y="56"/>
                  </a:moveTo>
                  <a:lnTo>
                    <a:pt x="422" y="56"/>
                  </a:lnTo>
                  <a:lnTo>
                    <a:pt x="338" y="54"/>
                  </a:lnTo>
                  <a:lnTo>
                    <a:pt x="260" y="54"/>
                  </a:lnTo>
                  <a:lnTo>
                    <a:pt x="188" y="50"/>
                  </a:lnTo>
                  <a:lnTo>
                    <a:pt x="128" y="46"/>
                  </a:lnTo>
                  <a:lnTo>
                    <a:pt x="76" y="42"/>
                  </a:lnTo>
                  <a:lnTo>
                    <a:pt x="38" y="38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38" y="16"/>
                  </a:lnTo>
                  <a:lnTo>
                    <a:pt x="76" y="12"/>
                  </a:lnTo>
                  <a:lnTo>
                    <a:pt x="128" y="8"/>
                  </a:lnTo>
                  <a:lnTo>
                    <a:pt x="188" y="4"/>
                  </a:lnTo>
                  <a:lnTo>
                    <a:pt x="260" y="2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586" y="2"/>
                  </a:lnTo>
                  <a:lnTo>
                    <a:pt x="658" y="4"/>
                  </a:lnTo>
                  <a:lnTo>
                    <a:pt x="720" y="8"/>
                  </a:lnTo>
                  <a:lnTo>
                    <a:pt x="772" y="12"/>
                  </a:lnTo>
                  <a:lnTo>
                    <a:pt x="810" y="16"/>
                  </a:lnTo>
                  <a:lnTo>
                    <a:pt x="834" y="22"/>
                  </a:lnTo>
                  <a:lnTo>
                    <a:pt x="840" y="24"/>
                  </a:lnTo>
                  <a:lnTo>
                    <a:pt x="844" y="28"/>
                  </a:lnTo>
                  <a:lnTo>
                    <a:pt x="844" y="28"/>
                  </a:lnTo>
                  <a:lnTo>
                    <a:pt x="840" y="30"/>
                  </a:lnTo>
                  <a:lnTo>
                    <a:pt x="834" y="32"/>
                  </a:lnTo>
                  <a:lnTo>
                    <a:pt x="810" y="38"/>
                  </a:lnTo>
                  <a:lnTo>
                    <a:pt x="772" y="42"/>
                  </a:lnTo>
                  <a:lnTo>
                    <a:pt x="720" y="46"/>
                  </a:lnTo>
                  <a:lnTo>
                    <a:pt x="658" y="50"/>
                  </a:lnTo>
                  <a:lnTo>
                    <a:pt x="586" y="54"/>
                  </a:lnTo>
                  <a:lnTo>
                    <a:pt x="508" y="54"/>
                  </a:lnTo>
                  <a:lnTo>
                    <a:pt x="422" y="56"/>
                  </a:lnTo>
                  <a:close/>
                  <a:moveTo>
                    <a:pt x="422" y="0"/>
                  </a:moveTo>
                  <a:lnTo>
                    <a:pt x="422" y="0"/>
                  </a:lnTo>
                  <a:lnTo>
                    <a:pt x="258" y="2"/>
                  </a:lnTo>
                  <a:lnTo>
                    <a:pt x="186" y="4"/>
                  </a:lnTo>
                  <a:lnTo>
                    <a:pt x="124" y="8"/>
                  </a:lnTo>
                  <a:lnTo>
                    <a:pt x="72" y="12"/>
                  </a:lnTo>
                  <a:lnTo>
                    <a:pt x="34" y="16"/>
                  </a:lnTo>
                  <a:lnTo>
                    <a:pt x="10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10" y="32"/>
                  </a:lnTo>
                  <a:lnTo>
                    <a:pt x="34" y="38"/>
                  </a:lnTo>
                  <a:lnTo>
                    <a:pt x="72" y="42"/>
                  </a:lnTo>
                  <a:lnTo>
                    <a:pt x="124" y="48"/>
                  </a:lnTo>
                  <a:lnTo>
                    <a:pt x="186" y="50"/>
                  </a:lnTo>
                  <a:lnTo>
                    <a:pt x="258" y="54"/>
                  </a:lnTo>
                  <a:lnTo>
                    <a:pt x="336" y="56"/>
                  </a:lnTo>
                  <a:lnTo>
                    <a:pt x="422" y="56"/>
                  </a:lnTo>
                  <a:lnTo>
                    <a:pt x="422" y="56"/>
                  </a:lnTo>
                  <a:lnTo>
                    <a:pt x="508" y="56"/>
                  </a:lnTo>
                  <a:lnTo>
                    <a:pt x="588" y="54"/>
                  </a:lnTo>
                  <a:lnTo>
                    <a:pt x="662" y="50"/>
                  </a:lnTo>
                  <a:lnTo>
                    <a:pt x="724" y="48"/>
                  </a:lnTo>
                  <a:lnTo>
                    <a:pt x="776" y="42"/>
                  </a:lnTo>
                  <a:lnTo>
                    <a:pt x="814" y="38"/>
                  </a:lnTo>
                  <a:lnTo>
                    <a:pt x="840" y="32"/>
                  </a:lnTo>
                  <a:lnTo>
                    <a:pt x="846" y="30"/>
                  </a:lnTo>
                  <a:lnTo>
                    <a:pt x="848" y="28"/>
                  </a:lnTo>
                  <a:lnTo>
                    <a:pt x="848" y="28"/>
                  </a:lnTo>
                  <a:lnTo>
                    <a:pt x="846" y="24"/>
                  </a:lnTo>
                  <a:lnTo>
                    <a:pt x="840" y="22"/>
                  </a:lnTo>
                  <a:lnTo>
                    <a:pt x="814" y="16"/>
                  </a:lnTo>
                  <a:lnTo>
                    <a:pt x="776" y="12"/>
                  </a:lnTo>
                  <a:lnTo>
                    <a:pt x="724" y="8"/>
                  </a:lnTo>
                  <a:lnTo>
                    <a:pt x="662" y="4"/>
                  </a:lnTo>
                  <a:lnTo>
                    <a:pt x="588" y="2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938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12"/>
            <p:cNvSpPr>
              <a:spLocks/>
            </p:cNvSpPr>
            <p:nvPr/>
          </p:nvSpPr>
          <p:spPr bwMode="auto">
            <a:xfrm>
              <a:off x="5448300" y="6664325"/>
              <a:ext cx="1330325" cy="88900"/>
            </a:xfrm>
            <a:custGeom>
              <a:avLst/>
              <a:gdLst>
                <a:gd name="T0" fmla="*/ 416 w 838"/>
                <a:gd name="T1" fmla="*/ 56 h 56"/>
                <a:gd name="T2" fmla="*/ 416 w 838"/>
                <a:gd name="T3" fmla="*/ 56 h 56"/>
                <a:gd name="T4" fmla="*/ 332 w 838"/>
                <a:gd name="T5" fmla="*/ 54 h 56"/>
                <a:gd name="T6" fmla="*/ 254 w 838"/>
                <a:gd name="T7" fmla="*/ 54 h 56"/>
                <a:gd name="T8" fmla="*/ 182 w 838"/>
                <a:gd name="T9" fmla="*/ 50 h 56"/>
                <a:gd name="T10" fmla="*/ 122 w 838"/>
                <a:gd name="T11" fmla="*/ 46 h 56"/>
                <a:gd name="T12" fmla="*/ 70 w 838"/>
                <a:gd name="T13" fmla="*/ 42 h 56"/>
                <a:gd name="T14" fmla="*/ 32 w 838"/>
                <a:gd name="T15" fmla="*/ 38 h 56"/>
                <a:gd name="T16" fmla="*/ 8 w 838"/>
                <a:gd name="T17" fmla="*/ 32 h 56"/>
                <a:gd name="T18" fmla="*/ 2 w 838"/>
                <a:gd name="T19" fmla="*/ 30 h 56"/>
                <a:gd name="T20" fmla="*/ 0 w 838"/>
                <a:gd name="T21" fmla="*/ 28 h 56"/>
                <a:gd name="T22" fmla="*/ 0 w 838"/>
                <a:gd name="T23" fmla="*/ 28 h 56"/>
                <a:gd name="T24" fmla="*/ 2 w 838"/>
                <a:gd name="T25" fmla="*/ 24 h 56"/>
                <a:gd name="T26" fmla="*/ 8 w 838"/>
                <a:gd name="T27" fmla="*/ 22 h 56"/>
                <a:gd name="T28" fmla="*/ 32 w 838"/>
                <a:gd name="T29" fmla="*/ 16 h 56"/>
                <a:gd name="T30" fmla="*/ 70 w 838"/>
                <a:gd name="T31" fmla="*/ 12 h 56"/>
                <a:gd name="T32" fmla="*/ 122 w 838"/>
                <a:gd name="T33" fmla="*/ 8 h 56"/>
                <a:gd name="T34" fmla="*/ 182 w 838"/>
                <a:gd name="T35" fmla="*/ 4 h 56"/>
                <a:gd name="T36" fmla="*/ 254 w 838"/>
                <a:gd name="T37" fmla="*/ 2 h 56"/>
                <a:gd name="T38" fmla="*/ 416 w 838"/>
                <a:gd name="T39" fmla="*/ 0 h 56"/>
                <a:gd name="T40" fmla="*/ 416 w 838"/>
                <a:gd name="T41" fmla="*/ 0 h 56"/>
                <a:gd name="T42" fmla="*/ 580 w 838"/>
                <a:gd name="T43" fmla="*/ 2 h 56"/>
                <a:gd name="T44" fmla="*/ 652 w 838"/>
                <a:gd name="T45" fmla="*/ 4 h 56"/>
                <a:gd name="T46" fmla="*/ 714 w 838"/>
                <a:gd name="T47" fmla="*/ 8 h 56"/>
                <a:gd name="T48" fmla="*/ 766 w 838"/>
                <a:gd name="T49" fmla="*/ 12 h 56"/>
                <a:gd name="T50" fmla="*/ 804 w 838"/>
                <a:gd name="T51" fmla="*/ 16 h 56"/>
                <a:gd name="T52" fmla="*/ 828 w 838"/>
                <a:gd name="T53" fmla="*/ 22 h 56"/>
                <a:gd name="T54" fmla="*/ 834 w 838"/>
                <a:gd name="T55" fmla="*/ 24 h 56"/>
                <a:gd name="T56" fmla="*/ 838 w 838"/>
                <a:gd name="T57" fmla="*/ 28 h 56"/>
                <a:gd name="T58" fmla="*/ 838 w 838"/>
                <a:gd name="T59" fmla="*/ 28 h 56"/>
                <a:gd name="T60" fmla="*/ 834 w 838"/>
                <a:gd name="T61" fmla="*/ 30 h 56"/>
                <a:gd name="T62" fmla="*/ 828 w 838"/>
                <a:gd name="T63" fmla="*/ 32 h 56"/>
                <a:gd name="T64" fmla="*/ 804 w 838"/>
                <a:gd name="T65" fmla="*/ 38 h 56"/>
                <a:gd name="T66" fmla="*/ 766 w 838"/>
                <a:gd name="T67" fmla="*/ 42 h 56"/>
                <a:gd name="T68" fmla="*/ 714 w 838"/>
                <a:gd name="T69" fmla="*/ 46 h 56"/>
                <a:gd name="T70" fmla="*/ 652 w 838"/>
                <a:gd name="T71" fmla="*/ 50 h 56"/>
                <a:gd name="T72" fmla="*/ 580 w 838"/>
                <a:gd name="T73" fmla="*/ 54 h 56"/>
                <a:gd name="T74" fmla="*/ 502 w 838"/>
                <a:gd name="T75" fmla="*/ 54 h 56"/>
                <a:gd name="T76" fmla="*/ 416 w 838"/>
                <a:gd name="T7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8" h="56">
                  <a:moveTo>
                    <a:pt x="416" y="56"/>
                  </a:moveTo>
                  <a:lnTo>
                    <a:pt x="416" y="56"/>
                  </a:lnTo>
                  <a:lnTo>
                    <a:pt x="332" y="54"/>
                  </a:lnTo>
                  <a:lnTo>
                    <a:pt x="254" y="54"/>
                  </a:lnTo>
                  <a:lnTo>
                    <a:pt x="182" y="50"/>
                  </a:lnTo>
                  <a:lnTo>
                    <a:pt x="122" y="46"/>
                  </a:lnTo>
                  <a:lnTo>
                    <a:pt x="70" y="42"/>
                  </a:lnTo>
                  <a:lnTo>
                    <a:pt x="32" y="3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32" y="16"/>
                  </a:lnTo>
                  <a:lnTo>
                    <a:pt x="70" y="12"/>
                  </a:lnTo>
                  <a:lnTo>
                    <a:pt x="122" y="8"/>
                  </a:lnTo>
                  <a:lnTo>
                    <a:pt x="182" y="4"/>
                  </a:lnTo>
                  <a:lnTo>
                    <a:pt x="254" y="2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580" y="2"/>
                  </a:lnTo>
                  <a:lnTo>
                    <a:pt x="652" y="4"/>
                  </a:lnTo>
                  <a:lnTo>
                    <a:pt x="714" y="8"/>
                  </a:lnTo>
                  <a:lnTo>
                    <a:pt x="766" y="12"/>
                  </a:lnTo>
                  <a:lnTo>
                    <a:pt x="804" y="16"/>
                  </a:lnTo>
                  <a:lnTo>
                    <a:pt x="828" y="22"/>
                  </a:lnTo>
                  <a:lnTo>
                    <a:pt x="834" y="24"/>
                  </a:lnTo>
                  <a:lnTo>
                    <a:pt x="838" y="28"/>
                  </a:lnTo>
                  <a:lnTo>
                    <a:pt x="838" y="28"/>
                  </a:lnTo>
                  <a:lnTo>
                    <a:pt x="834" y="30"/>
                  </a:lnTo>
                  <a:lnTo>
                    <a:pt x="828" y="32"/>
                  </a:lnTo>
                  <a:lnTo>
                    <a:pt x="804" y="38"/>
                  </a:lnTo>
                  <a:lnTo>
                    <a:pt x="766" y="42"/>
                  </a:lnTo>
                  <a:lnTo>
                    <a:pt x="714" y="46"/>
                  </a:lnTo>
                  <a:lnTo>
                    <a:pt x="652" y="50"/>
                  </a:lnTo>
                  <a:lnTo>
                    <a:pt x="580" y="54"/>
                  </a:lnTo>
                  <a:lnTo>
                    <a:pt x="502" y="54"/>
                  </a:lnTo>
                  <a:lnTo>
                    <a:pt x="4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13"/>
            <p:cNvSpPr>
              <a:spLocks/>
            </p:cNvSpPr>
            <p:nvPr/>
          </p:nvSpPr>
          <p:spPr bwMode="auto">
            <a:xfrm>
              <a:off x="5438775" y="6664325"/>
              <a:ext cx="1346200" cy="88900"/>
            </a:xfrm>
            <a:custGeom>
              <a:avLst/>
              <a:gdLst>
                <a:gd name="T0" fmla="*/ 422 w 848"/>
                <a:gd name="T1" fmla="*/ 0 h 56"/>
                <a:gd name="T2" fmla="*/ 422 w 848"/>
                <a:gd name="T3" fmla="*/ 0 h 56"/>
                <a:gd name="T4" fmla="*/ 258 w 848"/>
                <a:gd name="T5" fmla="*/ 2 h 56"/>
                <a:gd name="T6" fmla="*/ 186 w 848"/>
                <a:gd name="T7" fmla="*/ 4 h 56"/>
                <a:gd name="T8" fmla="*/ 124 w 848"/>
                <a:gd name="T9" fmla="*/ 8 h 56"/>
                <a:gd name="T10" fmla="*/ 72 w 848"/>
                <a:gd name="T11" fmla="*/ 12 h 56"/>
                <a:gd name="T12" fmla="*/ 34 w 848"/>
                <a:gd name="T13" fmla="*/ 16 h 56"/>
                <a:gd name="T14" fmla="*/ 10 w 848"/>
                <a:gd name="T15" fmla="*/ 22 h 56"/>
                <a:gd name="T16" fmla="*/ 2 w 848"/>
                <a:gd name="T17" fmla="*/ 24 h 56"/>
                <a:gd name="T18" fmla="*/ 0 w 848"/>
                <a:gd name="T19" fmla="*/ 28 h 56"/>
                <a:gd name="T20" fmla="*/ 0 w 848"/>
                <a:gd name="T21" fmla="*/ 28 h 56"/>
                <a:gd name="T22" fmla="*/ 2 w 848"/>
                <a:gd name="T23" fmla="*/ 30 h 56"/>
                <a:gd name="T24" fmla="*/ 10 w 848"/>
                <a:gd name="T25" fmla="*/ 32 h 56"/>
                <a:gd name="T26" fmla="*/ 34 w 848"/>
                <a:gd name="T27" fmla="*/ 38 h 56"/>
                <a:gd name="T28" fmla="*/ 72 w 848"/>
                <a:gd name="T29" fmla="*/ 42 h 56"/>
                <a:gd name="T30" fmla="*/ 124 w 848"/>
                <a:gd name="T31" fmla="*/ 48 h 56"/>
                <a:gd name="T32" fmla="*/ 186 w 848"/>
                <a:gd name="T33" fmla="*/ 50 h 56"/>
                <a:gd name="T34" fmla="*/ 258 w 848"/>
                <a:gd name="T35" fmla="*/ 54 h 56"/>
                <a:gd name="T36" fmla="*/ 336 w 848"/>
                <a:gd name="T37" fmla="*/ 56 h 56"/>
                <a:gd name="T38" fmla="*/ 422 w 848"/>
                <a:gd name="T39" fmla="*/ 56 h 56"/>
                <a:gd name="T40" fmla="*/ 422 w 848"/>
                <a:gd name="T41" fmla="*/ 56 h 56"/>
                <a:gd name="T42" fmla="*/ 508 w 848"/>
                <a:gd name="T43" fmla="*/ 56 h 56"/>
                <a:gd name="T44" fmla="*/ 588 w 848"/>
                <a:gd name="T45" fmla="*/ 54 h 56"/>
                <a:gd name="T46" fmla="*/ 662 w 848"/>
                <a:gd name="T47" fmla="*/ 50 h 56"/>
                <a:gd name="T48" fmla="*/ 724 w 848"/>
                <a:gd name="T49" fmla="*/ 48 h 56"/>
                <a:gd name="T50" fmla="*/ 776 w 848"/>
                <a:gd name="T51" fmla="*/ 42 h 56"/>
                <a:gd name="T52" fmla="*/ 814 w 848"/>
                <a:gd name="T53" fmla="*/ 38 h 56"/>
                <a:gd name="T54" fmla="*/ 840 w 848"/>
                <a:gd name="T55" fmla="*/ 32 h 56"/>
                <a:gd name="T56" fmla="*/ 846 w 848"/>
                <a:gd name="T57" fmla="*/ 30 h 56"/>
                <a:gd name="T58" fmla="*/ 848 w 848"/>
                <a:gd name="T59" fmla="*/ 28 h 56"/>
                <a:gd name="T60" fmla="*/ 848 w 848"/>
                <a:gd name="T61" fmla="*/ 28 h 56"/>
                <a:gd name="T62" fmla="*/ 846 w 848"/>
                <a:gd name="T63" fmla="*/ 24 h 56"/>
                <a:gd name="T64" fmla="*/ 840 w 848"/>
                <a:gd name="T65" fmla="*/ 22 h 56"/>
                <a:gd name="T66" fmla="*/ 814 w 848"/>
                <a:gd name="T67" fmla="*/ 16 h 56"/>
                <a:gd name="T68" fmla="*/ 776 w 848"/>
                <a:gd name="T69" fmla="*/ 12 h 56"/>
                <a:gd name="T70" fmla="*/ 724 w 848"/>
                <a:gd name="T71" fmla="*/ 8 h 56"/>
                <a:gd name="T72" fmla="*/ 662 w 848"/>
                <a:gd name="T73" fmla="*/ 4 h 56"/>
                <a:gd name="T74" fmla="*/ 588 w 848"/>
                <a:gd name="T75" fmla="*/ 2 h 56"/>
                <a:gd name="T76" fmla="*/ 422 w 848"/>
                <a:gd name="T7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8" h="56">
                  <a:moveTo>
                    <a:pt x="422" y="0"/>
                  </a:moveTo>
                  <a:lnTo>
                    <a:pt x="422" y="0"/>
                  </a:lnTo>
                  <a:lnTo>
                    <a:pt x="258" y="2"/>
                  </a:lnTo>
                  <a:lnTo>
                    <a:pt x="186" y="4"/>
                  </a:lnTo>
                  <a:lnTo>
                    <a:pt x="124" y="8"/>
                  </a:lnTo>
                  <a:lnTo>
                    <a:pt x="72" y="12"/>
                  </a:lnTo>
                  <a:lnTo>
                    <a:pt x="34" y="16"/>
                  </a:lnTo>
                  <a:lnTo>
                    <a:pt x="10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10" y="32"/>
                  </a:lnTo>
                  <a:lnTo>
                    <a:pt x="34" y="38"/>
                  </a:lnTo>
                  <a:lnTo>
                    <a:pt x="72" y="42"/>
                  </a:lnTo>
                  <a:lnTo>
                    <a:pt x="124" y="48"/>
                  </a:lnTo>
                  <a:lnTo>
                    <a:pt x="186" y="50"/>
                  </a:lnTo>
                  <a:lnTo>
                    <a:pt x="258" y="54"/>
                  </a:lnTo>
                  <a:lnTo>
                    <a:pt x="336" y="56"/>
                  </a:lnTo>
                  <a:lnTo>
                    <a:pt x="422" y="56"/>
                  </a:lnTo>
                  <a:lnTo>
                    <a:pt x="422" y="56"/>
                  </a:lnTo>
                  <a:lnTo>
                    <a:pt x="508" y="56"/>
                  </a:lnTo>
                  <a:lnTo>
                    <a:pt x="588" y="54"/>
                  </a:lnTo>
                  <a:lnTo>
                    <a:pt x="662" y="50"/>
                  </a:lnTo>
                  <a:lnTo>
                    <a:pt x="724" y="48"/>
                  </a:lnTo>
                  <a:lnTo>
                    <a:pt x="776" y="42"/>
                  </a:lnTo>
                  <a:lnTo>
                    <a:pt x="814" y="38"/>
                  </a:lnTo>
                  <a:lnTo>
                    <a:pt x="840" y="32"/>
                  </a:lnTo>
                  <a:lnTo>
                    <a:pt x="846" y="30"/>
                  </a:lnTo>
                  <a:lnTo>
                    <a:pt x="848" y="28"/>
                  </a:lnTo>
                  <a:lnTo>
                    <a:pt x="848" y="28"/>
                  </a:lnTo>
                  <a:lnTo>
                    <a:pt x="846" y="24"/>
                  </a:lnTo>
                  <a:lnTo>
                    <a:pt x="840" y="22"/>
                  </a:lnTo>
                  <a:lnTo>
                    <a:pt x="814" y="16"/>
                  </a:lnTo>
                  <a:lnTo>
                    <a:pt x="776" y="12"/>
                  </a:lnTo>
                  <a:lnTo>
                    <a:pt x="724" y="8"/>
                  </a:lnTo>
                  <a:lnTo>
                    <a:pt x="662" y="4"/>
                  </a:lnTo>
                  <a:lnTo>
                    <a:pt x="588" y="2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14"/>
            <p:cNvSpPr>
              <a:spLocks noEditPoints="1"/>
            </p:cNvSpPr>
            <p:nvPr/>
          </p:nvSpPr>
          <p:spPr bwMode="auto">
            <a:xfrm>
              <a:off x="5448300" y="6664325"/>
              <a:ext cx="1330325" cy="88900"/>
            </a:xfrm>
            <a:custGeom>
              <a:avLst/>
              <a:gdLst>
                <a:gd name="T0" fmla="*/ 416 w 838"/>
                <a:gd name="T1" fmla="*/ 56 h 56"/>
                <a:gd name="T2" fmla="*/ 256 w 838"/>
                <a:gd name="T3" fmla="*/ 52 h 56"/>
                <a:gd name="T4" fmla="*/ 124 w 838"/>
                <a:gd name="T5" fmla="*/ 46 h 56"/>
                <a:gd name="T6" fmla="*/ 38 w 838"/>
                <a:gd name="T7" fmla="*/ 38 h 56"/>
                <a:gd name="T8" fmla="*/ 8 w 838"/>
                <a:gd name="T9" fmla="*/ 30 h 56"/>
                <a:gd name="T10" fmla="*/ 6 w 838"/>
                <a:gd name="T11" fmla="*/ 28 h 56"/>
                <a:gd name="T12" fmla="*/ 14 w 838"/>
                <a:gd name="T13" fmla="*/ 22 h 56"/>
                <a:gd name="T14" fmla="*/ 74 w 838"/>
                <a:gd name="T15" fmla="*/ 12 h 56"/>
                <a:gd name="T16" fmla="*/ 186 w 838"/>
                <a:gd name="T17" fmla="*/ 4 h 56"/>
                <a:gd name="T18" fmla="*/ 416 w 838"/>
                <a:gd name="T19" fmla="*/ 0 h 56"/>
                <a:gd name="T20" fmla="*/ 578 w 838"/>
                <a:gd name="T21" fmla="*/ 2 h 56"/>
                <a:gd name="T22" fmla="*/ 710 w 838"/>
                <a:gd name="T23" fmla="*/ 8 h 56"/>
                <a:gd name="T24" fmla="*/ 800 w 838"/>
                <a:gd name="T25" fmla="*/ 16 h 56"/>
                <a:gd name="T26" fmla="*/ 830 w 838"/>
                <a:gd name="T27" fmla="*/ 24 h 56"/>
                <a:gd name="T28" fmla="*/ 832 w 838"/>
                <a:gd name="T29" fmla="*/ 28 h 56"/>
                <a:gd name="T30" fmla="*/ 824 w 838"/>
                <a:gd name="T31" fmla="*/ 32 h 56"/>
                <a:gd name="T32" fmla="*/ 762 w 838"/>
                <a:gd name="T33" fmla="*/ 42 h 56"/>
                <a:gd name="T34" fmla="*/ 650 w 838"/>
                <a:gd name="T35" fmla="*/ 50 h 56"/>
                <a:gd name="T36" fmla="*/ 500 w 838"/>
                <a:gd name="T37" fmla="*/ 54 h 56"/>
                <a:gd name="T38" fmla="*/ 416 w 838"/>
                <a:gd name="T39" fmla="*/ 0 h 56"/>
                <a:gd name="T40" fmla="*/ 254 w 838"/>
                <a:gd name="T41" fmla="*/ 2 h 56"/>
                <a:gd name="T42" fmla="*/ 122 w 838"/>
                <a:gd name="T43" fmla="*/ 8 h 56"/>
                <a:gd name="T44" fmla="*/ 32 w 838"/>
                <a:gd name="T45" fmla="*/ 16 h 56"/>
                <a:gd name="T46" fmla="*/ 2 w 838"/>
                <a:gd name="T47" fmla="*/ 24 h 56"/>
                <a:gd name="T48" fmla="*/ 0 w 838"/>
                <a:gd name="T49" fmla="*/ 28 h 56"/>
                <a:gd name="T50" fmla="*/ 8 w 838"/>
                <a:gd name="T51" fmla="*/ 32 h 56"/>
                <a:gd name="T52" fmla="*/ 70 w 838"/>
                <a:gd name="T53" fmla="*/ 42 h 56"/>
                <a:gd name="T54" fmla="*/ 182 w 838"/>
                <a:gd name="T55" fmla="*/ 50 h 56"/>
                <a:gd name="T56" fmla="*/ 332 w 838"/>
                <a:gd name="T57" fmla="*/ 54 h 56"/>
                <a:gd name="T58" fmla="*/ 416 w 838"/>
                <a:gd name="T59" fmla="*/ 56 h 56"/>
                <a:gd name="T60" fmla="*/ 580 w 838"/>
                <a:gd name="T61" fmla="*/ 54 h 56"/>
                <a:gd name="T62" fmla="*/ 714 w 838"/>
                <a:gd name="T63" fmla="*/ 46 h 56"/>
                <a:gd name="T64" fmla="*/ 804 w 838"/>
                <a:gd name="T65" fmla="*/ 38 h 56"/>
                <a:gd name="T66" fmla="*/ 834 w 838"/>
                <a:gd name="T67" fmla="*/ 30 h 56"/>
                <a:gd name="T68" fmla="*/ 838 w 838"/>
                <a:gd name="T69" fmla="*/ 28 h 56"/>
                <a:gd name="T70" fmla="*/ 828 w 838"/>
                <a:gd name="T71" fmla="*/ 22 h 56"/>
                <a:gd name="T72" fmla="*/ 766 w 838"/>
                <a:gd name="T73" fmla="*/ 12 h 56"/>
                <a:gd name="T74" fmla="*/ 652 w 838"/>
                <a:gd name="T75" fmla="*/ 4 h 56"/>
                <a:gd name="T76" fmla="*/ 416 w 838"/>
                <a:gd name="T7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8" h="56">
                  <a:moveTo>
                    <a:pt x="416" y="56"/>
                  </a:moveTo>
                  <a:lnTo>
                    <a:pt x="416" y="56"/>
                  </a:lnTo>
                  <a:lnTo>
                    <a:pt x="332" y="54"/>
                  </a:lnTo>
                  <a:lnTo>
                    <a:pt x="256" y="52"/>
                  </a:lnTo>
                  <a:lnTo>
                    <a:pt x="186" y="50"/>
                  </a:lnTo>
                  <a:lnTo>
                    <a:pt x="124" y="46"/>
                  </a:lnTo>
                  <a:lnTo>
                    <a:pt x="74" y="42"/>
                  </a:lnTo>
                  <a:lnTo>
                    <a:pt x="38" y="38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38" y="16"/>
                  </a:lnTo>
                  <a:lnTo>
                    <a:pt x="74" y="12"/>
                  </a:lnTo>
                  <a:lnTo>
                    <a:pt x="124" y="8"/>
                  </a:lnTo>
                  <a:lnTo>
                    <a:pt x="186" y="4"/>
                  </a:lnTo>
                  <a:lnTo>
                    <a:pt x="256" y="2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578" y="2"/>
                  </a:lnTo>
                  <a:lnTo>
                    <a:pt x="650" y="4"/>
                  </a:lnTo>
                  <a:lnTo>
                    <a:pt x="710" y="8"/>
                  </a:lnTo>
                  <a:lnTo>
                    <a:pt x="762" y="12"/>
                  </a:lnTo>
                  <a:lnTo>
                    <a:pt x="800" y="16"/>
                  </a:lnTo>
                  <a:lnTo>
                    <a:pt x="824" y="22"/>
                  </a:lnTo>
                  <a:lnTo>
                    <a:pt x="830" y="24"/>
                  </a:lnTo>
                  <a:lnTo>
                    <a:pt x="832" y="28"/>
                  </a:lnTo>
                  <a:lnTo>
                    <a:pt x="832" y="28"/>
                  </a:lnTo>
                  <a:lnTo>
                    <a:pt x="830" y="30"/>
                  </a:lnTo>
                  <a:lnTo>
                    <a:pt x="824" y="32"/>
                  </a:lnTo>
                  <a:lnTo>
                    <a:pt x="800" y="38"/>
                  </a:lnTo>
                  <a:lnTo>
                    <a:pt x="762" y="42"/>
                  </a:lnTo>
                  <a:lnTo>
                    <a:pt x="710" y="46"/>
                  </a:lnTo>
                  <a:lnTo>
                    <a:pt x="650" y="50"/>
                  </a:lnTo>
                  <a:lnTo>
                    <a:pt x="578" y="52"/>
                  </a:lnTo>
                  <a:lnTo>
                    <a:pt x="500" y="54"/>
                  </a:lnTo>
                  <a:lnTo>
                    <a:pt x="416" y="56"/>
                  </a:lnTo>
                  <a:close/>
                  <a:moveTo>
                    <a:pt x="416" y="0"/>
                  </a:moveTo>
                  <a:lnTo>
                    <a:pt x="416" y="0"/>
                  </a:lnTo>
                  <a:lnTo>
                    <a:pt x="254" y="2"/>
                  </a:lnTo>
                  <a:lnTo>
                    <a:pt x="182" y="4"/>
                  </a:lnTo>
                  <a:lnTo>
                    <a:pt x="122" y="8"/>
                  </a:lnTo>
                  <a:lnTo>
                    <a:pt x="70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70" y="42"/>
                  </a:lnTo>
                  <a:lnTo>
                    <a:pt x="122" y="46"/>
                  </a:lnTo>
                  <a:lnTo>
                    <a:pt x="182" y="50"/>
                  </a:lnTo>
                  <a:lnTo>
                    <a:pt x="254" y="54"/>
                  </a:lnTo>
                  <a:lnTo>
                    <a:pt x="332" y="54"/>
                  </a:lnTo>
                  <a:lnTo>
                    <a:pt x="416" y="56"/>
                  </a:lnTo>
                  <a:lnTo>
                    <a:pt x="416" y="56"/>
                  </a:lnTo>
                  <a:lnTo>
                    <a:pt x="502" y="54"/>
                  </a:lnTo>
                  <a:lnTo>
                    <a:pt x="580" y="54"/>
                  </a:lnTo>
                  <a:lnTo>
                    <a:pt x="652" y="50"/>
                  </a:lnTo>
                  <a:lnTo>
                    <a:pt x="714" y="46"/>
                  </a:lnTo>
                  <a:lnTo>
                    <a:pt x="766" y="42"/>
                  </a:lnTo>
                  <a:lnTo>
                    <a:pt x="804" y="38"/>
                  </a:lnTo>
                  <a:lnTo>
                    <a:pt x="828" y="32"/>
                  </a:lnTo>
                  <a:lnTo>
                    <a:pt x="834" y="30"/>
                  </a:lnTo>
                  <a:lnTo>
                    <a:pt x="838" y="28"/>
                  </a:lnTo>
                  <a:lnTo>
                    <a:pt x="838" y="28"/>
                  </a:lnTo>
                  <a:lnTo>
                    <a:pt x="834" y="24"/>
                  </a:lnTo>
                  <a:lnTo>
                    <a:pt x="828" y="22"/>
                  </a:lnTo>
                  <a:lnTo>
                    <a:pt x="804" y="16"/>
                  </a:lnTo>
                  <a:lnTo>
                    <a:pt x="766" y="12"/>
                  </a:lnTo>
                  <a:lnTo>
                    <a:pt x="714" y="8"/>
                  </a:lnTo>
                  <a:lnTo>
                    <a:pt x="652" y="4"/>
                  </a:lnTo>
                  <a:lnTo>
                    <a:pt x="580" y="2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91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15"/>
            <p:cNvSpPr>
              <a:spLocks/>
            </p:cNvSpPr>
            <p:nvPr/>
          </p:nvSpPr>
          <p:spPr bwMode="auto">
            <a:xfrm>
              <a:off x="5457825" y="6664325"/>
              <a:ext cx="1311275" cy="88900"/>
            </a:xfrm>
            <a:custGeom>
              <a:avLst/>
              <a:gdLst>
                <a:gd name="T0" fmla="*/ 410 w 826"/>
                <a:gd name="T1" fmla="*/ 56 h 56"/>
                <a:gd name="T2" fmla="*/ 410 w 826"/>
                <a:gd name="T3" fmla="*/ 56 h 56"/>
                <a:gd name="T4" fmla="*/ 326 w 826"/>
                <a:gd name="T5" fmla="*/ 54 h 56"/>
                <a:gd name="T6" fmla="*/ 250 w 826"/>
                <a:gd name="T7" fmla="*/ 52 h 56"/>
                <a:gd name="T8" fmla="*/ 180 w 826"/>
                <a:gd name="T9" fmla="*/ 50 h 56"/>
                <a:gd name="T10" fmla="*/ 118 w 826"/>
                <a:gd name="T11" fmla="*/ 46 h 56"/>
                <a:gd name="T12" fmla="*/ 68 w 826"/>
                <a:gd name="T13" fmla="*/ 42 h 56"/>
                <a:gd name="T14" fmla="*/ 32 w 826"/>
                <a:gd name="T15" fmla="*/ 38 h 56"/>
                <a:gd name="T16" fmla="*/ 8 w 826"/>
                <a:gd name="T17" fmla="*/ 32 h 56"/>
                <a:gd name="T18" fmla="*/ 2 w 826"/>
                <a:gd name="T19" fmla="*/ 30 h 56"/>
                <a:gd name="T20" fmla="*/ 0 w 826"/>
                <a:gd name="T21" fmla="*/ 28 h 56"/>
                <a:gd name="T22" fmla="*/ 0 w 826"/>
                <a:gd name="T23" fmla="*/ 28 h 56"/>
                <a:gd name="T24" fmla="*/ 2 w 826"/>
                <a:gd name="T25" fmla="*/ 24 h 56"/>
                <a:gd name="T26" fmla="*/ 8 w 826"/>
                <a:gd name="T27" fmla="*/ 22 h 56"/>
                <a:gd name="T28" fmla="*/ 32 w 826"/>
                <a:gd name="T29" fmla="*/ 16 h 56"/>
                <a:gd name="T30" fmla="*/ 68 w 826"/>
                <a:gd name="T31" fmla="*/ 12 h 56"/>
                <a:gd name="T32" fmla="*/ 118 w 826"/>
                <a:gd name="T33" fmla="*/ 8 h 56"/>
                <a:gd name="T34" fmla="*/ 180 w 826"/>
                <a:gd name="T35" fmla="*/ 4 h 56"/>
                <a:gd name="T36" fmla="*/ 250 w 826"/>
                <a:gd name="T37" fmla="*/ 2 h 56"/>
                <a:gd name="T38" fmla="*/ 410 w 826"/>
                <a:gd name="T39" fmla="*/ 0 h 56"/>
                <a:gd name="T40" fmla="*/ 410 w 826"/>
                <a:gd name="T41" fmla="*/ 0 h 56"/>
                <a:gd name="T42" fmla="*/ 572 w 826"/>
                <a:gd name="T43" fmla="*/ 2 h 56"/>
                <a:gd name="T44" fmla="*/ 644 w 826"/>
                <a:gd name="T45" fmla="*/ 4 h 56"/>
                <a:gd name="T46" fmla="*/ 704 w 826"/>
                <a:gd name="T47" fmla="*/ 8 h 56"/>
                <a:gd name="T48" fmla="*/ 756 w 826"/>
                <a:gd name="T49" fmla="*/ 12 h 56"/>
                <a:gd name="T50" fmla="*/ 794 w 826"/>
                <a:gd name="T51" fmla="*/ 16 h 56"/>
                <a:gd name="T52" fmla="*/ 818 w 826"/>
                <a:gd name="T53" fmla="*/ 22 h 56"/>
                <a:gd name="T54" fmla="*/ 824 w 826"/>
                <a:gd name="T55" fmla="*/ 24 h 56"/>
                <a:gd name="T56" fmla="*/ 826 w 826"/>
                <a:gd name="T57" fmla="*/ 28 h 56"/>
                <a:gd name="T58" fmla="*/ 826 w 826"/>
                <a:gd name="T59" fmla="*/ 28 h 56"/>
                <a:gd name="T60" fmla="*/ 824 w 826"/>
                <a:gd name="T61" fmla="*/ 30 h 56"/>
                <a:gd name="T62" fmla="*/ 818 w 826"/>
                <a:gd name="T63" fmla="*/ 32 h 56"/>
                <a:gd name="T64" fmla="*/ 794 w 826"/>
                <a:gd name="T65" fmla="*/ 38 h 56"/>
                <a:gd name="T66" fmla="*/ 756 w 826"/>
                <a:gd name="T67" fmla="*/ 42 h 56"/>
                <a:gd name="T68" fmla="*/ 704 w 826"/>
                <a:gd name="T69" fmla="*/ 46 h 56"/>
                <a:gd name="T70" fmla="*/ 644 w 826"/>
                <a:gd name="T71" fmla="*/ 50 h 56"/>
                <a:gd name="T72" fmla="*/ 572 w 826"/>
                <a:gd name="T73" fmla="*/ 52 h 56"/>
                <a:gd name="T74" fmla="*/ 494 w 826"/>
                <a:gd name="T75" fmla="*/ 54 h 56"/>
                <a:gd name="T76" fmla="*/ 410 w 826"/>
                <a:gd name="T7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6" h="56">
                  <a:moveTo>
                    <a:pt x="410" y="56"/>
                  </a:moveTo>
                  <a:lnTo>
                    <a:pt x="410" y="56"/>
                  </a:lnTo>
                  <a:lnTo>
                    <a:pt x="326" y="54"/>
                  </a:lnTo>
                  <a:lnTo>
                    <a:pt x="250" y="52"/>
                  </a:lnTo>
                  <a:lnTo>
                    <a:pt x="180" y="50"/>
                  </a:lnTo>
                  <a:lnTo>
                    <a:pt x="118" y="46"/>
                  </a:lnTo>
                  <a:lnTo>
                    <a:pt x="68" y="42"/>
                  </a:lnTo>
                  <a:lnTo>
                    <a:pt x="32" y="3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32" y="16"/>
                  </a:lnTo>
                  <a:lnTo>
                    <a:pt x="68" y="12"/>
                  </a:lnTo>
                  <a:lnTo>
                    <a:pt x="118" y="8"/>
                  </a:lnTo>
                  <a:lnTo>
                    <a:pt x="180" y="4"/>
                  </a:lnTo>
                  <a:lnTo>
                    <a:pt x="250" y="2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572" y="2"/>
                  </a:lnTo>
                  <a:lnTo>
                    <a:pt x="644" y="4"/>
                  </a:lnTo>
                  <a:lnTo>
                    <a:pt x="704" y="8"/>
                  </a:lnTo>
                  <a:lnTo>
                    <a:pt x="756" y="12"/>
                  </a:lnTo>
                  <a:lnTo>
                    <a:pt x="794" y="16"/>
                  </a:lnTo>
                  <a:lnTo>
                    <a:pt x="818" y="22"/>
                  </a:lnTo>
                  <a:lnTo>
                    <a:pt x="824" y="24"/>
                  </a:lnTo>
                  <a:lnTo>
                    <a:pt x="826" y="28"/>
                  </a:lnTo>
                  <a:lnTo>
                    <a:pt x="826" y="28"/>
                  </a:lnTo>
                  <a:lnTo>
                    <a:pt x="824" y="30"/>
                  </a:lnTo>
                  <a:lnTo>
                    <a:pt x="818" y="32"/>
                  </a:lnTo>
                  <a:lnTo>
                    <a:pt x="794" y="38"/>
                  </a:lnTo>
                  <a:lnTo>
                    <a:pt x="756" y="42"/>
                  </a:lnTo>
                  <a:lnTo>
                    <a:pt x="704" y="46"/>
                  </a:lnTo>
                  <a:lnTo>
                    <a:pt x="644" y="50"/>
                  </a:lnTo>
                  <a:lnTo>
                    <a:pt x="572" y="52"/>
                  </a:lnTo>
                  <a:lnTo>
                    <a:pt x="494" y="54"/>
                  </a:lnTo>
                  <a:lnTo>
                    <a:pt x="410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16"/>
            <p:cNvSpPr>
              <a:spLocks/>
            </p:cNvSpPr>
            <p:nvPr/>
          </p:nvSpPr>
          <p:spPr bwMode="auto">
            <a:xfrm>
              <a:off x="5448300" y="6664325"/>
              <a:ext cx="1330325" cy="88900"/>
            </a:xfrm>
            <a:custGeom>
              <a:avLst/>
              <a:gdLst>
                <a:gd name="T0" fmla="*/ 416 w 838"/>
                <a:gd name="T1" fmla="*/ 0 h 56"/>
                <a:gd name="T2" fmla="*/ 416 w 838"/>
                <a:gd name="T3" fmla="*/ 0 h 56"/>
                <a:gd name="T4" fmla="*/ 254 w 838"/>
                <a:gd name="T5" fmla="*/ 2 h 56"/>
                <a:gd name="T6" fmla="*/ 182 w 838"/>
                <a:gd name="T7" fmla="*/ 4 h 56"/>
                <a:gd name="T8" fmla="*/ 122 w 838"/>
                <a:gd name="T9" fmla="*/ 8 h 56"/>
                <a:gd name="T10" fmla="*/ 70 w 838"/>
                <a:gd name="T11" fmla="*/ 12 h 56"/>
                <a:gd name="T12" fmla="*/ 32 w 838"/>
                <a:gd name="T13" fmla="*/ 16 h 56"/>
                <a:gd name="T14" fmla="*/ 8 w 838"/>
                <a:gd name="T15" fmla="*/ 22 h 56"/>
                <a:gd name="T16" fmla="*/ 2 w 838"/>
                <a:gd name="T17" fmla="*/ 24 h 56"/>
                <a:gd name="T18" fmla="*/ 0 w 838"/>
                <a:gd name="T19" fmla="*/ 28 h 56"/>
                <a:gd name="T20" fmla="*/ 0 w 838"/>
                <a:gd name="T21" fmla="*/ 28 h 56"/>
                <a:gd name="T22" fmla="*/ 2 w 838"/>
                <a:gd name="T23" fmla="*/ 30 h 56"/>
                <a:gd name="T24" fmla="*/ 8 w 838"/>
                <a:gd name="T25" fmla="*/ 32 h 56"/>
                <a:gd name="T26" fmla="*/ 32 w 838"/>
                <a:gd name="T27" fmla="*/ 38 h 56"/>
                <a:gd name="T28" fmla="*/ 70 w 838"/>
                <a:gd name="T29" fmla="*/ 42 h 56"/>
                <a:gd name="T30" fmla="*/ 122 w 838"/>
                <a:gd name="T31" fmla="*/ 46 h 56"/>
                <a:gd name="T32" fmla="*/ 182 w 838"/>
                <a:gd name="T33" fmla="*/ 50 h 56"/>
                <a:gd name="T34" fmla="*/ 254 w 838"/>
                <a:gd name="T35" fmla="*/ 54 h 56"/>
                <a:gd name="T36" fmla="*/ 332 w 838"/>
                <a:gd name="T37" fmla="*/ 54 h 56"/>
                <a:gd name="T38" fmla="*/ 416 w 838"/>
                <a:gd name="T39" fmla="*/ 56 h 56"/>
                <a:gd name="T40" fmla="*/ 416 w 838"/>
                <a:gd name="T41" fmla="*/ 56 h 56"/>
                <a:gd name="T42" fmla="*/ 502 w 838"/>
                <a:gd name="T43" fmla="*/ 54 h 56"/>
                <a:gd name="T44" fmla="*/ 580 w 838"/>
                <a:gd name="T45" fmla="*/ 54 h 56"/>
                <a:gd name="T46" fmla="*/ 652 w 838"/>
                <a:gd name="T47" fmla="*/ 50 h 56"/>
                <a:gd name="T48" fmla="*/ 714 w 838"/>
                <a:gd name="T49" fmla="*/ 46 h 56"/>
                <a:gd name="T50" fmla="*/ 766 w 838"/>
                <a:gd name="T51" fmla="*/ 42 h 56"/>
                <a:gd name="T52" fmla="*/ 804 w 838"/>
                <a:gd name="T53" fmla="*/ 38 h 56"/>
                <a:gd name="T54" fmla="*/ 828 w 838"/>
                <a:gd name="T55" fmla="*/ 32 h 56"/>
                <a:gd name="T56" fmla="*/ 834 w 838"/>
                <a:gd name="T57" fmla="*/ 30 h 56"/>
                <a:gd name="T58" fmla="*/ 838 w 838"/>
                <a:gd name="T59" fmla="*/ 28 h 56"/>
                <a:gd name="T60" fmla="*/ 838 w 838"/>
                <a:gd name="T61" fmla="*/ 28 h 56"/>
                <a:gd name="T62" fmla="*/ 834 w 838"/>
                <a:gd name="T63" fmla="*/ 24 h 56"/>
                <a:gd name="T64" fmla="*/ 828 w 838"/>
                <a:gd name="T65" fmla="*/ 22 h 56"/>
                <a:gd name="T66" fmla="*/ 804 w 838"/>
                <a:gd name="T67" fmla="*/ 16 h 56"/>
                <a:gd name="T68" fmla="*/ 766 w 838"/>
                <a:gd name="T69" fmla="*/ 12 h 56"/>
                <a:gd name="T70" fmla="*/ 714 w 838"/>
                <a:gd name="T71" fmla="*/ 8 h 56"/>
                <a:gd name="T72" fmla="*/ 652 w 838"/>
                <a:gd name="T73" fmla="*/ 4 h 56"/>
                <a:gd name="T74" fmla="*/ 580 w 838"/>
                <a:gd name="T75" fmla="*/ 2 h 56"/>
                <a:gd name="T76" fmla="*/ 416 w 838"/>
                <a:gd name="T7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8" h="56">
                  <a:moveTo>
                    <a:pt x="416" y="0"/>
                  </a:moveTo>
                  <a:lnTo>
                    <a:pt x="416" y="0"/>
                  </a:lnTo>
                  <a:lnTo>
                    <a:pt x="254" y="2"/>
                  </a:lnTo>
                  <a:lnTo>
                    <a:pt x="182" y="4"/>
                  </a:lnTo>
                  <a:lnTo>
                    <a:pt x="122" y="8"/>
                  </a:lnTo>
                  <a:lnTo>
                    <a:pt x="70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70" y="42"/>
                  </a:lnTo>
                  <a:lnTo>
                    <a:pt x="122" y="46"/>
                  </a:lnTo>
                  <a:lnTo>
                    <a:pt x="182" y="50"/>
                  </a:lnTo>
                  <a:lnTo>
                    <a:pt x="254" y="54"/>
                  </a:lnTo>
                  <a:lnTo>
                    <a:pt x="332" y="54"/>
                  </a:lnTo>
                  <a:lnTo>
                    <a:pt x="416" y="56"/>
                  </a:lnTo>
                  <a:lnTo>
                    <a:pt x="416" y="56"/>
                  </a:lnTo>
                  <a:lnTo>
                    <a:pt x="502" y="54"/>
                  </a:lnTo>
                  <a:lnTo>
                    <a:pt x="580" y="54"/>
                  </a:lnTo>
                  <a:lnTo>
                    <a:pt x="652" y="50"/>
                  </a:lnTo>
                  <a:lnTo>
                    <a:pt x="714" y="46"/>
                  </a:lnTo>
                  <a:lnTo>
                    <a:pt x="766" y="42"/>
                  </a:lnTo>
                  <a:lnTo>
                    <a:pt x="804" y="38"/>
                  </a:lnTo>
                  <a:lnTo>
                    <a:pt x="828" y="32"/>
                  </a:lnTo>
                  <a:lnTo>
                    <a:pt x="834" y="30"/>
                  </a:lnTo>
                  <a:lnTo>
                    <a:pt x="838" y="28"/>
                  </a:lnTo>
                  <a:lnTo>
                    <a:pt x="838" y="28"/>
                  </a:lnTo>
                  <a:lnTo>
                    <a:pt x="834" y="24"/>
                  </a:lnTo>
                  <a:lnTo>
                    <a:pt x="828" y="22"/>
                  </a:lnTo>
                  <a:lnTo>
                    <a:pt x="804" y="16"/>
                  </a:lnTo>
                  <a:lnTo>
                    <a:pt x="766" y="12"/>
                  </a:lnTo>
                  <a:lnTo>
                    <a:pt x="714" y="8"/>
                  </a:lnTo>
                  <a:lnTo>
                    <a:pt x="652" y="4"/>
                  </a:lnTo>
                  <a:lnTo>
                    <a:pt x="580" y="2"/>
                  </a:lnTo>
                  <a:lnTo>
                    <a:pt x="4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17"/>
            <p:cNvSpPr>
              <a:spLocks noEditPoints="1"/>
            </p:cNvSpPr>
            <p:nvPr/>
          </p:nvSpPr>
          <p:spPr bwMode="auto">
            <a:xfrm>
              <a:off x="5457825" y="6664325"/>
              <a:ext cx="1311275" cy="88900"/>
            </a:xfrm>
            <a:custGeom>
              <a:avLst/>
              <a:gdLst>
                <a:gd name="T0" fmla="*/ 410 w 826"/>
                <a:gd name="T1" fmla="*/ 54 h 56"/>
                <a:gd name="T2" fmla="*/ 252 w 826"/>
                <a:gd name="T3" fmla="*/ 52 h 56"/>
                <a:gd name="T4" fmla="*/ 122 w 826"/>
                <a:gd name="T5" fmla="*/ 46 h 56"/>
                <a:gd name="T6" fmla="*/ 36 w 826"/>
                <a:gd name="T7" fmla="*/ 38 h 56"/>
                <a:gd name="T8" fmla="*/ 6 w 826"/>
                <a:gd name="T9" fmla="*/ 30 h 56"/>
                <a:gd name="T10" fmla="*/ 4 w 826"/>
                <a:gd name="T11" fmla="*/ 28 h 56"/>
                <a:gd name="T12" fmla="*/ 12 w 826"/>
                <a:gd name="T13" fmla="*/ 22 h 56"/>
                <a:gd name="T14" fmla="*/ 72 w 826"/>
                <a:gd name="T15" fmla="*/ 12 h 56"/>
                <a:gd name="T16" fmla="*/ 182 w 826"/>
                <a:gd name="T17" fmla="*/ 4 h 56"/>
                <a:gd name="T18" fmla="*/ 410 w 826"/>
                <a:gd name="T19" fmla="*/ 0 h 56"/>
                <a:gd name="T20" fmla="*/ 570 w 826"/>
                <a:gd name="T21" fmla="*/ 2 h 56"/>
                <a:gd name="T22" fmla="*/ 702 w 826"/>
                <a:gd name="T23" fmla="*/ 8 h 56"/>
                <a:gd name="T24" fmla="*/ 788 w 826"/>
                <a:gd name="T25" fmla="*/ 16 h 56"/>
                <a:gd name="T26" fmla="*/ 818 w 826"/>
                <a:gd name="T27" fmla="*/ 24 h 56"/>
                <a:gd name="T28" fmla="*/ 820 w 826"/>
                <a:gd name="T29" fmla="*/ 28 h 56"/>
                <a:gd name="T30" fmla="*/ 812 w 826"/>
                <a:gd name="T31" fmla="*/ 32 h 56"/>
                <a:gd name="T32" fmla="*/ 752 w 826"/>
                <a:gd name="T33" fmla="*/ 42 h 56"/>
                <a:gd name="T34" fmla="*/ 640 w 826"/>
                <a:gd name="T35" fmla="*/ 50 h 56"/>
                <a:gd name="T36" fmla="*/ 494 w 826"/>
                <a:gd name="T37" fmla="*/ 54 h 56"/>
                <a:gd name="T38" fmla="*/ 410 w 826"/>
                <a:gd name="T39" fmla="*/ 0 h 56"/>
                <a:gd name="T40" fmla="*/ 250 w 826"/>
                <a:gd name="T41" fmla="*/ 2 h 56"/>
                <a:gd name="T42" fmla="*/ 118 w 826"/>
                <a:gd name="T43" fmla="*/ 8 h 56"/>
                <a:gd name="T44" fmla="*/ 32 w 826"/>
                <a:gd name="T45" fmla="*/ 16 h 56"/>
                <a:gd name="T46" fmla="*/ 2 w 826"/>
                <a:gd name="T47" fmla="*/ 24 h 56"/>
                <a:gd name="T48" fmla="*/ 0 w 826"/>
                <a:gd name="T49" fmla="*/ 28 h 56"/>
                <a:gd name="T50" fmla="*/ 8 w 826"/>
                <a:gd name="T51" fmla="*/ 32 h 56"/>
                <a:gd name="T52" fmla="*/ 68 w 826"/>
                <a:gd name="T53" fmla="*/ 42 h 56"/>
                <a:gd name="T54" fmla="*/ 180 w 826"/>
                <a:gd name="T55" fmla="*/ 50 h 56"/>
                <a:gd name="T56" fmla="*/ 326 w 826"/>
                <a:gd name="T57" fmla="*/ 54 h 56"/>
                <a:gd name="T58" fmla="*/ 410 w 826"/>
                <a:gd name="T59" fmla="*/ 56 h 56"/>
                <a:gd name="T60" fmla="*/ 572 w 826"/>
                <a:gd name="T61" fmla="*/ 52 h 56"/>
                <a:gd name="T62" fmla="*/ 704 w 826"/>
                <a:gd name="T63" fmla="*/ 46 h 56"/>
                <a:gd name="T64" fmla="*/ 794 w 826"/>
                <a:gd name="T65" fmla="*/ 38 h 56"/>
                <a:gd name="T66" fmla="*/ 824 w 826"/>
                <a:gd name="T67" fmla="*/ 30 h 56"/>
                <a:gd name="T68" fmla="*/ 826 w 826"/>
                <a:gd name="T69" fmla="*/ 28 h 56"/>
                <a:gd name="T70" fmla="*/ 818 w 826"/>
                <a:gd name="T71" fmla="*/ 22 h 56"/>
                <a:gd name="T72" fmla="*/ 756 w 826"/>
                <a:gd name="T73" fmla="*/ 12 h 56"/>
                <a:gd name="T74" fmla="*/ 644 w 826"/>
                <a:gd name="T75" fmla="*/ 4 h 56"/>
                <a:gd name="T76" fmla="*/ 410 w 826"/>
                <a:gd name="T7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6" h="56">
                  <a:moveTo>
                    <a:pt x="410" y="54"/>
                  </a:moveTo>
                  <a:lnTo>
                    <a:pt x="410" y="54"/>
                  </a:lnTo>
                  <a:lnTo>
                    <a:pt x="328" y="54"/>
                  </a:lnTo>
                  <a:lnTo>
                    <a:pt x="252" y="52"/>
                  </a:lnTo>
                  <a:lnTo>
                    <a:pt x="182" y="50"/>
                  </a:lnTo>
                  <a:lnTo>
                    <a:pt x="122" y="46"/>
                  </a:lnTo>
                  <a:lnTo>
                    <a:pt x="72" y="42"/>
                  </a:lnTo>
                  <a:lnTo>
                    <a:pt x="36" y="38"/>
                  </a:lnTo>
                  <a:lnTo>
                    <a:pt x="12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12" y="22"/>
                  </a:lnTo>
                  <a:lnTo>
                    <a:pt x="36" y="16"/>
                  </a:lnTo>
                  <a:lnTo>
                    <a:pt x="72" y="12"/>
                  </a:lnTo>
                  <a:lnTo>
                    <a:pt x="122" y="8"/>
                  </a:lnTo>
                  <a:lnTo>
                    <a:pt x="182" y="4"/>
                  </a:lnTo>
                  <a:lnTo>
                    <a:pt x="252" y="2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570" y="2"/>
                  </a:lnTo>
                  <a:lnTo>
                    <a:pt x="640" y="4"/>
                  </a:lnTo>
                  <a:lnTo>
                    <a:pt x="702" y="8"/>
                  </a:lnTo>
                  <a:lnTo>
                    <a:pt x="752" y="12"/>
                  </a:lnTo>
                  <a:lnTo>
                    <a:pt x="788" y="16"/>
                  </a:lnTo>
                  <a:lnTo>
                    <a:pt x="812" y="22"/>
                  </a:lnTo>
                  <a:lnTo>
                    <a:pt x="818" y="24"/>
                  </a:lnTo>
                  <a:lnTo>
                    <a:pt x="820" y="28"/>
                  </a:lnTo>
                  <a:lnTo>
                    <a:pt x="820" y="28"/>
                  </a:lnTo>
                  <a:lnTo>
                    <a:pt x="818" y="30"/>
                  </a:lnTo>
                  <a:lnTo>
                    <a:pt x="812" y="32"/>
                  </a:lnTo>
                  <a:lnTo>
                    <a:pt x="788" y="38"/>
                  </a:lnTo>
                  <a:lnTo>
                    <a:pt x="752" y="42"/>
                  </a:lnTo>
                  <a:lnTo>
                    <a:pt x="702" y="46"/>
                  </a:lnTo>
                  <a:lnTo>
                    <a:pt x="640" y="50"/>
                  </a:lnTo>
                  <a:lnTo>
                    <a:pt x="570" y="52"/>
                  </a:lnTo>
                  <a:lnTo>
                    <a:pt x="494" y="54"/>
                  </a:lnTo>
                  <a:lnTo>
                    <a:pt x="410" y="54"/>
                  </a:lnTo>
                  <a:close/>
                  <a:moveTo>
                    <a:pt x="410" y="0"/>
                  </a:moveTo>
                  <a:lnTo>
                    <a:pt x="410" y="0"/>
                  </a:lnTo>
                  <a:lnTo>
                    <a:pt x="250" y="2"/>
                  </a:lnTo>
                  <a:lnTo>
                    <a:pt x="180" y="4"/>
                  </a:lnTo>
                  <a:lnTo>
                    <a:pt x="118" y="8"/>
                  </a:lnTo>
                  <a:lnTo>
                    <a:pt x="68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68" y="42"/>
                  </a:lnTo>
                  <a:lnTo>
                    <a:pt x="118" y="46"/>
                  </a:lnTo>
                  <a:lnTo>
                    <a:pt x="180" y="50"/>
                  </a:lnTo>
                  <a:lnTo>
                    <a:pt x="250" y="52"/>
                  </a:lnTo>
                  <a:lnTo>
                    <a:pt x="326" y="54"/>
                  </a:lnTo>
                  <a:lnTo>
                    <a:pt x="410" y="56"/>
                  </a:lnTo>
                  <a:lnTo>
                    <a:pt x="410" y="56"/>
                  </a:lnTo>
                  <a:lnTo>
                    <a:pt x="494" y="54"/>
                  </a:lnTo>
                  <a:lnTo>
                    <a:pt x="572" y="52"/>
                  </a:lnTo>
                  <a:lnTo>
                    <a:pt x="644" y="50"/>
                  </a:lnTo>
                  <a:lnTo>
                    <a:pt x="704" y="46"/>
                  </a:lnTo>
                  <a:lnTo>
                    <a:pt x="756" y="42"/>
                  </a:lnTo>
                  <a:lnTo>
                    <a:pt x="794" y="38"/>
                  </a:lnTo>
                  <a:lnTo>
                    <a:pt x="818" y="32"/>
                  </a:lnTo>
                  <a:lnTo>
                    <a:pt x="824" y="30"/>
                  </a:lnTo>
                  <a:lnTo>
                    <a:pt x="826" y="28"/>
                  </a:lnTo>
                  <a:lnTo>
                    <a:pt x="826" y="28"/>
                  </a:lnTo>
                  <a:lnTo>
                    <a:pt x="824" y="24"/>
                  </a:lnTo>
                  <a:lnTo>
                    <a:pt x="818" y="22"/>
                  </a:lnTo>
                  <a:lnTo>
                    <a:pt x="794" y="16"/>
                  </a:lnTo>
                  <a:lnTo>
                    <a:pt x="756" y="12"/>
                  </a:lnTo>
                  <a:lnTo>
                    <a:pt x="704" y="8"/>
                  </a:lnTo>
                  <a:lnTo>
                    <a:pt x="644" y="4"/>
                  </a:lnTo>
                  <a:lnTo>
                    <a:pt x="572" y="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918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18"/>
            <p:cNvSpPr>
              <a:spLocks/>
            </p:cNvSpPr>
            <p:nvPr/>
          </p:nvSpPr>
          <p:spPr bwMode="auto">
            <a:xfrm>
              <a:off x="5464175" y="6664325"/>
              <a:ext cx="1295400" cy="85725"/>
            </a:xfrm>
            <a:custGeom>
              <a:avLst/>
              <a:gdLst>
                <a:gd name="T0" fmla="*/ 406 w 816"/>
                <a:gd name="T1" fmla="*/ 54 h 54"/>
                <a:gd name="T2" fmla="*/ 406 w 816"/>
                <a:gd name="T3" fmla="*/ 54 h 54"/>
                <a:gd name="T4" fmla="*/ 324 w 816"/>
                <a:gd name="T5" fmla="*/ 54 h 54"/>
                <a:gd name="T6" fmla="*/ 248 w 816"/>
                <a:gd name="T7" fmla="*/ 52 h 54"/>
                <a:gd name="T8" fmla="*/ 178 w 816"/>
                <a:gd name="T9" fmla="*/ 50 h 54"/>
                <a:gd name="T10" fmla="*/ 118 w 816"/>
                <a:gd name="T11" fmla="*/ 46 h 54"/>
                <a:gd name="T12" fmla="*/ 68 w 816"/>
                <a:gd name="T13" fmla="*/ 42 h 54"/>
                <a:gd name="T14" fmla="*/ 32 w 816"/>
                <a:gd name="T15" fmla="*/ 38 h 54"/>
                <a:gd name="T16" fmla="*/ 8 w 816"/>
                <a:gd name="T17" fmla="*/ 32 h 54"/>
                <a:gd name="T18" fmla="*/ 2 w 816"/>
                <a:gd name="T19" fmla="*/ 30 h 54"/>
                <a:gd name="T20" fmla="*/ 0 w 816"/>
                <a:gd name="T21" fmla="*/ 28 h 54"/>
                <a:gd name="T22" fmla="*/ 0 w 816"/>
                <a:gd name="T23" fmla="*/ 28 h 54"/>
                <a:gd name="T24" fmla="*/ 2 w 816"/>
                <a:gd name="T25" fmla="*/ 24 h 54"/>
                <a:gd name="T26" fmla="*/ 8 w 816"/>
                <a:gd name="T27" fmla="*/ 22 h 54"/>
                <a:gd name="T28" fmla="*/ 32 w 816"/>
                <a:gd name="T29" fmla="*/ 16 h 54"/>
                <a:gd name="T30" fmla="*/ 68 w 816"/>
                <a:gd name="T31" fmla="*/ 12 h 54"/>
                <a:gd name="T32" fmla="*/ 118 w 816"/>
                <a:gd name="T33" fmla="*/ 8 h 54"/>
                <a:gd name="T34" fmla="*/ 178 w 816"/>
                <a:gd name="T35" fmla="*/ 4 h 54"/>
                <a:gd name="T36" fmla="*/ 248 w 816"/>
                <a:gd name="T37" fmla="*/ 2 h 54"/>
                <a:gd name="T38" fmla="*/ 406 w 816"/>
                <a:gd name="T39" fmla="*/ 0 h 54"/>
                <a:gd name="T40" fmla="*/ 406 w 816"/>
                <a:gd name="T41" fmla="*/ 0 h 54"/>
                <a:gd name="T42" fmla="*/ 566 w 816"/>
                <a:gd name="T43" fmla="*/ 2 h 54"/>
                <a:gd name="T44" fmla="*/ 636 w 816"/>
                <a:gd name="T45" fmla="*/ 4 h 54"/>
                <a:gd name="T46" fmla="*/ 698 w 816"/>
                <a:gd name="T47" fmla="*/ 8 h 54"/>
                <a:gd name="T48" fmla="*/ 748 w 816"/>
                <a:gd name="T49" fmla="*/ 12 h 54"/>
                <a:gd name="T50" fmla="*/ 784 w 816"/>
                <a:gd name="T51" fmla="*/ 16 h 54"/>
                <a:gd name="T52" fmla="*/ 808 w 816"/>
                <a:gd name="T53" fmla="*/ 22 h 54"/>
                <a:gd name="T54" fmla="*/ 814 w 816"/>
                <a:gd name="T55" fmla="*/ 24 h 54"/>
                <a:gd name="T56" fmla="*/ 816 w 816"/>
                <a:gd name="T57" fmla="*/ 28 h 54"/>
                <a:gd name="T58" fmla="*/ 816 w 816"/>
                <a:gd name="T59" fmla="*/ 28 h 54"/>
                <a:gd name="T60" fmla="*/ 814 w 816"/>
                <a:gd name="T61" fmla="*/ 30 h 54"/>
                <a:gd name="T62" fmla="*/ 808 w 816"/>
                <a:gd name="T63" fmla="*/ 32 h 54"/>
                <a:gd name="T64" fmla="*/ 784 w 816"/>
                <a:gd name="T65" fmla="*/ 38 h 54"/>
                <a:gd name="T66" fmla="*/ 748 w 816"/>
                <a:gd name="T67" fmla="*/ 42 h 54"/>
                <a:gd name="T68" fmla="*/ 698 w 816"/>
                <a:gd name="T69" fmla="*/ 46 h 54"/>
                <a:gd name="T70" fmla="*/ 636 w 816"/>
                <a:gd name="T71" fmla="*/ 50 h 54"/>
                <a:gd name="T72" fmla="*/ 566 w 816"/>
                <a:gd name="T73" fmla="*/ 52 h 54"/>
                <a:gd name="T74" fmla="*/ 490 w 816"/>
                <a:gd name="T75" fmla="*/ 54 h 54"/>
                <a:gd name="T76" fmla="*/ 406 w 816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54">
                  <a:moveTo>
                    <a:pt x="406" y="54"/>
                  </a:moveTo>
                  <a:lnTo>
                    <a:pt x="406" y="54"/>
                  </a:lnTo>
                  <a:lnTo>
                    <a:pt x="324" y="54"/>
                  </a:lnTo>
                  <a:lnTo>
                    <a:pt x="248" y="52"/>
                  </a:lnTo>
                  <a:lnTo>
                    <a:pt x="178" y="50"/>
                  </a:lnTo>
                  <a:lnTo>
                    <a:pt x="118" y="46"/>
                  </a:lnTo>
                  <a:lnTo>
                    <a:pt x="68" y="42"/>
                  </a:lnTo>
                  <a:lnTo>
                    <a:pt x="32" y="3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32" y="16"/>
                  </a:lnTo>
                  <a:lnTo>
                    <a:pt x="68" y="12"/>
                  </a:lnTo>
                  <a:lnTo>
                    <a:pt x="118" y="8"/>
                  </a:lnTo>
                  <a:lnTo>
                    <a:pt x="178" y="4"/>
                  </a:lnTo>
                  <a:lnTo>
                    <a:pt x="248" y="2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566" y="2"/>
                  </a:lnTo>
                  <a:lnTo>
                    <a:pt x="636" y="4"/>
                  </a:lnTo>
                  <a:lnTo>
                    <a:pt x="698" y="8"/>
                  </a:lnTo>
                  <a:lnTo>
                    <a:pt x="748" y="12"/>
                  </a:lnTo>
                  <a:lnTo>
                    <a:pt x="784" y="16"/>
                  </a:lnTo>
                  <a:lnTo>
                    <a:pt x="808" y="22"/>
                  </a:lnTo>
                  <a:lnTo>
                    <a:pt x="814" y="24"/>
                  </a:lnTo>
                  <a:lnTo>
                    <a:pt x="816" y="28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08" y="32"/>
                  </a:lnTo>
                  <a:lnTo>
                    <a:pt x="784" y="38"/>
                  </a:lnTo>
                  <a:lnTo>
                    <a:pt x="748" y="42"/>
                  </a:lnTo>
                  <a:lnTo>
                    <a:pt x="698" y="46"/>
                  </a:lnTo>
                  <a:lnTo>
                    <a:pt x="636" y="50"/>
                  </a:lnTo>
                  <a:lnTo>
                    <a:pt x="566" y="52"/>
                  </a:lnTo>
                  <a:lnTo>
                    <a:pt x="490" y="54"/>
                  </a:lnTo>
                  <a:lnTo>
                    <a:pt x="406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19"/>
            <p:cNvSpPr>
              <a:spLocks/>
            </p:cNvSpPr>
            <p:nvPr/>
          </p:nvSpPr>
          <p:spPr bwMode="auto">
            <a:xfrm>
              <a:off x="5457825" y="6664325"/>
              <a:ext cx="1311275" cy="88900"/>
            </a:xfrm>
            <a:custGeom>
              <a:avLst/>
              <a:gdLst>
                <a:gd name="T0" fmla="*/ 410 w 826"/>
                <a:gd name="T1" fmla="*/ 0 h 56"/>
                <a:gd name="T2" fmla="*/ 410 w 826"/>
                <a:gd name="T3" fmla="*/ 0 h 56"/>
                <a:gd name="T4" fmla="*/ 250 w 826"/>
                <a:gd name="T5" fmla="*/ 2 h 56"/>
                <a:gd name="T6" fmla="*/ 180 w 826"/>
                <a:gd name="T7" fmla="*/ 4 h 56"/>
                <a:gd name="T8" fmla="*/ 118 w 826"/>
                <a:gd name="T9" fmla="*/ 8 h 56"/>
                <a:gd name="T10" fmla="*/ 68 w 826"/>
                <a:gd name="T11" fmla="*/ 12 h 56"/>
                <a:gd name="T12" fmla="*/ 32 w 826"/>
                <a:gd name="T13" fmla="*/ 16 h 56"/>
                <a:gd name="T14" fmla="*/ 8 w 826"/>
                <a:gd name="T15" fmla="*/ 22 h 56"/>
                <a:gd name="T16" fmla="*/ 2 w 826"/>
                <a:gd name="T17" fmla="*/ 24 h 56"/>
                <a:gd name="T18" fmla="*/ 0 w 826"/>
                <a:gd name="T19" fmla="*/ 28 h 56"/>
                <a:gd name="T20" fmla="*/ 0 w 826"/>
                <a:gd name="T21" fmla="*/ 28 h 56"/>
                <a:gd name="T22" fmla="*/ 2 w 826"/>
                <a:gd name="T23" fmla="*/ 30 h 56"/>
                <a:gd name="T24" fmla="*/ 8 w 826"/>
                <a:gd name="T25" fmla="*/ 32 h 56"/>
                <a:gd name="T26" fmla="*/ 32 w 826"/>
                <a:gd name="T27" fmla="*/ 38 h 56"/>
                <a:gd name="T28" fmla="*/ 68 w 826"/>
                <a:gd name="T29" fmla="*/ 42 h 56"/>
                <a:gd name="T30" fmla="*/ 118 w 826"/>
                <a:gd name="T31" fmla="*/ 46 h 56"/>
                <a:gd name="T32" fmla="*/ 180 w 826"/>
                <a:gd name="T33" fmla="*/ 50 h 56"/>
                <a:gd name="T34" fmla="*/ 250 w 826"/>
                <a:gd name="T35" fmla="*/ 52 h 56"/>
                <a:gd name="T36" fmla="*/ 326 w 826"/>
                <a:gd name="T37" fmla="*/ 54 h 56"/>
                <a:gd name="T38" fmla="*/ 410 w 826"/>
                <a:gd name="T39" fmla="*/ 56 h 56"/>
                <a:gd name="T40" fmla="*/ 410 w 826"/>
                <a:gd name="T41" fmla="*/ 56 h 56"/>
                <a:gd name="T42" fmla="*/ 494 w 826"/>
                <a:gd name="T43" fmla="*/ 54 h 56"/>
                <a:gd name="T44" fmla="*/ 572 w 826"/>
                <a:gd name="T45" fmla="*/ 52 h 56"/>
                <a:gd name="T46" fmla="*/ 644 w 826"/>
                <a:gd name="T47" fmla="*/ 50 h 56"/>
                <a:gd name="T48" fmla="*/ 704 w 826"/>
                <a:gd name="T49" fmla="*/ 46 h 56"/>
                <a:gd name="T50" fmla="*/ 756 w 826"/>
                <a:gd name="T51" fmla="*/ 42 h 56"/>
                <a:gd name="T52" fmla="*/ 794 w 826"/>
                <a:gd name="T53" fmla="*/ 38 h 56"/>
                <a:gd name="T54" fmla="*/ 818 w 826"/>
                <a:gd name="T55" fmla="*/ 32 h 56"/>
                <a:gd name="T56" fmla="*/ 824 w 826"/>
                <a:gd name="T57" fmla="*/ 30 h 56"/>
                <a:gd name="T58" fmla="*/ 826 w 826"/>
                <a:gd name="T59" fmla="*/ 28 h 56"/>
                <a:gd name="T60" fmla="*/ 826 w 826"/>
                <a:gd name="T61" fmla="*/ 28 h 56"/>
                <a:gd name="T62" fmla="*/ 824 w 826"/>
                <a:gd name="T63" fmla="*/ 24 h 56"/>
                <a:gd name="T64" fmla="*/ 818 w 826"/>
                <a:gd name="T65" fmla="*/ 22 h 56"/>
                <a:gd name="T66" fmla="*/ 794 w 826"/>
                <a:gd name="T67" fmla="*/ 16 h 56"/>
                <a:gd name="T68" fmla="*/ 756 w 826"/>
                <a:gd name="T69" fmla="*/ 12 h 56"/>
                <a:gd name="T70" fmla="*/ 704 w 826"/>
                <a:gd name="T71" fmla="*/ 8 h 56"/>
                <a:gd name="T72" fmla="*/ 644 w 826"/>
                <a:gd name="T73" fmla="*/ 4 h 56"/>
                <a:gd name="T74" fmla="*/ 572 w 826"/>
                <a:gd name="T75" fmla="*/ 2 h 56"/>
                <a:gd name="T76" fmla="*/ 410 w 826"/>
                <a:gd name="T7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6" h="56">
                  <a:moveTo>
                    <a:pt x="410" y="0"/>
                  </a:moveTo>
                  <a:lnTo>
                    <a:pt x="410" y="0"/>
                  </a:lnTo>
                  <a:lnTo>
                    <a:pt x="250" y="2"/>
                  </a:lnTo>
                  <a:lnTo>
                    <a:pt x="180" y="4"/>
                  </a:lnTo>
                  <a:lnTo>
                    <a:pt x="118" y="8"/>
                  </a:lnTo>
                  <a:lnTo>
                    <a:pt x="68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68" y="42"/>
                  </a:lnTo>
                  <a:lnTo>
                    <a:pt x="118" y="46"/>
                  </a:lnTo>
                  <a:lnTo>
                    <a:pt x="180" y="50"/>
                  </a:lnTo>
                  <a:lnTo>
                    <a:pt x="250" y="52"/>
                  </a:lnTo>
                  <a:lnTo>
                    <a:pt x="326" y="54"/>
                  </a:lnTo>
                  <a:lnTo>
                    <a:pt x="410" y="56"/>
                  </a:lnTo>
                  <a:lnTo>
                    <a:pt x="410" y="56"/>
                  </a:lnTo>
                  <a:lnTo>
                    <a:pt x="494" y="54"/>
                  </a:lnTo>
                  <a:lnTo>
                    <a:pt x="572" y="52"/>
                  </a:lnTo>
                  <a:lnTo>
                    <a:pt x="644" y="50"/>
                  </a:lnTo>
                  <a:lnTo>
                    <a:pt x="704" y="46"/>
                  </a:lnTo>
                  <a:lnTo>
                    <a:pt x="756" y="42"/>
                  </a:lnTo>
                  <a:lnTo>
                    <a:pt x="794" y="38"/>
                  </a:lnTo>
                  <a:lnTo>
                    <a:pt x="818" y="32"/>
                  </a:lnTo>
                  <a:lnTo>
                    <a:pt x="824" y="30"/>
                  </a:lnTo>
                  <a:lnTo>
                    <a:pt x="826" y="28"/>
                  </a:lnTo>
                  <a:lnTo>
                    <a:pt x="826" y="28"/>
                  </a:lnTo>
                  <a:lnTo>
                    <a:pt x="824" y="24"/>
                  </a:lnTo>
                  <a:lnTo>
                    <a:pt x="818" y="22"/>
                  </a:lnTo>
                  <a:lnTo>
                    <a:pt x="794" y="16"/>
                  </a:lnTo>
                  <a:lnTo>
                    <a:pt x="756" y="12"/>
                  </a:lnTo>
                  <a:lnTo>
                    <a:pt x="704" y="8"/>
                  </a:lnTo>
                  <a:lnTo>
                    <a:pt x="644" y="4"/>
                  </a:lnTo>
                  <a:lnTo>
                    <a:pt x="572" y="2"/>
                  </a:lnTo>
                  <a:lnTo>
                    <a:pt x="4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20"/>
            <p:cNvSpPr>
              <a:spLocks noEditPoints="1"/>
            </p:cNvSpPr>
            <p:nvPr/>
          </p:nvSpPr>
          <p:spPr bwMode="auto">
            <a:xfrm>
              <a:off x="5464175" y="6664325"/>
              <a:ext cx="1295400" cy="85725"/>
            </a:xfrm>
            <a:custGeom>
              <a:avLst/>
              <a:gdLst>
                <a:gd name="T0" fmla="*/ 406 w 816"/>
                <a:gd name="T1" fmla="*/ 54 h 54"/>
                <a:gd name="T2" fmla="*/ 250 w 816"/>
                <a:gd name="T3" fmla="*/ 52 h 54"/>
                <a:gd name="T4" fmla="*/ 122 w 816"/>
                <a:gd name="T5" fmla="*/ 46 h 54"/>
                <a:gd name="T6" fmla="*/ 36 w 816"/>
                <a:gd name="T7" fmla="*/ 38 h 54"/>
                <a:gd name="T8" fmla="*/ 8 w 816"/>
                <a:gd name="T9" fmla="*/ 30 h 54"/>
                <a:gd name="T10" fmla="*/ 6 w 816"/>
                <a:gd name="T11" fmla="*/ 28 h 54"/>
                <a:gd name="T12" fmla="*/ 14 w 816"/>
                <a:gd name="T13" fmla="*/ 22 h 54"/>
                <a:gd name="T14" fmla="*/ 74 w 816"/>
                <a:gd name="T15" fmla="*/ 12 h 54"/>
                <a:gd name="T16" fmla="*/ 182 w 816"/>
                <a:gd name="T17" fmla="*/ 6 h 54"/>
                <a:gd name="T18" fmla="*/ 406 w 816"/>
                <a:gd name="T19" fmla="*/ 0 h 54"/>
                <a:gd name="T20" fmla="*/ 564 w 816"/>
                <a:gd name="T21" fmla="*/ 2 h 54"/>
                <a:gd name="T22" fmla="*/ 694 w 816"/>
                <a:gd name="T23" fmla="*/ 8 h 54"/>
                <a:gd name="T24" fmla="*/ 780 w 816"/>
                <a:gd name="T25" fmla="*/ 16 h 54"/>
                <a:gd name="T26" fmla="*/ 810 w 816"/>
                <a:gd name="T27" fmla="*/ 24 h 54"/>
                <a:gd name="T28" fmla="*/ 812 w 816"/>
                <a:gd name="T29" fmla="*/ 28 h 54"/>
                <a:gd name="T30" fmla="*/ 804 w 816"/>
                <a:gd name="T31" fmla="*/ 32 h 54"/>
                <a:gd name="T32" fmla="*/ 744 w 816"/>
                <a:gd name="T33" fmla="*/ 42 h 54"/>
                <a:gd name="T34" fmla="*/ 634 w 816"/>
                <a:gd name="T35" fmla="*/ 50 h 54"/>
                <a:gd name="T36" fmla="*/ 488 w 816"/>
                <a:gd name="T37" fmla="*/ 54 h 54"/>
                <a:gd name="T38" fmla="*/ 406 w 816"/>
                <a:gd name="T39" fmla="*/ 0 h 54"/>
                <a:gd name="T40" fmla="*/ 248 w 816"/>
                <a:gd name="T41" fmla="*/ 2 h 54"/>
                <a:gd name="T42" fmla="*/ 118 w 816"/>
                <a:gd name="T43" fmla="*/ 8 h 54"/>
                <a:gd name="T44" fmla="*/ 32 w 816"/>
                <a:gd name="T45" fmla="*/ 16 h 54"/>
                <a:gd name="T46" fmla="*/ 2 w 816"/>
                <a:gd name="T47" fmla="*/ 24 h 54"/>
                <a:gd name="T48" fmla="*/ 0 w 816"/>
                <a:gd name="T49" fmla="*/ 28 h 54"/>
                <a:gd name="T50" fmla="*/ 8 w 816"/>
                <a:gd name="T51" fmla="*/ 32 h 54"/>
                <a:gd name="T52" fmla="*/ 68 w 816"/>
                <a:gd name="T53" fmla="*/ 42 h 54"/>
                <a:gd name="T54" fmla="*/ 178 w 816"/>
                <a:gd name="T55" fmla="*/ 50 h 54"/>
                <a:gd name="T56" fmla="*/ 324 w 816"/>
                <a:gd name="T57" fmla="*/ 54 h 54"/>
                <a:gd name="T58" fmla="*/ 406 w 816"/>
                <a:gd name="T59" fmla="*/ 54 h 54"/>
                <a:gd name="T60" fmla="*/ 566 w 816"/>
                <a:gd name="T61" fmla="*/ 52 h 54"/>
                <a:gd name="T62" fmla="*/ 698 w 816"/>
                <a:gd name="T63" fmla="*/ 46 h 54"/>
                <a:gd name="T64" fmla="*/ 784 w 816"/>
                <a:gd name="T65" fmla="*/ 38 h 54"/>
                <a:gd name="T66" fmla="*/ 814 w 816"/>
                <a:gd name="T67" fmla="*/ 30 h 54"/>
                <a:gd name="T68" fmla="*/ 816 w 816"/>
                <a:gd name="T69" fmla="*/ 28 h 54"/>
                <a:gd name="T70" fmla="*/ 808 w 816"/>
                <a:gd name="T71" fmla="*/ 22 h 54"/>
                <a:gd name="T72" fmla="*/ 748 w 816"/>
                <a:gd name="T73" fmla="*/ 12 h 54"/>
                <a:gd name="T74" fmla="*/ 636 w 816"/>
                <a:gd name="T75" fmla="*/ 4 h 54"/>
                <a:gd name="T76" fmla="*/ 406 w 816"/>
                <a:gd name="T7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54">
                  <a:moveTo>
                    <a:pt x="406" y="54"/>
                  </a:moveTo>
                  <a:lnTo>
                    <a:pt x="406" y="54"/>
                  </a:lnTo>
                  <a:lnTo>
                    <a:pt x="324" y="54"/>
                  </a:lnTo>
                  <a:lnTo>
                    <a:pt x="250" y="52"/>
                  </a:lnTo>
                  <a:lnTo>
                    <a:pt x="182" y="50"/>
                  </a:lnTo>
                  <a:lnTo>
                    <a:pt x="122" y="46"/>
                  </a:lnTo>
                  <a:lnTo>
                    <a:pt x="74" y="42"/>
                  </a:lnTo>
                  <a:lnTo>
                    <a:pt x="36" y="38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36" y="16"/>
                  </a:lnTo>
                  <a:lnTo>
                    <a:pt x="74" y="12"/>
                  </a:lnTo>
                  <a:lnTo>
                    <a:pt x="122" y="8"/>
                  </a:lnTo>
                  <a:lnTo>
                    <a:pt x="182" y="6"/>
                  </a:lnTo>
                  <a:lnTo>
                    <a:pt x="250" y="2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564" y="2"/>
                  </a:lnTo>
                  <a:lnTo>
                    <a:pt x="634" y="6"/>
                  </a:lnTo>
                  <a:lnTo>
                    <a:pt x="694" y="8"/>
                  </a:lnTo>
                  <a:lnTo>
                    <a:pt x="744" y="12"/>
                  </a:lnTo>
                  <a:lnTo>
                    <a:pt x="780" y="16"/>
                  </a:lnTo>
                  <a:lnTo>
                    <a:pt x="804" y="22"/>
                  </a:lnTo>
                  <a:lnTo>
                    <a:pt x="810" y="24"/>
                  </a:lnTo>
                  <a:lnTo>
                    <a:pt x="812" y="28"/>
                  </a:lnTo>
                  <a:lnTo>
                    <a:pt x="812" y="28"/>
                  </a:lnTo>
                  <a:lnTo>
                    <a:pt x="810" y="30"/>
                  </a:lnTo>
                  <a:lnTo>
                    <a:pt x="804" y="32"/>
                  </a:lnTo>
                  <a:lnTo>
                    <a:pt x="780" y="38"/>
                  </a:lnTo>
                  <a:lnTo>
                    <a:pt x="744" y="42"/>
                  </a:lnTo>
                  <a:lnTo>
                    <a:pt x="694" y="46"/>
                  </a:lnTo>
                  <a:lnTo>
                    <a:pt x="634" y="50"/>
                  </a:lnTo>
                  <a:lnTo>
                    <a:pt x="564" y="52"/>
                  </a:lnTo>
                  <a:lnTo>
                    <a:pt x="488" y="54"/>
                  </a:lnTo>
                  <a:lnTo>
                    <a:pt x="406" y="54"/>
                  </a:lnTo>
                  <a:close/>
                  <a:moveTo>
                    <a:pt x="406" y="0"/>
                  </a:moveTo>
                  <a:lnTo>
                    <a:pt x="406" y="0"/>
                  </a:lnTo>
                  <a:lnTo>
                    <a:pt x="248" y="2"/>
                  </a:lnTo>
                  <a:lnTo>
                    <a:pt x="178" y="4"/>
                  </a:lnTo>
                  <a:lnTo>
                    <a:pt x="118" y="8"/>
                  </a:lnTo>
                  <a:lnTo>
                    <a:pt x="68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68" y="42"/>
                  </a:lnTo>
                  <a:lnTo>
                    <a:pt x="118" y="46"/>
                  </a:lnTo>
                  <a:lnTo>
                    <a:pt x="178" y="50"/>
                  </a:lnTo>
                  <a:lnTo>
                    <a:pt x="248" y="52"/>
                  </a:lnTo>
                  <a:lnTo>
                    <a:pt x="324" y="54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490" y="54"/>
                  </a:lnTo>
                  <a:lnTo>
                    <a:pt x="566" y="52"/>
                  </a:lnTo>
                  <a:lnTo>
                    <a:pt x="636" y="50"/>
                  </a:lnTo>
                  <a:lnTo>
                    <a:pt x="698" y="46"/>
                  </a:lnTo>
                  <a:lnTo>
                    <a:pt x="748" y="42"/>
                  </a:lnTo>
                  <a:lnTo>
                    <a:pt x="784" y="38"/>
                  </a:lnTo>
                  <a:lnTo>
                    <a:pt x="808" y="32"/>
                  </a:lnTo>
                  <a:lnTo>
                    <a:pt x="814" y="30"/>
                  </a:lnTo>
                  <a:lnTo>
                    <a:pt x="816" y="28"/>
                  </a:lnTo>
                  <a:lnTo>
                    <a:pt x="816" y="28"/>
                  </a:lnTo>
                  <a:lnTo>
                    <a:pt x="814" y="24"/>
                  </a:lnTo>
                  <a:lnTo>
                    <a:pt x="808" y="22"/>
                  </a:lnTo>
                  <a:lnTo>
                    <a:pt x="784" y="16"/>
                  </a:lnTo>
                  <a:lnTo>
                    <a:pt x="748" y="12"/>
                  </a:lnTo>
                  <a:lnTo>
                    <a:pt x="698" y="8"/>
                  </a:lnTo>
                  <a:lnTo>
                    <a:pt x="636" y="4"/>
                  </a:lnTo>
                  <a:lnTo>
                    <a:pt x="566" y="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8F8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21"/>
            <p:cNvSpPr>
              <a:spLocks/>
            </p:cNvSpPr>
            <p:nvPr/>
          </p:nvSpPr>
          <p:spPr bwMode="auto">
            <a:xfrm>
              <a:off x="5473700" y="6664325"/>
              <a:ext cx="1279525" cy="85725"/>
            </a:xfrm>
            <a:custGeom>
              <a:avLst/>
              <a:gdLst>
                <a:gd name="T0" fmla="*/ 400 w 806"/>
                <a:gd name="T1" fmla="*/ 54 h 54"/>
                <a:gd name="T2" fmla="*/ 400 w 806"/>
                <a:gd name="T3" fmla="*/ 54 h 54"/>
                <a:gd name="T4" fmla="*/ 318 w 806"/>
                <a:gd name="T5" fmla="*/ 54 h 54"/>
                <a:gd name="T6" fmla="*/ 244 w 806"/>
                <a:gd name="T7" fmla="*/ 52 h 54"/>
                <a:gd name="T8" fmla="*/ 176 w 806"/>
                <a:gd name="T9" fmla="*/ 50 h 54"/>
                <a:gd name="T10" fmla="*/ 116 w 806"/>
                <a:gd name="T11" fmla="*/ 46 h 54"/>
                <a:gd name="T12" fmla="*/ 68 w 806"/>
                <a:gd name="T13" fmla="*/ 42 h 54"/>
                <a:gd name="T14" fmla="*/ 30 w 806"/>
                <a:gd name="T15" fmla="*/ 38 h 54"/>
                <a:gd name="T16" fmla="*/ 8 w 806"/>
                <a:gd name="T17" fmla="*/ 32 h 54"/>
                <a:gd name="T18" fmla="*/ 2 w 806"/>
                <a:gd name="T19" fmla="*/ 30 h 54"/>
                <a:gd name="T20" fmla="*/ 0 w 806"/>
                <a:gd name="T21" fmla="*/ 28 h 54"/>
                <a:gd name="T22" fmla="*/ 0 w 806"/>
                <a:gd name="T23" fmla="*/ 28 h 54"/>
                <a:gd name="T24" fmla="*/ 2 w 806"/>
                <a:gd name="T25" fmla="*/ 24 h 54"/>
                <a:gd name="T26" fmla="*/ 8 w 806"/>
                <a:gd name="T27" fmla="*/ 22 h 54"/>
                <a:gd name="T28" fmla="*/ 30 w 806"/>
                <a:gd name="T29" fmla="*/ 16 h 54"/>
                <a:gd name="T30" fmla="*/ 68 w 806"/>
                <a:gd name="T31" fmla="*/ 12 h 54"/>
                <a:gd name="T32" fmla="*/ 116 w 806"/>
                <a:gd name="T33" fmla="*/ 8 h 54"/>
                <a:gd name="T34" fmla="*/ 176 w 806"/>
                <a:gd name="T35" fmla="*/ 6 h 54"/>
                <a:gd name="T36" fmla="*/ 244 w 806"/>
                <a:gd name="T37" fmla="*/ 2 h 54"/>
                <a:gd name="T38" fmla="*/ 400 w 806"/>
                <a:gd name="T39" fmla="*/ 0 h 54"/>
                <a:gd name="T40" fmla="*/ 400 w 806"/>
                <a:gd name="T41" fmla="*/ 0 h 54"/>
                <a:gd name="T42" fmla="*/ 558 w 806"/>
                <a:gd name="T43" fmla="*/ 2 h 54"/>
                <a:gd name="T44" fmla="*/ 628 w 806"/>
                <a:gd name="T45" fmla="*/ 6 h 54"/>
                <a:gd name="T46" fmla="*/ 688 w 806"/>
                <a:gd name="T47" fmla="*/ 8 h 54"/>
                <a:gd name="T48" fmla="*/ 738 w 806"/>
                <a:gd name="T49" fmla="*/ 12 h 54"/>
                <a:gd name="T50" fmla="*/ 774 w 806"/>
                <a:gd name="T51" fmla="*/ 16 h 54"/>
                <a:gd name="T52" fmla="*/ 798 w 806"/>
                <a:gd name="T53" fmla="*/ 22 h 54"/>
                <a:gd name="T54" fmla="*/ 804 w 806"/>
                <a:gd name="T55" fmla="*/ 24 h 54"/>
                <a:gd name="T56" fmla="*/ 806 w 806"/>
                <a:gd name="T57" fmla="*/ 28 h 54"/>
                <a:gd name="T58" fmla="*/ 806 w 806"/>
                <a:gd name="T59" fmla="*/ 28 h 54"/>
                <a:gd name="T60" fmla="*/ 804 w 806"/>
                <a:gd name="T61" fmla="*/ 30 h 54"/>
                <a:gd name="T62" fmla="*/ 798 w 806"/>
                <a:gd name="T63" fmla="*/ 32 h 54"/>
                <a:gd name="T64" fmla="*/ 774 w 806"/>
                <a:gd name="T65" fmla="*/ 38 h 54"/>
                <a:gd name="T66" fmla="*/ 738 w 806"/>
                <a:gd name="T67" fmla="*/ 42 h 54"/>
                <a:gd name="T68" fmla="*/ 688 w 806"/>
                <a:gd name="T69" fmla="*/ 46 h 54"/>
                <a:gd name="T70" fmla="*/ 628 w 806"/>
                <a:gd name="T71" fmla="*/ 50 h 54"/>
                <a:gd name="T72" fmla="*/ 558 w 806"/>
                <a:gd name="T73" fmla="*/ 52 h 54"/>
                <a:gd name="T74" fmla="*/ 482 w 806"/>
                <a:gd name="T75" fmla="*/ 54 h 54"/>
                <a:gd name="T76" fmla="*/ 400 w 806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6" h="54">
                  <a:moveTo>
                    <a:pt x="400" y="54"/>
                  </a:moveTo>
                  <a:lnTo>
                    <a:pt x="400" y="54"/>
                  </a:lnTo>
                  <a:lnTo>
                    <a:pt x="318" y="54"/>
                  </a:lnTo>
                  <a:lnTo>
                    <a:pt x="244" y="52"/>
                  </a:lnTo>
                  <a:lnTo>
                    <a:pt x="176" y="50"/>
                  </a:lnTo>
                  <a:lnTo>
                    <a:pt x="116" y="46"/>
                  </a:lnTo>
                  <a:lnTo>
                    <a:pt x="68" y="42"/>
                  </a:lnTo>
                  <a:lnTo>
                    <a:pt x="30" y="3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30" y="16"/>
                  </a:lnTo>
                  <a:lnTo>
                    <a:pt x="68" y="12"/>
                  </a:lnTo>
                  <a:lnTo>
                    <a:pt x="116" y="8"/>
                  </a:lnTo>
                  <a:lnTo>
                    <a:pt x="176" y="6"/>
                  </a:lnTo>
                  <a:lnTo>
                    <a:pt x="244" y="2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558" y="2"/>
                  </a:lnTo>
                  <a:lnTo>
                    <a:pt x="628" y="6"/>
                  </a:lnTo>
                  <a:lnTo>
                    <a:pt x="688" y="8"/>
                  </a:lnTo>
                  <a:lnTo>
                    <a:pt x="738" y="12"/>
                  </a:lnTo>
                  <a:lnTo>
                    <a:pt x="774" y="16"/>
                  </a:lnTo>
                  <a:lnTo>
                    <a:pt x="798" y="22"/>
                  </a:lnTo>
                  <a:lnTo>
                    <a:pt x="804" y="24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4" y="30"/>
                  </a:lnTo>
                  <a:lnTo>
                    <a:pt x="798" y="32"/>
                  </a:lnTo>
                  <a:lnTo>
                    <a:pt x="774" y="38"/>
                  </a:lnTo>
                  <a:lnTo>
                    <a:pt x="738" y="42"/>
                  </a:lnTo>
                  <a:lnTo>
                    <a:pt x="688" y="46"/>
                  </a:lnTo>
                  <a:lnTo>
                    <a:pt x="628" y="50"/>
                  </a:lnTo>
                  <a:lnTo>
                    <a:pt x="558" y="52"/>
                  </a:lnTo>
                  <a:lnTo>
                    <a:pt x="482" y="54"/>
                  </a:lnTo>
                  <a:lnTo>
                    <a:pt x="400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22"/>
            <p:cNvSpPr>
              <a:spLocks/>
            </p:cNvSpPr>
            <p:nvPr/>
          </p:nvSpPr>
          <p:spPr bwMode="auto">
            <a:xfrm>
              <a:off x="5464175" y="6664325"/>
              <a:ext cx="1295400" cy="85725"/>
            </a:xfrm>
            <a:custGeom>
              <a:avLst/>
              <a:gdLst>
                <a:gd name="T0" fmla="*/ 406 w 816"/>
                <a:gd name="T1" fmla="*/ 0 h 54"/>
                <a:gd name="T2" fmla="*/ 406 w 816"/>
                <a:gd name="T3" fmla="*/ 0 h 54"/>
                <a:gd name="T4" fmla="*/ 248 w 816"/>
                <a:gd name="T5" fmla="*/ 2 h 54"/>
                <a:gd name="T6" fmla="*/ 178 w 816"/>
                <a:gd name="T7" fmla="*/ 4 h 54"/>
                <a:gd name="T8" fmla="*/ 118 w 816"/>
                <a:gd name="T9" fmla="*/ 8 h 54"/>
                <a:gd name="T10" fmla="*/ 68 w 816"/>
                <a:gd name="T11" fmla="*/ 12 h 54"/>
                <a:gd name="T12" fmla="*/ 32 w 816"/>
                <a:gd name="T13" fmla="*/ 16 h 54"/>
                <a:gd name="T14" fmla="*/ 8 w 816"/>
                <a:gd name="T15" fmla="*/ 22 h 54"/>
                <a:gd name="T16" fmla="*/ 2 w 816"/>
                <a:gd name="T17" fmla="*/ 24 h 54"/>
                <a:gd name="T18" fmla="*/ 0 w 816"/>
                <a:gd name="T19" fmla="*/ 28 h 54"/>
                <a:gd name="T20" fmla="*/ 0 w 816"/>
                <a:gd name="T21" fmla="*/ 28 h 54"/>
                <a:gd name="T22" fmla="*/ 2 w 816"/>
                <a:gd name="T23" fmla="*/ 30 h 54"/>
                <a:gd name="T24" fmla="*/ 8 w 816"/>
                <a:gd name="T25" fmla="*/ 32 h 54"/>
                <a:gd name="T26" fmla="*/ 32 w 816"/>
                <a:gd name="T27" fmla="*/ 38 h 54"/>
                <a:gd name="T28" fmla="*/ 68 w 816"/>
                <a:gd name="T29" fmla="*/ 42 h 54"/>
                <a:gd name="T30" fmla="*/ 118 w 816"/>
                <a:gd name="T31" fmla="*/ 46 h 54"/>
                <a:gd name="T32" fmla="*/ 178 w 816"/>
                <a:gd name="T33" fmla="*/ 50 h 54"/>
                <a:gd name="T34" fmla="*/ 248 w 816"/>
                <a:gd name="T35" fmla="*/ 52 h 54"/>
                <a:gd name="T36" fmla="*/ 324 w 816"/>
                <a:gd name="T37" fmla="*/ 54 h 54"/>
                <a:gd name="T38" fmla="*/ 406 w 816"/>
                <a:gd name="T39" fmla="*/ 54 h 54"/>
                <a:gd name="T40" fmla="*/ 406 w 816"/>
                <a:gd name="T41" fmla="*/ 54 h 54"/>
                <a:gd name="T42" fmla="*/ 490 w 816"/>
                <a:gd name="T43" fmla="*/ 54 h 54"/>
                <a:gd name="T44" fmla="*/ 566 w 816"/>
                <a:gd name="T45" fmla="*/ 52 h 54"/>
                <a:gd name="T46" fmla="*/ 636 w 816"/>
                <a:gd name="T47" fmla="*/ 50 h 54"/>
                <a:gd name="T48" fmla="*/ 698 w 816"/>
                <a:gd name="T49" fmla="*/ 46 h 54"/>
                <a:gd name="T50" fmla="*/ 748 w 816"/>
                <a:gd name="T51" fmla="*/ 42 h 54"/>
                <a:gd name="T52" fmla="*/ 784 w 816"/>
                <a:gd name="T53" fmla="*/ 38 h 54"/>
                <a:gd name="T54" fmla="*/ 808 w 816"/>
                <a:gd name="T55" fmla="*/ 32 h 54"/>
                <a:gd name="T56" fmla="*/ 814 w 816"/>
                <a:gd name="T57" fmla="*/ 30 h 54"/>
                <a:gd name="T58" fmla="*/ 816 w 816"/>
                <a:gd name="T59" fmla="*/ 28 h 54"/>
                <a:gd name="T60" fmla="*/ 816 w 816"/>
                <a:gd name="T61" fmla="*/ 28 h 54"/>
                <a:gd name="T62" fmla="*/ 814 w 816"/>
                <a:gd name="T63" fmla="*/ 24 h 54"/>
                <a:gd name="T64" fmla="*/ 808 w 816"/>
                <a:gd name="T65" fmla="*/ 22 h 54"/>
                <a:gd name="T66" fmla="*/ 784 w 816"/>
                <a:gd name="T67" fmla="*/ 16 h 54"/>
                <a:gd name="T68" fmla="*/ 748 w 816"/>
                <a:gd name="T69" fmla="*/ 12 h 54"/>
                <a:gd name="T70" fmla="*/ 698 w 816"/>
                <a:gd name="T71" fmla="*/ 8 h 54"/>
                <a:gd name="T72" fmla="*/ 636 w 816"/>
                <a:gd name="T73" fmla="*/ 4 h 54"/>
                <a:gd name="T74" fmla="*/ 566 w 816"/>
                <a:gd name="T75" fmla="*/ 2 h 54"/>
                <a:gd name="T76" fmla="*/ 406 w 816"/>
                <a:gd name="T7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54">
                  <a:moveTo>
                    <a:pt x="406" y="0"/>
                  </a:moveTo>
                  <a:lnTo>
                    <a:pt x="406" y="0"/>
                  </a:lnTo>
                  <a:lnTo>
                    <a:pt x="248" y="2"/>
                  </a:lnTo>
                  <a:lnTo>
                    <a:pt x="178" y="4"/>
                  </a:lnTo>
                  <a:lnTo>
                    <a:pt x="118" y="8"/>
                  </a:lnTo>
                  <a:lnTo>
                    <a:pt x="68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68" y="42"/>
                  </a:lnTo>
                  <a:lnTo>
                    <a:pt x="118" y="46"/>
                  </a:lnTo>
                  <a:lnTo>
                    <a:pt x="178" y="50"/>
                  </a:lnTo>
                  <a:lnTo>
                    <a:pt x="248" y="52"/>
                  </a:lnTo>
                  <a:lnTo>
                    <a:pt x="324" y="54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490" y="54"/>
                  </a:lnTo>
                  <a:lnTo>
                    <a:pt x="566" y="52"/>
                  </a:lnTo>
                  <a:lnTo>
                    <a:pt x="636" y="50"/>
                  </a:lnTo>
                  <a:lnTo>
                    <a:pt x="698" y="46"/>
                  </a:lnTo>
                  <a:lnTo>
                    <a:pt x="748" y="42"/>
                  </a:lnTo>
                  <a:lnTo>
                    <a:pt x="784" y="38"/>
                  </a:lnTo>
                  <a:lnTo>
                    <a:pt x="808" y="32"/>
                  </a:lnTo>
                  <a:lnTo>
                    <a:pt x="814" y="30"/>
                  </a:lnTo>
                  <a:lnTo>
                    <a:pt x="816" y="28"/>
                  </a:lnTo>
                  <a:lnTo>
                    <a:pt x="816" y="28"/>
                  </a:lnTo>
                  <a:lnTo>
                    <a:pt x="814" y="24"/>
                  </a:lnTo>
                  <a:lnTo>
                    <a:pt x="808" y="22"/>
                  </a:lnTo>
                  <a:lnTo>
                    <a:pt x="784" y="16"/>
                  </a:lnTo>
                  <a:lnTo>
                    <a:pt x="748" y="12"/>
                  </a:lnTo>
                  <a:lnTo>
                    <a:pt x="698" y="8"/>
                  </a:lnTo>
                  <a:lnTo>
                    <a:pt x="636" y="4"/>
                  </a:lnTo>
                  <a:lnTo>
                    <a:pt x="566" y="2"/>
                  </a:lnTo>
                  <a:lnTo>
                    <a:pt x="4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23"/>
            <p:cNvSpPr>
              <a:spLocks noEditPoints="1"/>
            </p:cNvSpPr>
            <p:nvPr/>
          </p:nvSpPr>
          <p:spPr bwMode="auto">
            <a:xfrm>
              <a:off x="5473700" y="6664325"/>
              <a:ext cx="1279525" cy="85725"/>
            </a:xfrm>
            <a:custGeom>
              <a:avLst/>
              <a:gdLst>
                <a:gd name="T0" fmla="*/ 400 w 806"/>
                <a:gd name="T1" fmla="*/ 54 h 54"/>
                <a:gd name="T2" fmla="*/ 178 w 806"/>
                <a:gd name="T3" fmla="*/ 50 h 54"/>
                <a:gd name="T4" fmla="*/ 72 w 806"/>
                <a:gd name="T5" fmla="*/ 42 h 54"/>
                <a:gd name="T6" fmla="*/ 12 w 806"/>
                <a:gd name="T7" fmla="*/ 32 h 54"/>
                <a:gd name="T8" fmla="*/ 4 w 806"/>
                <a:gd name="T9" fmla="*/ 28 h 54"/>
                <a:gd name="T10" fmla="*/ 6 w 806"/>
                <a:gd name="T11" fmla="*/ 24 h 54"/>
                <a:gd name="T12" fmla="*/ 36 w 806"/>
                <a:gd name="T13" fmla="*/ 16 h 54"/>
                <a:gd name="T14" fmla="*/ 120 w 806"/>
                <a:gd name="T15" fmla="*/ 8 h 54"/>
                <a:gd name="T16" fmla="*/ 400 w 806"/>
                <a:gd name="T17" fmla="*/ 0 h 54"/>
                <a:gd name="T18" fmla="*/ 556 w 806"/>
                <a:gd name="T19" fmla="*/ 2 h 54"/>
                <a:gd name="T20" fmla="*/ 732 w 806"/>
                <a:gd name="T21" fmla="*/ 12 h 54"/>
                <a:gd name="T22" fmla="*/ 792 w 806"/>
                <a:gd name="T23" fmla="*/ 22 h 54"/>
                <a:gd name="T24" fmla="*/ 800 w 806"/>
                <a:gd name="T25" fmla="*/ 28 h 54"/>
                <a:gd name="T26" fmla="*/ 798 w 806"/>
                <a:gd name="T27" fmla="*/ 30 h 54"/>
                <a:gd name="T28" fmla="*/ 770 w 806"/>
                <a:gd name="T29" fmla="*/ 38 h 54"/>
                <a:gd name="T30" fmla="*/ 684 w 806"/>
                <a:gd name="T31" fmla="*/ 46 h 54"/>
                <a:gd name="T32" fmla="*/ 556 w 806"/>
                <a:gd name="T33" fmla="*/ 52 h 54"/>
                <a:gd name="T34" fmla="*/ 400 w 806"/>
                <a:gd name="T35" fmla="*/ 0 h 54"/>
                <a:gd name="T36" fmla="*/ 244 w 806"/>
                <a:gd name="T37" fmla="*/ 2 h 54"/>
                <a:gd name="T38" fmla="*/ 116 w 806"/>
                <a:gd name="T39" fmla="*/ 8 h 54"/>
                <a:gd name="T40" fmla="*/ 30 w 806"/>
                <a:gd name="T41" fmla="*/ 16 h 54"/>
                <a:gd name="T42" fmla="*/ 2 w 806"/>
                <a:gd name="T43" fmla="*/ 24 h 54"/>
                <a:gd name="T44" fmla="*/ 0 w 806"/>
                <a:gd name="T45" fmla="*/ 28 h 54"/>
                <a:gd name="T46" fmla="*/ 8 w 806"/>
                <a:gd name="T47" fmla="*/ 32 h 54"/>
                <a:gd name="T48" fmla="*/ 68 w 806"/>
                <a:gd name="T49" fmla="*/ 42 h 54"/>
                <a:gd name="T50" fmla="*/ 176 w 806"/>
                <a:gd name="T51" fmla="*/ 50 h 54"/>
                <a:gd name="T52" fmla="*/ 318 w 806"/>
                <a:gd name="T53" fmla="*/ 54 h 54"/>
                <a:gd name="T54" fmla="*/ 400 w 806"/>
                <a:gd name="T55" fmla="*/ 54 h 54"/>
                <a:gd name="T56" fmla="*/ 558 w 806"/>
                <a:gd name="T57" fmla="*/ 52 h 54"/>
                <a:gd name="T58" fmla="*/ 688 w 806"/>
                <a:gd name="T59" fmla="*/ 46 h 54"/>
                <a:gd name="T60" fmla="*/ 774 w 806"/>
                <a:gd name="T61" fmla="*/ 38 h 54"/>
                <a:gd name="T62" fmla="*/ 804 w 806"/>
                <a:gd name="T63" fmla="*/ 30 h 54"/>
                <a:gd name="T64" fmla="*/ 806 w 806"/>
                <a:gd name="T65" fmla="*/ 28 h 54"/>
                <a:gd name="T66" fmla="*/ 798 w 806"/>
                <a:gd name="T67" fmla="*/ 22 h 54"/>
                <a:gd name="T68" fmla="*/ 738 w 806"/>
                <a:gd name="T69" fmla="*/ 12 h 54"/>
                <a:gd name="T70" fmla="*/ 628 w 806"/>
                <a:gd name="T71" fmla="*/ 6 h 54"/>
                <a:gd name="T72" fmla="*/ 400 w 806"/>
                <a:gd name="T7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6" h="54">
                  <a:moveTo>
                    <a:pt x="400" y="54"/>
                  </a:moveTo>
                  <a:lnTo>
                    <a:pt x="400" y="54"/>
                  </a:lnTo>
                  <a:lnTo>
                    <a:pt x="246" y="52"/>
                  </a:lnTo>
                  <a:lnTo>
                    <a:pt x="178" y="50"/>
                  </a:lnTo>
                  <a:lnTo>
                    <a:pt x="120" y="46"/>
                  </a:lnTo>
                  <a:lnTo>
                    <a:pt x="72" y="42"/>
                  </a:lnTo>
                  <a:lnTo>
                    <a:pt x="36" y="38"/>
                  </a:lnTo>
                  <a:lnTo>
                    <a:pt x="12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12" y="22"/>
                  </a:lnTo>
                  <a:lnTo>
                    <a:pt x="36" y="16"/>
                  </a:lnTo>
                  <a:lnTo>
                    <a:pt x="72" y="12"/>
                  </a:lnTo>
                  <a:lnTo>
                    <a:pt x="120" y="8"/>
                  </a:lnTo>
                  <a:lnTo>
                    <a:pt x="246" y="2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556" y="2"/>
                  </a:lnTo>
                  <a:lnTo>
                    <a:pt x="684" y="8"/>
                  </a:lnTo>
                  <a:lnTo>
                    <a:pt x="732" y="12"/>
                  </a:lnTo>
                  <a:lnTo>
                    <a:pt x="770" y="16"/>
                  </a:lnTo>
                  <a:lnTo>
                    <a:pt x="792" y="22"/>
                  </a:lnTo>
                  <a:lnTo>
                    <a:pt x="798" y="24"/>
                  </a:lnTo>
                  <a:lnTo>
                    <a:pt x="800" y="28"/>
                  </a:lnTo>
                  <a:lnTo>
                    <a:pt x="800" y="28"/>
                  </a:lnTo>
                  <a:lnTo>
                    <a:pt x="798" y="30"/>
                  </a:lnTo>
                  <a:lnTo>
                    <a:pt x="792" y="32"/>
                  </a:lnTo>
                  <a:lnTo>
                    <a:pt x="770" y="38"/>
                  </a:lnTo>
                  <a:lnTo>
                    <a:pt x="732" y="42"/>
                  </a:lnTo>
                  <a:lnTo>
                    <a:pt x="684" y="46"/>
                  </a:lnTo>
                  <a:lnTo>
                    <a:pt x="624" y="50"/>
                  </a:lnTo>
                  <a:lnTo>
                    <a:pt x="556" y="52"/>
                  </a:lnTo>
                  <a:lnTo>
                    <a:pt x="400" y="54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244" y="2"/>
                  </a:lnTo>
                  <a:lnTo>
                    <a:pt x="176" y="6"/>
                  </a:lnTo>
                  <a:lnTo>
                    <a:pt x="116" y="8"/>
                  </a:lnTo>
                  <a:lnTo>
                    <a:pt x="68" y="12"/>
                  </a:lnTo>
                  <a:lnTo>
                    <a:pt x="30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0" y="38"/>
                  </a:lnTo>
                  <a:lnTo>
                    <a:pt x="68" y="42"/>
                  </a:lnTo>
                  <a:lnTo>
                    <a:pt x="116" y="46"/>
                  </a:lnTo>
                  <a:lnTo>
                    <a:pt x="176" y="50"/>
                  </a:lnTo>
                  <a:lnTo>
                    <a:pt x="244" y="52"/>
                  </a:lnTo>
                  <a:lnTo>
                    <a:pt x="318" y="54"/>
                  </a:lnTo>
                  <a:lnTo>
                    <a:pt x="400" y="54"/>
                  </a:lnTo>
                  <a:lnTo>
                    <a:pt x="400" y="54"/>
                  </a:lnTo>
                  <a:lnTo>
                    <a:pt x="482" y="54"/>
                  </a:lnTo>
                  <a:lnTo>
                    <a:pt x="558" y="52"/>
                  </a:lnTo>
                  <a:lnTo>
                    <a:pt x="628" y="50"/>
                  </a:lnTo>
                  <a:lnTo>
                    <a:pt x="688" y="46"/>
                  </a:lnTo>
                  <a:lnTo>
                    <a:pt x="738" y="42"/>
                  </a:lnTo>
                  <a:lnTo>
                    <a:pt x="774" y="38"/>
                  </a:lnTo>
                  <a:lnTo>
                    <a:pt x="798" y="32"/>
                  </a:lnTo>
                  <a:lnTo>
                    <a:pt x="804" y="30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4" y="24"/>
                  </a:lnTo>
                  <a:lnTo>
                    <a:pt x="798" y="22"/>
                  </a:lnTo>
                  <a:lnTo>
                    <a:pt x="774" y="16"/>
                  </a:lnTo>
                  <a:lnTo>
                    <a:pt x="738" y="12"/>
                  </a:lnTo>
                  <a:lnTo>
                    <a:pt x="688" y="8"/>
                  </a:lnTo>
                  <a:lnTo>
                    <a:pt x="628" y="6"/>
                  </a:lnTo>
                  <a:lnTo>
                    <a:pt x="558" y="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8F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24"/>
            <p:cNvSpPr>
              <a:spLocks/>
            </p:cNvSpPr>
            <p:nvPr/>
          </p:nvSpPr>
          <p:spPr bwMode="auto">
            <a:xfrm>
              <a:off x="5480050" y="6664325"/>
              <a:ext cx="1263650" cy="85725"/>
            </a:xfrm>
            <a:custGeom>
              <a:avLst/>
              <a:gdLst>
                <a:gd name="T0" fmla="*/ 396 w 796"/>
                <a:gd name="T1" fmla="*/ 54 h 54"/>
                <a:gd name="T2" fmla="*/ 396 w 796"/>
                <a:gd name="T3" fmla="*/ 54 h 54"/>
                <a:gd name="T4" fmla="*/ 242 w 796"/>
                <a:gd name="T5" fmla="*/ 52 h 54"/>
                <a:gd name="T6" fmla="*/ 174 w 796"/>
                <a:gd name="T7" fmla="*/ 50 h 54"/>
                <a:gd name="T8" fmla="*/ 116 w 796"/>
                <a:gd name="T9" fmla="*/ 46 h 54"/>
                <a:gd name="T10" fmla="*/ 68 w 796"/>
                <a:gd name="T11" fmla="*/ 42 h 54"/>
                <a:gd name="T12" fmla="*/ 32 w 796"/>
                <a:gd name="T13" fmla="*/ 38 h 54"/>
                <a:gd name="T14" fmla="*/ 8 w 796"/>
                <a:gd name="T15" fmla="*/ 32 h 54"/>
                <a:gd name="T16" fmla="*/ 2 w 796"/>
                <a:gd name="T17" fmla="*/ 30 h 54"/>
                <a:gd name="T18" fmla="*/ 0 w 796"/>
                <a:gd name="T19" fmla="*/ 28 h 54"/>
                <a:gd name="T20" fmla="*/ 0 w 796"/>
                <a:gd name="T21" fmla="*/ 28 h 54"/>
                <a:gd name="T22" fmla="*/ 2 w 796"/>
                <a:gd name="T23" fmla="*/ 24 h 54"/>
                <a:gd name="T24" fmla="*/ 8 w 796"/>
                <a:gd name="T25" fmla="*/ 22 h 54"/>
                <a:gd name="T26" fmla="*/ 32 w 796"/>
                <a:gd name="T27" fmla="*/ 16 h 54"/>
                <a:gd name="T28" fmla="*/ 68 w 796"/>
                <a:gd name="T29" fmla="*/ 12 h 54"/>
                <a:gd name="T30" fmla="*/ 116 w 796"/>
                <a:gd name="T31" fmla="*/ 8 h 54"/>
                <a:gd name="T32" fmla="*/ 242 w 796"/>
                <a:gd name="T33" fmla="*/ 2 h 54"/>
                <a:gd name="T34" fmla="*/ 396 w 796"/>
                <a:gd name="T35" fmla="*/ 0 h 54"/>
                <a:gd name="T36" fmla="*/ 396 w 796"/>
                <a:gd name="T37" fmla="*/ 0 h 54"/>
                <a:gd name="T38" fmla="*/ 552 w 796"/>
                <a:gd name="T39" fmla="*/ 2 h 54"/>
                <a:gd name="T40" fmla="*/ 680 w 796"/>
                <a:gd name="T41" fmla="*/ 8 h 54"/>
                <a:gd name="T42" fmla="*/ 728 w 796"/>
                <a:gd name="T43" fmla="*/ 12 h 54"/>
                <a:gd name="T44" fmla="*/ 766 w 796"/>
                <a:gd name="T45" fmla="*/ 16 h 54"/>
                <a:gd name="T46" fmla="*/ 788 w 796"/>
                <a:gd name="T47" fmla="*/ 22 h 54"/>
                <a:gd name="T48" fmla="*/ 794 w 796"/>
                <a:gd name="T49" fmla="*/ 24 h 54"/>
                <a:gd name="T50" fmla="*/ 796 w 796"/>
                <a:gd name="T51" fmla="*/ 28 h 54"/>
                <a:gd name="T52" fmla="*/ 796 w 796"/>
                <a:gd name="T53" fmla="*/ 28 h 54"/>
                <a:gd name="T54" fmla="*/ 794 w 796"/>
                <a:gd name="T55" fmla="*/ 30 h 54"/>
                <a:gd name="T56" fmla="*/ 788 w 796"/>
                <a:gd name="T57" fmla="*/ 32 h 54"/>
                <a:gd name="T58" fmla="*/ 766 w 796"/>
                <a:gd name="T59" fmla="*/ 38 h 54"/>
                <a:gd name="T60" fmla="*/ 728 w 796"/>
                <a:gd name="T61" fmla="*/ 42 h 54"/>
                <a:gd name="T62" fmla="*/ 680 w 796"/>
                <a:gd name="T63" fmla="*/ 46 h 54"/>
                <a:gd name="T64" fmla="*/ 620 w 796"/>
                <a:gd name="T65" fmla="*/ 50 h 54"/>
                <a:gd name="T66" fmla="*/ 552 w 796"/>
                <a:gd name="T67" fmla="*/ 52 h 54"/>
                <a:gd name="T68" fmla="*/ 396 w 796"/>
                <a:gd name="T6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6" h="54">
                  <a:moveTo>
                    <a:pt x="396" y="54"/>
                  </a:moveTo>
                  <a:lnTo>
                    <a:pt x="396" y="54"/>
                  </a:lnTo>
                  <a:lnTo>
                    <a:pt x="242" y="52"/>
                  </a:lnTo>
                  <a:lnTo>
                    <a:pt x="174" y="50"/>
                  </a:lnTo>
                  <a:lnTo>
                    <a:pt x="116" y="46"/>
                  </a:lnTo>
                  <a:lnTo>
                    <a:pt x="68" y="42"/>
                  </a:lnTo>
                  <a:lnTo>
                    <a:pt x="32" y="3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32" y="16"/>
                  </a:lnTo>
                  <a:lnTo>
                    <a:pt x="68" y="12"/>
                  </a:lnTo>
                  <a:lnTo>
                    <a:pt x="116" y="8"/>
                  </a:lnTo>
                  <a:lnTo>
                    <a:pt x="242" y="2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552" y="2"/>
                  </a:lnTo>
                  <a:lnTo>
                    <a:pt x="680" y="8"/>
                  </a:lnTo>
                  <a:lnTo>
                    <a:pt x="728" y="12"/>
                  </a:lnTo>
                  <a:lnTo>
                    <a:pt x="766" y="16"/>
                  </a:lnTo>
                  <a:lnTo>
                    <a:pt x="788" y="22"/>
                  </a:lnTo>
                  <a:lnTo>
                    <a:pt x="794" y="24"/>
                  </a:lnTo>
                  <a:lnTo>
                    <a:pt x="796" y="28"/>
                  </a:lnTo>
                  <a:lnTo>
                    <a:pt x="796" y="28"/>
                  </a:lnTo>
                  <a:lnTo>
                    <a:pt x="794" y="30"/>
                  </a:lnTo>
                  <a:lnTo>
                    <a:pt x="788" y="32"/>
                  </a:lnTo>
                  <a:lnTo>
                    <a:pt x="766" y="38"/>
                  </a:lnTo>
                  <a:lnTo>
                    <a:pt x="728" y="42"/>
                  </a:lnTo>
                  <a:lnTo>
                    <a:pt x="680" y="46"/>
                  </a:lnTo>
                  <a:lnTo>
                    <a:pt x="620" y="50"/>
                  </a:lnTo>
                  <a:lnTo>
                    <a:pt x="552" y="52"/>
                  </a:lnTo>
                  <a:lnTo>
                    <a:pt x="396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25"/>
            <p:cNvSpPr>
              <a:spLocks/>
            </p:cNvSpPr>
            <p:nvPr/>
          </p:nvSpPr>
          <p:spPr bwMode="auto">
            <a:xfrm>
              <a:off x="5473700" y="6664325"/>
              <a:ext cx="1279525" cy="85725"/>
            </a:xfrm>
            <a:custGeom>
              <a:avLst/>
              <a:gdLst>
                <a:gd name="T0" fmla="*/ 400 w 806"/>
                <a:gd name="T1" fmla="*/ 0 h 54"/>
                <a:gd name="T2" fmla="*/ 400 w 806"/>
                <a:gd name="T3" fmla="*/ 0 h 54"/>
                <a:gd name="T4" fmla="*/ 244 w 806"/>
                <a:gd name="T5" fmla="*/ 2 h 54"/>
                <a:gd name="T6" fmla="*/ 176 w 806"/>
                <a:gd name="T7" fmla="*/ 6 h 54"/>
                <a:gd name="T8" fmla="*/ 116 w 806"/>
                <a:gd name="T9" fmla="*/ 8 h 54"/>
                <a:gd name="T10" fmla="*/ 68 w 806"/>
                <a:gd name="T11" fmla="*/ 12 h 54"/>
                <a:gd name="T12" fmla="*/ 30 w 806"/>
                <a:gd name="T13" fmla="*/ 16 h 54"/>
                <a:gd name="T14" fmla="*/ 8 w 806"/>
                <a:gd name="T15" fmla="*/ 22 h 54"/>
                <a:gd name="T16" fmla="*/ 2 w 806"/>
                <a:gd name="T17" fmla="*/ 24 h 54"/>
                <a:gd name="T18" fmla="*/ 0 w 806"/>
                <a:gd name="T19" fmla="*/ 28 h 54"/>
                <a:gd name="T20" fmla="*/ 0 w 806"/>
                <a:gd name="T21" fmla="*/ 28 h 54"/>
                <a:gd name="T22" fmla="*/ 2 w 806"/>
                <a:gd name="T23" fmla="*/ 30 h 54"/>
                <a:gd name="T24" fmla="*/ 8 w 806"/>
                <a:gd name="T25" fmla="*/ 32 h 54"/>
                <a:gd name="T26" fmla="*/ 30 w 806"/>
                <a:gd name="T27" fmla="*/ 38 h 54"/>
                <a:gd name="T28" fmla="*/ 68 w 806"/>
                <a:gd name="T29" fmla="*/ 42 h 54"/>
                <a:gd name="T30" fmla="*/ 116 w 806"/>
                <a:gd name="T31" fmla="*/ 46 h 54"/>
                <a:gd name="T32" fmla="*/ 176 w 806"/>
                <a:gd name="T33" fmla="*/ 50 h 54"/>
                <a:gd name="T34" fmla="*/ 244 w 806"/>
                <a:gd name="T35" fmla="*/ 52 h 54"/>
                <a:gd name="T36" fmla="*/ 318 w 806"/>
                <a:gd name="T37" fmla="*/ 54 h 54"/>
                <a:gd name="T38" fmla="*/ 400 w 806"/>
                <a:gd name="T39" fmla="*/ 54 h 54"/>
                <a:gd name="T40" fmla="*/ 400 w 806"/>
                <a:gd name="T41" fmla="*/ 54 h 54"/>
                <a:gd name="T42" fmla="*/ 482 w 806"/>
                <a:gd name="T43" fmla="*/ 54 h 54"/>
                <a:gd name="T44" fmla="*/ 558 w 806"/>
                <a:gd name="T45" fmla="*/ 52 h 54"/>
                <a:gd name="T46" fmla="*/ 628 w 806"/>
                <a:gd name="T47" fmla="*/ 50 h 54"/>
                <a:gd name="T48" fmla="*/ 688 w 806"/>
                <a:gd name="T49" fmla="*/ 46 h 54"/>
                <a:gd name="T50" fmla="*/ 738 w 806"/>
                <a:gd name="T51" fmla="*/ 42 h 54"/>
                <a:gd name="T52" fmla="*/ 774 w 806"/>
                <a:gd name="T53" fmla="*/ 38 h 54"/>
                <a:gd name="T54" fmla="*/ 798 w 806"/>
                <a:gd name="T55" fmla="*/ 32 h 54"/>
                <a:gd name="T56" fmla="*/ 804 w 806"/>
                <a:gd name="T57" fmla="*/ 30 h 54"/>
                <a:gd name="T58" fmla="*/ 806 w 806"/>
                <a:gd name="T59" fmla="*/ 28 h 54"/>
                <a:gd name="T60" fmla="*/ 806 w 806"/>
                <a:gd name="T61" fmla="*/ 28 h 54"/>
                <a:gd name="T62" fmla="*/ 804 w 806"/>
                <a:gd name="T63" fmla="*/ 24 h 54"/>
                <a:gd name="T64" fmla="*/ 798 w 806"/>
                <a:gd name="T65" fmla="*/ 22 h 54"/>
                <a:gd name="T66" fmla="*/ 774 w 806"/>
                <a:gd name="T67" fmla="*/ 16 h 54"/>
                <a:gd name="T68" fmla="*/ 738 w 806"/>
                <a:gd name="T69" fmla="*/ 12 h 54"/>
                <a:gd name="T70" fmla="*/ 688 w 806"/>
                <a:gd name="T71" fmla="*/ 8 h 54"/>
                <a:gd name="T72" fmla="*/ 628 w 806"/>
                <a:gd name="T73" fmla="*/ 6 h 54"/>
                <a:gd name="T74" fmla="*/ 558 w 806"/>
                <a:gd name="T75" fmla="*/ 2 h 54"/>
                <a:gd name="T76" fmla="*/ 400 w 806"/>
                <a:gd name="T7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6" h="54">
                  <a:moveTo>
                    <a:pt x="400" y="0"/>
                  </a:moveTo>
                  <a:lnTo>
                    <a:pt x="400" y="0"/>
                  </a:lnTo>
                  <a:lnTo>
                    <a:pt x="244" y="2"/>
                  </a:lnTo>
                  <a:lnTo>
                    <a:pt x="176" y="6"/>
                  </a:lnTo>
                  <a:lnTo>
                    <a:pt x="116" y="8"/>
                  </a:lnTo>
                  <a:lnTo>
                    <a:pt x="68" y="12"/>
                  </a:lnTo>
                  <a:lnTo>
                    <a:pt x="30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0" y="38"/>
                  </a:lnTo>
                  <a:lnTo>
                    <a:pt x="68" y="42"/>
                  </a:lnTo>
                  <a:lnTo>
                    <a:pt x="116" y="46"/>
                  </a:lnTo>
                  <a:lnTo>
                    <a:pt x="176" y="50"/>
                  </a:lnTo>
                  <a:lnTo>
                    <a:pt x="244" y="52"/>
                  </a:lnTo>
                  <a:lnTo>
                    <a:pt x="318" y="54"/>
                  </a:lnTo>
                  <a:lnTo>
                    <a:pt x="400" y="54"/>
                  </a:lnTo>
                  <a:lnTo>
                    <a:pt x="400" y="54"/>
                  </a:lnTo>
                  <a:lnTo>
                    <a:pt x="482" y="54"/>
                  </a:lnTo>
                  <a:lnTo>
                    <a:pt x="558" y="52"/>
                  </a:lnTo>
                  <a:lnTo>
                    <a:pt x="628" y="50"/>
                  </a:lnTo>
                  <a:lnTo>
                    <a:pt x="688" y="46"/>
                  </a:lnTo>
                  <a:lnTo>
                    <a:pt x="738" y="42"/>
                  </a:lnTo>
                  <a:lnTo>
                    <a:pt x="774" y="38"/>
                  </a:lnTo>
                  <a:lnTo>
                    <a:pt x="798" y="32"/>
                  </a:lnTo>
                  <a:lnTo>
                    <a:pt x="804" y="30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4" y="24"/>
                  </a:lnTo>
                  <a:lnTo>
                    <a:pt x="798" y="22"/>
                  </a:lnTo>
                  <a:lnTo>
                    <a:pt x="774" y="16"/>
                  </a:lnTo>
                  <a:lnTo>
                    <a:pt x="738" y="12"/>
                  </a:lnTo>
                  <a:lnTo>
                    <a:pt x="688" y="8"/>
                  </a:lnTo>
                  <a:lnTo>
                    <a:pt x="628" y="6"/>
                  </a:lnTo>
                  <a:lnTo>
                    <a:pt x="558" y="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26"/>
            <p:cNvSpPr>
              <a:spLocks noEditPoints="1"/>
            </p:cNvSpPr>
            <p:nvPr/>
          </p:nvSpPr>
          <p:spPr bwMode="auto">
            <a:xfrm>
              <a:off x="5480050" y="6664325"/>
              <a:ext cx="1263650" cy="85725"/>
            </a:xfrm>
            <a:custGeom>
              <a:avLst/>
              <a:gdLst>
                <a:gd name="T0" fmla="*/ 396 w 796"/>
                <a:gd name="T1" fmla="*/ 54 h 54"/>
                <a:gd name="T2" fmla="*/ 176 w 796"/>
                <a:gd name="T3" fmla="*/ 50 h 54"/>
                <a:gd name="T4" fmla="*/ 72 w 796"/>
                <a:gd name="T5" fmla="*/ 42 h 54"/>
                <a:gd name="T6" fmla="*/ 14 w 796"/>
                <a:gd name="T7" fmla="*/ 32 h 54"/>
                <a:gd name="T8" fmla="*/ 6 w 796"/>
                <a:gd name="T9" fmla="*/ 28 h 54"/>
                <a:gd name="T10" fmla="*/ 8 w 796"/>
                <a:gd name="T11" fmla="*/ 24 h 54"/>
                <a:gd name="T12" fmla="*/ 36 w 796"/>
                <a:gd name="T13" fmla="*/ 18 h 54"/>
                <a:gd name="T14" fmla="*/ 120 w 796"/>
                <a:gd name="T15" fmla="*/ 8 h 54"/>
                <a:gd name="T16" fmla="*/ 396 w 796"/>
                <a:gd name="T17" fmla="*/ 2 h 54"/>
                <a:gd name="T18" fmla="*/ 550 w 796"/>
                <a:gd name="T19" fmla="*/ 4 h 54"/>
                <a:gd name="T20" fmla="*/ 724 w 796"/>
                <a:gd name="T21" fmla="*/ 12 h 54"/>
                <a:gd name="T22" fmla="*/ 784 w 796"/>
                <a:gd name="T23" fmla="*/ 22 h 54"/>
                <a:gd name="T24" fmla="*/ 792 w 796"/>
                <a:gd name="T25" fmla="*/ 28 h 54"/>
                <a:gd name="T26" fmla="*/ 790 w 796"/>
                <a:gd name="T27" fmla="*/ 30 h 54"/>
                <a:gd name="T28" fmla="*/ 760 w 796"/>
                <a:gd name="T29" fmla="*/ 38 h 54"/>
                <a:gd name="T30" fmla="*/ 676 w 796"/>
                <a:gd name="T31" fmla="*/ 46 h 54"/>
                <a:gd name="T32" fmla="*/ 550 w 796"/>
                <a:gd name="T33" fmla="*/ 52 h 54"/>
                <a:gd name="T34" fmla="*/ 396 w 796"/>
                <a:gd name="T35" fmla="*/ 0 h 54"/>
                <a:gd name="T36" fmla="*/ 242 w 796"/>
                <a:gd name="T37" fmla="*/ 2 h 54"/>
                <a:gd name="T38" fmla="*/ 68 w 796"/>
                <a:gd name="T39" fmla="*/ 12 h 54"/>
                <a:gd name="T40" fmla="*/ 8 w 796"/>
                <a:gd name="T41" fmla="*/ 22 h 54"/>
                <a:gd name="T42" fmla="*/ 0 w 796"/>
                <a:gd name="T43" fmla="*/ 28 h 54"/>
                <a:gd name="T44" fmla="*/ 2 w 796"/>
                <a:gd name="T45" fmla="*/ 30 h 54"/>
                <a:gd name="T46" fmla="*/ 32 w 796"/>
                <a:gd name="T47" fmla="*/ 38 h 54"/>
                <a:gd name="T48" fmla="*/ 116 w 796"/>
                <a:gd name="T49" fmla="*/ 46 h 54"/>
                <a:gd name="T50" fmla="*/ 242 w 796"/>
                <a:gd name="T51" fmla="*/ 52 h 54"/>
                <a:gd name="T52" fmla="*/ 396 w 796"/>
                <a:gd name="T53" fmla="*/ 54 h 54"/>
                <a:gd name="T54" fmla="*/ 620 w 796"/>
                <a:gd name="T55" fmla="*/ 50 h 54"/>
                <a:gd name="T56" fmla="*/ 728 w 796"/>
                <a:gd name="T57" fmla="*/ 42 h 54"/>
                <a:gd name="T58" fmla="*/ 788 w 796"/>
                <a:gd name="T59" fmla="*/ 32 h 54"/>
                <a:gd name="T60" fmla="*/ 796 w 796"/>
                <a:gd name="T61" fmla="*/ 28 h 54"/>
                <a:gd name="T62" fmla="*/ 794 w 796"/>
                <a:gd name="T63" fmla="*/ 24 h 54"/>
                <a:gd name="T64" fmla="*/ 766 w 796"/>
                <a:gd name="T65" fmla="*/ 16 h 54"/>
                <a:gd name="T66" fmla="*/ 680 w 796"/>
                <a:gd name="T67" fmla="*/ 8 h 54"/>
                <a:gd name="T68" fmla="*/ 396 w 796"/>
                <a:gd name="T6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6" h="54">
                  <a:moveTo>
                    <a:pt x="396" y="54"/>
                  </a:moveTo>
                  <a:lnTo>
                    <a:pt x="396" y="54"/>
                  </a:lnTo>
                  <a:lnTo>
                    <a:pt x="244" y="52"/>
                  </a:lnTo>
                  <a:lnTo>
                    <a:pt x="176" y="50"/>
                  </a:lnTo>
                  <a:lnTo>
                    <a:pt x="120" y="46"/>
                  </a:lnTo>
                  <a:lnTo>
                    <a:pt x="72" y="42"/>
                  </a:lnTo>
                  <a:lnTo>
                    <a:pt x="36" y="38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36" y="18"/>
                  </a:lnTo>
                  <a:lnTo>
                    <a:pt x="72" y="12"/>
                  </a:lnTo>
                  <a:lnTo>
                    <a:pt x="120" y="8"/>
                  </a:lnTo>
                  <a:lnTo>
                    <a:pt x="244" y="4"/>
                  </a:lnTo>
                  <a:lnTo>
                    <a:pt x="396" y="2"/>
                  </a:lnTo>
                  <a:lnTo>
                    <a:pt x="396" y="2"/>
                  </a:lnTo>
                  <a:lnTo>
                    <a:pt x="550" y="4"/>
                  </a:lnTo>
                  <a:lnTo>
                    <a:pt x="676" y="8"/>
                  </a:lnTo>
                  <a:lnTo>
                    <a:pt x="724" y="12"/>
                  </a:lnTo>
                  <a:lnTo>
                    <a:pt x="760" y="18"/>
                  </a:lnTo>
                  <a:lnTo>
                    <a:pt x="784" y="22"/>
                  </a:lnTo>
                  <a:lnTo>
                    <a:pt x="790" y="24"/>
                  </a:lnTo>
                  <a:lnTo>
                    <a:pt x="792" y="28"/>
                  </a:lnTo>
                  <a:lnTo>
                    <a:pt x="792" y="28"/>
                  </a:lnTo>
                  <a:lnTo>
                    <a:pt x="790" y="30"/>
                  </a:lnTo>
                  <a:lnTo>
                    <a:pt x="784" y="32"/>
                  </a:lnTo>
                  <a:lnTo>
                    <a:pt x="760" y="38"/>
                  </a:lnTo>
                  <a:lnTo>
                    <a:pt x="724" y="42"/>
                  </a:lnTo>
                  <a:lnTo>
                    <a:pt x="676" y="46"/>
                  </a:lnTo>
                  <a:lnTo>
                    <a:pt x="618" y="50"/>
                  </a:lnTo>
                  <a:lnTo>
                    <a:pt x="550" y="52"/>
                  </a:lnTo>
                  <a:lnTo>
                    <a:pt x="396" y="54"/>
                  </a:lnTo>
                  <a:close/>
                  <a:moveTo>
                    <a:pt x="396" y="0"/>
                  </a:moveTo>
                  <a:lnTo>
                    <a:pt x="396" y="0"/>
                  </a:lnTo>
                  <a:lnTo>
                    <a:pt x="242" y="2"/>
                  </a:lnTo>
                  <a:lnTo>
                    <a:pt x="116" y="8"/>
                  </a:lnTo>
                  <a:lnTo>
                    <a:pt x="68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68" y="42"/>
                  </a:lnTo>
                  <a:lnTo>
                    <a:pt x="116" y="46"/>
                  </a:lnTo>
                  <a:lnTo>
                    <a:pt x="174" y="50"/>
                  </a:lnTo>
                  <a:lnTo>
                    <a:pt x="242" y="52"/>
                  </a:lnTo>
                  <a:lnTo>
                    <a:pt x="396" y="54"/>
                  </a:lnTo>
                  <a:lnTo>
                    <a:pt x="396" y="54"/>
                  </a:lnTo>
                  <a:lnTo>
                    <a:pt x="552" y="52"/>
                  </a:lnTo>
                  <a:lnTo>
                    <a:pt x="620" y="50"/>
                  </a:lnTo>
                  <a:lnTo>
                    <a:pt x="680" y="46"/>
                  </a:lnTo>
                  <a:lnTo>
                    <a:pt x="728" y="42"/>
                  </a:lnTo>
                  <a:lnTo>
                    <a:pt x="766" y="38"/>
                  </a:lnTo>
                  <a:lnTo>
                    <a:pt x="788" y="32"/>
                  </a:lnTo>
                  <a:lnTo>
                    <a:pt x="794" y="30"/>
                  </a:lnTo>
                  <a:lnTo>
                    <a:pt x="796" y="28"/>
                  </a:lnTo>
                  <a:lnTo>
                    <a:pt x="796" y="28"/>
                  </a:lnTo>
                  <a:lnTo>
                    <a:pt x="794" y="24"/>
                  </a:lnTo>
                  <a:lnTo>
                    <a:pt x="788" y="22"/>
                  </a:lnTo>
                  <a:lnTo>
                    <a:pt x="766" y="16"/>
                  </a:lnTo>
                  <a:lnTo>
                    <a:pt x="728" y="12"/>
                  </a:lnTo>
                  <a:lnTo>
                    <a:pt x="680" y="8"/>
                  </a:lnTo>
                  <a:lnTo>
                    <a:pt x="552" y="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8D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27"/>
            <p:cNvSpPr>
              <a:spLocks/>
            </p:cNvSpPr>
            <p:nvPr/>
          </p:nvSpPr>
          <p:spPr bwMode="auto">
            <a:xfrm>
              <a:off x="5489575" y="6667500"/>
              <a:ext cx="1247775" cy="82550"/>
            </a:xfrm>
            <a:custGeom>
              <a:avLst/>
              <a:gdLst>
                <a:gd name="T0" fmla="*/ 390 w 786"/>
                <a:gd name="T1" fmla="*/ 52 h 52"/>
                <a:gd name="T2" fmla="*/ 390 w 786"/>
                <a:gd name="T3" fmla="*/ 52 h 52"/>
                <a:gd name="T4" fmla="*/ 238 w 786"/>
                <a:gd name="T5" fmla="*/ 50 h 52"/>
                <a:gd name="T6" fmla="*/ 170 w 786"/>
                <a:gd name="T7" fmla="*/ 48 h 52"/>
                <a:gd name="T8" fmla="*/ 114 w 786"/>
                <a:gd name="T9" fmla="*/ 44 h 52"/>
                <a:gd name="T10" fmla="*/ 66 w 786"/>
                <a:gd name="T11" fmla="*/ 40 h 52"/>
                <a:gd name="T12" fmla="*/ 30 w 786"/>
                <a:gd name="T13" fmla="*/ 36 h 52"/>
                <a:gd name="T14" fmla="*/ 8 w 786"/>
                <a:gd name="T15" fmla="*/ 30 h 52"/>
                <a:gd name="T16" fmla="*/ 2 w 786"/>
                <a:gd name="T17" fmla="*/ 28 h 52"/>
                <a:gd name="T18" fmla="*/ 0 w 786"/>
                <a:gd name="T19" fmla="*/ 26 h 52"/>
                <a:gd name="T20" fmla="*/ 0 w 786"/>
                <a:gd name="T21" fmla="*/ 26 h 52"/>
                <a:gd name="T22" fmla="*/ 2 w 786"/>
                <a:gd name="T23" fmla="*/ 22 h 52"/>
                <a:gd name="T24" fmla="*/ 8 w 786"/>
                <a:gd name="T25" fmla="*/ 20 h 52"/>
                <a:gd name="T26" fmla="*/ 30 w 786"/>
                <a:gd name="T27" fmla="*/ 16 h 52"/>
                <a:gd name="T28" fmla="*/ 66 w 786"/>
                <a:gd name="T29" fmla="*/ 10 h 52"/>
                <a:gd name="T30" fmla="*/ 114 w 786"/>
                <a:gd name="T31" fmla="*/ 6 h 52"/>
                <a:gd name="T32" fmla="*/ 238 w 786"/>
                <a:gd name="T33" fmla="*/ 2 h 52"/>
                <a:gd name="T34" fmla="*/ 390 w 786"/>
                <a:gd name="T35" fmla="*/ 0 h 52"/>
                <a:gd name="T36" fmla="*/ 390 w 786"/>
                <a:gd name="T37" fmla="*/ 0 h 52"/>
                <a:gd name="T38" fmla="*/ 544 w 786"/>
                <a:gd name="T39" fmla="*/ 2 h 52"/>
                <a:gd name="T40" fmla="*/ 670 w 786"/>
                <a:gd name="T41" fmla="*/ 6 h 52"/>
                <a:gd name="T42" fmla="*/ 718 w 786"/>
                <a:gd name="T43" fmla="*/ 10 h 52"/>
                <a:gd name="T44" fmla="*/ 754 w 786"/>
                <a:gd name="T45" fmla="*/ 16 h 52"/>
                <a:gd name="T46" fmla="*/ 778 w 786"/>
                <a:gd name="T47" fmla="*/ 20 h 52"/>
                <a:gd name="T48" fmla="*/ 784 w 786"/>
                <a:gd name="T49" fmla="*/ 22 h 52"/>
                <a:gd name="T50" fmla="*/ 786 w 786"/>
                <a:gd name="T51" fmla="*/ 26 h 52"/>
                <a:gd name="T52" fmla="*/ 786 w 786"/>
                <a:gd name="T53" fmla="*/ 26 h 52"/>
                <a:gd name="T54" fmla="*/ 784 w 786"/>
                <a:gd name="T55" fmla="*/ 28 h 52"/>
                <a:gd name="T56" fmla="*/ 778 w 786"/>
                <a:gd name="T57" fmla="*/ 30 h 52"/>
                <a:gd name="T58" fmla="*/ 754 w 786"/>
                <a:gd name="T59" fmla="*/ 36 h 52"/>
                <a:gd name="T60" fmla="*/ 718 w 786"/>
                <a:gd name="T61" fmla="*/ 40 h 52"/>
                <a:gd name="T62" fmla="*/ 670 w 786"/>
                <a:gd name="T63" fmla="*/ 44 h 52"/>
                <a:gd name="T64" fmla="*/ 612 w 786"/>
                <a:gd name="T65" fmla="*/ 48 h 52"/>
                <a:gd name="T66" fmla="*/ 544 w 786"/>
                <a:gd name="T67" fmla="*/ 50 h 52"/>
                <a:gd name="T68" fmla="*/ 390 w 786"/>
                <a:gd name="T6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52">
                  <a:moveTo>
                    <a:pt x="390" y="52"/>
                  </a:moveTo>
                  <a:lnTo>
                    <a:pt x="390" y="52"/>
                  </a:lnTo>
                  <a:lnTo>
                    <a:pt x="238" y="50"/>
                  </a:lnTo>
                  <a:lnTo>
                    <a:pt x="170" y="48"/>
                  </a:lnTo>
                  <a:lnTo>
                    <a:pt x="114" y="44"/>
                  </a:lnTo>
                  <a:lnTo>
                    <a:pt x="66" y="40"/>
                  </a:lnTo>
                  <a:lnTo>
                    <a:pt x="30" y="36"/>
                  </a:lnTo>
                  <a:lnTo>
                    <a:pt x="8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30" y="16"/>
                  </a:lnTo>
                  <a:lnTo>
                    <a:pt x="66" y="10"/>
                  </a:lnTo>
                  <a:lnTo>
                    <a:pt x="114" y="6"/>
                  </a:lnTo>
                  <a:lnTo>
                    <a:pt x="238" y="2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544" y="2"/>
                  </a:lnTo>
                  <a:lnTo>
                    <a:pt x="670" y="6"/>
                  </a:lnTo>
                  <a:lnTo>
                    <a:pt x="718" y="10"/>
                  </a:lnTo>
                  <a:lnTo>
                    <a:pt x="754" y="16"/>
                  </a:lnTo>
                  <a:lnTo>
                    <a:pt x="778" y="20"/>
                  </a:lnTo>
                  <a:lnTo>
                    <a:pt x="784" y="22"/>
                  </a:lnTo>
                  <a:lnTo>
                    <a:pt x="786" y="26"/>
                  </a:lnTo>
                  <a:lnTo>
                    <a:pt x="786" y="26"/>
                  </a:lnTo>
                  <a:lnTo>
                    <a:pt x="784" y="28"/>
                  </a:lnTo>
                  <a:lnTo>
                    <a:pt x="778" y="30"/>
                  </a:lnTo>
                  <a:lnTo>
                    <a:pt x="754" y="36"/>
                  </a:lnTo>
                  <a:lnTo>
                    <a:pt x="718" y="40"/>
                  </a:lnTo>
                  <a:lnTo>
                    <a:pt x="670" y="44"/>
                  </a:lnTo>
                  <a:lnTo>
                    <a:pt x="612" y="48"/>
                  </a:lnTo>
                  <a:lnTo>
                    <a:pt x="544" y="50"/>
                  </a:lnTo>
                  <a:lnTo>
                    <a:pt x="39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28"/>
            <p:cNvSpPr>
              <a:spLocks/>
            </p:cNvSpPr>
            <p:nvPr/>
          </p:nvSpPr>
          <p:spPr bwMode="auto">
            <a:xfrm>
              <a:off x="5480050" y="6664325"/>
              <a:ext cx="1263650" cy="85725"/>
            </a:xfrm>
            <a:custGeom>
              <a:avLst/>
              <a:gdLst>
                <a:gd name="T0" fmla="*/ 396 w 796"/>
                <a:gd name="T1" fmla="*/ 0 h 54"/>
                <a:gd name="T2" fmla="*/ 396 w 796"/>
                <a:gd name="T3" fmla="*/ 0 h 54"/>
                <a:gd name="T4" fmla="*/ 242 w 796"/>
                <a:gd name="T5" fmla="*/ 2 h 54"/>
                <a:gd name="T6" fmla="*/ 116 w 796"/>
                <a:gd name="T7" fmla="*/ 8 h 54"/>
                <a:gd name="T8" fmla="*/ 68 w 796"/>
                <a:gd name="T9" fmla="*/ 12 h 54"/>
                <a:gd name="T10" fmla="*/ 32 w 796"/>
                <a:gd name="T11" fmla="*/ 16 h 54"/>
                <a:gd name="T12" fmla="*/ 8 w 796"/>
                <a:gd name="T13" fmla="*/ 22 h 54"/>
                <a:gd name="T14" fmla="*/ 2 w 796"/>
                <a:gd name="T15" fmla="*/ 24 h 54"/>
                <a:gd name="T16" fmla="*/ 0 w 796"/>
                <a:gd name="T17" fmla="*/ 28 h 54"/>
                <a:gd name="T18" fmla="*/ 0 w 796"/>
                <a:gd name="T19" fmla="*/ 28 h 54"/>
                <a:gd name="T20" fmla="*/ 2 w 796"/>
                <a:gd name="T21" fmla="*/ 30 h 54"/>
                <a:gd name="T22" fmla="*/ 8 w 796"/>
                <a:gd name="T23" fmla="*/ 32 h 54"/>
                <a:gd name="T24" fmla="*/ 32 w 796"/>
                <a:gd name="T25" fmla="*/ 38 h 54"/>
                <a:gd name="T26" fmla="*/ 68 w 796"/>
                <a:gd name="T27" fmla="*/ 42 h 54"/>
                <a:gd name="T28" fmla="*/ 116 w 796"/>
                <a:gd name="T29" fmla="*/ 46 h 54"/>
                <a:gd name="T30" fmla="*/ 174 w 796"/>
                <a:gd name="T31" fmla="*/ 50 h 54"/>
                <a:gd name="T32" fmla="*/ 242 w 796"/>
                <a:gd name="T33" fmla="*/ 52 h 54"/>
                <a:gd name="T34" fmla="*/ 396 w 796"/>
                <a:gd name="T35" fmla="*/ 54 h 54"/>
                <a:gd name="T36" fmla="*/ 396 w 796"/>
                <a:gd name="T37" fmla="*/ 54 h 54"/>
                <a:gd name="T38" fmla="*/ 552 w 796"/>
                <a:gd name="T39" fmla="*/ 52 h 54"/>
                <a:gd name="T40" fmla="*/ 620 w 796"/>
                <a:gd name="T41" fmla="*/ 50 h 54"/>
                <a:gd name="T42" fmla="*/ 680 w 796"/>
                <a:gd name="T43" fmla="*/ 46 h 54"/>
                <a:gd name="T44" fmla="*/ 728 w 796"/>
                <a:gd name="T45" fmla="*/ 42 h 54"/>
                <a:gd name="T46" fmla="*/ 766 w 796"/>
                <a:gd name="T47" fmla="*/ 38 h 54"/>
                <a:gd name="T48" fmla="*/ 788 w 796"/>
                <a:gd name="T49" fmla="*/ 32 h 54"/>
                <a:gd name="T50" fmla="*/ 794 w 796"/>
                <a:gd name="T51" fmla="*/ 30 h 54"/>
                <a:gd name="T52" fmla="*/ 796 w 796"/>
                <a:gd name="T53" fmla="*/ 28 h 54"/>
                <a:gd name="T54" fmla="*/ 796 w 796"/>
                <a:gd name="T55" fmla="*/ 28 h 54"/>
                <a:gd name="T56" fmla="*/ 794 w 796"/>
                <a:gd name="T57" fmla="*/ 24 h 54"/>
                <a:gd name="T58" fmla="*/ 788 w 796"/>
                <a:gd name="T59" fmla="*/ 22 h 54"/>
                <a:gd name="T60" fmla="*/ 766 w 796"/>
                <a:gd name="T61" fmla="*/ 16 h 54"/>
                <a:gd name="T62" fmla="*/ 728 w 796"/>
                <a:gd name="T63" fmla="*/ 12 h 54"/>
                <a:gd name="T64" fmla="*/ 680 w 796"/>
                <a:gd name="T65" fmla="*/ 8 h 54"/>
                <a:gd name="T66" fmla="*/ 552 w 796"/>
                <a:gd name="T67" fmla="*/ 2 h 54"/>
                <a:gd name="T68" fmla="*/ 396 w 796"/>
                <a:gd name="T6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6" h="54">
                  <a:moveTo>
                    <a:pt x="396" y="0"/>
                  </a:moveTo>
                  <a:lnTo>
                    <a:pt x="396" y="0"/>
                  </a:lnTo>
                  <a:lnTo>
                    <a:pt x="242" y="2"/>
                  </a:lnTo>
                  <a:lnTo>
                    <a:pt x="116" y="8"/>
                  </a:lnTo>
                  <a:lnTo>
                    <a:pt x="68" y="12"/>
                  </a:lnTo>
                  <a:lnTo>
                    <a:pt x="32" y="1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32" y="38"/>
                  </a:lnTo>
                  <a:lnTo>
                    <a:pt x="68" y="42"/>
                  </a:lnTo>
                  <a:lnTo>
                    <a:pt x="116" y="46"/>
                  </a:lnTo>
                  <a:lnTo>
                    <a:pt x="174" y="50"/>
                  </a:lnTo>
                  <a:lnTo>
                    <a:pt x="242" y="52"/>
                  </a:lnTo>
                  <a:lnTo>
                    <a:pt x="396" y="54"/>
                  </a:lnTo>
                  <a:lnTo>
                    <a:pt x="396" y="54"/>
                  </a:lnTo>
                  <a:lnTo>
                    <a:pt x="552" y="52"/>
                  </a:lnTo>
                  <a:lnTo>
                    <a:pt x="620" y="50"/>
                  </a:lnTo>
                  <a:lnTo>
                    <a:pt x="680" y="46"/>
                  </a:lnTo>
                  <a:lnTo>
                    <a:pt x="728" y="42"/>
                  </a:lnTo>
                  <a:lnTo>
                    <a:pt x="766" y="38"/>
                  </a:lnTo>
                  <a:lnTo>
                    <a:pt x="788" y="32"/>
                  </a:lnTo>
                  <a:lnTo>
                    <a:pt x="794" y="30"/>
                  </a:lnTo>
                  <a:lnTo>
                    <a:pt x="796" y="28"/>
                  </a:lnTo>
                  <a:lnTo>
                    <a:pt x="796" y="28"/>
                  </a:lnTo>
                  <a:lnTo>
                    <a:pt x="794" y="24"/>
                  </a:lnTo>
                  <a:lnTo>
                    <a:pt x="788" y="22"/>
                  </a:lnTo>
                  <a:lnTo>
                    <a:pt x="766" y="16"/>
                  </a:lnTo>
                  <a:lnTo>
                    <a:pt x="728" y="12"/>
                  </a:lnTo>
                  <a:lnTo>
                    <a:pt x="680" y="8"/>
                  </a:lnTo>
                  <a:lnTo>
                    <a:pt x="552" y="2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29"/>
            <p:cNvSpPr>
              <a:spLocks noEditPoints="1"/>
            </p:cNvSpPr>
            <p:nvPr/>
          </p:nvSpPr>
          <p:spPr bwMode="auto">
            <a:xfrm>
              <a:off x="5489575" y="6667500"/>
              <a:ext cx="1247775" cy="82550"/>
            </a:xfrm>
            <a:custGeom>
              <a:avLst/>
              <a:gdLst>
                <a:gd name="T0" fmla="*/ 390 w 786"/>
                <a:gd name="T1" fmla="*/ 52 h 52"/>
                <a:gd name="T2" fmla="*/ 116 w 786"/>
                <a:gd name="T3" fmla="*/ 44 h 52"/>
                <a:gd name="T4" fmla="*/ 34 w 786"/>
                <a:gd name="T5" fmla="*/ 36 h 52"/>
                <a:gd name="T6" fmla="*/ 6 w 786"/>
                <a:gd name="T7" fmla="*/ 28 h 52"/>
                <a:gd name="T8" fmla="*/ 4 w 786"/>
                <a:gd name="T9" fmla="*/ 26 h 52"/>
                <a:gd name="T10" fmla="*/ 12 w 786"/>
                <a:gd name="T11" fmla="*/ 20 h 52"/>
                <a:gd name="T12" fmla="*/ 70 w 786"/>
                <a:gd name="T13" fmla="*/ 10 h 52"/>
                <a:gd name="T14" fmla="*/ 240 w 786"/>
                <a:gd name="T15" fmla="*/ 2 h 52"/>
                <a:gd name="T16" fmla="*/ 390 w 786"/>
                <a:gd name="T17" fmla="*/ 0 h 52"/>
                <a:gd name="T18" fmla="*/ 666 w 786"/>
                <a:gd name="T19" fmla="*/ 6 h 52"/>
                <a:gd name="T20" fmla="*/ 750 w 786"/>
                <a:gd name="T21" fmla="*/ 16 h 52"/>
                <a:gd name="T22" fmla="*/ 778 w 786"/>
                <a:gd name="T23" fmla="*/ 22 h 52"/>
                <a:gd name="T24" fmla="*/ 780 w 786"/>
                <a:gd name="T25" fmla="*/ 26 h 52"/>
                <a:gd name="T26" fmla="*/ 772 w 786"/>
                <a:gd name="T27" fmla="*/ 30 h 52"/>
                <a:gd name="T28" fmla="*/ 714 w 786"/>
                <a:gd name="T29" fmla="*/ 40 h 52"/>
                <a:gd name="T30" fmla="*/ 542 w 786"/>
                <a:gd name="T31" fmla="*/ 50 h 52"/>
                <a:gd name="T32" fmla="*/ 390 w 786"/>
                <a:gd name="T33" fmla="*/ 0 h 52"/>
                <a:gd name="T34" fmla="*/ 238 w 786"/>
                <a:gd name="T35" fmla="*/ 2 h 52"/>
                <a:gd name="T36" fmla="*/ 66 w 786"/>
                <a:gd name="T37" fmla="*/ 10 h 52"/>
                <a:gd name="T38" fmla="*/ 8 w 786"/>
                <a:gd name="T39" fmla="*/ 20 h 52"/>
                <a:gd name="T40" fmla="*/ 0 w 786"/>
                <a:gd name="T41" fmla="*/ 26 h 52"/>
                <a:gd name="T42" fmla="*/ 2 w 786"/>
                <a:gd name="T43" fmla="*/ 28 h 52"/>
                <a:gd name="T44" fmla="*/ 30 w 786"/>
                <a:gd name="T45" fmla="*/ 36 h 52"/>
                <a:gd name="T46" fmla="*/ 114 w 786"/>
                <a:gd name="T47" fmla="*/ 44 h 52"/>
                <a:gd name="T48" fmla="*/ 238 w 786"/>
                <a:gd name="T49" fmla="*/ 50 h 52"/>
                <a:gd name="T50" fmla="*/ 390 w 786"/>
                <a:gd name="T51" fmla="*/ 52 h 52"/>
                <a:gd name="T52" fmla="*/ 612 w 786"/>
                <a:gd name="T53" fmla="*/ 48 h 52"/>
                <a:gd name="T54" fmla="*/ 718 w 786"/>
                <a:gd name="T55" fmla="*/ 40 h 52"/>
                <a:gd name="T56" fmla="*/ 778 w 786"/>
                <a:gd name="T57" fmla="*/ 30 h 52"/>
                <a:gd name="T58" fmla="*/ 786 w 786"/>
                <a:gd name="T59" fmla="*/ 26 h 52"/>
                <a:gd name="T60" fmla="*/ 784 w 786"/>
                <a:gd name="T61" fmla="*/ 22 h 52"/>
                <a:gd name="T62" fmla="*/ 754 w 786"/>
                <a:gd name="T63" fmla="*/ 16 h 52"/>
                <a:gd name="T64" fmla="*/ 670 w 786"/>
                <a:gd name="T65" fmla="*/ 6 h 52"/>
                <a:gd name="T66" fmla="*/ 390 w 786"/>
                <a:gd name="T6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6" h="52">
                  <a:moveTo>
                    <a:pt x="390" y="52"/>
                  </a:moveTo>
                  <a:lnTo>
                    <a:pt x="390" y="52"/>
                  </a:lnTo>
                  <a:lnTo>
                    <a:pt x="240" y="50"/>
                  </a:lnTo>
                  <a:lnTo>
                    <a:pt x="116" y="44"/>
                  </a:lnTo>
                  <a:lnTo>
                    <a:pt x="70" y="40"/>
                  </a:lnTo>
                  <a:lnTo>
                    <a:pt x="34" y="36"/>
                  </a:lnTo>
                  <a:lnTo>
                    <a:pt x="12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34" y="16"/>
                  </a:lnTo>
                  <a:lnTo>
                    <a:pt x="70" y="10"/>
                  </a:lnTo>
                  <a:lnTo>
                    <a:pt x="116" y="6"/>
                  </a:lnTo>
                  <a:lnTo>
                    <a:pt x="240" y="2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542" y="2"/>
                  </a:lnTo>
                  <a:lnTo>
                    <a:pt x="666" y="6"/>
                  </a:lnTo>
                  <a:lnTo>
                    <a:pt x="714" y="10"/>
                  </a:lnTo>
                  <a:lnTo>
                    <a:pt x="750" y="16"/>
                  </a:lnTo>
                  <a:lnTo>
                    <a:pt x="772" y="20"/>
                  </a:lnTo>
                  <a:lnTo>
                    <a:pt x="778" y="22"/>
                  </a:lnTo>
                  <a:lnTo>
                    <a:pt x="780" y="26"/>
                  </a:lnTo>
                  <a:lnTo>
                    <a:pt x="780" y="26"/>
                  </a:lnTo>
                  <a:lnTo>
                    <a:pt x="778" y="28"/>
                  </a:lnTo>
                  <a:lnTo>
                    <a:pt x="772" y="30"/>
                  </a:lnTo>
                  <a:lnTo>
                    <a:pt x="750" y="36"/>
                  </a:lnTo>
                  <a:lnTo>
                    <a:pt x="714" y="40"/>
                  </a:lnTo>
                  <a:lnTo>
                    <a:pt x="666" y="44"/>
                  </a:lnTo>
                  <a:lnTo>
                    <a:pt x="542" y="50"/>
                  </a:lnTo>
                  <a:lnTo>
                    <a:pt x="390" y="52"/>
                  </a:lnTo>
                  <a:close/>
                  <a:moveTo>
                    <a:pt x="390" y="0"/>
                  </a:moveTo>
                  <a:lnTo>
                    <a:pt x="390" y="0"/>
                  </a:lnTo>
                  <a:lnTo>
                    <a:pt x="238" y="2"/>
                  </a:lnTo>
                  <a:lnTo>
                    <a:pt x="114" y="6"/>
                  </a:lnTo>
                  <a:lnTo>
                    <a:pt x="66" y="10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6"/>
                  </a:lnTo>
                  <a:lnTo>
                    <a:pt x="66" y="40"/>
                  </a:lnTo>
                  <a:lnTo>
                    <a:pt x="114" y="44"/>
                  </a:lnTo>
                  <a:lnTo>
                    <a:pt x="170" y="48"/>
                  </a:lnTo>
                  <a:lnTo>
                    <a:pt x="238" y="50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544" y="50"/>
                  </a:lnTo>
                  <a:lnTo>
                    <a:pt x="612" y="48"/>
                  </a:lnTo>
                  <a:lnTo>
                    <a:pt x="670" y="44"/>
                  </a:lnTo>
                  <a:lnTo>
                    <a:pt x="718" y="40"/>
                  </a:lnTo>
                  <a:lnTo>
                    <a:pt x="754" y="36"/>
                  </a:lnTo>
                  <a:lnTo>
                    <a:pt x="778" y="30"/>
                  </a:lnTo>
                  <a:lnTo>
                    <a:pt x="784" y="28"/>
                  </a:lnTo>
                  <a:lnTo>
                    <a:pt x="786" y="26"/>
                  </a:lnTo>
                  <a:lnTo>
                    <a:pt x="786" y="26"/>
                  </a:lnTo>
                  <a:lnTo>
                    <a:pt x="784" y="22"/>
                  </a:lnTo>
                  <a:lnTo>
                    <a:pt x="778" y="20"/>
                  </a:lnTo>
                  <a:lnTo>
                    <a:pt x="754" y="16"/>
                  </a:lnTo>
                  <a:lnTo>
                    <a:pt x="718" y="10"/>
                  </a:lnTo>
                  <a:lnTo>
                    <a:pt x="670" y="6"/>
                  </a:lnTo>
                  <a:lnTo>
                    <a:pt x="544" y="2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30"/>
            <p:cNvSpPr>
              <a:spLocks/>
            </p:cNvSpPr>
            <p:nvPr/>
          </p:nvSpPr>
          <p:spPr bwMode="auto">
            <a:xfrm>
              <a:off x="5495925" y="6667500"/>
              <a:ext cx="1231900" cy="82550"/>
            </a:xfrm>
            <a:custGeom>
              <a:avLst/>
              <a:gdLst>
                <a:gd name="T0" fmla="*/ 386 w 776"/>
                <a:gd name="T1" fmla="*/ 52 h 52"/>
                <a:gd name="T2" fmla="*/ 386 w 776"/>
                <a:gd name="T3" fmla="*/ 52 h 52"/>
                <a:gd name="T4" fmla="*/ 236 w 776"/>
                <a:gd name="T5" fmla="*/ 50 h 52"/>
                <a:gd name="T6" fmla="*/ 112 w 776"/>
                <a:gd name="T7" fmla="*/ 44 h 52"/>
                <a:gd name="T8" fmla="*/ 66 w 776"/>
                <a:gd name="T9" fmla="*/ 40 h 52"/>
                <a:gd name="T10" fmla="*/ 30 w 776"/>
                <a:gd name="T11" fmla="*/ 36 h 52"/>
                <a:gd name="T12" fmla="*/ 8 w 776"/>
                <a:gd name="T13" fmla="*/ 30 h 52"/>
                <a:gd name="T14" fmla="*/ 2 w 776"/>
                <a:gd name="T15" fmla="*/ 28 h 52"/>
                <a:gd name="T16" fmla="*/ 0 w 776"/>
                <a:gd name="T17" fmla="*/ 26 h 52"/>
                <a:gd name="T18" fmla="*/ 0 w 776"/>
                <a:gd name="T19" fmla="*/ 26 h 52"/>
                <a:gd name="T20" fmla="*/ 2 w 776"/>
                <a:gd name="T21" fmla="*/ 22 h 52"/>
                <a:gd name="T22" fmla="*/ 8 w 776"/>
                <a:gd name="T23" fmla="*/ 20 h 52"/>
                <a:gd name="T24" fmla="*/ 30 w 776"/>
                <a:gd name="T25" fmla="*/ 16 h 52"/>
                <a:gd name="T26" fmla="*/ 66 w 776"/>
                <a:gd name="T27" fmla="*/ 10 h 52"/>
                <a:gd name="T28" fmla="*/ 112 w 776"/>
                <a:gd name="T29" fmla="*/ 6 h 52"/>
                <a:gd name="T30" fmla="*/ 236 w 776"/>
                <a:gd name="T31" fmla="*/ 2 h 52"/>
                <a:gd name="T32" fmla="*/ 386 w 776"/>
                <a:gd name="T33" fmla="*/ 0 h 52"/>
                <a:gd name="T34" fmla="*/ 386 w 776"/>
                <a:gd name="T35" fmla="*/ 0 h 52"/>
                <a:gd name="T36" fmla="*/ 538 w 776"/>
                <a:gd name="T37" fmla="*/ 2 h 52"/>
                <a:gd name="T38" fmla="*/ 662 w 776"/>
                <a:gd name="T39" fmla="*/ 6 h 52"/>
                <a:gd name="T40" fmla="*/ 710 w 776"/>
                <a:gd name="T41" fmla="*/ 10 h 52"/>
                <a:gd name="T42" fmla="*/ 746 w 776"/>
                <a:gd name="T43" fmla="*/ 16 h 52"/>
                <a:gd name="T44" fmla="*/ 768 w 776"/>
                <a:gd name="T45" fmla="*/ 20 h 52"/>
                <a:gd name="T46" fmla="*/ 774 w 776"/>
                <a:gd name="T47" fmla="*/ 22 h 52"/>
                <a:gd name="T48" fmla="*/ 776 w 776"/>
                <a:gd name="T49" fmla="*/ 26 h 52"/>
                <a:gd name="T50" fmla="*/ 776 w 776"/>
                <a:gd name="T51" fmla="*/ 26 h 52"/>
                <a:gd name="T52" fmla="*/ 774 w 776"/>
                <a:gd name="T53" fmla="*/ 28 h 52"/>
                <a:gd name="T54" fmla="*/ 768 w 776"/>
                <a:gd name="T55" fmla="*/ 30 h 52"/>
                <a:gd name="T56" fmla="*/ 746 w 776"/>
                <a:gd name="T57" fmla="*/ 36 h 52"/>
                <a:gd name="T58" fmla="*/ 710 w 776"/>
                <a:gd name="T59" fmla="*/ 40 h 52"/>
                <a:gd name="T60" fmla="*/ 662 w 776"/>
                <a:gd name="T61" fmla="*/ 44 h 52"/>
                <a:gd name="T62" fmla="*/ 538 w 776"/>
                <a:gd name="T63" fmla="*/ 50 h 52"/>
                <a:gd name="T64" fmla="*/ 386 w 776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6" h="52">
                  <a:moveTo>
                    <a:pt x="386" y="52"/>
                  </a:moveTo>
                  <a:lnTo>
                    <a:pt x="386" y="52"/>
                  </a:lnTo>
                  <a:lnTo>
                    <a:pt x="236" y="50"/>
                  </a:lnTo>
                  <a:lnTo>
                    <a:pt x="112" y="44"/>
                  </a:lnTo>
                  <a:lnTo>
                    <a:pt x="66" y="40"/>
                  </a:lnTo>
                  <a:lnTo>
                    <a:pt x="30" y="36"/>
                  </a:lnTo>
                  <a:lnTo>
                    <a:pt x="8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30" y="16"/>
                  </a:lnTo>
                  <a:lnTo>
                    <a:pt x="66" y="10"/>
                  </a:lnTo>
                  <a:lnTo>
                    <a:pt x="112" y="6"/>
                  </a:lnTo>
                  <a:lnTo>
                    <a:pt x="236" y="2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538" y="2"/>
                  </a:lnTo>
                  <a:lnTo>
                    <a:pt x="662" y="6"/>
                  </a:lnTo>
                  <a:lnTo>
                    <a:pt x="710" y="10"/>
                  </a:lnTo>
                  <a:lnTo>
                    <a:pt x="746" y="16"/>
                  </a:lnTo>
                  <a:lnTo>
                    <a:pt x="768" y="20"/>
                  </a:lnTo>
                  <a:lnTo>
                    <a:pt x="774" y="22"/>
                  </a:lnTo>
                  <a:lnTo>
                    <a:pt x="776" y="26"/>
                  </a:lnTo>
                  <a:lnTo>
                    <a:pt x="776" y="26"/>
                  </a:lnTo>
                  <a:lnTo>
                    <a:pt x="774" y="28"/>
                  </a:lnTo>
                  <a:lnTo>
                    <a:pt x="768" y="30"/>
                  </a:lnTo>
                  <a:lnTo>
                    <a:pt x="746" y="36"/>
                  </a:lnTo>
                  <a:lnTo>
                    <a:pt x="710" y="40"/>
                  </a:lnTo>
                  <a:lnTo>
                    <a:pt x="662" y="44"/>
                  </a:lnTo>
                  <a:lnTo>
                    <a:pt x="538" y="50"/>
                  </a:lnTo>
                  <a:lnTo>
                    <a:pt x="386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31"/>
            <p:cNvSpPr>
              <a:spLocks/>
            </p:cNvSpPr>
            <p:nvPr/>
          </p:nvSpPr>
          <p:spPr bwMode="auto">
            <a:xfrm>
              <a:off x="5489575" y="6667500"/>
              <a:ext cx="1247775" cy="82550"/>
            </a:xfrm>
            <a:custGeom>
              <a:avLst/>
              <a:gdLst>
                <a:gd name="T0" fmla="*/ 390 w 786"/>
                <a:gd name="T1" fmla="*/ 0 h 52"/>
                <a:gd name="T2" fmla="*/ 390 w 786"/>
                <a:gd name="T3" fmla="*/ 0 h 52"/>
                <a:gd name="T4" fmla="*/ 238 w 786"/>
                <a:gd name="T5" fmla="*/ 2 h 52"/>
                <a:gd name="T6" fmla="*/ 114 w 786"/>
                <a:gd name="T7" fmla="*/ 6 h 52"/>
                <a:gd name="T8" fmla="*/ 66 w 786"/>
                <a:gd name="T9" fmla="*/ 10 h 52"/>
                <a:gd name="T10" fmla="*/ 30 w 786"/>
                <a:gd name="T11" fmla="*/ 16 h 52"/>
                <a:gd name="T12" fmla="*/ 8 w 786"/>
                <a:gd name="T13" fmla="*/ 20 h 52"/>
                <a:gd name="T14" fmla="*/ 2 w 786"/>
                <a:gd name="T15" fmla="*/ 22 h 52"/>
                <a:gd name="T16" fmla="*/ 0 w 786"/>
                <a:gd name="T17" fmla="*/ 26 h 52"/>
                <a:gd name="T18" fmla="*/ 0 w 786"/>
                <a:gd name="T19" fmla="*/ 26 h 52"/>
                <a:gd name="T20" fmla="*/ 2 w 786"/>
                <a:gd name="T21" fmla="*/ 28 h 52"/>
                <a:gd name="T22" fmla="*/ 8 w 786"/>
                <a:gd name="T23" fmla="*/ 30 h 52"/>
                <a:gd name="T24" fmla="*/ 30 w 786"/>
                <a:gd name="T25" fmla="*/ 36 h 52"/>
                <a:gd name="T26" fmla="*/ 66 w 786"/>
                <a:gd name="T27" fmla="*/ 40 h 52"/>
                <a:gd name="T28" fmla="*/ 114 w 786"/>
                <a:gd name="T29" fmla="*/ 44 h 52"/>
                <a:gd name="T30" fmla="*/ 170 w 786"/>
                <a:gd name="T31" fmla="*/ 48 h 52"/>
                <a:gd name="T32" fmla="*/ 238 w 786"/>
                <a:gd name="T33" fmla="*/ 50 h 52"/>
                <a:gd name="T34" fmla="*/ 390 w 786"/>
                <a:gd name="T35" fmla="*/ 52 h 52"/>
                <a:gd name="T36" fmla="*/ 390 w 786"/>
                <a:gd name="T37" fmla="*/ 52 h 52"/>
                <a:gd name="T38" fmla="*/ 544 w 786"/>
                <a:gd name="T39" fmla="*/ 50 h 52"/>
                <a:gd name="T40" fmla="*/ 612 w 786"/>
                <a:gd name="T41" fmla="*/ 48 h 52"/>
                <a:gd name="T42" fmla="*/ 670 w 786"/>
                <a:gd name="T43" fmla="*/ 44 h 52"/>
                <a:gd name="T44" fmla="*/ 718 w 786"/>
                <a:gd name="T45" fmla="*/ 40 h 52"/>
                <a:gd name="T46" fmla="*/ 754 w 786"/>
                <a:gd name="T47" fmla="*/ 36 h 52"/>
                <a:gd name="T48" fmla="*/ 778 w 786"/>
                <a:gd name="T49" fmla="*/ 30 h 52"/>
                <a:gd name="T50" fmla="*/ 784 w 786"/>
                <a:gd name="T51" fmla="*/ 28 h 52"/>
                <a:gd name="T52" fmla="*/ 786 w 786"/>
                <a:gd name="T53" fmla="*/ 26 h 52"/>
                <a:gd name="T54" fmla="*/ 786 w 786"/>
                <a:gd name="T55" fmla="*/ 26 h 52"/>
                <a:gd name="T56" fmla="*/ 784 w 786"/>
                <a:gd name="T57" fmla="*/ 22 h 52"/>
                <a:gd name="T58" fmla="*/ 778 w 786"/>
                <a:gd name="T59" fmla="*/ 20 h 52"/>
                <a:gd name="T60" fmla="*/ 754 w 786"/>
                <a:gd name="T61" fmla="*/ 16 h 52"/>
                <a:gd name="T62" fmla="*/ 718 w 786"/>
                <a:gd name="T63" fmla="*/ 10 h 52"/>
                <a:gd name="T64" fmla="*/ 670 w 786"/>
                <a:gd name="T65" fmla="*/ 6 h 52"/>
                <a:gd name="T66" fmla="*/ 544 w 786"/>
                <a:gd name="T67" fmla="*/ 2 h 52"/>
                <a:gd name="T68" fmla="*/ 390 w 786"/>
                <a:gd name="T6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52">
                  <a:moveTo>
                    <a:pt x="390" y="0"/>
                  </a:moveTo>
                  <a:lnTo>
                    <a:pt x="390" y="0"/>
                  </a:lnTo>
                  <a:lnTo>
                    <a:pt x="238" y="2"/>
                  </a:lnTo>
                  <a:lnTo>
                    <a:pt x="114" y="6"/>
                  </a:lnTo>
                  <a:lnTo>
                    <a:pt x="66" y="10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6"/>
                  </a:lnTo>
                  <a:lnTo>
                    <a:pt x="66" y="40"/>
                  </a:lnTo>
                  <a:lnTo>
                    <a:pt x="114" y="44"/>
                  </a:lnTo>
                  <a:lnTo>
                    <a:pt x="170" y="48"/>
                  </a:lnTo>
                  <a:lnTo>
                    <a:pt x="238" y="50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544" y="50"/>
                  </a:lnTo>
                  <a:lnTo>
                    <a:pt x="612" y="48"/>
                  </a:lnTo>
                  <a:lnTo>
                    <a:pt x="670" y="44"/>
                  </a:lnTo>
                  <a:lnTo>
                    <a:pt x="718" y="40"/>
                  </a:lnTo>
                  <a:lnTo>
                    <a:pt x="754" y="36"/>
                  </a:lnTo>
                  <a:lnTo>
                    <a:pt x="778" y="30"/>
                  </a:lnTo>
                  <a:lnTo>
                    <a:pt x="784" y="28"/>
                  </a:lnTo>
                  <a:lnTo>
                    <a:pt x="786" y="26"/>
                  </a:lnTo>
                  <a:lnTo>
                    <a:pt x="786" y="26"/>
                  </a:lnTo>
                  <a:lnTo>
                    <a:pt x="784" y="22"/>
                  </a:lnTo>
                  <a:lnTo>
                    <a:pt x="778" y="20"/>
                  </a:lnTo>
                  <a:lnTo>
                    <a:pt x="754" y="16"/>
                  </a:lnTo>
                  <a:lnTo>
                    <a:pt x="718" y="10"/>
                  </a:lnTo>
                  <a:lnTo>
                    <a:pt x="670" y="6"/>
                  </a:lnTo>
                  <a:lnTo>
                    <a:pt x="544" y="2"/>
                  </a:lnTo>
                  <a:lnTo>
                    <a:pt x="3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32"/>
            <p:cNvSpPr>
              <a:spLocks noEditPoints="1"/>
            </p:cNvSpPr>
            <p:nvPr/>
          </p:nvSpPr>
          <p:spPr bwMode="auto">
            <a:xfrm>
              <a:off x="5495925" y="6667500"/>
              <a:ext cx="1231900" cy="82550"/>
            </a:xfrm>
            <a:custGeom>
              <a:avLst/>
              <a:gdLst>
                <a:gd name="T0" fmla="*/ 386 w 776"/>
                <a:gd name="T1" fmla="*/ 52 h 52"/>
                <a:gd name="T2" fmla="*/ 116 w 776"/>
                <a:gd name="T3" fmla="*/ 44 h 52"/>
                <a:gd name="T4" fmla="*/ 36 w 776"/>
                <a:gd name="T5" fmla="*/ 36 h 52"/>
                <a:gd name="T6" fmla="*/ 8 w 776"/>
                <a:gd name="T7" fmla="*/ 28 h 52"/>
                <a:gd name="T8" fmla="*/ 6 w 776"/>
                <a:gd name="T9" fmla="*/ 26 h 52"/>
                <a:gd name="T10" fmla="*/ 14 w 776"/>
                <a:gd name="T11" fmla="*/ 20 h 52"/>
                <a:gd name="T12" fmla="*/ 70 w 776"/>
                <a:gd name="T13" fmla="*/ 10 h 52"/>
                <a:gd name="T14" fmla="*/ 238 w 776"/>
                <a:gd name="T15" fmla="*/ 2 h 52"/>
                <a:gd name="T16" fmla="*/ 386 w 776"/>
                <a:gd name="T17" fmla="*/ 0 h 52"/>
                <a:gd name="T18" fmla="*/ 660 w 776"/>
                <a:gd name="T19" fmla="*/ 8 h 52"/>
                <a:gd name="T20" fmla="*/ 742 w 776"/>
                <a:gd name="T21" fmla="*/ 16 h 52"/>
                <a:gd name="T22" fmla="*/ 770 w 776"/>
                <a:gd name="T23" fmla="*/ 22 h 52"/>
                <a:gd name="T24" fmla="*/ 772 w 776"/>
                <a:gd name="T25" fmla="*/ 26 h 52"/>
                <a:gd name="T26" fmla="*/ 764 w 776"/>
                <a:gd name="T27" fmla="*/ 30 h 52"/>
                <a:gd name="T28" fmla="*/ 706 w 776"/>
                <a:gd name="T29" fmla="*/ 40 h 52"/>
                <a:gd name="T30" fmla="*/ 536 w 776"/>
                <a:gd name="T31" fmla="*/ 48 h 52"/>
                <a:gd name="T32" fmla="*/ 386 w 776"/>
                <a:gd name="T33" fmla="*/ 0 h 52"/>
                <a:gd name="T34" fmla="*/ 236 w 776"/>
                <a:gd name="T35" fmla="*/ 2 h 52"/>
                <a:gd name="T36" fmla="*/ 66 w 776"/>
                <a:gd name="T37" fmla="*/ 10 h 52"/>
                <a:gd name="T38" fmla="*/ 8 w 776"/>
                <a:gd name="T39" fmla="*/ 20 h 52"/>
                <a:gd name="T40" fmla="*/ 0 w 776"/>
                <a:gd name="T41" fmla="*/ 26 h 52"/>
                <a:gd name="T42" fmla="*/ 2 w 776"/>
                <a:gd name="T43" fmla="*/ 28 h 52"/>
                <a:gd name="T44" fmla="*/ 30 w 776"/>
                <a:gd name="T45" fmla="*/ 36 h 52"/>
                <a:gd name="T46" fmla="*/ 112 w 776"/>
                <a:gd name="T47" fmla="*/ 44 h 52"/>
                <a:gd name="T48" fmla="*/ 386 w 776"/>
                <a:gd name="T49" fmla="*/ 52 h 52"/>
                <a:gd name="T50" fmla="*/ 538 w 776"/>
                <a:gd name="T51" fmla="*/ 50 h 52"/>
                <a:gd name="T52" fmla="*/ 710 w 776"/>
                <a:gd name="T53" fmla="*/ 40 h 52"/>
                <a:gd name="T54" fmla="*/ 768 w 776"/>
                <a:gd name="T55" fmla="*/ 30 h 52"/>
                <a:gd name="T56" fmla="*/ 776 w 776"/>
                <a:gd name="T57" fmla="*/ 26 h 52"/>
                <a:gd name="T58" fmla="*/ 774 w 776"/>
                <a:gd name="T59" fmla="*/ 22 h 52"/>
                <a:gd name="T60" fmla="*/ 746 w 776"/>
                <a:gd name="T61" fmla="*/ 16 h 52"/>
                <a:gd name="T62" fmla="*/ 662 w 776"/>
                <a:gd name="T63" fmla="*/ 6 h 52"/>
                <a:gd name="T64" fmla="*/ 386 w 776"/>
                <a:gd name="T6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6" h="52">
                  <a:moveTo>
                    <a:pt x="386" y="52"/>
                  </a:moveTo>
                  <a:lnTo>
                    <a:pt x="386" y="52"/>
                  </a:lnTo>
                  <a:lnTo>
                    <a:pt x="238" y="48"/>
                  </a:lnTo>
                  <a:lnTo>
                    <a:pt x="116" y="44"/>
                  </a:lnTo>
                  <a:lnTo>
                    <a:pt x="70" y="40"/>
                  </a:lnTo>
                  <a:lnTo>
                    <a:pt x="36" y="36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14" y="20"/>
                  </a:lnTo>
                  <a:lnTo>
                    <a:pt x="36" y="16"/>
                  </a:lnTo>
                  <a:lnTo>
                    <a:pt x="70" y="10"/>
                  </a:lnTo>
                  <a:lnTo>
                    <a:pt x="116" y="8"/>
                  </a:lnTo>
                  <a:lnTo>
                    <a:pt x="238" y="2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536" y="2"/>
                  </a:lnTo>
                  <a:lnTo>
                    <a:pt x="660" y="8"/>
                  </a:lnTo>
                  <a:lnTo>
                    <a:pt x="706" y="10"/>
                  </a:lnTo>
                  <a:lnTo>
                    <a:pt x="742" y="16"/>
                  </a:lnTo>
                  <a:lnTo>
                    <a:pt x="764" y="20"/>
                  </a:lnTo>
                  <a:lnTo>
                    <a:pt x="770" y="22"/>
                  </a:lnTo>
                  <a:lnTo>
                    <a:pt x="772" y="26"/>
                  </a:lnTo>
                  <a:lnTo>
                    <a:pt x="772" y="26"/>
                  </a:lnTo>
                  <a:lnTo>
                    <a:pt x="770" y="28"/>
                  </a:lnTo>
                  <a:lnTo>
                    <a:pt x="764" y="30"/>
                  </a:lnTo>
                  <a:lnTo>
                    <a:pt x="742" y="36"/>
                  </a:lnTo>
                  <a:lnTo>
                    <a:pt x="706" y="40"/>
                  </a:lnTo>
                  <a:lnTo>
                    <a:pt x="660" y="44"/>
                  </a:lnTo>
                  <a:lnTo>
                    <a:pt x="536" y="48"/>
                  </a:lnTo>
                  <a:lnTo>
                    <a:pt x="386" y="52"/>
                  </a:lnTo>
                  <a:close/>
                  <a:moveTo>
                    <a:pt x="386" y="0"/>
                  </a:moveTo>
                  <a:lnTo>
                    <a:pt x="386" y="0"/>
                  </a:lnTo>
                  <a:lnTo>
                    <a:pt x="236" y="2"/>
                  </a:lnTo>
                  <a:lnTo>
                    <a:pt x="112" y="6"/>
                  </a:lnTo>
                  <a:lnTo>
                    <a:pt x="66" y="10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6"/>
                  </a:lnTo>
                  <a:lnTo>
                    <a:pt x="66" y="40"/>
                  </a:lnTo>
                  <a:lnTo>
                    <a:pt x="112" y="44"/>
                  </a:lnTo>
                  <a:lnTo>
                    <a:pt x="236" y="50"/>
                  </a:lnTo>
                  <a:lnTo>
                    <a:pt x="386" y="52"/>
                  </a:lnTo>
                  <a:lnTo>
                    <a:pt x="386" y="52"/>
                  </a:lnTo>
                  <a:lnTo>
                    <a:pt x="538" y="50"/>
                  </a:lnTo>
                  <a:lnTo>
                    <a:pt x="662" y="44"/>
                  </a:lnTo>
                  <a:lnTo>
                    <a:pt x="710" y="40"/>
                  </a:lnTo>
                  <a:lnTo>
                    <a:pt x="746" y="36"/>
                  </a:lnTo>
                  <a:lnTo>
                    <a:pt x="768" y="30"/>
                  </a:lnTo>
                  <a:lnTo>
                    <a:pt x="774" y="28"/>
                  </a:lnTo>
                  <a:lnTo>
                    <a:pt x="776" y="26"/>
                  </a:lnTo>
                  <a:lnTo>
                    <a:pt x="776" y="26"/>
                  </a:lnTo>
                  <a:lnTo>
                    <a:pt x="774" y="22"/>
                  </a:lnTo>
                  <a:lnTo>
                    <a:pt x="768" y="20"/>
                  </a:lnTo>
                  <a:lnTo>
                    <a:pt x="746" y="16"/>
                  </a:lnTo>
                  <a:lnTo>
                    <a:pt x="710" y="10"/>
                  </a:lnTo>
                  <a:lnTo>
                    <a:pt x="662" y="6"/>
                  </a:lnTo>
                  <a:lnTo>
                    <a:pt x="538" y="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8B8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33"/>
            <p:cNvSpPr>
              <a:spLocks/>
            </p:cNvSpPr>
            <p:nvPr/>
          </p:nvSpPr>
          <p:spPr bwMode="auto">
            <a:xfrm>
              <a:off x="5505450" y="6667500"/>
              <a:ext cx="1216025" cy="82550"/>
            </a:xfrm>
            <a:custGeom>
              <a:avLst/>
              <a:gdLst>
                <a:gd name="T0" fmla="*/ 380 w 766"/>
                <a:gd name="T1" fmla="*/ 52 h 52"/>
                <a:gd name="T2" fmla="*/ 380 w 766"/>
                <a:gd name="T3" fmla="*/ 52 h 52"/>
                <a:gd name="T4" fmla="*/ 232 w 766"/>
                <a:gd name="T5" fmla="*/ 48 h 52"/>
                <a:gd name="T6" fmla="*/ 110 w 766"/>
                <a:gd name="T7" fmla="*/ 44 h 52"/>
                <a:gd name="T8" fmla="*/ 64 w 766"/>
                <a:gd name="T9" fmla="*/ 40 h 52"/>
                <a:gd name="T10" fmla="*/ 30 w 766"/>
                <a:gd name="T11" fmla="*/ 36 h 52"/>
                <a:gd name="T12" fmla="*/ 8 w 766"/>
                <a:gd name="T13" fmla="*/ 30 h 52"/>
                <a:gd name="T14" fmla="*/ 2 w 766"/>
                <a:gd name="T15" fmla="*/ 28 h 52"/>
                <a:gd name="T16" fmla="*/ 0 w 766"/>
                <a:gd name="T17" fmla="*/ 26 h 52"/>
                <a:gd name="T18" fmla="*/ 0 w 766"/>
                <a:gd name="T19" fmla="*/ 26 h 52"/>
                <a:gd name="T20" fmla="*/ 2 w 766"/>
                <a:gd name="T21" fmla="*/ 22 h 52"/>
                <a:gd name="T22" fmla="*/ 8 w 766"/>
                <a:gd name="T23" fmla="*/ 20 h 52"/>
                <a:gd name="T24" fmla="*/ 30 w 766"/>
                <a:gd name="T25" fmla="*/ 16 h 52"/>
                <a:gd name="T26" fmla="*/ 64 w 766"/>
                <a:gd name="T27" fmla="*/ 10 h 52"/>
                <a:gd name="T28" fmla="*/ 110 w 766"/>
                <a:gd name="T29" fmla="*/ 8 h 52"/>
                <a:gd name="T30" fmla="*/ 232 w 766"/>
                <a:gd name="T31" fmla="*/ 2 h 52"/>
                <a:gd name="T32" fmla="*/ 380 w 766"/>
                <a:gd name="T33" fmla="*/ 0 h 52"/>
                <a:gd name="T34" fmla="*/ 380 w 766"/>
                <a:gd name="T35" fmla="*/ 0 h 52"/>
                <a:gd name="T36" fmla="*/ 530 w 766"/>
                <a:gd name="T37" fmla="*/ 2 h 52"/>
                <a:gd name="T38" fmla="*/ 654 w 766"/>
                <a:gd name="T39" fmla="*/ 8 h 52"/>
                <a:gd name="T40" fmla="*/ 700 w 766"/>
                <a:gd name="T41" fmla="*/ 10 h 52"/>
                <a:gd name="T42" fmla="*/ 736 w 766"/>
                <a:gd name="T43" fmla="*/ 16 h 52"/>
                <a:gd name="T44" fmla="*/ 758 w 766"/>
                <a:gd name="T45" fmla="*/ 20 h 52"/>
                <a:gd name="T46" fmla="*/ 764 w 766"/>
                <a:gd name="T47" fmla="*/ 22 h 52"/>
                <a:gd name="T48" fmla="*/ 766 w 766"/>
                <a:gd name="T49" fmla="*/ 26 h 52"/>
                <a:gd name="T50" fmla="*/ 766 w 766"/>
                <a:gd name="T51" fmla="*/ 26 h 52"/>
                <a:gd name="T52" fmla="*/ 764 w 766"/>
                <a:gd name="T53" fmla="*/ 28 h 52"/>
                <a:gd name="T54" fmla="*/ 758 w 766"/>
                <a:gd name="T55" fmla="*/ 30 h 52"/>
                <a:gd name="T56" fmla="*/ 736 w 766"/>
                <a:gd name="T57" fmla="*/ 36 h 52"/>
                <a:gd name="T58" fmla="*/ 700 w 766"/>
                <a:gd name="T59" fmla="*/ 40 h 52"/>
                <a:gd name="T60" fmla="*/ 654 w 766"/>
                <a:gd name="T61" fmla="*/ 44 h 52"/>
                <a:gd name="T62" fmla="*/ 530 w 766"/>
                <a:gd name="T63" fmla="*/ 48 h 52"/>
                <a:gd name="T64" fmla="*/ 380 w 766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6" h="52">
                  <a:moveTo>
                    <a:pt x="380" y="52"/>
                  </a:moveTo>
                  <a:lnTo>
                    <a:pt x="380" y="52"/>
                  </a:lnTo>
                  <a:lnTo>
                    <a:pt x="232" y="48"/>
                  </a:lnTo>
                  <a:lnTo>
                    <a:pt x="110" y="44"/>
                  </a:lnTo>
                  <a:lnTo>
                    <a:pt x="64" y="40"/>
                  </a:lnTo>
                  <a:lnTo>
                    <a:pt x="30" y="36"/>
                  </a:lnTo>
                  <a:lnTo>
                    <a:pt x="8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30" y="16"/>
                  </a:lnTo>
                  <a:lnTo>
                    <a:pt x="64" y="10"/>
                  </a:lnTo>
                  <a:lnTo>
                    <a:pt x="110" y="8"/>
                  </a:lnTo>
                  <a:lnTo>
                    <a:pt x="232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530" y="2"/>
                  </a:lnTo>
                  <a:lnTo>
                    <a:pt x="654" y="8"/>
                  </a:lnTo>
                  <a:lnTo>
                    <a:pt x="700" y="10"/>
                  </a:lnTo>
                  <a:lnTo>
                    <a:pt x="736" y="16"/>
                  </a:lnTo>
                  <a:lnTo>
                    <a:pt x="758" y="20"/>
                  </a:lnTo>
                  <a:lnTo>
                    <a:pt x="764" y="22"/>
                  </a:lnTo>
                  <a:lnTo>
                    <a:pt x="766" y="26"/>
                  </a:lnTo>
                  <a:lnTo>
                    <a:pt x="766" y="26"/>
                  </a:lnTo>
                  <a:lnTo>
                    <a:pt x="764" y="28"/>
                  </a:lnTo>
                  <a:lnTo>
                    <a:pt x="758" y="30"/>
                  </a:lnTo>
                  <a:lnTo>
                    <a:pt x="736" y="36"/>
                  </a:lnTo>
                  <a:lnTo>
                    <a:pt x="700" y="40"/>
                  </a:lnTo>
                  <a:lnTo>
                    <a:pt x="654" y="44"/>
                  </a:lnTo>
                  <a:lnTo>
                    <a:pt x="530" y="48"/>
                  </a:lnTo>
                  <a:lnTo>
                    <a:pt x="38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34"/>
            <p:cNvSpPr>
              <a:spLocks/>
            </p:cNvSpPr>
            <p:nvPr/>
          </p:nvSpPr>
          <p:spPr bwMode="auto">
            <a:xfrm>
              <a:off x="5495925" y="6667500"/>
              <a:ext cx="1231900" cy="82550"/>
            </a:xfrm>
            <a:custGeom>
              <a:avLst/>
              <a:gdLst>
                <a:gd name="T0" fmla="*/ 386 w 776"/>
                <a:gd name="T1" fmla="*/ 0 h 52"/>
                <a:gd name="T2" fmla="*/ 386 w 776"/>
                <a:gd name="T3" fmla="*/ 0 h 52"/>
                <a:gd name="T4" fmla="*/ 236 w 776"/>
                <a:gd name="T5" fmla="*/ 2 h 52"/>
                <a:gd name="T6" fmla="*/ 112 w 776"/>
                <a:gd name="T7" fmla="*/ 6 h 52"/>
                <a:gd name="T8" fmla="*/ 66 w 776"/>
                <a:gd name="T9" fmla="*/ 10 h 52"/>
                <a:gd name="T10" fmla="*/ 30 w 776"/>
                <a:gd name="T11" fmla="*/ 16 h 52"/>
                <a:gd name="T12" fmla="*/ 8 w 776"/>
                <a:gd name="T13" fmla="*/ 20 h 52"/>
                <a:gd name="T14" fmla="*/ 2 w 776"/>
                <a:gd name="T15" fmla="*/ 22 h 52"/>
                <a:gd name="T16" fmla="*/ 0 w 776"/>
                <a:gd name="T17" fmla="*/ 26 h 52"/>
                <a:gd name="T18" fmla="*/ 0 w 776"/>
                <a:gd name="T19" fmla="*/ 26 h 52"/>
                <a:gd name="T20" fmla="*/ 2 w 776"/>
                <a:gd name="T21" fmla="*/ 28 h 52"/>
                <a:gd name="T22" fmla="*/ 8 w 776"/>
                <a:gd name="T23" fmla="*/ 30 h 52"/>
                <a:gd name="T24" fmla="*/ 30 w 776"/>
                <a:gd name="T25" fmla="*/ 36 h 52"/>
                <a:gd name="T26" fmla="*/ 66 w 776"/>
                <a:gd name="T27" fmla="*/ 40 h 52"/>
                <a:gd name="T28" fmla="*/ 112 w 776"/>
                <a:gd name="T29" fmla="*/ 44 h 52"/>
                <a:gd name="T30" fmla="*/ 236 w 776"/>
                <a:gd name="T31" fmla="*/ 50 h 52"/>
                <a:gd name="T32" fmla="*/ 386 w 776"/>
                <a:gd name="T33" fmla="*/ 52 h 52"/>
                <a:gd name="T34" fmla="*/ 386 w 776"/>
                <a:gd name="T35" fmla="*/ 52 h 52"/>
                <a:gd name="T36" fmla="*/ 538 w 776"/>
                <a:gd name="T37" fmla="*/ 50 h 52"/>
                <a:gd name="T38" fmla="*/ 662 w 776"/>
                <a:gd name="T39" fmla="*/ 44 h 52"/>
                <a:gd name="T40" fmla="*/ 710 w 776"/>
                <a:gd name="T41" fmla="*/ 40 h 52"/>
                <a:gd name="T42" fmla="*/ 746 w 776"/>
                <a:gd name="T43" fmla="*/ 36 h 52"/>
                <a:gd name="T44" fmla="*/ 768 w 776"/>
                <a:gd name="T45" fmla="*/ 30 h 52"/>
                <a:gd name="T46" fmla="*/ 774 w 776"/>
                <a:gd name="T47" fmla="*/ 28 h 52"/>
                <a:gd name="T48" fmla="*/ 776 w 776"/>
                <a:gd name="T49" fmla="*/ 26 h 52"/>
                <a:gd name="T50" fmla="*/ 776 w 776"/>
                <a:gd name="T51" fmla="*/ 26 h 52"/>
                <a:gd name="T52" fmla="*/ 774 w 776"/>
                <a:gd name="T53" fmla="*/ 22 h 52"/>
                <a:gd name="T54" fmla="*/ 768 w 776"/>
                <a:gd name="T55" fmla="*/ 20 h 52"/>
                <a:gd name="T56" fmla="*/ 746 w 776"/>
                <a:gd name="T57" fmla="*/ 16 h 52"/>
                <a:gd name="T58" fmla="*/ 710 w 776"/>
                <a:gd name="T59" fmla="*/ 10 h 52"/>
                <a:gd name="T60" fmla="*/ 662 w 776"/>
                <a:gd name="T61" fmla="*/ 6 h 52"/>
                <a:gd name="T62" fmla="*/ 538 w 776"/>
                <a:gd name="T63" fmla="*/ 2 h 52"/>
                <a:gd name="T64" fmla="*/ 386 w 776"/>
                <a:gd name="T6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6" h="52">
                  <a:moveTo>
                    <a:pt x="386" y="0"/>
                  </a:moveTo>
                  <a:lnTo>
                    <a:pt x="386" y="0"/>
                  </a:lnTo>
                  <a:lnTo>
                    <a:pt x="236" y="2"/>
                  </a:lnTo>
                  <a:lnTo>
                    <a:pt x="112" y="6"/>
                  </a:lnTo>
                  <a:lnTo>
                    <a:pt x="66" y="10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6"/>
                  </a:lnTo>
                  <a:lnTo>
                    <a:pt x="66" y="40"/>
                  </a:lnTo>
                  <a:lnTo>
                    <a:pt x="112" y="44"/>
                  </a:lnTo>
                  <a:lnTo>
                    <a:pt x="236" y="50"/>
                  </a:lnTo>
                  <a:lnTo>
                    <a:pt x="386" y="52"/>
                  </a:lnTo>
                  <a:lnTo>
                    <a:pt x="386" y="52"/>
                  </a:lnTo>
                  <a:lnTo>
                    <a:pt x="538" y="50"/>
                  </a:lnTo>
                  <a:lnTo>
                    <a:pt x="662" y="44"/>
                  </a:lnTo>
                  <a:lnTo>
                    <a:pt x="710" y="40"/>
                  </a:lnTo>
                  <a:lnTo>
                    <a:pt x="746" y="36"/>
                  </a:lnTo>
                  <a:lnTo>
                    <a:pt x="768" y="30"/>
                  </a:lnTo>
                  <a:lnTo>
                    <a:pt x="774" y="28"/>
                  </a:lnTo>
                  <a:lnTo>
                    <a:pt x="776" y="26"/>
                  </a:lnTo>
                  <a:lnTo>
                    <a:pt x="776" y="26"/>
                  </a:lnTo>
                  <a:lnTo>
                    <a:pt x="774" y="22"/>
                  </a:lnTo>
                  <a:lnTo>
                    <a:pt x="768" y="20"/>
                  </a:lnTo>
                  <a:lnTo>
                    <a:pt x="746" y="16"/>
                  </a:lnTo>
                  <a:lnTo>
                    <a:pt x="710" y="10"/>
                  </a:lnTo>
                  <a:lnTo>
                    <a:pt x="662" y="6"/>
                  </a:lnTo>
                  <a:lnTo>
                    <a:pt x="538" y="2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35"/>
            <p:cNvSpPr>
              <a:spLocks noEditPoints="1"/>
            </p:cNvSpPr>
            <p:nvPr/>
          </p:nvSpPr>
          <p:spPr bwMode="auto">
            <a:xfrm>
              <a:off x="5505450" y="6667500"/>
              <a:ext cx="1216025" cy="82550"/>
            </a:xfrm>
            <a:custGeom>
              <a:avLst/>
              <a:gdLst>
                <a:gd name="T0" fmla="*/ 380 w 766"/>
                <a:gd name="T1" fmla="*/ 50 h 52"/>
                <a:gd name="T2" fmla="*/ 114 w 766"/>
                <a:gd name="T3" fmla="*/ 42 h 52"/>
                <a:gd name="T4" fmla="*/ 34 w 766"/>
                <a:gd name="T5" fmla="*/ 34 h 52"/>
                <a:gd name="T6" fmla="*/ 6 w 766"/>
                <a:gd name="T7" fmla="*/ 28 h 52"/>
                <a:gd name="T8" fmla="*/ 4 w 766"/>
                <a:gd name="T9" fmla="*/ 26 h 52"/>
                <a:gd name="T10" fmla="*/ 12 w 766"/>
                <a:gd name="T11" fmla="*/ 20 h 52"/>
                <a:gd name="T12" fmla="*/ 68 w 766"/>
                <a:gd name="T13" fmla="*/ 12 h 52"/>
                <a:gd name="T14" fmla="*/ 234 w 766"/>
                <a:gd name="T15" fmla="*/ 2 h 52"/>
                <a:gd name="T16" fmla="*/ 380 w 766"/>
                <a:gd name="T17" fmla="*/ 0 h 52"/>
                <a:gd name="T18" fmla="*/ 650 w 766"/>
                <a:gd name="T19" fmla="*/ 8 h 52"/>
                <a:gd name="T20" fmla="*/ 730 w 766"/>
                <a:gd name="T21" fmla="*/ 16 h 52"/>
                <a:gd name="T22" fmla="*/ 758 w 766"/>
                <a:gd name="T23" fmla="*/ 22 h 52"/>
                <a:gd name="T24" fmla="*/ 760 w 766"/>
                <a:gd name="T25" fmla="*/ 26 h 52"/>
                <a:gd name="T26" fmla="*/ 752 w 766"/>
                <a:gd name="T27" fmla="*/ 30 h 52"/>
                <a:gd name="T28" fmla="*/ 696 w 766"/>
                <a:gd name="T29" fmla="*/ 40 h 52"/>
                <a:gd name="T30" fmla="*/ 528 w 766"/>
                <a:gd name="T31" fmla="*/ 48 h 52"/>
                <a:gd name="T32" fmla="*/ 380 w 766"/>
                <a:gd name="T33" fmla="*/ 0 h 52"/>
                <a:gd name="T34" fmla="*/ 232 w 766"/>
                <a:gd name="T35" fmla="*/ 2 h 52"/>
                <a:gd name="T36" fmla="*/ 64 w 766"/>
                <a:gd name="T37" fmla="*/ 10 h 52"/>
                <a:gd name="T38" fmla="*/ 8 w 766"/>
                <a:gd name="T39" fmla="*/ 20 h 52"/>
                <a:gd name="T40" fmla="*/ 0 w 766"/>
                <a:gd name="T41" fmla="*/ 26 h 52"/>
                <a:gd name="T42" fmla="*/ 2 w 766"/>
                <a:gd name="T43" fmla="*/ 28 h 52"/>
                <a:gd name="T44" fmla="*/ 30 w 766"/>
                <a:gd name="T45" fmla="*/ 36 h 52"/>
                <a:gd name="T46" fmla="*/ 110 w 766"/>
                <a:gd name="T47" fmla="*/ 44 h 52"/>
                <a:gd name="T48" fmla="*/ 380 w 766"/>
                <a:gd name="T49" fmla="*/ 52 h 52"/>
                <a:gd name="T50" fmla="*/ 530 w 766"/>
                <a:gd name="T51" fmla="*/ 48 h 52"/>
                <a:gd name="T52" fmla="*/ 700 w 766"/>
                <a:gd name="T53" fmla="*/ 40 h 52"/>
                <a:gd name="T54" fmla="*/ 758 w 766"/>
                <a:gd name="T55" fmla="*/ 30 h 52"/>
                <a:gd name="T56" fmla="*/ 766 w 766"/>
                <a:gd name="T57" fmla="*/ 26 h 52"/>
                <a:gd name="T58" fmla="*/ 764 w 766"/>
                <a:gd name="T59" fmla="*/ 22 h 52"/>
                <a:gd name="T60" fmla="*/ 736 w 766"/>
                <a:gd name="T61" fmla="*/ 16 h 52"/>
                <a:gd name="T62" fmla="*/ 654 w 766"/>
                <a:gd name="T63" fmla="*/ 8 h 52"/>
                <a:gd name="T64" fmla="*/ 380 w 766"/>
                <a:gd name="T6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6" h="52">
                  <a:moveTo>
                    <a:pt x="380" y="50"/>
                  </a:moveTo>
                  <a:lnTo>
                    <a:pt x="380" y="50"/>
                  </a:lnTo>
                  <a:lnTo>
                    <a:pt x="234" y="48"/>
                  </a:lnTo>
                  <a:lnTo>
                    <a:pt x="114" y="42"/>
                  </a:lnTo>
                  <a:lnTo>
                    <a:pt x="68" y="40"/>
                  </a:lnTo>
                  <a:lnTo>
                    <a:pt x="34" y="34"/>
                  </a:lnTo>
                  <a:lnTo>
                    <a:pt x="12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34" y="16"/>
                  </a:lnTo>
                  <a:lnTo>
                    <a:pt x="68" y="12"/>
                  </a:lnTo>
                  <a:lnTo>
                    <a:pt x="114" y="8"/>
                  </a:lnTo>
                  <a:lnTo>
                    <a:pt x="234" y="2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528" y="2"/>
                  </a:lnTo>
                  <a:lnTo>
                    <a:pt x="650" y="8"/>
                  </a:lnTo>
                  <a:lnTo>
                    <a:pt x="696" y="12"/>
                  </a:lnTo>
                  <a:lnTo>
                    <a:pt x="730" y="16"/>
                  </a:lnTo>
                  <a:lnTo>
                    <a:pt x="752" y="20"/>
                  </a:lnTo>
                  <a:lnTo>
                    <a:pt x="758" y="22"/>
                  </a:lnTo>
                  <a:lnTo>
                    <a:pt x="760" y="26"/>
                  </a:lnTo>
                  <a:lnTo>
                    <a:pt x="760" y="26"/>
                  </a:lnTo>
                  <a:lnTo>
                    <a:pt x="758" y="28"/>
                  </a:lnTo>
                  <a:lnTo>
                    <a:pt x="752" y="30"/>
                  </a:lnTo>
                  <a:lnTo>
                    <a:pt x="730" y="34"/>
                  </a:lnTo>
                  <a:lnTo>
                    <a:pt x="696" y="40"/>
                  </a:lnTo>
                  <a:lnTo>
                    <a:pt x="650" y="42"/>
                  </a:lnTo>
                  <a:lnTo>
                    <a:pt x="528" y="48"/>
                  </a:lnTo>
                  <a:lnTo>
                    <a:pt x="380" y="50"/>
                  </a:lnTo>
                  <a:close/>
                  <a:moveTo>
                    <a:pt x="380" y="0"/>
                  </a:moveTo>
                  <a:lnTo>
                    <a:pt x="380" y="0"/>
                  </a:lnTo>
                  <a:lnTo>
                    <a:pt x="232" y="2"/>
                  </a:lnTo>
                  <a:lnTo>
                    <a:pt x="110" y="8"/>
                  </a:lnTo>
                  <a:lnTo>
                    <a:pt x="64" y="10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6"/>
                  </a:lnTo>
                  <a:lnTo>
                    <a:pt x="64" y="40"/>
                  </a:lnTo>
                  <a:lnTo>
                    <a:pt x="110" y="44"/>
                  </a:lnTo>
                  <a:lnTo>
                    <a:pt x="232" y="48"/>
                  </a:lnTo>
                  <a:lnTo>
                    <a:pt x="380" y="52"/>
                  </a:lnTo>
                  <a:lnTo>
                    <a:pt x="380" y="52"/>
                  </a:lnTo>
                  <a:lnTo>
                    <a:pt x="530" y="48"/>
                  </a:lnTo>
                  <a:lnTo>
                    <a:pt x="654" y="44"/>
                  </a:lnTo>
                  <a:lnTo>
                    <a:pt x="700" y="40"/>
                  </a:lnTo>
                  <a:lnTo>
                    <a:pt x="736" y="36"/>
                  </a:lnTo>
                  <a:lnTo>
                    <a:pt x="758" y="30"/>
                  </a:lnTo>
                  <a:lnTo>
                    <a:pt x="764" y="28"/>
                  </a:lnTo>
                  <a:lnTo>
                    <a:pt x="766" y="26"/>
                  </a:lnTo>
                  <a:lnTo>
                    <a:pt x="766" y="26"/>
                  </a:lnTo>
                  <a:lnTo>
                    <a:pt x="764" y="22"/>
                  </a:lnTo>
                  <a:lnTo>
                    <a:pt x="758" y="20"/>
                  </a:lnTo>
                  <a:lnTo>
                    <a:pt x="736" y="16"/>
                  </a:lnTo>
                  <a:lnTo>
                    <a:pt x="700" y="10"/>
                  </a:lnTo>
                  <a:lnTo>
                    <a:pt x="654" y="8"/>
                  </a:lnTo>
                  <a:lnTo>
                    <a:pt x="530" y="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8B8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36"/>
            <p:cNvSpPr>
              <a:spLocks/>
            </p:cNvSpPr>
            <p:nvPr/>
          </p:nvSpPr>
          <p:spPr bwMode="auto">
            <a:xfrm>
              <a:off x="5511800" y="6667500"/>
              <a:ext cx="1200150" cy="79375"/>
            </a:xfrm>
            <a:custGeom>
              <a:avLst/>
              <a:gdLst>
                <a:gd name="T0" fmla="*/ 376 w 756"/>
                <a:gd name="T1" fmla="*/ 50 h 50"/>
                <a:gd name="T2" fmla="*/ 376 w 756"/>
                <a:gd name="T3" fmla="*/ 50 h 50"/>
                <a:gd name="T4" fmla="*/ 230 w 756"/>
                <a:gd name="T5" fmla="*/ 48 h 50"/>
                <a:gd name="T6" fmla="*/ 110 w 756"/>
                <a:gd name="T7" fmla="*/ 42 h 50"/>
                <a:gd name="T8" fmla="*/ 64 w 756"/>
                <a:gd name="T9" fmla="*/ 40 h 50"/>
                <a:gd name="T10" fmla="*/ 30 w 756"/>
                <a:gd name="T11" fmla="*/ 34 h 50"/>
                <a:gd name="T12" fmla="*/ 8 w 756"/>
                <a:gd name="T13" fmla="*/ 30 h 50"/>
                <a:gd name="T14" fmla="*/ 2 w 756"/>
                <a:gd name="T15" fmla="*/ 28 h 50"/>
                <a:gd name="T16" fmla="*/ 0 w 756"/>
                <a:gd name="T17" fmla="*/ 26 h 50"/>
                <a:gd name="T18" fmla="*/ 0 w 756"/>
                <a:gd name="T19" fmla="*/ 26 h 50"/>
                <a:gd name="T20" fmla="*/ 2 w 756"/>
                <a:gd name="T21" fmla="*/ 22 h 50"/>
                <a:gd name="T22" fmla="*/ 8 w 756"/>
                <a:gd name="T23" fmla="*/ 20 h 50"/>
                <a:gd name="T24" fmla="*/ 30 w 756"/>
                <a:gd name="T25" fmla="*/ 16 h 50"/>
                <a:gd name="T26" fmla="*/ 64 w 756"/>
                <a:gd name="T27" fmla="*/ 12 h 50"/>
                <a:gd name="T28" fmla="*/ 110 w 756"/>
                <a:gd name="T29" fmla="*/ 8 h 50"/>
                <a:gd name="T30" fmla="*/ 230 w 756"/>
                <a:gd name="T31" fmla="*/ 2 h 50"/>
                <a:gd name="T32" fmla="*/ 376 w 756"/>
                <a:gd name="T33" fmla="*/ 0 h 50"/>
                <a:gd name="T34" fmla="*/ 376 w 756"/>
                <a:gd name="T35" fmla="*/ 0 h 50"/>
                <a:gd name="T36" fmla="*/ 524 w 756"/>
                <a:gd name="T37" fmla="*/ 2 h 50"/>
                <a:gd name="T38" fmla="*/ 646 w 756"/>
                <a:gd name="T39" fmla="*/ 8 h 50"/>
                <a:gd name="T40" fmla="*/ 692 w 756"/>
                <a:gd name="T41" fmla="*/ 12 h 50"/>
                <a:gd name="T42" fmla="*/ 726 w 756"/>
                <a:gd name="T43" fmla="*/ 16 h 50"/>
                <a:gd name="T44" fmla="*/ 748 w 756"/>
                <a:gd name="T45" fmla="*/ 20 h 50"/>
                <a:gd name="T46" fmla="*/ 754 w 756"/>
                <a:gd name="T47" fmla="*/ 22 h 50"/>
                <a:gd name="T48" fmla="*/ 756 w 756"/>
                <a:gd name="T49" fmla="*/ 26 h 50"/>
                <a:gd name="T50" fmla="*/ 756 w 756"/>
                <a:gd name="T51" fmla="*/ 26 h 50"/>
                <a:gd name="T52" fmla="*/ 754 w 756"/>
                <a:gd name="T53" fmla="*/ 28 h 50"/>
                <a:gd name="T54" fmla="*/ 748 w 756"/>
                <a:gd name="T55" fmla="*/ 30 h 50"/>
                <a:gd name="T56" fmla="*/ 726 w 756"/>
                <a:gd name="T57" fmla="*/ 34 h 50"/>
                <a:gd name="T58" fmla="*/ 692 w 756"/>
                <a:gd name="T59" fmla="*/ 40 h 50"/>
                <a:gd name="T60" fmla="*/ 646 w 756"/>
                <a:gd name="T61" fmla="*/ 42 h 50"/>
                <a:gd name="T62" fmla="*/ 524 w 756"/>
                <a:gd name="T63" fmla="*/ 48 h 50"/>
                <a:gd name="T64" fmla="*/ 376 w 756"/>
                <a:gd name="T6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6" h="50">
                  <a:moveTo>
                    <a:pt x="376" y="50"/>
                  </a:moveTo>
                  <a:lnTo>
                    <a:pt x="376" y="50"/>
                  </a:lnTo>
                  <a:lnTo>
                    <a:pt x="230" y="48"/>
                  </a:lnTo>
                  <a:lnTo>
                    <a:pt x="110" y="42"/>
                  </a:lnTo>
                  <a:lnTo>
                    <a:pt x="64" y="40"/>
                  </a:lnTo>
                  <a:lnTo>
                    <a:pt x="30" y="34"/>
                  </a:lnTo>
                  <a:lnTo>
                    <a:pt x="8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30" y="16"/>
                  </a:lnTo>
                  <a:lnTo>
                    <a:pt x="64" y="12"/>
                  </a:lnTo>
                  <a:lnTo>
                    <a:pt x="110" y="8"/>
                  </a:lnTo>
                  <a:lnTo>
                    <a:pt x="230" y="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524" y="2"/>
                  </a:lnTo>
                  <a:lnTo>
                    <a:pt x="646" y="8"/>
                  </a:lnTo>
                  <a:lnTo>
                    <a:pt x="692" y="12"/>
                  </a:lnTo>
                  <a:lnTo>
                    <a:pt x="726" y="16"/>
                  </a:lnTo>
                  <a:lnTo>
                    <a:pt x="748" y="20"/>
                  </a:lnTo>
                  <a:lnTo>
                    <a:pt x="754" y="22"/>
                  </a:lnTo>
                  <a:lnTo>
                    <a:pt x="756" y="26"/>
                  </a:lnTo>
                  <a:lnTo>
                    <a:pt x="756" y="26"/>
                  </a:lnTo>
                  <a:lnTo>
                    <a:pt x="754" y="28"/>
                  </a:lnTo>
                  <a:lnTo>
                    <a:pt x="748" y="30"/>
                  </a:lnTo>
                  <a:lnTo>
                    <a:pt x="726" y="34"/>
                  </a:lnTo>
                  <a:lnTo>
                    <a:pt x="692" y="40"/>
                  </a:lnTo>
                  <a:lnTo>
                    <a:pt x="646" y="42"/>
                  </a:lnTo>
                  <a:lnTo>
                    <a:pt x="524" y="48"/>
                  </a:lnTo>
                  <a:lnTo>
                    <a:pt x="376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37"/>
            <p:cNvSpPr>
              <a:spLocks/>
            </p:cNvSpPr>
            <p:nvPr/>
          </p:nvSpPr>
          <p:spPr bwMode="auto">
            <a:xfrm>
              <a:off x="5505450" y="6667500"/>
              <a:ext cx="1216025" cy="82550"/>
            </a:xfrm>
            <a:custGeom>
              <a:avLst/>
              <a:gdLst>
                <a:gd name="T0" fmla="*/ 380 w 766"/>
                <a:gd name="T1" fmla="*/ 0 h 52"/>
                <a:gd name="T2" fmla="*/ 380 w 766"/>
                <a:gd name="T3" fmla="*/ 0 h 52"/>
                <a:gd name="T4" fmla="*/ 232 w 766"/>
                <a:gd name="T5" fmla="*/ 2 h 52"/>
                <a:gd name="T6" fmla="*/ 110 w 766"/>
                <a:gd name="T7" fmla="*/ 8 h 52"/>
                <a:gd name="T8" fmla="*/ 64 w 766"/>
                <a:gd name="T9" fmla="*/ 10 h 52"/>
                <a:gd name="T10" fmla="*/ 30 w 766"/>
                <a:gd name="T11" fmla="*/ 16 h 52"/>
                <a:gd name="T12" fmla="*/ 8 w 766"/>
                <a:gd name="T13" fmla="*/ 20 h 52"/>
                <a:gd name="T14" fmla="*/ 2 w 766"/>
                <a:gd name="T15" fmla="*/ 22 h 52"/>
                <a:gd name="T16" fmla="*/ 0 w 766"/>
                <a:gd name="T17" fmla="*/ 26 h 52"/>
                <a:gd name="T18" fmla="*/ 0 w 766"/>
                <a:gd name="T19" fmla="*/ 26 h 52"/>
                <a:gd name="T20" fmla="*/ 2 w 766"/>
                <a:gd name="T21" fmla="*/ 28 h 52"/>
                <a:gd name="T22" fmla="*/ 8 w 766"/>
                <a:gd name="T23" fmla="*/ 30 h 52"/>
                <a:gd name="T24" fmla="*/ 30 w 766"/>
                <a:gd name="T25" fmla="*/ 36 h 52"/>
                <a:gd name="T26" fmla="*/ 64 w 766"/>
                <a:gd name="T27" fmla="*/ 40 h 52"/>
                <a:gd name="T28" fmla="*/ 110 w 766"/>
                <a:gd name="T29" fmla="*/ 44 h 52"/>
                <a:gd name="T30" fmla="*/ 232 w 766"/>
                <a:gd name="T31" fmla="*/ 48 h 52"/>
                <a:gd name="T32" fmla="*/ 380 w 766"/>
                <a:gd name="T33" fmla="*/ 52 h 52"/>
                <a:gd name="T34" fmla="*/ 380 w 766"/>
                <a:gd name="T35" fmla="*/ 52 h 52"/>
                <a:gd name="T36" fmla="*/ 530 w 766"/>
                <a:gd name="T37" fmla="*/ 48 h 52"/>
                <a:gd name="T38" fmla="*/ 654 w 766"/>
                <a:gd name="T39" fmla="*/ 44 h 52"/>
                <a:gd name="T40" fmla="*/ 700 w 766"/>
                <a:gd name="T41" fmla="*/ 40 h 52"/>
                <a:gd name="T42" fmla="*/ 736 w 766"/>
                <a:gd name="T43" fmla="*/ 36 h 52"/>
                <a:gd name="T44" fmla="*/ 758 w 766"/>
                <a:gd name="T45" fmla="*/ 30 h 52"/>
                <a:gd name="T46" fmla="*/ 764 w 766"/>
                <a:gd name="T47" fmla="*/ 28 h 52"/>
                <a:gd name="T48" fmla="*/ 766 w 766"/>
                <a:gd name="T49" fmla="*/ 26 h 52"/>
                <a:gd name="T50" fmla="*/ 766 w 766"/>
                <a:gd name="T51" fmla="*/ 26 h 52"/>
                <a:gd name="T52" fmla="*/ 764 w 766"/>
                <a:gd name="T53" fmla="*/ 22 h 52"/>
                <a:gd name="T54" fmla="*/ 758 w 766"/>
                <a:gd name="T55" fmla="*/ 20 h 52"/>
                <a:gd name="T56" fmla="*/ 736 w 766"/>
                <a:gd name="T57" fmla="*/ 16 h 52"/>
                <a:gd name="T58" fmla="*/ 700 w 766"/>
                <a:gd name="T59" fmla="*/ 10 h 52"/>
                <a:gd name="T60" fmla="*/ 654 w 766"/>
                <a:gd name="T61" fmla="*/ 8 h 52"/>
                <a:gd name="T62" fmla="*/ 530 w 766"/>
                <a:gd name="T63" fmla="*/ 2 h 52"/>
                <a:gd name="T64" fmla="*/ 380 w 766"/>
                <a:gd name="T6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6" h="52">
                  <a:moveTo>
                    <a:pt x="380" y="0"/>
                  </a:moveTo>
                  <a:lnTo>
                    <a:pt x="380" y="0"/>
                  </a:lnTo>
                  <a:lnTo>
                    <a:pt x="232" y="2"/>
                  </a:lnTo>
                  <a:lnTo>
                    <a:pt x="110" y="8"/>
                  </a:lnTo>
                  <a:lnTo>
                    <a:pt x="64" y="10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6"/>
                  </a:lnTo>
                  <a:lnTo>
                    <a:pt x="64" y="40"/>
                  </a:lnTo>
                  <a:lnTo>
                    <a:pt x="110" y="44"/>
                  </a:lnTo>
                  <a:lnTo>
                    <a:pt x="232" y="48"/>
                  </a:lnTo>
                  <a:lnTo>
                    <a:pt x="380" y="52"/>
                  </a:lnTo>
                  <a:lnTo>
                    <a:pt x="380" y="52"/>
                  </a:lnTo>
                  <a:lnTo>
                    <a:pt x="530" y="48"/>
                  </a:lnTo>
                  <a:lnTo>
                    <a:pt x="654" y="44"/>
                  </a:lnTo>
                  <a:lnTo>
                    <a:pt x="700" y="40"/>
                  </a:lnTo>
                  <a:lnTo>
                    <a:pt x="736" y="36"/>
                  </a:lnTo>
                  <a:lnTo>
                    <a:pt x="758" y="30"/>
                  </a:lnTo>
                  <a:lnTo>
                    <a:pt x="764" y="28"/>
                  </a:lnTo>
                  <a:lnTo>
                    <a:pt x="766" y="26"/>
                  </a:lnTo>
                  <a:lnTo>
                    <a:pt x="766" y="26"/>
                  </a:lnTo>
                  <a:lnTo>
                    <a:pt x="764" y="22"/>
                  </a:lnTo>
                  <a:lnTo>
                    <a:pt x="758" y="20"/>
                  </a:lnTo>
                  <a:lnTo>
                    <a:pt x="736" y="16"/>
                  </a:lnTo>
                  <a:lnTo>
                    <a:pt x="700" y="10"/>
                  </a:lnTo>
                  <a:lnTo>
                    <a:pt x="654" y="8"/>
                  </a:lnTo>
                  <a:lnTo>
                    <a:pt x="530" y="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38"/>
            <p:cNvSpPr>
              <a:spLocks noEditPoints="1"/>
            </p:cNvSpPr>
            <p:nvPr/>
          </p:nvSpPr>
          <p:spPr bwMode="auto">
            <a:xfrm>
              <a:off x="5511800" y="6667500"/>
              <a:ext cx="1200150" cy="79375"/>
            </a:xfrm>
            <a:custGeom>
              <a:avLst/>
              <a:gdLst>
                <a:gd name="T0" fmla="*/ 376 w 756"/>
                <a:gd name="T1" fmla="*/ 50 h 50"/>
                <a:gd name="T2" fmla="*/ 114 w 756"/>
                <a:gd name="T3" fmla="*/ 42 h 50"/>
                <a:gd name="T4" fmla="*/ 34 w 756"/>
                <a:gd name="T5" fmla="*/ 34 h 50"/>
                <a:gd name="T6" fmla="*/ 8 w 756"/>
                <a:gd name="T7" fmla="*/ 28 h 50"/>
                <a:gd name="T8" fmla="*/ 6 w 756"/>
                <a:gd name="T9" fmla="*/ 26 h 50"/>
                <a:gd name="T10" fmla="*/ 14 w 756"/>
                <a:gd name="T11" fmla="*/ 20 h 50"/>
                <a:gd name="T12" fmla="*/ 68 w 756"/>
                <a:gd name="T13" fmla="*/ 12 h 50"/>
                <a:gd name="T14" fmla="*/ 232 w 756"/>
                <a:gd name="T15" fmla="*/ 2 h 50"/>
                <a:gd name="T16" fmla="*/ 376 w 756"/>
                <a:gd name="T17" fmla="*/ 0 h 50"/>
                <a:gd name="T18" fmla="*/ 642 w 756"/>
                <a:gd name="T19" fmla="*/ 8 h 50"/>
                <a:gd name="T20" fmla="*/ 722 w 756"/>
                <a:gd name="T21" fmla="*/ 16 h 50"/>
                <a:gd name="T22" fmla="*/ 750 w 756"/>
                <a:gd name="T23" fmla="*/ 22 h 50"/>
                <a:gd name="T24" fmla="*/ 752 w 756"/>
                <a:gd name="T25" fmla="*/ 26 h 50"/>
                <a:gd name="T26" fmla="*/ 744 w 756"/>
                <a:gd name="T27" fmla="*/ 30 h 50"/>
                <a:gd name="T28" fmla="*/ 688 w 756"/>
                <a:gd name="T29" fmla="*/ 38 h 50"/>
                <a:gd name="T30" fmla="*/ 522 w 756"/>
                <a:gd name="T31" fmla="*/ 48 h 50"/>
                <a:gd name="T32" fmla="*/ 376 w 756"/>
                <a:gd name="T33" fmla="*/ 0 h 50"/>
                <a:gd name="T34" fmla="*/ 230 w 756"/>
                <a:gd name="T35" fmla="*/ 2 h 50"/>
                <a:gd name="T36" fmla="*/ 64 w 756"/>
                <a:gd name="T37" fmla="*/ 12 h 50"/>
                <a:gd name="T38" fmla="*/ 8 w 756"/>
                <a:gd name="T39" fmla="*/ 20 h 50"/>
                <a:gd name="T40" fmla="*/ 0 w 756"/>
                <a:gd name="T41" fmla="*/ 26 h 50"/>
                <a:gd name="T42" fmla="*/ 2 w 756"/>
                <a:gd name="T43" fmla="*/ 28 h 50"/>
                <a:gd name="T44" fmla="*/ 30 w 756"/>
                <a:gd name="T45" fmla="*/ 34 h 50"/>
                <a:gd name="T46" fmla="*/ 110 w 756"/>
                <a:gd name="T47" fmla="*/ 42 h 50"/>
                <a:gd name="T48" fmla="*/ 376 w 756"/>
                <a:gd name="T49" fmla="*/ 50 h 50"/>
                <a:gd name="T50" fmla="*/ 524 w 756"/>
                <a:gd name="T51" fmla="*/ 48 h 50"/>
                <a:gd name="T52" fmla="*/ 692 w 756"/>
                <a:gd name="T53" fmla="*/ 40 h 50"/>
                <a:gd name="T54" fmla="*/ 748 w 756"/>
                <a:gd name="T55" fmla="*/ 30 h 50"/>
                <a:gd name="T56" fmla="*/ 756 w 756"/>
                <a:gd name="T57" fmla="*/ 26 h 50"/>
                <a:gd name="T58" fmla="*/ 754 w 756"/>
                <a:gd name="T59" fmla="*/ 22 h 50"/>
                <a:gd name="T60" fmla="*/ 726 w 756"/>
                <a:gd name="T61" fmla="*/ 16 h 50"/>
                <a:gd name="T62" fmla="*/ 646 w 756"/>
                <a:gd name="T63" fmla="*/ 8 h 50"/>
                <a:gd name="T64" fmla="*/ 376 w 756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6" h="50">
                  <a:moveTo>
                    <a:pt x="376" y="50"/>
                  </a:moveTo>
                  <a:lnTo>
                    <a:pt x="376" y="50"/>
                  </a:lnTo>
                  <a:lnTo>
                    <a:pt x="232" y="48"/>
                  </a:lnTo>
                  <a:lnTo>
                    <a:pt x="114" y="42"/>
                  </a:lnTo>
                  <a:lnTo>
                    <a:pt x="68" y="38"/>
                  </a:lnTo>
                  <a:lnTo>
                    <a:pt x="34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14" y="20"/>
                  </a:lnTo>
                  <a:lnTo>
                    <a:pt x="34" y="16"/>
                  </a:lnTo>
                  <a:lnTo>
                    <a:pt x="68" y="12"/>
                  </a:lnTo>
                  <a:lnTo>
                    <a:pt x="114" y="8"/>
                  </a:lnTo>
                  <a:lnTo>
                    <a:pt x="232" y="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522" y="2"/>
                  </a:lnTo>
                  <a:lnTo>
                    <a:pt x="642" y="8"/>
                  </a:lnTo>
                  <a:lnTo>
                    <a:pt x="688" y="12"/>
                  </a:lnTo>
                  <a:lnTo>
                    <a:pt x="722" y="16"/>
                  </a:lnTo>
                  <a:lnTo>
                    <a:pt x="744" y="20"/>
                  </a:lnTo>
                  <a:lnTo>
                    <a:pt x="750" y="22"/>
                  </a:lnTo>
                  <a:lnTo>
                    <a:pt x="752" y="26"/>
                  </a:lnTo>
                  <a:lnTo>
                    <a:pt x="752" y="26"/>
                  </a:lnTo>
                  <a:lnTo>
                    <a:pt x="750" y="28"/>
                  </a:lnTo>
                  <a:lnTo>
                    <a:pt x="744" y="30"/>
                  </a:lnTo>
                  <a:lnTo>
                    <a:pt x="722" y="34"/>
                  </a:lnTo>
                  <a:lnTo>
                    <a:pt x="688" y="38"/>
                  </a:lnTo>
                  <a:lnTo>
                    <a:pt x="642" y="42"/>
                  </a:lnTo>
                  <a:lnTo>
                    <a:pt x="522" y="48"/>
                  </a:lnTo>
                  <a:lnTo>
                    <a:pt x="376" y="50"/>
                  </a:lnTo>
                  <a:close/>
                  <a:moveTo>
                    <a:pt x="376" y="0"/>
                  </a:moveTo>
                  <a:lnTo>
                    <a:pt x="376" y="0"/>
                  </a:lnTo>
                  <a:lnTo>
                    <a:pt x="230" y="2"/>
                  </a:lnTo>
                  <a:lnTo>
                    <a:pt x="110" y="8"/>
                  </a:lnTo>
                  <a:lnTo>
                    <a:pt x="64" y="12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4"/>
                  </a:lnTo>
                  <a:lnTo>
                    <a:pt x="64" y="40"/>
                  </a:lnTo>
                  <a:lnTo>
                    <a:pt x="110" y="42"/>
                  </a:lnTo>
                  <a:lnTo>
                    <a:pt x="230" y="48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524" y="48"/>
                  </a:lnTo>
                  <a:lnTo>
                    <a:pt x="646" y="42"/>
                  </a:lnTo>
                  <a:lnTo>
                    <a:pt x="692" y="40"/>
                  </a:lnTo>
                  <a:lnTo>
                    <a:pt x="726" y="34"/>
                  </a:lnTo>
                  <a:lnTo>
                    <a:pt x="748" y="30"/>
                  </a:lnTo>
                  <a:lnTo>
                    <a:pt x="754" y="28"/>
                  </a:lnTo>
                  <a:lnTo>
                    <a:pt x="756" y="26"/>
                  </a:lnTo>
                  <a:lnTo>
                    <a:pt x="756" y="26"/>
                  </a:lnTo>
                  <a:lnTo>
                    <a:pt x="754" y="22"/>
                  </a:lnTo>
                  <a:lnTo>
                    <a:pt x="748" y="20"/>
                  </a:lnTo>
                  <a:lnTo>
                    <a:pt x="726" y="16"/>
                  </a:lnTo>
                  <a:lnTo>
                    <a:pt x="692" y="12"/>
                  </a:lnTo>
                  <a:lnTo>
                    <a:pt x="646" y="8"/>
                  </a:lnTo>
                  <a:lnTo>
                    <a:pt x="524" y="2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898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39"/>
            <p:cNvSpPr>
              <a:spLocks/>
            </p:cNvSpPr>
            <p:nvPr/>
          </p:nvSpPr>
          <p:spPr bwMode="auto">
            <a:xfrm>
              <a:off x="5521325" y="6667500"/>
              <a:ext cx="1184275" cy="79375"/>
            </a:xfrm>
            <a:custGeom>
              <a:avLst/>
              <a:gdLst>
                <a:gd name="T0" fmla="*/ 370 w 746"/>
                <a:gd name="T1" fmla="*/ 50 h 50"/>
                <a:gd name="T2" fmla="*/ 370 w 746"/>
                <a:gd name="T3" fmla="*/ 50 h 50"/>
                <a:gd name="T4" fmla="*/ 226 w 746"/>
                <a:gd name="T5" fmla="*/ 48 h 50"/>
                <a:gd name="T6" fmla="*/ 108 w 746"/>
                <a:gd name="T7" fmla="*/ 42 h 50"/>
                <a:gd name="T8" fmla="*/ 62 w 746"/>
                <a:gd name="T9" fmla="*/ 38 h 50"/>
                <a:gd name="T10" fmla="*/ 28 w 746"/>
                <a:gd name="T11" fmla="*/ 34 h 50"/>
                <a:gd name="T12" fmla="*/ 8 w 746"/>
                <a:gd name="T13" fmla="*/ 30 h 50"/>
                <a:gd name="T14" fmla="*/ 2 w 746"/>
                <a:gd name="T15" fmla="*/ 28 h 50"/>
                <a:gd name="T16" fmla="*/ 0 w 746"/>
                <a:gd name="T17" fmla="*/ 26 h 50"/>
                <a:gd name="T18" fmla="*/ 0 w 746"/>
                <a:gd name="T19" fmla="*/ 26 h 50"/>
                <a:gd name="T20" fmla="*/ 2 w 746"/>
                <a:gd name="T21" fmla="*/ 22 h 50"/>
                <a:gd name="T22" fmla="*/ 8 w 746"/>
                <a:gd name="T23" fmla="*/ 20 h 50"/>
                <a:gd name="T24" fmla="*/ 28 w 746"/>
                <a:gd name="T25" fmla="*/ 16 h 50"/>
                <a:gd name="T26" fmla="*/ 62 w 746"/>
                <a:gd name="T27" fmla="*/ 12 h 50"/>
                <a:gd name="T28" fmla="*/ 108 w 746"/>
                <a:gd name="T29" fmla="*/ 8 h 50"/>
                <a:gd name="T30" fmla="*/ 226 w 746"/>
                <a:gd name="T31" fmla="*/ 2 h 50"/>
                <a:gd name="T32" fmla="*/ 370 w 746"/>
                <a:gd name="T33" fmla="*/ 0 h 50"/>
                <a:gd name="T34" fmla="*/ 370 w 746"/>
                <a:gd name="T35" fmla="*/ 0 h 50"/>
                <a:gd name="T36" fmla="*/ 516 w 746"/>
                <a:gd name="T37" fmla="*/ 2 h 50"/>
                <a:gd name="T38" fmla="*/ 636 w 746"/>
                <a:gd name="T39" fmla="*/ 8 h 50"/>
                <a:gd name="T40" fmla="*/ 682 w 746"/>
                <a:gd name="T41" fmla="*/ 12 h 50"/>
                <a:gd name="T42" fmla="*/ 716 w 746"/>
                <a:gd name="T43" fmla="*/ 16 h 50"/>
                <a:gd name="T44" fmla="*/ 738 w 746"/>
                <a:gd name="T45" fmla="*/ 20 h 50"/>
                <a:gd name="T46" fmla="*/ 744 w 746"/>
                <a:gd name="T47" fmla="*/ 22 h 50"/>
                <a:gd name="T48" fmla="*/ 746 w 746"/>
                <a:gd name="T49" fmla="*/ 26 h 50"/>
                <a:gd name="T50" fmla="*/ 746 w 746"/>
                <a:gd name="T51" fmla="*/ 26 h 50"/>
                <a:gd name="T52" fmla="*/ 744 w 746"/>
                <a:gd name="T53" fmla="*/ 28 h 50"/>
                <a:gd name="T54" fmla="*/ 738 w 746"/>
                <a:gd name="T55" fmla="*/ 30 h 50"/>
                <a:gd name="T56" fmla="*/ 716 w 746"/>
                <a:gd name="T57" fmla="*/ 34 h 50"/>
                <a:gd name="T58" fmla="*/ 682 w 746"/>
                <a:gd name="T59" fmla="*/ 38 h 50"/>
                <a:gd name="T60" fmla="*/ 636 w 746"/>
                <a:gd name="T61" fmla="*/ 42 h 50"/>
                <a:gd name="T62" fmla="*/ 516 w 746"/>
                <a:gd name="T63" fmla="*/ 48 h 50"/>
                <a:gd name="T64" fmla="*/ 370 w 746"/>
                <a:gd name="T6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6" h="50">
                  <a:moveTo>
                    <a:pt x="370" y="50"/>
                  </a:moveTo>
                  <a:lnTo>
                    <a:pt x="370" y="50"/>
                  </a:lnTo>
                  <a:lnTo>
                    <a:pt x="226" y="48"/>
                  </a:lnTo>
                  <a:lnTo>
                    <a:pt x="108" y="42"/>
                  </a:lnTo>
                  <a:lnTo>
                    <a:pt x="62" y="38"/>
                  </a:lnTo>
                  <a:lnTo>
                    <a:pt x="28" y="34"/>
                  </a:lnTo>
                  <a:lnTo>
                    <a:pt x="8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28" y="16"/>
                  </a:lnTo>
                  <a:lnTo>
                    <a:pt x="62" y="12"/>
                  </a:lnTo>
                  <a:lnTo>
                    <a:pt x="108" y="8"/>
                  </a:lnTo>
                  <a:lnTo>
                    <a:pt x="226" y="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516" y="2"/>
                  </a:lnTo>
                  <a:lnTo>
                    <a:pt x="636" y="8"/>
                  </a:lnTo>
                  <a:lnTo>
                    <a:pt x="682" y="12"/>
                  </a:lnTo>
                  <a:lnTo>
                    <a:pt x="716" y="16"/>
                  </a:lnTo>
                  <a:lnTo>
                    <a:pt x="738" y="20"/>
                  </a:lnTo>
                  <a:lnTo>
                    <a:pt x="744" y="22"/>
                  </a:lnTo>
                  <a:lnTo>
                    <a:pt x="746" y="26"/>
                  </a:lnTo>
                  <a:lnTo>
                    <a:pt x="746" y="26"/>
                  </a:lnTo>
                  <a:lnTo>
                    <a:pt x="744" y="28"/>
                  </a:lnTo>
                  <a:lnTo>
                    <a:pt x="738" y="30"/>
                  </a:lnTo>
                  <a:lnTo>
                    <a:pt x="716" y="34"/>
                  </a:lnTo>
                  <a:lnTo>
                    <a:pt x="682" y="38"/>
                  </a:lnTo>
                  <a:lnTo>
                    <a:pt x="636" y="42"/>
                  </a:lnTo>
                  <a:lnTo>
                    <a:pt x="516" y="48"/>
                  </a:lnTo>
                  <a:lnTo>
                    <a:pt x="37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40"/>
            <p:cNvSpPr>
              <a:spLocks/>
            </p:cNvSpPr>
            <p:nvPr/>
          </p:nvSpPr>
          <p:spPr bwMode="auto">
            <a:xfrm>
              <a:off x="5511800" y="6667500"/>
              <a:ext cx="1200150" cy="79375"/>
            </a:xfrm>
            <a:custGeom>
              <a:avLst/>
              <a:gdLst>
                <a:gd name="T0" fmla="*/ 376 w 756"/>
                <a:gd name="T1" fmla="*/ 0 h 50"/>
                <a:gd name="T2" fmla="*/ 376 w 756"/>
                <a:gd name="T3" fmla="*/ 0 h 50"/>
                <a:gd name="T4" fmla="*/ 230 w 756"/>
                <a:gd name="T5" fmla="*/ 2 h 50"/>
                <a:gd name="T6" fmla="*/ 110 w 756"/>
                <a:gd name="T7" fmla="*/ 8 h 50"/>
                <a:gd name="T8" fmla="*/ 64 w 756"/>
                <a:gd name="T9" fmla="*/ 12 h 50"/>
                <a:gd name="T10" fmla="*/ 30 w 756"/>
                <a:gd name="T11" fmla="*/ 16 h 50"/>
                <a:gd name="T12" fmla="*/ 8 w 756"/>
                <a:gd name="T13" fmla="*/ 20 h 50"/>
                <a:gd name="T14" fmla="*/ 2 w 756"/>
                <a:gd name="T15" fmla="*/ 22 h 50"/>
                <a:gd name="T16" fmla="*/ 0 w 756"/>
                <a:gd name="T17" fmla="*/ 26 h 50"/>
                <a:gd name="T18" fmla="*/ 0 w 756"/>
                <a:gd name="T19" fmla="*/ 26 h 50"/>
                <a:gd name="T20" fmla="*/ 2 w 756"/>
                <a:gd name="T21" fmla="*/ 28 h 50"/>
                <a:gd name="T22" fmla="*/ 8 w 756"/>
                <a:gd name="T23" fmla="*/ 30 h 50"/>
                <a:gd name="T24" fmla="*/ 30 w 756"/>
                <a:gd name="T25" fmla="*/ 34 h 50"/>
                <a:gd name="T26" fmla="*/ 64 w 756"/>
                <a:gd name="T27" fmla="*/ 40 h 50"/>
                <a:gd name="T28" fmla="*/ 110 w 756"/>
                <a:gd name="T29" fmla="*/ 42 h 50"/>
                <a:gd name="T30" fmla="*/ 230 w 756"/>
                <a:gd name="T31" fmla="*/ 48 h 50"/>
                <a:gd name="T32" fmla="*/ 376 w 756"/>
                <a:gd name="T33" fmla="*/ 50 h 50"/>
                <a:gd name="T34" fmla="*/ 376 w 756"/>
                <a:gd name="T35" fmla="*/ 50 h 50"/>
                <a:gd name="T36" fmla="*/ 524 w 756"/>
                <a:gd name="T37" fmla="*/ 48 h 50"/>
                <a:gd name="T38" fmla="*/ 646 w 756"/>
                <a:gd name="T39" fmla="*/ 42 h 50"/>
                <a:gd name="T40" fmla="*/ 692 w 756"/>
                <a:gd name="T41" fmla="*/ 40 h 50"/>
                <a:gd name="T42" fmla="*/ 726 w 756"/>
                <a:gd name="T43" fmla="*/ 34 h 50"/>
                <a:gd name="T44" fmla="*/ 748 w 756"/>
                <a:gd name="T45" fmla="*/ 30 h 50"/>
                <a:gd name="T46" fmla="*/ 754 w 756"/>
                <a:gd name="T47" fmla="*/ 28 h 50"/>
                <a:gd name="T48" fmla="*/ 756 w 756"/>
                <a:gd name="T49" fmla="*/ 26 h 50"/>
                <a:gd name="T50" fmla="*/ 756 w 756"/>
                <a:gd name="T51" fmla="*/ 26 h 50"/>
                <a:gd name="T52" fmla="*/ 754 w 756"/>
                <a:gd name="T53" fmla="*/ 22 h 50"/>
                <a:gd name="T54" fmla="*/ 748 w 756"/>
                <a:gd name="T55" fmla="*/ 20 h 50"/>
                <a:gd name="T56" fmla="*/ 726 w 756"/>
                <a:gd name="T57" fmla="*/ 16 h 50"/>
                <a:gd name="T58" fmla="*/ 692 w 756"/>
                <a:gd name="T59" fmla="*/ 12 h 50"/>
                <a:gd name="T60" fmla="*/ 646 w 756"/>
                <a:gd name="T61" fmla="*/ 8 h 50"/>
                <a:gd name="T62" fmla="*/ 524 w 756"/>
                <a:gd name="T63" fmla="*/ 2 h 50"/>
                <a:gd name="T64" fmla="*/ 376 w 756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6" h="50">
                  <a:moveTo>
                    <a:pt x="376" y="0"/>
                  </a:moveTo>
                  <a:lnTo>
                    <a:pt x="376" y="0"/>
                  </a:lnTo>
                  <a:lnTo>
                    <a:pt x="230" y="2"/>
                  </a:lnTo>
                  <a:lnTo>
                    <a:pt x="110" y="8"/>
                  </a:lnTo>
                  <a:lnTo>
                    <a:pt x="64" y="12"/>
                  </a:lnTo>
                  <a:lnTo>
                    <a:pt x="30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30" y="34"/>
                  </a:lnTo>
                  <a:lnTo>
                    <a:pt x="64" y="40"/>
                  </a:lnTo>
                  <a:lnTo>
                    <a:pt x="110" y="42"/>
                  </a:lnTo>
                  <a:lnTo>
                    <a:pt x="230" y="48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524" y="48"/>
                  </a:lnTo>
                  <a:lnTo>
                    <a:pt x="646" y="42"/>
                  </a:lnTo>
                  <a:lnTo>
                    <a:pt x="692" y="40"/>
                  </a:lnTo>
                  <a:lnTo>
                    <a:pt x="726" y="34"/>
                  </a:lnTo>
                  <a:lnTo>
                    <a:pt x="748" y="30"/>
                  </a:lnTo>
                  <a:lnTo>
                    <a:pt x="754" y="28"/>
                  </a:lnTo>
                  <a:lnTo>
                    <a:pt x="756" y="26"/>
                  </a:lnTo>
                  <a:lnTo>
                    <a:pt x="756" y="26"/>
                  </a:lnTo>
                  <a:lnTo>
                    <a:pt x="754" y="22"/>
                  </a:lnTo>
                  <a:lnTo>
                    <a:pt x="748" y="20"/>
                  </a:lnTo>
                  <a:lnTo>
                    <a:pt x="726" y="16"/>
                  </a:lnTo>
                  <a:lnTo>
                    <a:pt x="692" y="12"/>
                  </a:lnTo>
                  <a:lnTo>
                    <a:pt x="646" y="8"/>
                  </a:lnTo>
                  <a:lnTo>
                    <a:pt x="524" y="2"/>
                  </a:lnTo>
                  <a:lnTo>
                    <a:pt x="3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41"/>
            <p:cNvSpPr>
              <a:spLocks noEditPoints="1"/>
            </p:cNvSpPr>
            <p:nvPr/>
          </p:nvSpPr>
          <p:spPr bwMode="auto">
            <a:xfrm>
              <a:off x="5521325" y="6667500"/>
              <a:ext cx="1184275" cy="79375"/>
            </a:xfrm>
            <a:custGeom>
              <a:avLst/>
              <a:gdLst>
                <a:gd name="T0" fmla="*/ 370 w 746"/>
                <a:gd name="T1" fmla="*/ 50 h 50"/>
                <a:gd name="T2" fmla="*/ 112 w 746"/>
                <a:gd name="T3" fmla="*/ 42 h 50"/>
                <a:gd name="T4" fmla="*/ 34 w 746"/>
                <a:gd name="T5" fmla="*/ 34 h 50"/>
                <a:gd name="T6" fmla="*/ 6 w 746"/>
                <a:gd name="T7" fmla="*/ 28 h 50"/>
                <a:gd name="T8" fmla="*/ 6 w 746"/>
                <a:gd name="T9" fmla="*/ 26 h 50"/>
                <a:gd name="T10" fmla="*/ 12 w 746"/>
                <a:gd name="T11" fmla="*/ 20 h 50"/>
                <a:gd name="T12" fmla="*/ 66 w 746"/>
                <a:gd name="T13" fmla="*/ 12 h 50"/>
                <a:gd name="T14" fmla="*/ 228 w 746"/>
                <a:gd name="T15" fmla="*/ 2 h 50"/>
                <a:gd name="T16" fmla="*/ 370 w 746"/>
                <a:gd name="T17" fmla="*/ 0 h 50"/>
                <a:gd name="T18" fmla="*/ 632 w 746"/>
                <a:gd name="T19" fmla="*/ 8 h 50"/>
                <a:gd name="T20" fmla="*/ 712 w 746"/>
                <a:gd name="T21" fmla="*/ 16 h 50"/>
                <a:gd name="T22" fmla="*/ 738 w 746"/>
                <a:gd name="T23" fmla="*/ 22 h 50"/>
                <a:gd name="T24" fmla="*/ 740 w 746"/>
                <a:gd name="T25" fmla="*/ 26 h 50"/>
                <a:gd name="T26" fmla="*/ 732 w 746"/>
                <a:gd name="T27" fmla="*/ 30 h 50"/>
                <a:gd name="T28" fmla="*/ 678 w 746"/>
                <a:gd name="T29" fmla="*/ 38 h 50"/>
                <a:gd name="T30" fmla="*/ 514 w 746"/>
                <a:gd name="T31" fmla="*/ 48 h 50"/>
                <a:gd name="T32" fmla="*/ 370 w 746"/>
                <a:gd name="T33" fmla="*/ 0 h 50"/>
                <a:gd name="T34" fmla="*/ 226 w 746"/>
                <a:gd name="T35" fmla="*/ 2 h 50"/>
                <a:gd name="T36" fmla="*/ 62 w 746"/>
                <a:gd name="T37" fmla="*/ 12 h 50"/>
                <a:gd name="T38" fmla="*/ 8 w 746"/>
                <a:gd name="T39" fmla="*/ 20 h 50"/>
                <a:gd name="T40" fmla="*/ 0 w 746"/>
                <a:gd name="T41" fmla="*/ 26 h 50"/>
                <a:gd name="T42" fmla="*/ 2 w 746"/>
                <a:gd name="T43" fmla="*/ 28 h 50"/>
                <a:gd name="T44" fmla="*/ 28 w 746"/>
                <a:gd name="T45" fmla="*/ 34 h 50"/>
                <a:gd name="T46" fmla="*/ 108 w 746"/>
                <a:gd name="T47" fmla="*/ 42 h 50"/>
                <a:gd name="T48" fmla="*/ 370 w 746"/>
                <a:gd name="T49" fmla="*/ 50 h 50"/>
                <a:gd name="T50" fmla="*/ 516 w 746"/>
                <a:gd name="T51" fmla="*/ 48 h 50"/>
                <a:gd name="T52" fmla="*/ 682 w 746"/>
                <a:gd name="T53" fmla="*/ 38 h 50"/>
                <a:gd name="T54" fmla="*/ 738 w 746"/>
                <a:gd name="T55" fmla="*/ 30 h 50"/>
                <a:gd name="T56" fmla="*/ 746 w 746"/>
                <a:gd name="T57" fmla="*/ 26 h 50"/>
                <a:gd name="T58" fmla="*/ 744 w 746"/>
                <a:gd name="T59" fmla="*/ 22 h 50"/>
                <a:gd name="T60" fmla="*/ 716 w 746"/>
                <a:gd name="T61" fmla="*/ 16 h 50"/>
                <a:gd name="T62" fmla="*/ 636 w 746"/>
                <a:gd name="T63" fmla="*/ 8 h 50"/>
                <a:gd name="T64" fmla="*/ 370 w 746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6" h="50">
                  <a:moveTo>
                    <a:pt x="370" y="50"/>
                  </a:moveTo>
                  <a:lnTo>
                    <a:pt x="370" y="50"/>
                  </a:lnTo>
                  <a:lnTo>
                    <a:pt x="228" y="48"/>
                  </a:lnTo>
                  <a:lnTo>
                    <a:pt x="112" y="42"/>
                  </a:lnTo>
                  <a:lnTo>
                    <a:pt x="66" y="38"/>
                  </a:lnTo>
                  <a:lnTo>
                    <a:pt x="34" y="34"/>
                  </a:lnTo>
                  <a:lnTo>
                    <a:pt x="12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34" y="16"/>
                  </a:lnTo>
                  <a:lnTo>
                    <a:pt x="66" y="12"/>
                  </a:lnTo>
                  <a:lnTo>
                    <a:pt x="112" y="8"/>
                  </a:lnTo>
                  <a:lnTo>
                    <a:pt x="228" y="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514" y="2"/>
                  </a:lnTo>
                  <a:lnTo>
                    <a:pt x="632" y="8"/>
                  </a:lnTo>
                  <a:lnTo>
                    <a:pt x="678" y="12"/>
                  </a:lnTo>
                  <a:lnTo>
                    <a:pt x="712" y="16"/>
                  </a:lnTo>
                  <a:lnTo>
                    <a:pt x="732" y="20"/>
                  </a:lnTo>
                  <a:lnTo>
                    <a:pt x="738" y="22"/>
                  </a:lnTo>
                  <a:lnTo>
                    <a:pt x="740" y="26"/>
                  </a:lnTo>
                  <a:lnTo>
                    <a:pt x="740" y="26"/>
                  </a:lnTo>
                  <a:lnTo>
                    <a:pt x="738" y="28"/>
                  </a:lnTo>
                  <a:lnTo>
                    <a:pt x="732" y="30"/>
                  </a:lnTo>
                  <a:lnTo>
                    <a:pt x="712" y="34"/>
                  </a:lnTo>
                  <a:lnTo>
                    <a:pt x="678" y="38"/>
                  </a:lnTo>
                  <a:lnTo>
                    <a:pt x="632" y="42"/>
                  </a:lnTo>
                  <a:lnTo>
                    <a:pt x="514" y="48"/>
                  </a:lnTo>
                  <a:lnTo>
                    <a:pt x="370" y="50"/>
                  </a:lnTo>
                  <a:close/>
                  <a:moveTo>
                    <a:pt x="370" y="0"/>
                  </a:moveTo>
                  <a:lnTo>
                    <a:pt x="370" y="0"/>
                  </a:lnTo>
                  <a:lnTo>
                    <a:pt x="226" y="2"/>
                  </a:lnTo>
                  <a:lnTo>
                    <a:pt x="108" y="8"/>
                  </a:lnTo>
                  <a:lnTo>
                    <a:pt x="62" y="12"/>
                  </a:lnTo>
                  <a:lnTo>
                    <a:pt x="28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28" y="34"/>
                  </a:lnTo>
                  <a:lnTo>
                    <a:pt x="62" y="38"/>
                  </a:lnTo>
                  <a:lnTo>
                    <a:pt x="108" y="42"/>
                  </a:lnTo>
                  <a:lnTo>
                    <a:pt x="226" y="48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516" y="48"/>
                  </a:lnTo>
                  <a:lnTo>
                    <a:pt x="636" y="42"/>
                  </a:lnTo>
                  <a:lnTo>
                    <a:pt x="682" y="38"/>
                  </a:lnTo>
                  <a:lnTo>
                    <a:pt x="716" y="34"/>
                  </a:lnTo>
                  <a:lnTo>
                    <a:pt x="738" y="30"/>
                  </a:lnTo>
                  <a:lnTo>
                    <a:pt x="744" y="28"/>
                  </a:lnTo>
                  <a:lnTo>
                    <a:pt x="746" y="26"/>
                  </a:lnTo>
                  <a:lnTo>
                    <a:pt x="746" y="26"/>
                  </a:lnTo>
                  <a:lnTo>
                    <a:pt x="744" y="22"/>
                  </a:lnTo>
                  <a:lnTo>
                    <a:pt x="738" y="20"/>
                  </a:lnTo>
                  <a:lnTo>
                    <a:pt x="716" y="16"/>
                  </a:lnTo>
                  <a:lnTo>
                    <a:pt x="682" y="12"/>
                  </a:lnTo>
                  <a:lnTo>
                    <a:pt x="636" y="8"/>
                  </a:lnTo>
                  <a:lnTo>
                    <a:pt x="516" y="2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898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642"/>
            <p:cNvSpPr>
              <a:spLocks/>
            </p:cNvSpPr>
            <p:nvPr/>
          </p:nvSpPr>
          <p:spPr bwMode="auto">
            <a:xfrm>
              <a:off x="5530850" y="6667500"/>
              <a:ext cx="1165225" cy="79375"/>
            </a:xfrm>
            <a:custGeom>
              <a:avLst/>
              <a:gdLst>
                <a:gd name="T0" fmla="*/ 364 w 734"/>
                <a:gd name="T1" fmla="*/ 50 h 50"/>
                <a:gd name="T2" fmla="*/ 364 w 734"/>
                <a:gd name="T3" fmla="*/ 50 h 50"/>
                <a:gd name="T4" fmla="*/ 222 w 734"/>
                <a:gd name="T5" fmla="*/ 48 h 50"/>
                <a:gd name="T6" fmla="*/ 106 w 734"/>
                <a:gd name="T7" fmla="*/ 42 h 50"/>
                <a:gd name="T8" fmla="*/ 60 w 734"/>
                <a:gd name="T9" fmla="*/ 38 h 50"/>
                <a:gd name="T10" fmla="*/ 28 w 734"/>
                <a:gd name="T11" fmla="*/ 34 h 50"/>
                <a:gd name="T12" fmla="*/ 6 w 734"/>
                <a:gd name="T13" fmla="*/ 30 h 50"/>
                <a:gd name="T14" fmla="*/ 0 w 734"/>
                <a:gd name="T15" fmla="*/ 28 h 50"/>
                <a:gd name="T16" fmla="*/ 0 w 734"/>
                <a:gd name="T17" fmla="*/ 26 h 50"/>
                <a:gd name="T18" fmla="*/ 0 w 734"/>
                <a:gd name="T19" fmla="*/ 26 h 50"/>
                <a:gd name="T20" fmla="*/ 0 w 734"/>
                <a:gd name="T21" fmla="*/ 22 h 50"/>
                <a:gd name="T22" fmla="*/ 6 w 734"/>
                <a:gd name="T23" fmla="*/ 20 h 50"/>
                <a:gd name="T24" fmla="*/ 28 w 734"/>
                <a:gd name="T25" fmla="*/ 16 h 50"/>
                <a:gd name="T26" fmla="*/ 60 w 734"/>
                <a:gd name="T27" fmla="*/ 12 h 50"/>
                <a:gd name="T28" fmla="*/ 106 w 734"/>
                <a:gd name="T29" fmla="*/ 8 h 50"/>
                <a:gd name="T30" fmla="*/ 222 w 734"/>
                <a:gd name="T31" fmla="*/ 2 h 50"/>
                <a:gd name="T32" fmla="*/ 364 w 734"/>
                <a:gd name="T33" fmla="*/ 0 h 50"/>
                <a:gd name="T34" fmla="*/ 364 w 734"/>
                <a:gd name="T35" fmla="*/ 0 h 50"/>
                <a:gd name="T36" fmla="*/ 508 w 734"/>
                <a:gd name="T37" fmla="*/ 2 h 50"/>
                <a:gd name="T38" fmla="*/ 626 w 734"/>
                <a:gd name="T39" fmla="*/ 8 h 50"/>
                <a:gd name="T40" fmla="*/ 672 w 734"/>
                <a:gd name="T41" fmla="*/ 12 h 50"/>
                <a:gd name="T42" fmla="*/ 706 w 734"/>
                <a:gd name="T43" fmla="*/ 16 h 50"/>
                <a:gd name="T44" fmla="*/ 726 w 734"/>
                <a:gd name="T45" fmla="*/ 20 h 50"/>
                <a:gd name="T46" fmla="*/ 732 w 734"/>
                <a:gd name="T47" fmla="*/ 22 h 50"/>
                <a:gd name="T48" fmla="*/ 734 w 734"/>
                <a:gd name="T49" fmla="*/ 26 h 50"/>
                <a:gd name="T50" fmla="*/ 734 w 734"/>
                <a:gd name="T51" fmla="*/ 26 h 50"/>
                <a:gd name="T52" fmla="*/ 732 w 734"/>
                <a:gd name="T53" fmla="*/ 28 h 50"/>
                <a:gd name="T54" fmla="*/ 726 w 734"/>
                <a:gd name="T55" fmla="*/ 30 h 50"/>
                <a:gd name="T56" fmla="*/ 706 w 734"/>
                <a:gd name="T57" fmla="*/ 34 h 50"/>
                <a:gd name="T58" fmla="*/ 672 w 734"/>
                <a:gd name="T59" fmla="*/ 38 h 50"/>
                <a:gd name="T60" fmla="*/ 626 w 734"/>
                <a:gd name="T61" fmla="*/ 42 h 50"/>
                <a:gd name="T62" fmla="*/ 508 w 734"/>
                <a:gd name="T63" fmla="*/ 48 h 50"/>
                <a:gd name="T64" fmla="*/ 364 w 734"/>
                <a:gd name="T6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4" h="50">
                  <a:moveTo>
                    <a:pt x="364" y="50"/>
                  </a:moveTo>
                  <a:lnTo>
                    <a:pt x="364" y="50"/>
                  </a:lnTo>
                  <a:lnTo>
                    <a:pt x="222" y="48"/>
                  </a:lnTo>
                  <a:lnTo>
                    <a:pt x="106" y="42"/>
                  </a:lnTo>
                  <a:lnTo>
                    <a:pt x="60" y="38"/>
                  </a:lnTo>
                  <a:lnTo>
                    <a:pt x="2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28" y="16"/>
                  </a:lnTo>
                  <a:lnTo>
                    <a:pt x="60" y="12"/>
                  </a:lnTo>
                  <a:lnTo>
                    <a:pt x="106" y="8"/>
                  </a:lnTo>
                  <a:lnTo>
                    <a:pt x="222" y="2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508" y="2"/>
                  </a:lnTo>
                  <a:lnTo>
                    <a:pt x="626" y="8"/>
                  </a:lnTo>
                  <a:lnTo>
                    <a:pt x="672" y="12"/>
                  </a:lnTo>
                  <a:lnTo>
                    <a:pt x="706" y="16"/>
                  </a:lnTo>
                  <a:lnTo>
                    <a:pt x="726" y="20"/>
                  </a:lnTo>
                  <a:lnTo>
                    <a:pt x="732" y="22"/>
                  </a:lnTo>
                  <a:lnTo>
                    <a:pt x="734" y="26"/>
                  </a:lnTo>
                  <a:lnTo>
                    <a:pt x="734" y="26"/>
                  </a:lnTo>
                  <a:lnTo>
                    <a:pt x="732" y="28"/>
                  </a:lnTo>
                  <a:lnTo>
                    <a:pt x="726" y="30"/>
                  </a:lnTo>
                  <a:lnTo>
                    <a:pt x="706" y="34"/>
                  </a:lnTo>
                  <a:lnTo>
                    <a:pt x="672" y="38"/>
                  </a:lnTo>
                  <a:lnTo>
                    <a:pt x="626" y="42"/>
                  </a:lnTo>
                  <a:lnTo>
                    <a:pt x="508" y="48"/>
                  </a:lnTo>
                  <a:lnTo>
                    <a:pt x="36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643"/>
            <p:cNvSpPr>
              <a:spLocks/>
            </p:cNvSpPr>
            <p:nvPr/>
          </p:nvSpPr>
          <p:spPr bwMode="auto">
            <a:xfrm>
              <a:off x="5521325" y="6667500"/>
              <a:ext cx="1184275" cy="79375"/>
            </a:xfrm>
            <a:custGeom>
              <a:avLst/>
              <a:gdLst>
                <a:gd name="T0" fmla="*/ 370 w 746"/>
                <a:gd name="T1" fmla="*/ 0 h 50"/>
                <a:gd name="T2" fmla="*/ 370 w 746"/>
                <a:gd name="T3" fmla="*/ 0 h 50"/>
                <a:gd name="T4" fmla="*/ 226 w 746"/>
                <a:gd name="T5" fmla="*/ 2 h 50"/>
                <a:gd name="T6" fmla="*/ 108 w 746"/>
                <a:gd name="T7" fmla="*/ 8 h 50"/>
                <a:gd name="T8" fmla="*/ 62 w 746"/>
                <a:gd name="T9" fmla="*/ 12 h 50"/>
                <a:gd name="T10" fmla="*/ 28 w 746"/>
                <a:gd name="T11" fmla="*/ 16 h 50"/>
                <a:gd name="T12" fmla="*/ 8 w 746"/>
                <a:gd name="T13" fmla="*/ 20 h 50"/>
                <a:gd name="T14" fmla="*/ 2 w 746"/>
                <a:gd name="T15" fmla="*/ 22 h 50"/>
                <a:gd name="T16" fmla="*/ 0 w 746"/>
                <a:gd name="T17" fmla="*/ 26 h 50"/>
                <a:gd name="T18" fmla="*/ 0 w 746"/>
                <a:gd name="T19" fmla="*/ 26 h 50"/>
                <a:gd name="T20" fmla="*/ 2 w 746"/>
                <a:gd name="T21" fmla="*/ 28 h 50"/>
                <a:gd name="T22" fmla="*/ 8 w 746"/>
                <a:gd name="T23" fmla="*/ 30 h 50"/>
                <a:gd name="T24" fmla="*/ 28 w 746"/>
                <a:gd name="T25" fmla="*/ 34 h 50"/>
                <a:gd name="T26" fmla="*/ 62 w 746"/>
                <a:gd name="T27" fmla="*/ 38 h 50"/>
                <a:gd name="T28" fmla="*/ 108 w 746"/>
                <a:gd name="T29" fmla="*/ 42 h 50"/>
                <a:gd name="T30" fmla="*/ 226 w 746"/>
                <a:gd name="T31" fmla="*/ 48 h 50"/>
                <a:gd name="T32" fmla="*/ 370 w 746"/>
                <a:gd name="T33" fmla="*/ 50 h 50"/>
                <a:gd name="T34" fmla="*/ 370 w 746"/>
                <a:gd name="T35" fmla="*/ 50 h 50"/>
                <a:gd name="T36" fmla="*/ 516 w 746"/>
                <a:gd name="T37" fmla="*/ 48 h 50"/>
                <a:gd name="T38" fmla="*/ 636 w 746"/>
                <a:gd name="T39" fmla="*/ 42 h 50"/>
                <a:gd name="T40" fmla="*/ 682 w 746"/>
                <a:gd name="T41" fmla="*/ 38 h 50"/>
                <a:gd name="T42" fmla="*/ 716 w 746"/>
                <a:gd name="T43" fmla="*/ 34 h 50"/>
                <a:gd name="T44" fmla="*/ 738 w 746"/>
                <a:gd name="T45" fmla="*/ 30 h 50"/>
                <a:gd name="T46" fmla="*/ 744 w 746"/>
                <a:gd name="T47" fmla="*/ 28 h 50"/>
                <a:gd name="T48" fmla="*/ 746 w 746"/>
                <a:gd name="T49" fmla="*/ 26 h 50"/>
                <a:gd name="T50" fmla="*/ 746 w 746"/>
                <a:gd name="T51" fmla="*/ 26 h 50"/>
                <a:gd name="T52" fmla="*/ 744 w 746"/>
                <a:gd name="T53" fmla="*/ 22 h 50"/>
                <a:gd name="T54" fmla="*/ 738 w 746"/>
                <a:gd name="T55" fmla="*/ 20 h 50"/>
                <a:gd name="T56" fmla="*/ 716 w 746"/>
                <a:gd name="T57" fmla="*/ 16 h 50"/>
                <a:gd name="T58" fmla="*/ 682 w 746"/>
                <a:gd name="T59" fmla="*/ 12 h 50"/>
                <a:gd name="T60" fmla="*/ 636 w 746"/>
                <a:gd name="T61" fmla="*/ 8 h 50"/>
                <a:gd name="T62" fmla="*/ 516 w 746"/>
                <a:gd name="T63" fmla="*/ 2 h 50"/>
                <a:gd name="T64" fmla="*/ 370 w 746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6" h="50">
                  <a:moveTo>
                    <a:pt x="370" y="0"/>
                  </a:moveTo>
                  <a:lnTo>
                    <a:pt x="370" y="0"/>
                  </a:lnTo>
                  <a:lnTo>
                    <a:pt x="226" y="2"/>
                  </a:lnTo>
                  <a:lnTo>
                    <a:pt x="108" y="8"/>
                  </a:lnTo>
                  <a:lnTo>
                    <a:pt x="62" y="12"/>
                  </a:lnTo>
                  <a:lnTo>
                    <a:pt x="28" y="16"/>
                  </a:lnTo>
                  <a:lnTo>
                    <a:pt x="8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28" y="34"/>
                  </a:lnTo>
                  <a:lnTo>
                    <a:pt x="62" y="38"/>
                  </a:lnTo>
                  <a:lnTo>
                    <a:pt x="108" y="42"/>
                  </a:lnTo>
                  <a:lnTo>
                    <a:pt x="226" y="48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516" y="48"/>
                  </a:lnTo>
                  <a:lnTo>
                    <a:pt x="636" y="42"/>
                  </a:lnTo>
                  <a:lnTo>
                    <a:pt x="682" y="38"/>
                  </a:lnTo>
                  <a:lnTo>
                    <a:pt x="716" y="34"/>
                  </a:lnTo>
                  <a:lnTo>
                    <a:pt x="738" y="30"/>
                  </a:lnTo>
                  <a:lnTo>
                    <a:pt x="744" y="28"/>
                  </a:lnTo>
                  <a:lnTo>
                    <a:pt x="746" y="26"/>
                  </a:lnTo>
                  <a:lnTo>
                    <a:pt x="746" y="26"/>
                  </a:lnTo>
                  <a:lnTo>
                    <a:pt x="744" y="22"/>
                  </a:lnTo>
                  <a:lnTo>
                    <a:pt x="738" y="20"/>
                  </a:lnTo>
                  <a:lnTo>
                    <a:pt x="716" y="16"/>
                  </a:lnTo>
                  <a:lnTo>
                    <a:pt x="682" y="12"/>
                  </a:lnTo>
                  <a:lnTo>
                    <a:pt x="636" y="8"/>
                  </a:lnTo>
                  <a:lnTo>
                    <a:pt x="516" y="2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644"/>
            <p:cNvSpPr>
              <a:spLocks noEditPoints="1"/>
            </p:cNvSpPr>
            <p:nvPr/>
          </p:nvSpPr>
          <p:spPr bwMode="auto">
            <a:xfrm>
              <a:off x="5530850" y="6667500"/>
              <a:ext cx="1165225" cy="79375"/>
            </a:xfrm>
            <a:custGeom>
              <a:avLst/>
              <a:gdLst>
                <a:gd name="T0" fmla="*/ 364 w 734"/>
                <a:gd name="T1" fmla="*/ 50 h 50"/>
                <a:gd name="T2" fmla="*/ 108 w 734"/>
                <a:gd name="T3" fmla="*/ 42 h 50"/>
                <a:gd name="T4" fmla="*/ 32 w 734"/>
                <a:gd name="T5" fmla="*/ 34 h 50"/>
                <a:gd name="T6" fmla="*/ 6 w 734"/>
                <a:gd name="T7" fmla="*/ 28 h 50"/>
                <a:gd name="T8" fmla="*/ 4 w 734"/>
                <a:gd name="T9" fmla="*/ 26 h 50"/>
                <a:gd name="T10" fmla="*/ 12 w 734"/>
                <a:gd name="T11" fmla="*/ 20 h 50"/>
                <a:gd name="T12" fmla="*/ 66 w 734"/>
                <a:gd name="T13" fmla="*/ 12 h 50"/>
                <a:gd name="T14" fmla="*/ 222 w 734"/>
                <a:gd name="T15" fmla="*/ 4 h 50"/>
                <a:gd name="T16" fmla="*/ 364 w 734"/>
                <a:gd name="T17" fmla="*/ 2 h 50"/>
                <a:gd name="T18" fmla="*/ 622 w 734"/>
                <a:gd name="T19" fmla="*/ 8 h 50"/>
                <a:gd name="T20" fmla="*/ 700 w 734"/>
                <a:gd name="T21" fmla="*/ 16 h 50"/>
                <a:gd name="T22" fmla="*/ 728 w 734"/>
                <a:gd name="T23" fmla="*/ 22 h 50"/>
                <a:gd name="T24" fmla="*/ 728 w 734"/>
                <a:gd name="T25" fmla="*/ 26 h 50"/>
                <a:gd name="T26" fmla="*/ 722 w 734"/>
                <a:gd name="T27" fmla="*/ 30 h 50"/>
                <a:gd name="T28" fmla="*/ 668 w 734"/>
                <a:gd name="T29" fmla="*/ 38 h 50"/>
                <a:gd name="T30" fmla="*/ 506 w 734"/>
                <a:gd name="T31" fmla="*/ 48 h 50"/>
                <a:gd name="T32" fmla="*/ 364 w 734"/>
                <a:gd name="T33" fmla="*/ 0 h 50"/>
                <a:gd name="T34" fmla="*/ 222 w 734"/>
                <a:gd name="T35" fmla="*/ 2 h 50"/>
                <a:gd name="T36" fmla="*/ 60 w 734"/>
                <a:gd name="T37" fmla="*/ 12 h 50"/>
                <a:gd name="T38" fmla="*/ 6 w 734"/>
                <a:gd name="T39" fmla="*/ 20 h 50"/>
                <a:gd name="T40" fmla="*/ 0 w 734"/>
                <a:gd name="T41" fmla="*/ 26 h 50"/>
                <a:gd name="T42" fmla="*/ 0 w 734"/>
                <a:gd name="T43" fmla="*/ 28 h 50"/>
                <a:gd name="T44" fmla="*/ 28 w 734"/>
                <a:gd name="T45" fmla="*/ 34 h 50"/>
                <a:gd name="T46" fmla="*/ 106 w 734"/>
                <a:gd name="T47" fmla="*/ 42 h 50"/>
                <a:gd name="T48" fmla="*/ 364 w 734"/>
                <a:gd name="T49" fmla="*/ 50 h 50"/>
                <a:gd name="T50" fmla="*/ 508 w 734"/>
                <a:gd name="T51" fmla="*/ 48 h 50"/>
                <a:gd name="T52" fmla="*/ 672 w 734"/>
                <a:gd name="T53" fmla="*/ 38 h 50"/>
                <a:gd name="T54" fmla="*/ 726 w 734"/>
                <a:gd name="T55" fmla="*/ 30 h 50"/>
                <a:gd name="T56" fmla="*/ 734 w 734"/>
                <a:gd name="T57" fmla="*/ 26 h 50"/>
                <a:gd name="T58" fmla="*/ 732 w 734"/>
                <a:gd name="T59" fmla="*/ 22 h 50"/>
                <a:gd name="T60" fmla="*/ 706 w 734"/>
                <a:gd name="T61" fmla="*/ 16 h 50"/>
                <a:gd name="T62" fmla="*/ 626 w 734"/>
                <a:gd name="T63" fmla="*/ 8 h 50"/>
                <a:gd name="T64" fmla="*/ 364 w 734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4" h="50">
                  <a:moveTo>
                    <a:pt x="364" y="50"/>
                  </a:moveTo>
                  <a:lnTo>
                    <a:pt x="364" y="50"/>
                  </a:lnTo>
                  <a:lnTo>
                    <a:pt x="222" y="48"/>
                  </a:lnTo>
                  <a:lnTo>
                    <a:pt x="108" y="42"/>
                  </a:lnTo>
                  <a:lnTo>
                    <a:pt x="66" y="38"/>
                  </a:lnTo>
                  <a:lnTo>
                    <a:pt x="32" y="34"/>
                  </a:lnTo>
                  <a:lnTo>
                    <a:pt x="12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32" y="16"/>
                  </a:lnTo>
                  <a:lnTo>
                    <a:pt x="66" y="12"/>
                  </a:lnTo>
                  <a:lnTo>
                    <a:pt x="108" y="8"/>
                  </a:lnTo>
                  <a:lnTo>
                    <a:pt x="22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506" y="4"/>
                  </a:lnTo>
                  <a:lnTo>
                    <a:pt x="622" y="8"/>
                  </a:lnTo>
                  <a:lnTo>
                    <a:pt x="668" y="12"/>
                  </a:lnTo>
                  <a:lnTo>
                    <a:pt x="700" y="16"/>
                  </a:lnTo>
                  <a:lnTo>
                    <a:pt x="722" y="20"/>
                  </a:lnTo>
                  <a:lnTo>
                    <a:pt x="728" y="22"/>
                  </a:lnTo>
                  <a:lnTo>
                    <a:pt x="728" y="26"/>
                  </a:lnTo>
                  <a:lnTo>
                    <a:pt x="728" y="26"/>
                  </a:lnTo>
                  <a:lnTo>
                    <a:pt x="728" y="28"/>
                  </a:lnTo>
                  <a:lnTo>
                    <a:pt x="722" y="30"/>
                  </a:lnTo>
                  <a:lnTo>
                    <a:pt x="700" y="34"/>
                  </a:lnTo>
                  <a:lnTo>
                    <a:pt x="668" y="38"/>
                  </a:lnTo>
                  <a:lnTo>
                    <a:pt x="622" y="42"/>
                  </a:lnTo>
                  <a:lnTo>
                    <a:pt x="506" y="48"/>
                  </a:lnTo>
                  <a:lnTo>
                    <a:pt x="364" y="50"/>
                  </a:lnTo>
                  <a:close/>
                  <a:moveTo>
                    <a:pt x="364" y="0"/>
                  </a:moveTo>
                  <a:lnTo>
                    <a:pt x="364" y="0"/>
                  </a:lnTo>
                  <a:lnTo>
                    <a:pt x="222" y="2"/>
                  </a:lnTo>
                  <a:lnTo>
                    <a:pt x="106" y="8"/>
                  </a:lnTo>
                  <a:lnTo>
                    <a:pt x="60" y="12"/>
                  </a:lnTo>
                  <a:lnTo>
                    <a:pt x="28" y="16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6" y="30"/>
                  </a:lnTo>
                  <a:lnTo>
                    <a:pt x="28" y="34"/>
                  </a:lnTo>
                  <a:lnTo>
                    <a:pt x="60" y="38"/>
                  </a:lnTo>
                  <a:lnTo>
                    <a:pt x="106" y="42"/>
                  </a:lnTo>
                  <a:lnTo>
                    <a:pt x="222" y="48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508" y="48"/>
                  </a:lnTo>
                  <a:lnTo>
                    <a:pt x="626" y="42"/>
                  </a:lnTo>
                  <a:lnTo>
                    <a:pt x="672" y="38"/>
                  </a:lnTo>
                  <a:lnTo>
                    <a:pt x="706" y="34"/>
                  </a:lnTo>
                  <a:lnTo>
                    <a:pt x="726" y="30"/>
                  </a:lnTo>
                  <a:lnTo>
                    <a:pt x="732" y="28"/>
                  </a:lnTo>
                  <a:lnTo>
                    <a:pt x="734" y="26"/>
                  </a:lnTo>
                  <a:lnTo>
                    <a:pt x="734" y="26"/>
                  </a:lnTo>
                  <a:lnTo>
                    <a:pt x="732" y="22"/>
                  </a:lnTo>
                  <a:lnTo>
                    <a:pt x="726" y="20"/>
                  </a:lnTo>
                  <a:lnTo>
                    <a:pt x="706" y="16"/>
                  </a:lnTo>
                  <a:lnTo>
                    <a:pt x="672" y="12"/>
                  </a:lnTo>
                  <a:lnTo>
                    <a:pt x="626" y="8"/>
                  </a:lnTo>
                  <a:lnTo>
                    <a:pt x="508" y="2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87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645"/>
            <p:cNvSpPr>
              <a:spLocks/>
            </p:cNvSpPr>
            <p:nvPr/>
          </p:nvSpPr>
          <p:spPr bwMode="auto">
            <a:xfrm>
              <a:off x="5537200" y="6670675"/>
              <a:ext cx="1149350" cy="76200"/>
            </a:xfrm>
            <a:custGeom>
              <a:avLst/>
              <a:gdLst>
                <a:gd name="T0" fmla="*/ 360 w 724"/>
                <a:gd name="T1" fmla="*/ 48 h 48"/>
                <a:gd name="T2" fmla="*/ 360 w 724"/>
                <a:gd name="T3" fmla="*/ 48 h 48"/>
                <a:gd name="T4" fmla="*/ 218 w 724"/>
                <a:gd name="T5" fmla="*/ 46 h 48"/>
                <a:gd name="T6" fmla="*/ 104 w 724"/>
                <a:gd name="T7" fmla="*/ 40 h 48"/>
                <a:gd name="T8" fmla="*/ 62 w 724"/>
                <a:gd name="T9" fmla="*/ 36 h 48"/>
                <a:gd name="T10" fmla="*/ 28 w 724"/>
                <a:gd name="T11" fmla="*/ 32 h 48"/>
                <a:gd name="T12" fmla="*/ 8 w 724"/>
                <a:gd name="T13" fmla="*/ 28 h 48"/>
                <a:gd name="T14" fmla="*/ 2 w 724"/>
                <a:gd name="T15" fmla="*/ 26 h 48"/>
                <a:gd name="T16" fmla="*/ 0 w 724"/>
                <a:gd name="T17" fmla="*/ 24 h 48"/>
                <a:gd name="T18" fmla="*/ 0 w 724"/>
                <a:gd name="T19" fmla="*/ 24 h 48"/>
                <a:gd name="T20" fmla="*/ 2 w 724"/>
                <a:gd name="T21" fmla="*/ 20 h 48"/>
                <a:gd name="T22" fmla="*/ 8 w 724"/>
                <a:gd name="T23" fmla="*/ 18 h 48"/>
                <a:gd name="T24" fmla="*/ 28 w 724"/>
                <a:gd name="T25" fmla="*/ 14 h 48"/>
                <a:gd name="T26" fmla="*/ 62 w 724"/>
                <a:gd name="T27" fmla="*/ 10 h 48"/>
                <a:gd name="T28" fmla="*/ 104 w 724"/>
                <a:gd name="T29" fmla="*/ 6 h 48"/>
                <a:gd name="T30" fmla="*/ 218 w 724"/>
                <a:gd name="T31" fmla="*/ 2 h 48"/>
                <a:gd name="T32" fmla="*/ 360 w 724"/>
                <a:gd name="T33" fmla="*/ 0 h 48"/>
                <a:gd name="T34" fmla="*/ 360 w 724"/>
                <a:gd name="T35" fmla="*/ 0 h 48"/>
                <a:gd name="T36" fmla="*/ 502 w 724"/>
                <a:gd name="T37" fmla="*/ 2 h 48"/>
                <a:gd name="T38" fmla="*/ 618 w 724"/>
                <a:gd name="T39" fmla="*/ 6 h 48"/>
                <a:gd name="T40" fmla="*/ 664 w 724"/>
                <a:gd name="T41" fmla="*/ 10 h 48"/>
                <a:gd name="T42" fmla="*/ 696 w 724"/>
                <a:gd name="T43" fmla="*/ 14 h 48"/>
                <a:gd name="T44" fmla="*/ 718 w 724"/>
                <a:gd name="T45" fmla="*/ 18 h 48"/>
                <a:gd name="T46" fmla="*/ 724 w 724"/>
                <a:gd name="T47" fmla="*/ 20 h 48"/>
                <a:gd name="T48" fmla="*/ 724 w 724"/>
                <a:gd name="T49" fmla="*/ 24 h 48"/>
                <a:gd name="T50" fmla="*/ 724 w 724"/>
                <a:gd name="T51" fmla="*/ 24 h 48"/>
                <a:gd name="T52" fmla="*/ 724 w 724"/>
                <a:gd name="T53" fmla="*/ 26 h 48"/>
                <a:gd name="T54" fmla="*/ 718 w 724"/>
                <a:gd name="T55" fmla="*/ 28 h 48"/>
                <a:gd name="T56" fmla="*/ 696 w 724"/>
                <a:gd name="T57" fmla="*/ 32 h 48"/>
                <a:gd name="T58" fmla="*/ 664 w 724"/>
                <a:gd name="T59" fmla="*/ 36 h 48"/>
                <a:gd name="T60" fmla="*/ 618 w 724"/>
                <a:gd name="T61" fmla="*/ 40 h 48"/>
                <a:gd name="T62" fmla="*/ 502 w 724"/>
                <a:gd name="T63" fmla="*/ 46 h 48"/>
                <a:gd name="T64" fmla="*/ 360 w 724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48">
                  <a:moveTo>
                    <a:pt x="360" y="48"/>
                  </a:moveTo>
                  <a:lnTo>
                    <a:pt x="360" y="48"/>
                  </a:lnTo>
                  <a:lnTo>
                    <a:pt x="218" y="46"/>
                  </a:lnTo>
                  <a:lnTo>
                    <a:pt x="104" y="40"/>
                  </a:lnTo>
                  <a:lnTo>
                    <a:pt x="62" y="36"/>
                  </a:lnTo>
                  <a:lnTo>
                    <a:pt x="28" y="32"/>
                  </a:lnTo>
                  <a:lnTo>
                    <a:pt x="8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18"/>
                  </a:lnTo>
                  <a:lnTo>
                    <a:pt x="28" y="14"/>
                  </a:lnTo>
                  <a:lnTo>
                    <a:pt x="62" y="10"/>
                  </a:lnTo>
                  <a:lnTo>
                    <a:pt x="104" y="6"/>
                  </a:lnTo>
                  <a:lnTo>
                    <a:pt x="218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502" y="2"/>
                  </a:lnTo>
                  <a:lnTo>
                    <a:pt x="618" y="6"/>
                  </a:lnTo>
                  <a:lnTo>
                    <a:pt x="664" y="10"/>
                  </a:lnTo>
                  <a:lnTo>
                    <a:pt x="696" y="14"/>
                  </a:lnTo>
                  <a:lnTo>
                    <a:pt x="718" y="18"/>
                  </a:lnTo>
                  <a:lnTo>
                    <a:pt x="724" y="20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6"/>
                  </a:lnTo>
                  <a:lnTo>
                    <a:pt x="718" y="28"/>
                  </a:lnTo>
                  <a:lnTo>
                    <a:pt x="696" y="32"/>
                  </a:lnTo>
                  <a:lnTo>
                    <a:pt x="664" y="36"/>
                  </a:lnTo>
                  <a:lnTo>
                    <a:pt x="618" y="40"/>
                  </a:lnTo>
                  <a:lnTo>
                    <a:pt x="502" y="46"/>
                  </a:lnTo>
                  <a:lnTo>
                    <a:pt x="36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646"/>
            <p:cNvSpPr>
              <a:spLocks/>
            </p:cNvSpPr>
            <p:nvPr/>
          </p:nvSpPr>
          <p:spPr bwMode="auto">
            <a:xfrm>
              <a:off x="5530850" y="6667500"/>
              <a:ext cx="1165225" cy="79375"/>
            </a:xfrm>
            <a:custGeom>
              <a:avLst/>
              <a:gdLst>
                <a:gd name="T0" fmla="*/ 364 w 734"/>
                <a:gd name="T1" fmla="*/ 0 h 50"/>
                <a:gd name="T2" fmla="*/ 364 w 734"/>
                <a:gd name="T3" fmla="*/ 0 h 50"/>
                <a:gd name="T4" fmla="*/ 222 w 734"/>
                <a:gd name="T5" fmla="*/ 2 h 50"/>
                <a:gd name="T6" fmla="*/ 106 w 734"/>
                <a:gd name="T7" fmla="*/ 8 h 50"/>
                <a:gd name="T8" fmla="*/ 60 w 734"/>
                <a:gd name="T9" fmla="*/ 12 h 50"/>
                <a:gd name="T10" fmla="*/ 28 w 734"/>
                <a:gd name="T11" fmla="*/ 16 h 50"/>
                <a:gd name="T12" fmla="*/ 6 w 734"/>
                <a:gd name="T13" fmla="*/ 20 h 50"/>
                <a:gd name="T14" fmla="*/ 0 w 734"/>
                <a:gd name="T15" fmla="*/ 22 h 50"/>
                <a:gd name="T16" fmla="*/ 0 w 734"/>
                <a:gd name="T17" fmla="*/ 26 h 50"/>
                <a:gd name="T18" fmla="*/ 0 w 734"/>
                <a:gd name="T19" fmla="*/ 26 h 50"/>
                <a:gd name="T20" fmla="*/ 0 w 734"/>
                <a:gd name="T21" fmla="*/ 28 h 50"/>
                <a:gd name="T22" fmla="*/ 6 w 734"/>
                <a:gd name="T23" fmla="*/ 30 h 50"/>
                <a:gd name="T24" fmla="*/ 28 w 734"/>
                <a:gd name="T25" fmla="*/ 34 h 50"/>
                <a:gd name="T26" fmla="*/ 60 w 734"/>
                <a:gd name="T27" fmla="*/ 38 h 50"/>
                <a:gd name="T28" fmla="*/ 106 w 734"/>
                <a:gd name="T29" fmla="*/ 42 h 50"/>
                <a:gd name="T30" fmla="*/ 222 w 734"/>
                <a:gd name="T31" fmla="*/ 48 h 50"/>
                <a:gd name="T32" fmla="*/ 364 w 734"/>
                <a:gd name="T33" fmla="*/ 50 h 50"/>
                <a:gd name="T34" fmla="*/ 364 w 734"/>
                <a:gd name="T35" fmla="*/ 50 h 50"/>
                <a:gd name="T36" fmla="*/ 508 w 734"/>
                <a:gd name="T37" fmla="*/ 48 h 50"/>
                <a:gd name="T38" fmla="*/ 626 w 734"/>
                <a:gd name="T39" fmla="*/ 42 h 50"/>
                <a:gd name="T40" fmla="*/ 672 w 734"/>
                <a:gd name="T41" fmla="*/ 38 h 50"/>
                <a:gd name="T42" fmla="*/ 706 w 734"/>
                <a:gd name="T43" fmla="*/ 34 h 50"/>
                <a:gd name="T44" fmla="*/ 726 w 734"/>
                <a:gd name="T45" fmla="*/ 30 h 50"/>
                <a:gd name="T46" fmla="*/ 732 w 734"/>
                <a:gd name="T47" fmla="*/ 28 h 50"/>
                <a:gd name="T48" fmla="*/ 734 w 734"/>
                <a:gd name="T49" fmla="*/ 26 h 50"/>
                <a:gd name="T50" fmla="*/ 734 w 734"/>
                <a:gd name="T51" fmla="*/ 26 h 50"/>
                <a:gd name="T52" fmla="*/ 732 w 734"/>
                <a:gd name="T53" fmla="*/ 22 h 50"/>
                <a:gd name="T54" fmla="*/ 726 w 734"/>
                <a:gd name="T55" fmla="*/ 20 h 50"/>
                <a:gd name="T56" fmla="*/ 706 w 734"/>
                <a:gd name="T57" fmla="*/ 16 h 50"/>
                <a:gd name="T58" fmla="*/ 672 w 734"/>
                <a:gd name="T59" fmla="*/ 12 h 50"/>
                <a:gd name="T60" fmla="*/ 626 w 734"/>
                <a:gd name="T61" fmla="*/ 8 h 50"/>
                <a:gd name="T62" fmla="*/ 508 w 734"/>
                <a:gd name="T63" fmla="*/ 2 h 50"/>
                <a:gd name="T64" fmla="*/ 364 w 734"/>
                <a:gd name="T6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4" h="50">
                  <a:moveTo>
                    <a:pt x="364" y="0"/>
                  </a:moveTo>
                  <a:lnTo>
                    <a:pt x="364" y="0"/>
                  </a:lnTo>
                  <a:lnTo>
                    <a:pt x="222" y="2"/>
                  </a:lnTo>
                  <a:lnTo>
                    <a:pt x="106" y="8"/>
                  </a:lnTo>
                  <a:lnTo>
                    <a:pt x="60" y="12"/>
                  </a:lnTo>
                  <a:lnTo>
                    <a:pt x="28" y="16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6" y="30"/>
                  </a:lnTo>
                  <a:lnTo>
                    <a:pt x="28" y="34"/>
                  </a:lnTo>
                  <a:lnTo>
                    <a:pt x="60" y="38"/>
                  </a:lnTo>
                  <a:lnTo>
                    <a:pt x="106" y="42"/>
                  </a:lnTo>
                  <a:lnTo>
                    <a:pt x="222" y="48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508" y="48"/>
                  </a:lnTo>
                  <a:lnTo>
                    <a:pt x="626" y="42"/>
                  </a:lnTo>
                  <a:lnTo>
                    <a:pt x="672" y="38"/>
                  </a:lnTo>
                  <a:lnTo>
                    <a:pt x="706" y="34"/>
                  </a:lnTo>
                  <a:lnTo>
                    <a:pt x="726" y="30"/>
                  </a:lnTo>
                  <a:lnTo>
                    <a:pt x="732" y="28"/>
                  </a:lnTo>
                  <a:lnTo>
                    <a:pt x="734" y="26"/>
                  </a:lnTo>
                  <a:lnTo>
                    <a:pt x="734" y="26"/>
                  </a:lnTo>
                  <a:lnTo>
                    <a:pt x="732" y="22"/>
                  </a:lnTo>
                  <a:lnTo>
                    <a:pt x="726" y="20"/>
                  </a:lnTo>
                  <a:lnTo>
                    <a:pt x="706" y="16"/>
                  </a:lnTo>
                  <a:lnTo>
                    <a:pt x="672" y="12"/>
                  </a:lnTo>
                  <a:lnTo>
                    <a:pt x="626" y="8"/>
                  </a:lnTo>
                  <a:lnTo>
                    <a:pt x="508" y="2"/>
                  </a:lnTo>
                  <a:lnTo>
                    <a:pt x="3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47"/>
            <p:cNvSpPr>
              <a:spLocks noEditPoints="1"/>
            </p:cNvSpPr>
            <p:nvPr/>
          </p:nvSpPr>
          <p:spPr bwMode="auto">
            <a:xfrm>
              <a:off x="5537200" y="6670675"/>
              <a:ext cx="1149350" cy="76200"/>
            </a:xfrm>
            <a:custGeom>
              <a:avLst/>
              <a:gdLst>
                <a:gd name="T0" fmla="*/ 360 w 724"/>
                <a:gd name="T1" fmla="*/ 48 h 48"/>
                <a:gd name="T2" fmla="*/ 108 w 724"/>
                <a:gd name="T3" fmla="*/ 40 h 48"/>
                <a:gd name="T4" fmla="*/ 32 w 724"/>
                <a:gd name="T5" fmla="*/ 32 h 48"/>
                <a:gd name="T6" fmla="*/ 8 w 724"/>
                <a:gd name="T7" fmla="*/ 26 h 48"/>
                <a:gd name="T8" fmla="*/ 6 w 724"/>
                <a:gd name="T9" fmla="*/ 24 h 48"/>
                <a:gd name="T10" fmla="*/ 12 w 724"/>
                <a:gd name="T11" fmla="*/ 18 h 48"/>
                <a:gd name="T12" fmla="*/ 66 w 724"/>
                <a:gd name="T13" fmla="*/ 10 h 48"/>
                <a:gd name="T14" fmla="*/ 220 w 724"/>
                <a:gd name="T15" fmla="*/ 2 h 48"/>
                <a:gd name="T16" fmla="*/ 360 w 724"/>
                <a:gd name="T17" fmla="*/ 0 h 48"/>
                <a:gd name="T18" fmla="*/ 616 w 724"/>
                <a:gd name="T19" fmla="*/ 6 h 48"/>
                <a:gd name="T20" fmla="*/ 692 w 724"/>
                <a:gd name="T21" fmla="*/ 14 h 48"/>
                <a:gd name="T22" fmla="*/ 718 w 724"/>
                <a:gd name="T23" fmla="*/ 20 h 48"/>
                <a:gd name="T24" fmla="*/ 720 w 724"/>
                <a:gd name="T25" fmla="*/ 24 h 48"/>
                <a:gd name="T26" fmla="*/ 712 w 724"/>
                <a:gd name="T27" fmla="*/ 28 h 48"/>
                <a:gd name="T28" fmla="*/ 658 w 724"/>
                <a:gd name="T29" fmla="*/ 36 h 48"/>
                <a:gd name="T30" fmla="*/ 500 w 724"/>
                <a:gd name="T31" fmla="*/ 46 h 48"/>
                <a:gd name="T32" fmla="*/ 360 w 724"/>
                <a:gd name="T33" fmla="*/ 0 h 48"/>
                <a:gd name="T34" fmla="*/ 218 w 724"/>
                <a:gd name="T35" fmla="*/ 2 h 48"/>
                <a:gd name="T36" fmla="*/ 62 w 724"/>
                <a:gd name="T37" fmla="*/ 10 h 48"/>
                <a:gd name="T38" fmla="*/ 8 w 724"/>
                <a:gd name="T39" fmla="*/ 18 h 48"/>
                <a:gd name="T40" fmla="*/ 0 w 724"/>
                <a:gd name="T41" fmla="*/ 24 h 48"/>
                <a:gd name="T42" fmla="*/ 2 w 724"/>
                <a:gd name="T43" fmla="*/ 26 h 48"/>
                <a:gd name="T44" fmla="*/ 28 w 724"/>
                <a:gd name="T45" fmla="*/ 32 h 48"/>
                <a:gd name="T46" fmla="*/ 104 w 724"/>
                <a:gd name="T47" fmla="*/ 40 h 48"/>
                <a:gd name="T48" fmla="*/ 360 w 724"/>
                <a:gd name="T49" fmla="*/ 48 h 48"/>
                <a:gd name="T50" fmla="*/ 502 w 724"/>
                <a:gd name="T51" fmla="*/ 46 h 48"/>
                <a:gd name="T52" fmla="*/ 664 w 724"/>
                <a:gd name="T53" fmla="*/ 36 h 48"/>
                <a:gd name="T54" fmla="*/ 718 w 724"/>
                <a:gd name="T55" fmla="*/ 28 h 48"/>
                <a:gd name="T56" fmla="*/ 724 w 724"/>
                <a:gd name="T57" fmla="*/ 24 h 48"/>
                <a:gd name="T58" fmla="*/ 724 w 724"/>
                <a:gd name="T59" fmla="*/ 20 h 48"/>
                <a:gd name="T60" fmla="*/ 696 w 724"/>
                <a:gd name="T61" fmla="*/ 14 h 48"/>
                <a:gd name="T62" fmla="*/ 618 w 724"/>
                <a:gd name="T63" fmla="*/ 6 h 48"/>
                <a:gd name="T64" fmla="*/ 360 w 724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48">
                  <a:moveTo>
                    <a:pt x="360" y="48"/>
                  </a:moveTo>
                  <a:lnTo>
                    <a:pt x="360" y="48"/>
                  </a:lnTo>
                  <a:lnTo>
                    <a:pt x="220" y="46"/>
                  </a:lnTo>
                  <a:lnTo>
                    <a:pt x="108" y="40"/>
                  </a:lnTo>
                  <a:lnTo>
                    <a:pt x="66" y="36"/>
                  </a:lnTo>
                  <a:lnTo>
                    <a:pt x="32" y="32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32" y="14"/>
                  </a:lnTo>
                  <a:lnTo>
                    <a:pt x="66" y="10"/>
                  </a:lnTo>
                  <a:lnTo>
                    <a:pt x="108" y="6"/>
                  </a:lnTo>
                  <a:lnTo>
                    <a:pt x="220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500" y="2"/>
                  </a:lnTo>
                  <a:lnTo>
                    <a:pt x="616" y="6"/>
                  </a:lnTo>
                  <a:lnTo>
                    <a:pt x="658" y="10"/>
                  </a:lnTo>
                  <a:lnTo>
                    <a:pt x="692" y="14"/>
                  </a:lnTo>
                  <a:lnTo>
                    <a:pt x="712" y="18"/>
                  </a:lnTo>
                  <a:lnTo>
                    <a:pt x="718" y="20"/>
                  </a:lnTo>
                  <a:lnTo>
                    <a:pt x="720" y="24"/>
                  </a:lnTo>
                  <a:lnTo>
                    <a:pt x="720" y="24"/>
                  </a:lnTo>
                  <a:lnTo>
                    <a:pt x="718" y="26"/>
                  </a:lnTo>
                  <a:lnTo>
                    <a:pt x="712" y="28"/>
                  </a:lnTo>
                  <a:lnTo>
                    <a:pt x="692" y="32"/>
                  </a:lnTo>
                  <a:lnTo>
                    <a:pt x="658" y="36"/>
                  </a:lnTo>
                  <a:lnTo>
                    <a:pt x="616" y="40"/>
                  </a:lnTo>
                  <a:lnTo>
                    <a:pt x="500" y="46"/>
                  </a:lnTo>
                  <a:lnTo>
                    <a:pt x="360" y="48"/>
                  </a:lnTo>
                  <a:close/>
                  <a:moveTo>
                    <a:pt x="360" y="0"/>
                  </a:moveTo>
                  <a:lnTo>
                    <a:pt x="360" y="0"/>
                  </a:lnTo>
                  <a:lnTo>
                    <a:pt x="218" y="2"/>
                  </a:lnTo>
                  <a:lnTo>
                    <a:pt x="104" y="6"/>
                  </a:lnTo>
                  <a:lnTo>
                    <a:pt x="62" y="10"/>
                  </a:lnTo>
                  <a:lnTo>
                    <a:pt x="28" y="14"/>
                  </a:lnTo>
                  <a:lnTo>
                    <a:pt x="8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8" y="28"/>
                  </a:lnTo>
                  <a:lnTo>
                    <a:pt x="28" y="32"/>
                  </a:lnTo>
                  <a:lnTo>
                    <a:pt x="62" y="36"/>
                  </a:lnTo>
                  <a:lnTo>
                    <a:pt x="104" y="40"/>
                  </a:lnTo>
                  <a:lnTo>
                    <a:pt x="218" y="46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502" y="46"/>
                  </a:lnTo>
                  <a:lnTo>
                    <a:pt x="618" y="40"/>
                  </a:lnTo>
                  <a:lnTo>
                    <a:pt x="664" y="36"/>
                  </a:lnTo>
                  <a:lnTo>
                    <a:pt x="696" y="32"/>
                  </a:lnTo>
                  <a:lnTo>
                    <a:pt x="718" y="28"/>
                  </a:lnTo>
                  <a:lnTo>
                    <a:pt x="724" y="26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0"/>
                  </a:lnTo>
                  <a:lnTo>
                    <a:pt x="718" y="18"/>
                  </a:lnTo>
                  <a:lnTo>
                    <a:pt x="696" y="14"/>
                  </a:lnTo>
                  <a:lnTo>
                    <a:pt x="664" y="10"/>
                  </a:lnTo>
                  <a:lnTo>
                    <a:pt x="618" y="6"/>
                  </a:lnTo>
                  <a:lnTo>
                    <a:pt x="502" y="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87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48"/>
            <p:cNvSpPr>
              <a:spLocks/>
            </p:cNvSpPr>
            <p:nvPr/>
          </p:nvSpPr>
          <p:spPr bwMode="auto">
            <a:xfrm>
              <a:off x="5546725" y="6670675"/>
              <a:ext cx="1133475" cy="76200"/>
            </a:xfrm>
            <a:custGeom>
              <a:avLst/>
              <a:gdLst>
                <a:gd name="T0" fmla="*/ 354 w 714"/>
                <a:gd name="T1" fmla="*/ 48 h 48"/>
                <a:gd name="T2" fmla="*/ 354 w 714"/>
                <a:gd name="T3" fmla="*/ 48 h 48"/>
                <a:gd name="T4" fmla="*/ 214 w 714"/>
                <a:gd name="T5" fmla="*/ 46 h 48"/>
                <a:gd name="T6" fmla="*/ 102 w 714"/>
                <a:gd name="T7" fmla="*/ 40 h 48"/>
                <a:gd name="T8" fmla="*/ 60 w 714"/>
                <a:gd name="T9" fmla="*/ 36 h 48"/>
                <a:gd name="T10" fmla="*/ 26 w 714"/>
                <a:gd name="T11" fmla="*/ 32 h 48"/>
                <a:gd name="T12" fmla="*/ 6 w 714"/>
                <a:gd name="T13" fmla="*/ 28 h 48"/>
                <a:gd name="T14" fmla="*/ 2 w 714"/>
                <a:gd name="T15" fmla="*/ 26 h 48"/>
                <a:gd name="T16" fmla="*/ 0 w 714"/>
                <a:gd name="T17" fmla="*/ 24 h 48"/>
                <a:gd name="T18" fmla="*/ 0 w 714"/>
                <a:gd name="T19" fmla="*/ 24 h 48"/>
                <a:gd name="T20" fmla="*/ 2 w 714"/>
                <a:gd name="T21" fmla="*/ 20 h 48"/>
                <a:gd name="T22" fmla="*/ 6 w 714"/>
                <a:gd name="T23" fmla="*/ 18 h 48"/>
                <a:gd name="T24" fmla="*/ 26 w 714"/>
                <a:gd name="T25" fmla="*/ 14 h 48"/>
                <a:gd name="T26" fmla="*/ 60 w 714"/>
                <a:gd name="T27" fmla="*/ 10 h 48"/>
                <a:gd name="T28" fmla="*/ 102 w 714"/>
                <a:gd name="T29" fmla="*/ 6 h 48"/>
                <a:gd name="T30" fmla="*/ 214 w 714"/>
                <a:gd name="T31" fmla="*/ 2 h 48"/>
                <a:gd name="T32" fmla="*/ 354 w 714"/>
                <a:gd name="T33" fmla="*/ 0 h 48"/>
                <a:gd name="T34" fmla="*/ 354 w 714"/>
                <a:gd name="T35" fmla="*/ 0 h 48"/>
                <a:gd name="T36" fmla="*/ 494 w 714"/>
                <a:gd name="T37" fmla="*/ 2 h 48"/>
                <a:gd name="T38" fmla="*/ 610 w 714"/>
                <a:gd name="T39" fmla="*/ 6 h 48"/>
                <a:gd name="T40" fmla="*/ 652 w 714"/>
                <a:gd name="T41" fmla="*/ 10 h 48"/>
                <a:gd name="T42" fmla="*/ 686 w 714"/>
                <a:gd name="T43" fmla="*/ 14 h 48"/>
                <a:gd name="T44" fmla="*/ 706 w 714"/>
                <a:gd name="T45" fmla="*/ 18 h 48"/>
                <a:gd name="T46" fmla="*/ 712 w 714"/>
                <a:gd name="T47" fmla="*/ 20 h 48"/>
                <a:gd name="T48" fmla="*/ 714 w 714"/>
                <a:gd name="T49" fmla="*/ 24 h 48"/>
                <a:gd name="T50" fmla="*/ 714 w 714"/>
                <a:gd name="T51" fmla="*/ 24 h 48"/>
                <a:gd name="T52" fmla="*/ 712 w 714"/>
                <a:gd name="T53" fmla="*/ 26 h 48"/>
                <a:gd name="T54" fmla="*/ 706 w 714"/>
                <a:gd name="T55" fmla="*/ 28 h 48"/>
                <a:gd name="T56" fmla="*/ 686 w 714"/>
                <a:gd name="T57" fmla="*/ 32 h 48"/>
                <a:gd name="T58" fmla="*/ 652 w 714"/>
                <a:gd name="T59" fmla="*/ 36 h 48"/>
                <a:gd name="T60" fmla="*/ 610 w 714"/>
                <a:gd name="T61" fmla="*/ 40 h 48"/>
                <a:gd name="T62" fmla="*/ 494 w 714"/>
                <a:gd name="T63" fmla="*/ 46 h 48"/>
                <a:gd name="T64" fmla="*/ 354 w 714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4" h="48">
                  <a:moveTo>
                    <a:pt x="354" y="48"/>
                  </a:moveTo>
                  <a:lnTo>
                    <a:pt x="354" y="48"/>
                  </a:lnTo>
                  <a:lnTo>
                    <a:pt x="214" y="46"/>
                  </a:lnTo>
                  <a:lnTo>
                    <a:pt x="102" y="40"/>
                  </a:lnTo>
                  <a:lnTo>
                    <a:pt x="60" y="36"/>
                  </a:lnTo>
                  <a:lnTo>
                    <a:pt x="26" y="32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26" y="14"/>
                  </a:lnTo>
                  <a:lnTo>
                    <a:pt x="60" y="10"/>
                  </a:lnTo>
                  <a:lnTo>
                    <a:pt x="102" y="6"/>
                  </a:lnTo>
                  <a:lnTo>
                    <a:pt x="214" y="2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494" y="2"/>
                  </a:lnTo>
                  <a:lnTo>
                    <a:pt x="610" y="6"/>
                  </a:lnTo>
                  <a:lnTo>
                    <a:pt x="652" y="10"/>
                  </a:lnTo>
                  <a:lnTo>
                    <a:pt x="686" y="14"/>
                  </a:lnTo>
                  <a:lnTo>
                    <a:pt x="706" y="18"/>
                  </a:lnTo>
                  <a:lnTo>
                    <a:pt x="712" y="20"/>
                  </a:lnTo>
                  <a:lnTo>
                    <a:pt x="714" y="24"/>
                  </a:lnTo>
                  <a:lnTo>
                    <a:pt x="714" y="24"/>
                  </a:lnTo>
                  <a:lnTo>
                    <a:pt x="712" y="26"/>
                  </a:lnTo>
                  <a:lnTo>
                    <a:pt x="706" y="28"/>
                  </a:lnTo>
                  <a:lnTo>
                    <a:pt x="686" y="32"/>
                  </a:lnTo>
                  <a:lnTo>
                    <a:pt x="652" y="36"/>
                  </a:lnTo>
                  <a:lnTo>
                    <a:pt x="610" y="40"/>
                  </a:lnTo>
                  <a:lnTo>
                    <a:pt x="494" y="46"/>
                  </a:lnTo>
                  <a:lnTo>
                    <a:pt x="354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49"/>
            <p:cNvSpPr>
              <a:spLocks/>
            </p:cNvSpPr>
            <p:nvPr/>
          </p:nvSpPr>
          <p:spPr bwMode="auto">
            <a:xfrm>
              <a:off x="5537200" y="6670675"/>
              <a:ext cx="1149350" cy="76200"/>
            </a:xfrm>
            <a:custGeom>
              <a:avLst/>
              <a:gdLst>
                <a:gd name="T0" fmla="*/ 360 w 724"/>
                <a:gd name="T1" fmla="*/ 0 h 48"/>
                <a:gd name="T2" fmla="*/ 360 w 724"/>
                <a:gd name="T3" fmla="*/ 0 h 48"/>
                <a:gd name="T4" fmla="*/ 218 w 724"/>
                <a:gd name="T5" fmla="*/ 2 h 48"/>
                <a:gd name="T6" fmla="*/ 104 w 724"/>
                <a:gd name="T7" fmla="*/ 6 h 48"/>
                <a:gd name="T8" fmla="*/ 62 w 724"/>
                <a:gd name="T9" fmla="*/ 10 h 48"/>
                <a:gd name="T10" fmla="*/ 28 w 724"/>
                <a:gd name="T11" fmla="*/ 14 h 48"/>
                <a:gd name="T12" fmla="*/ 8 w 724"/>
                <a:gd name="T13" fmla="*/ 18 h 48"/>
                <a:gd name="T14" fmla="*/ 2 w 724"/>
                <a:gd name="T15" fmla="*/ 20 h 48"/>
                <a:gd name="T16" fmla="*/ 0 w 724"/>
                <a:gd name="T17" fmla="*/ 24 h 48"/>
                <a:gd name="T18" fmla="*/ 0 w 724"/>
                <a:gd name="T19" fmla="*/ 24 h 48"/>
                <a:gd name="T20" fmla="*/ 2 w 724"/>
                <a:gd name="T21" fmla="*/ 26 h 48"/>
                <a:gd name="T22" fmla="*/ 8 w 724"/>
                <a:gd name="T23" fmla="*/ 28 h 48"/>
                <a:gd name="T24" fmla="*/ 28 w 724"/>
                <a:gd name="T25" fmla="*/ 32 h 48"/>
                <a:gd name="T26" fmla="*/ 62 w 724"/>
                <a:gd name="T27" fmla="*/ 36 h 48"/>
                <a:gd name="T28" fmla="*/ 104 w 724"/>
                <a:gd name="T29" fmla="*/ 40 h 48"/>
                <a:gd name="T30" fmla="*/ 218 w 724"/>
                <a:gd name="T31" fmla="*/ 46 h 48"/>
                <a:gd name="T32" fmla="*/ 360 w 724"/>
                <a:gd name="T33" fmla="*/ 48 h 48"/>
                <a:gd name="T34" fmla="*/ 360 w 724"/>
                <a:gd name="T35" fmla="*/ 48 h 48"/>
                <a:gd name="T36" fmla="*/ 502 w 724"/>
                <a:gd name="T37" fmla="*/ 46 h 48"/>
                <a:gd name="T38" fmla="*/ 618 w 724"/>
                <a:gd name="T39" fmla="*/ 40 h 48"/>
                <a:gd name="T40" fmla="*/ 664 w 724"/>
                <a:gd name="T41" fmla="*/ 36 h 48"/>
                <a:gd name="T42" fmla="*/ 696 w 724"/>
                <a:gd name="T43" fmla="*/ 32 h 48"/>
                <a:gd name="T44" fmla="*/ 718 w 724"/>
                <a:gd name="T45" fmla="*/ 28 h 48"/>
                <a:gd name="T46" fmla="*/ 724 w 724"/>
                <a:gd name="T47" fmla="*/ 26 h 48"/>
                <a:gd name="T48" fmla="*/ 724 w 724"/>
                <a:gd name="T49" fmla="*/ 24 h 48"/>
                <a:gd name="T50" fmla="*/ 724 w 724"/>
                <a:gd name="T51" fmla="*/ 24 h 48"/>
                <a:gd name="T52" fmla="*/ 724 w 724"/>
                <a:gd name="T53" fmla="*/ 20 h 48"/>
                <a:gd name="T54" fmla="*/ 718 w 724"/>
                <a:gd name="T55" fmla="*/ 18 h 48"/>
                <a:gd name="T56" fmla="*/ 696 w 724"/>
                <a:gd name="T57" fmla="*/ 14 h 48"/>
                <a:gd name="T58" fmla="*/ 664 w 724"/>
                <a:gd name="T59" fmla="*/ 10 h 48"/>
                <a:gd name="T60" fmla="*/ 618 w 724"/>
                <a:gd name="T61" fmla="*/ 6 h 48"/>
                <a:gd name="T62" fmla="*/ 502 w 724"/>
                <a:gd name="T63" fmla="*/ 2 h 48"/>
                <a:gd name="T64" fmla="*/ 360 w 724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48">
                  <a:moveTo>
                    <a:pt x="360" y="0"/>
                  </a:moveTo>
                  <a:lnTo>
                    <a:pt x="360" y="0"/>
                  </a:lnTo>
                  <a:lnTo>
                    <a:pt x="218" y="2"/>
                  </a:lnTo>
                  <a:lnTo>
                    <a:pt x="104" y="6"/>
                  </a:lnTo>
                  <a:lnTo>
                    <a:pt x="62" y="10"/>
                  </a:lnTo>
                  <a:lnTo>
                    <a:pt x="28" y="14"/>
                  </a:lnTo>
                  <a:lnTo>
                    <a:pt x="8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8" y="28"/>
                  </a:lnTo>
                  <a:lnTo>
                    <a:pt x="28" y="32"/>
                  </a:lnTo>
                  <a:lnTo>
                    <a:pt x="62" y="36"/>
                  </a:lnTo>
                  <a:lnTo>
                    <a:pt x="104" y="40"/>
                  </a:lnTo>
                  <a:lnTo>
                    <a:pt x="218" y="46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502" y="46"/>
                  </a:lnTo>
                  <a:lnTo>
                    <a:pt x="618" y="40"/>
                  </a:lnTo>
                  <a:lnTo>
                    <a:pt x="664" y="36"/>
                  </a:lnTo>
                  <a:lnTo>
                    <a:pt x="696" y="32"/>
                  </a:lnTo>
                  <a:lnTo>
                    <a:pt x="718" y="28"/>
                  </a:lnTo>
                  <a:lnTo>
                    <a:pt x="724" y="26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0"/>
                  </a:lnTo>
                  <a:lnTo>
                    <a:pt x="718" y="18"/>
                  </a:lnTo>
                  <a:lnTo>
                    <a:pt x="696" y="14"/>
                  </a:lnTo>
                  <a:lnTo>
                    <a:pt x="664" y="10"/>
                  </a:lnTo>
                  <a:lnTo>
                    <a:pt x="618" y="6"/>
                  </a:lnTo>
                  <a:lnTo>
                    <a:pt x="502" y="2"/>
                  </a:lnTo>
                  <a:lnTo>
                    <a:pt x="3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50"/>
            <p:cNvSpPr>
              <a:spLocks noEditPoints="1"/>
            </p:cNvSpPr>
            <p:nvPr/>
          </p:nvSpPr>
          <p:spPr bwMode="auto">
            <a:xfrm>
              <a:off x="5546725" y="6670675"/>
              <a:ext cx="1133475" cy="76200"/>
            </a:xfrm>
            <a:custGeom>
              <a:avLst/>
              <a:gdLst>
                <a:gd name="T0" fmla="*/ 354 w 714"/>
                <a:gd name="T1" fmla="*/ 48 h 48"/>
                <a:gd name="T2" fmla="*/ 106 w 714"/>
                <a:gd name="T3" fmla="*/ 40 h 48"/>
                <a:gd name="T4" fmla="*/ 32 w 714"/>
                <a:gd name="T5" fmla="*/ 32 h 48"/>
                <a:gd name="T6" fmla="*/ 6 w 714"/>
                <a:gd name="T7" fmla="*/ 26 h 48"/>
                <a:gd name="T8" fmla="*/ 4 w 714"/>
                <a:gd name="T9" fmla="*/ 24 h 48"/>
                <a:gd name="T10" fmla="*/ 12 w 714"/>
                <a:gd name="T11" fmla="*/ 18 h 48"/>
                <a:gd name="T12" fmla="*/ 64 w 714"/>
                <a:gd name="T13" fmla="*/ 10 h 48"/>
                <a:gd name="T14" fmla="*/ 216 w 714"/>
                <a:gd name="T15" fmla="*/ 2 h 48"/>
                <a:gd name="T16" fmla="*/ 354 w 714"/>
                <a:gd name="T17" fmla="*/ 0 h 48"/>
                <a:gd name="T18" fmla="*/ 606 w 714"/>
                <a:gd name="T19" fmla="*/ 6 h 48"/>
                <a:gd name="T20" fmla="*/ 682 w 714"/>
                <a:gd name="T21" fmla="*/ 14 h 48"/>
                <a:gd name="T22" fmla="*/ 706 w 714"/>
                <a:gd name="T23" fmla="*/ 22 h 48"/>
                <a:gd name="T24" fmla="*/ 708 w 714"/>
                <a:gd name="T25" fmla="*/ 24 h 48"/>
                <a:gd name="T26" fmla="*/ 702 w 714"/>
                <a:gd name="T27" fmla="*/ 28 h 48"/>
                <a:gd name="T28" fmla="*/ 648 w 714"/>
                <a:gd name="T29" fmla="*/ 36 h 48"/>
                <a:gd name="T30" fmla="*/ 492 w 714"/>
                <a:gd name="T31" fmla="*/ 46 h 48"/>
                <a:gd name="T32" fmla="*/ 354 w 714"/>
                <a:gd name="T33" fmla="*/ 0 h 48"/>
                <a:gd name="T34" fmla="*/ 214 w 714"/>
                <a:gd name="T35" fmla="*/ 2 h 48"/>
                <a:gd name="T36" fmla="*/ 60 w 714"/>
                <a:gd name="T37" fmla="*/ 10 h 48"/>
                <a:gd name="T38" fmla="*/ 6 w 714"/>
                <a:gd name="T39" fmla="*/ 18 h 48"/>
                <a:gd name="T40" fmla="*/ 0 w 714"/>
                <a:gd name="T41" fmla="*/ 24 h 48"/>
                <a:gd name="T42" fmla="*/ 2 w 714"/>
                <a:gd name="T43" fmla="*/ 26 h 48"/>
                <a:gd name="T44" fmla="*/ 26 w 714"/>
                <a:gd name="T45" fmla="*/ 32 h 48"/>
                <a:gd name="T46" fmla="*/ 102 w 714"/>
                <a:gd name="T47" fmla="*/ 40 h 48"/>
                <a:gd name="T48" fmla="*/ 354 w 714"/>
                <a:gd name="T49" fmla="*/ 48 h 48"/>
                <a:gd name="T50" fmla="*/ 494 w 714"/>
                <a:gd name="T51" fmla="*/ 46 h 48"/>
                <a:gd name="T52" fmla="*/ 652 w 714"/>
                <a:gd name="T53" fmla="*/ 36 h 48"/>
                <a:gd name="T54" fmla="*/ 706 w 714"/>
                <a:gd name="T55" fmla="*/ 28 h 48"/>
                <a:gd name="T56" fmla="*/ 714 w 714"/>
                <a:gd name="T57" fmla="*/ 24 h 48"/>
                <a:gd name="T58" fmla="*/ 712 w 714"/>
                <a:gd name="T59" fmla="*/ 20 h 48"/>
                <a:gd name="T60" fmla="*/ 686 w 714"/>
                <a:gd name="T61" fmla="*/ 14 h 48"/>
                <a:gd name="T62" fmla="*/ 610 w 714"/>
                <a:gd name="T63" fmla="*/ 6 h 48"/>
                <a:gd name="T64" fmla="*/ 354 w 714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4" h="48">
                  <a:moveTo>
                    <a:pt x="354" y="48"/>
                  </a:moveTo>
                  <a:lnTo>
                    <a:pt x="354" y="48"/>
                  </a:lnTo>
                  <a:lnTo>
                    <a:pt x="216" y="46"/>
                  </a:lnTo>
                  <a:lnTo>
                    <a:pt x="106" y="40"/>
                  </a:lnTo>
                  <a:lnTo>
                    <a:pt x="64" y="36"/>
                  </a:lnTo>
                  <a:lnTo>
                    <a:pt x="32" y="32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18"/>
                  </a:lnTo>
                  <a:lnTo>
                    <a:pt x="32" y="14"/>
                  </a:lnTo>
                  <a:lnTo>
                    <a:pt x="64" y="10"/>
                  </a:lnTo>
                  <a:lnTo>
                    <a:pt x="106" y="6"/>
                  </a:lnTo>
                  <a:lnTo>
                    <a:pt x="216" y="2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492" y="2"/>
                  </a:lnTo>
                  <a:lnTo>
                    <a:pt x="606" y="6"/>
                  </a:lnTo>
                  <a:lnTo>
                    <a:pt x="648" y="10"/>
                  </a:lnTo>
                  <a:lnTo>
                    <a:pt x="682" y="14"/>
                  </a:lnTo>
                  <a:lnTo>
                    <a:pt x="702" y="18"/>
                  </a:lnTo>
                  <a:lnTo>
                    <a:pt x="706" y="22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6" y="26"/>
                  </a:lnTo>
                  <a:lnTo>
                    <a:pt x="702" y="28"/>
                  </a:lnTo>
                  <a:lnTo>
                    <a:pt x="682" y="32"/>
                  </a:lnTo>
                  <a:lnTo>
                    <a:pt x="648" y="36"/>
                  </a:lnTo>
                  <a:lnTo>
                    <a:pt x="606" y="40"/>
                  </a:lnTo>
                  <a:lnTo>
                    <a:pt x="492" y="46"/>
                  </a:lnTo>
                  <a:lnTo>
                    <a:pt x="354" y="48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lnTo>
                    <a:pt x="214" y="2"/>
                  </a:lnTo>
                  <a:lnTo>
                    <a:pt x="102" y="6"/>
                  </a:lnTo>
                  <a:lnTo>
                    <a:pt x="60" y="10"/>
                  </a:lnTo>
                  <a:lnTo>
                    <a:pt x="26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26" y="32"/>
                  </a:lnTo>
                  <a:lnTo>
                    <a:pt x="60" y="36"/>
                  </a:lnTo>
                  <a:lnTo>
                    <a:pt x="102" y="40"/>
                  </a:lnTo>
                  <a:lnTo>
                    <a:pt x="214" y="46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494" y="46"/>
                  </a:lnTo>
                  <a:lnTo>
                    <a:pt x="610" y="40"/>
                  </a:lnTo>
                  <a:lnTo>
                    <a:pt x="652" y="36"/>
                  </a:lnTo>
                  <a:lnTo>
                    <a:pt x="686" y="32"/>
                  </a:lnTo>
                  <a:lnTo>
                    <a:pt x="706" y="28"/>
                  </a:lnTo>
                  <a:lnTo>
                    <a:pt x="712" y="26"/>
                  </a:lnTo>
                  <a:lnTo>
                    <a:pt x="714" y="24"/>
                  </a:lnTo>
                  <a:lnTo>
                    <a:pt x="714" y="24"/>
                  </a:lnTo>
                  <a:lnTo>
                    <a:pt x="712" y="20"/>
                  </a:lnTo>
                  <a:lnTo>
                    <a:pt x="706" y="18"/>
                  </a:lnTo>
                  <a:lnTo>
                    <a:pt x="686" y="14"/>
                  </a:lnTo>
                  <a:lnTo>
                    <a:pt x="652" y="10"/>
                  </a:lnTo>
                  <a:lnTo>
                    <a:pt x="610" y="6"/>
                  </a:lnTo>
                  <a:lnTo>
                    <a:pt x="494" y="2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867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51"/>
            <p:cNvSpPr>
              <a:spLocks/>
            </p:cNvSpPr>
            <p:nvPr/>
          </p:nvSpPr>
          <p:spPr bwMode="auto">
            <a:xfrm>
              <a:off x="5553075" y="6670675"/>
              <a:ext cx="1117600" cy="76200"/>
            </a:xfrm>
            <a:custGeom>
              <a:avLst/>
              <a:gdLst>
                <a:gd name="T0" fmla="*/ 350 w 704"/>
                <a:gd name="T1" fmla="*/ 48 h 48"/>
                <a:gd name="T2" fmla="*/ 350 w 704"/>
                <a:gd name="T3" fmla="*/ 48 h 48"/>
                <a:gd name="T4" fmla="*/ 212 w 704"/>
                <a:gd name="T5" fmla="*/ 46 h 48"/>
                <a:gd name="T6" fmla="*/ 102 w 704"/>
                <a:gd name="T7" fmla="*/ 40 h 48"/>
                <a:gd name="T8" fmla="*/ 60 w 704"/>
                <a:gd name="T9" fmla="*/ 36 h 48"/>
                <a:gd name="T10" fmla="*/ 28 w 704"/>
                <a:gd name="T11" fmla="*/ 32 h 48"/>
                <a:gd name="T12" fmla="*/ 8 w 704"/>
                <a:gd name="T13" fmla="*/ 28 h 48"/>
                <a:gd name="T14" fmla="*/ 2 w 704"/>
                <a:gd name="T15" fmla="*/ 26 h 48"/>
                <a:gd name="T16" fmla="*/ 0 w 704"/>
                <a:gd name="T17" fmla="*/ 24 h 48"/>
                <a:gd name="T18" fmla="*/ 0 w 704"/>
                <a:gd name="T19" fmla="*/ 24 h 48"/>
                <a:gd name="T20" fmla="*/ 2 w 704"/>
                <a:gd name="T21" fmla="*/ 22 h 48"/>
                <a:gd name="T22" fmla="*/ 8 w 704"/>
                <a:gd name="T23" fmla="*/ 18 h 48"/>
                <a:gd name="T24" fmla="*/ 28 w 704"/>
                <a:gd name="T25" fmla="*/ 14 h 48"/>
                <a:gd name="T26" fmla="*/ 60 w 704"/>
                <a:gd name="T27" fmla="*/ 10 h 48"/>
                <a:gd name="T28" fmla="*/ 102 w 704"/>
                <a:gd name="T29" fmla="*/ 6 h 48"/>
                <a:gd name="T30" fmla="*/ 212 w 704"/>
                <a:gd name="T31" fmla="*/ 2 h 48"/>
                <a:gd name="T32" fmla="*/ 350 w 704"/>
                <a:gd name="T33" fmla="*/ 0 h 48"/>
                <a:gd name="T34" fmla="*/ 350 w 704"/>
                <a:gd name="T35" fmla="*/ 0 h 48"/>
                <a:gd name="T36" fmla="*/ 488 w 704"/>
                <a:gd name="T37" fmla="*/ 2 h 48"/>
                <a:gd name="T38" fmla="*/ 602 w 704"/>
                <a:gd name="T39" fmla="*/ 6 h 48"/>
                <a:gd name="T40" fmla="*/ 644 w 704"/>
                <a:gd name="T41" fmla="*/ 10 h 48"/>
                <a:gd name="T42" fmla="*/ 678 w 704"/>
                <a:gd name="T43" fmla="*/ 14 h 48"/>
                <a:gd name="T44" fmla="*/ 698 w 704"/>
                <a:gd name="T45" fmla="*/ 18 h 48"/>
                <a:gd name="T46" fmla="*/ 702 w 704"/>
                <a:gd name="T47" fmla="*/ 22 h 48"/>
                <a:gd name="T48" fmla="*/ 704 w 704"/>
                <a:gd name="T49" fmla="*/ 24 h 48"/>
                <a:gd name="T50" fmla="*/ 704 w 704"/>
                <a:gd name="T51" fmla="*/ 24 h 48"/>
                <a:gd name="T52" fmla="*/ 702 w 704"/>
                <a:gd name="T53" fmla="*/ 26 h 48"/>
                <a:gd name="T54" fmla="*/ 698 w 704"/>
                <a:gd name="T55" fmla="*/ 28 h 48"/>
                <a:gd name="T56" fmla="*/ 678 w 704"/>
                <a:gd name="T57" fmla="*/ 32 h 48"/>
                <a:gd name="T58" fmla="*/ 644 w 704"/>
                <a:gd name="T59" fmla="*/ 36 h 48"/>
                <a:gd name="T60" fmla="*/ 602 w 704"/>
                <a:gd name="T61" fmla="*/ 40 h 48"/>
                <a:gd name="T62" fmla="*/ 488 w 704"/>
                <a:gd name="T63" fmla="*/ 46 h 48"/>
                <a:gd name="T64" fmla="*/ 350 w 704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4" h="48">
                  <a:moveTo>
                    <a:pt x="350" y="48"/>
                  </a:moveTo>
                  <a:lnTo>
                    <a:pt x="350" y="48"/>
                  </a:lnTo>
                  <a:lnTo>
                    <a:pt x="212" y="46"/>
                  </a:lnTo>
                  <a:lnTo>
                    <a:pt x="102" y="40"/>
                  </a:lnTo>
                  <a:lnTo>
                    <a:pt x="60" y="36"/>
                  </a:lnTo>
                  <a:lnTo>
                    <a:pt x="28" y="32"/>
                  </a:lnTo>
                  <a:lnTo>
                    <a:pt x="8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28" y="14"/>
                  </a:lnTo>
                  <a:lnTo>
                    <a:pt x="60" y="10"/>
                  </a:lnTo>
                  <a:lnTo>
                    <a:pt x="102" y="6"/>
                  </a:lnTo>
                  <a:lnTo>
                    <a:pt x="212" y="2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488" y="2"/>
                  </a:lnTo>
                  <a:lnTo>
                    <a:pt x="602" y="6"/>
                  </a:lnTo>
                  <a:lnTo>
                    <a:pt x="644" y="10"/>
                  </a:lnTo>
                  <a:lnTo>
                    <a:pt x="678" y="14"/>
                  </a:lnTo>
                  <a:lnTo>
                    <a:pt x="698" y="18"/>
                  </a:lnTo>
                  <a:lnTo>
                    <a:pt x="702" y="22"/>
                  </a:lnTo>
                  <a:lnTo>
                    <a:pt x="704" y="24"/>
                  </a:lnTo>
                  <a:lnTo>
                    <a:pt x="704" y="24"/>
                  </a:lnTo>
                  <a:lnTo>
                    <a:pt x="702" y="26"/>
                  </a:lnTo>
                  <a:lnTo>
                    <a:pt x="698" y="28"/>
                  </a:lnTo>
                  <a:lnTo>
                    <a:pt x="678" y="32"/>
                  </a:lnTo>
                  <a:lnTo>
                    <a:pt x="644" y="36"/>
                  </a:lnTo>
                  <a:lnTo>
                    <a:pt x="602" y="40"/>
                  </a:lnTo>
                  <a:lnTo>
                    <a:pt x="488" y="46"/>
                  </a:lnTo>
                  <a:lnTo>
                    <a:pt x="35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52"/>
            <p:cNvSpPr>
              <a:spLocks/>
            </p:cNvSpPr>
            <p:nvPr/>
          </p:nvSpPr>
          <p:spPr bwMode="auto">
            <a:xfrm>
              <a:off x="5546725" y="6670675"/>
              <a:ext cx="1133475" cy="76200"/>
            </a:xfrm>
            <a:custGeom>
              <a:avLst/>
              <a:gdLst>
                <a:gd name="T0" fmla="*/ 354 w 714"/>
                <a:gd name="T1" fmla="*/ 0 h 48"/>
                <a:gd name="T2" fmla="*/ 354 w 714"/>
                <a:gd name="T3" fmla="*/ 0 h 48"/>
                <a:gd name="T4" fmla="*/ 214 w 714"/>
                <a:gd name="T5" fmla="*/ 2 h 48"/>
                <a:gd name="T6" fmla="*/ 102 w 714"/>
                <a:gd name="T7" fmla="*/ 6 h 48"/>
                <a:gd name="T8" fmla="*/ 60 w 714"/>
                <a:gd name="T9" fmla="*/ 10 h 48"/>
                <a:gd name="T10" fmla="*/ 26 w 714"/>
                <a:gd name="T11" fmla="*/ 14 h 48"/>
                <a:gd name="T12" fmla="*/ 6 w 714"/>
                <a:gd name="T13" fmla="*/ 18 h 48"/>
                <a:gd name="T14" fmla="*/ 2 w 714"/>
                <a:gd name="T15" fmla="*/ 20 h 48"/>
                <a:gd name="T16" fmla="*/ 0 w 714"/>
                <a:gd name="T17" fmla="*/ 24 h 48"/>
                <a:gd name="T18" fmla="*/ 0 w 714"/>
                <a:gd name="T19" fmla="*/ 24 h 48"/>
                <a:gd name="T20" fmla="*/ 2 w 714"/>
                <a:gd name="T21" fmla="*/ 26 h 48"/>
                <a:gd name="T22" fmla="*/ 6 w 714"/>
                <a:gd name="T23" fmla="*/ 28 h 48"/>
                <a:gd name="T24" fmla="*/ 26 w 714"/>
                <a:gd name="T25" fmla="*/ 32 h 48"/>
                <a:gd name="T26" fmla="*/ 60 w 714"/>
                <a:gd name="T27" fmla="*/ 36 h 48"/>
                <a:gd name="T28" fmla="*/ 102 w 714"/>
                <a:gd name="T29" fmla="*/ 40 h 48"/>
                <a:gd name="T30" fmla="*/ 214 w 714"/>
                <a:gd name="T31" fmla="*/ 46 h 48"/>
                <a:gd name="T32" fmla="*/ 354 w 714"/>
                <a:gd name="T33" fmla="*/ 48 h 48"/>
                <a:gd name="T34" fmla="*/ 354 w 714"/>
                <a:gd name="T35" fmla="*/ 48 h 48"/>
                <a:gd name="T36" fmla="*/ 494 w 714"/>
                <a:gd name="T37" fmla="*/ 46 h 48"/>
                <a:gd name="T38" fmla="*/ 610 w 714"/>
                <a:gd name="T39" fmla="*/ 40 h 48"/>
                <a:gd name="T40" fmla="*/ 652 w 714"/>
                <a:gd name="T41" fmla="*/ 36 h 48"/>
                <a:gd name="T42" fmla="*/ 686 w 714"/>
                <a:gd name="T43" fmla="*/ 32 h 48"/>
                <a:gd name="T44" fmla="*/ 706 w 714"/>
                <a:gd name="T45" fmla="*/ 28 h 48"/>
                <a:gd name="T46" fmla="*/ 712 w 714"/>
                <a:gd name="T47" fmla="*/ 26 h 48"/>
                <a:gd name="T48" fmla="*/ 714 w 714"/>
                <a:gd name="T49" fmla="*/ 24 h 48"/>
                <a:gd name="T50" fmla="*/ 714 w 714"/>
                <a:gd name="T51" fmla="*/ 24 h 48"/>
                <a:gd name="T52" fmla="*/ 712 w 714"/>
                <a:gd name="T53" fmla="*/ 20 h 48"/>
                <a:gd name="T54" fmla="*/ 706 w 714"/>
                <a:gd name="T55" fmla="*/ 18 h 48"/>
                <a:gd name="T56" fmla="*/ 686 w 714"/>
                <a:gd name="T57" fmla="*/ 14 h 48"/>
                <a:gd name="T58" fmla="*/ 652 w 714"/>
                <a:gd name="T59" fmla="*/ 10 h 48"/>
                <a:gd name="T60" fmla="*/ 610 w 714"/>
                <a:gd name="T61" fmla="*/ 6 h 48"/>
                <a:gd name="T62" fmla="*/ 494 w 714"/>
                <a:gd name="T63" fmla="*/ 2 h 48"/>
                <a:gd name="T64" fmla="*/ 354 w 714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4" h="48">
                  <a:moveTo>
                    <a:pt x="354" y="0"/>
                  </a:moveTo>
                  <a:lnTo>
                    <a:pt x="354" y="0"/>
                  </a:lnTo>
                  <a:lnTo>
                    <a:pt x="214" y="2"/>
                  </a:lnTo>
                  <a:lnTo>
                    <a:pt x="102" y="6"/>
                  </a:lnTo>
                  <a:lnTo>
                    <a:pt x="60" y="10"/>
                  </a:lnTo>
                  <a:lnTo>
                    <a:pt x="26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26" y="32"/>
                  </a:lnTo>
                  <a:lnTo>
                    <a:pt x="60" y="36"/>
                  </a:lnTo>
                  <a:lnTo>
                    <a:pt x="102" y="40"/>
                  </a:lnTo>
                  <a:lnTo>
                    <a:pt x="214" y="46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494" y="46"/>
                  </a:lnTo>
                  <a:lnTo>
                    <a:pt x="610" y="40"/>
                  </a:lnTo>
                  <a:lnTo>
                    <a:pt x="652" y="36"/>
                  </a:lnTo>
                  <a:lnTo>
                    <a:pt x="686" y="32"/>
                  </a:lnTo>
                  <a:lnTo>
                    <a:pt x="706" y="28"/>
                  </a:lnTo>
                  <a:lnTo>
                    <a:pt x="712" y="26"/>
                  </a:lnTo>
                  <a:lnTo>
                    <a:pt x="714" y="24"/>
                  </a:lnTo>
                  <a:lnTo>
                    <a:pt x="714" y="24"/>
                  </a:lnTo>
                  <a:lnTo>
                    <a:pt x="712" y="20"/>
                  </a:lnTo>
                  <a:lnTo>
                    <a:pt x="706" y="18"/>
                  </a:lnTo>
                  <a:lnTo>
                    <a:pt x="686" y="14"/>
                  </a:lnTo>
                  <a:lnTo>
                    <a:pt x="652" y="10"/>
                  </a:lnTo>
                  <a:lnTo>
                    <a:pt x="610" y="6"/>
                  </a:lnTo>
                  <a:lnTo>
                    <a:pt x="494" y="2"/>
                  </a:lnTo>
                  <a:lnTo>
                    <a:pt x="3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53"/>
            <p:cNvSpPr>
              <a:spLocks noEditPoints="1"/>
            </p:cNvSpPr>
            <p:nvPr/>
          </p:nvSpPr>
          <p:spPr bwMode="auto">
            <a:xfrm>
              <a:off x="5553075" y="6670675"/>
              <a:ext cx="1117600" cy="76200"/>
            </a:xfrm>
            <a:custGeom>
              <a:avLst/>
              <a:gdLst>
                <a:gd name="T0" fmla="*/ 350 w 704"/>
                <a:gd name="T1" fmla="*/ 46 h 48"/>
                <a:gd name="T2" fmla="*/ 106 w 704"/>
                <a:gd name="T3" fmla="*/ 40 h 48"/>
                <a:gd name="T4" fmla="*/ 32 w 704"/>
                <a:gd name="T5" fmla="*/ 32 h 48"/>
                <a:gd name="T6" fmla="*/ 8 w 704"/>
                <a:gd name="T7" fmla="*/ 26 h 48"/>
                <a:gd name="T8" fmla="*/ 6 w 704"/>
                <a:gd name="T9" fmla="*/ 24 h 48"/>
                <a:gd name="T10" fmla="*/ 12 w 704"/>
                <a:gd name="T11" fmla="*/ 18 h 48"/>
                <a:gd name="T12" fmla="*/ 64 w 704"/>
                <a:gd name="T13" fmla="*/ 10 h 48"/>
                <a:gd name="T14" fmla="*/ 214 w 704"/>
                <a:gd name="T15" fmla="*/ 2 h 48"/>
                <a:gd name="T16" fmla="*/ 350 w 704"/>
                <a:gd name="T17" fmla="*/ 0 h 48"/>
                <a:gd name="T18" fmla="*/ 598 w 704"/>
                <a:gd name="T19" fmla="*/ 6 h 48"/>
                <a:gd name="T20" fmla="*/ 672 w 704"/>
                <a:gd name="T21" fmla="*/ 14 h 48"/>
                <a:gd name="T22" fmla="*/ 698 w 704"/>
                <a:gd name="T23" fmla="*/ 22 h 48"/>
                <a:gd name="T24" fmla="*/ 700 w 704"/>
                <a:gd name="T25" fmla="*/ 24 h 48"/>
                <a:gd name="T26" fmla="*/ 692 w 704"/>
                <a:gd name="T27" fmla="*/ 28 h 48"/>
                <a:gd name="T28" fmla="*/ 640 w 704"/>
                <a:gd name="T29" fmla="*/ 36 h 48"/>
                <a:gd name="T30" fmla="*/ 486 w 704"/>
                <a:gd name="T31" fmla="*/ 44 h 48"/>
                <a:gd name="T32" fmla="*/ 350 w 704"/>
                <a:gd name="T33" fmla="*/ 0 h 48"/>
                <a:gd name="T34" fmla="*/ 212 w 704"/>
                <a:gd name="T35" fmla="*/ 2 h 48"/>
                <a:gd name="T36" fmla="*/ 60 w 704"/>
                <a:gd name="T37" fmla="*/ 10 h 48"/>
                <a:gd name="T38" fmla="*/ 8 w 704"/>
                <a:gd name="T39" fmla="*/ 18 h 48"/>
                <a:gd name="T40" fmla="*/ 0 w 704"/>
                <a:gd name="T41" fmla="*/ 24 h 48"/>
                <a:gd name="T42" fmla="*/ 2 w 704"/>
                <a:gd name="T43" fmla="*/ 26 h 48"/>
                <a:gd name="T44" fmla="*/ 28 w 704"/>
                <a:gd name="T45" fmla="*/ 32 h 48"/>
                <a:gd name="T46" fmla="*/ 102 w 704"/>
                <a:gd name="T47" fmla="*/ 40 h 48"/>
                <a:gd name="T48" fmla="*/ 350 w 704"/>
                <a:gd name="T49" fmla="*/ 48 h 48"/>
                <a:gd name="T50" fmla="*/ 488 w 704"/>
                <a:gd name="T51" fmla="*/ 46 h 48"/>
                <a:gd name="T52" fmla="*/ 644 w 704"/>
                <a:gd name="T53" fmla="*/ 36 h 48"/>
                <a:gd name="T54" fmla="*/ 698 w 704"/>
                <a:gd name="T55" fmla="*/ 28 h 48"/>
                <a:gd name="T56" fmla="*/ 704 w 704"/>
                <a:gd name="T57" fmla="*/ 24 h 48"/>
                <a:gd name="T58" fmla="*/ 702 w 704"/>
                <a:gd name="T59" fmla="*/ 22 h 48"/>
                <a:gd name="T60" fmla="*/ 678 w 704"/>
                <a:gd name="T61" fmla="*/ 14 h 48"/>
                <a:gd name="T62" fmla="*/ 602 w 704"/>
                <a:gd name="T63" fmla="*/ 6 h 48"/>
                <a:gd name="T64" fmla="*/ 350 w 704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4" h="48">
                  <a:moveTo>
                    <a:pt x="350" y="46"/>
                  </a:moveTo>
                  <a:lnTo>
                    <a:pt x="350" y="46"/>
                  </a:lnTo>
                  <a:lnTo>
                    <a:pt x="214" y="44"/>
                  </a:lnTo>
                  <a:lnTo>
                    <a:pt x="106" y="40"/>
                  </a:lnTo>
                  <a:lnTo>
                    <a:pt x="64" y="36"/>
                  </a:lnTo>
                  <a:lnTo>
                    <a:pt x="32" y="32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32" y="14"/>
                  </a:lnTo>
                  <a:lnTo>
                    <a:pt x="64" y="10"/>
                  </a:lnTo>
                  <a:lnTo>
                    <a:pt x="106" y="6"/>
                  </a:lnTo>
                  <a:lnTo>
                    <a:pt x="214" y="2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486" y="2"/>
                  </a:lnTo>
                  <a:lnTo>
                    <a:pt x="598" y="6"/>
                  </a:lnTo>
                  <a:lnTo>
                    <a:pt x="640" y="10"/>
                  </a:lnTo>
                  <a:lnTo>
                    <a:pt x="672" y="14"/>
                  </a:lnTo>
                  <a:lnTo>
                    <a:pt x="692" y="18"/>
                  </a:lnTo>
                  <a:lnTo>
                    <a:pt x="698" y="22"/>
                  </a:lnTo>
                  <a:lnTo>
                    <a:pt x="700" y="24"/>
                  </a:lnTo>
                  <a:lnTo>
                    <a:pt x="700" y="24"/>
                  </a:lnTo>
                  <a:lnTo>
                    <a:pt x="698" y="26"/>
                  </a:lnTo>
                  <a:lnTo>
                    <a:pt x="692" y="28"/>
                  </a:lnTo>
                  <a:lnTo>
                    <a:pt x="672" y="32"/>
                  </a:lnTo>
                  <a:lnTo>
                    <a:pt x="640" y="36"/>
                  </a:lnTo>
                  <a:lnTo>
                    <a:pt x="598" y="40"/>
                  </a:lnTo>
                  <a:lnTo>
                    <a:pt x="486" y="44"/>
                  </a:lnTo>
                  <a:lnTo>
                    <a:pt x="350" y="46"/>
                  </a:lnTo>
                  <a:close/>
                  <a:moveTo>
                    <a:pt x="350" y="0"/>
                  </a:moveTo>
                  <a:lnTo>
                    <a:pt x="350" y="0"/>
                  </a:lnTo>
                  <a:lnTo>
                    <a:pt x="212" y="2"/>
                  </a:lnTo>
                  <a:lnTo>
                    <a:pt x="102" y="6"/>
                  </a:lnTo>
                  <a:lnTo>
                    <a:pt x="60" y="10"/>
                  </a:lnTo>
                  <a:lnTo>
                    <a:pt x="28" y="1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8" y="28"/>
                  </a:lnTo>
                  <a:lnTo>
                    <a:pt x="28" y="32"/>
                  </a:lnTo>
                  <a:lnTo>
                    <a:pt x="60" y="36"/>
                  </a:lnTo>
                  <a:lnTo>
                    <a:pt x="102" y="40"/>
                  </a:lnTo>
                  <a:lnTo>
                    <a:pt x="212" y="4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488" y="46"/>
                  </a:lnTo>
                  <a:lnTo>
                    <a:pt x="602" y="40"/>
                  </a:lnTo>
                  <a:lnTo>
                    <a:pt x="644" y="36"/>
                  </a:lnTo>
                  <a:lnTo>
                    <a:pt x="678" y="32"/>
                  </a:lnTo>
                  <a:lnTo>
                    <a:pt x="698" y="28"/>
                  </a:lnTo>
                  <a:lnTo>
                    <a:pt x="702" y="26"/>
                  </a:lnTo>
                  <a:lnTo>
                    <a:pt x="704" y="24"/>
                  </a:lnTo>
                  <a:lnTo>
                    <a:pt x="704" y="24"/>
                  </a:lnTo>
                  <a:lnTo>
                    <a:pt x="702" y="22"/>
                  </a:lnTo>
                  <a:lnTo>
                    <a:pt x="698" y="18"/>
                  </a:lnTo>
                  <a:lnTo>
                    <a:pt x="678" y="14"/>
                  </a:lnTo>
                  <a:lnTo>
                    <a:pt x="644" y="10"/>
                  </a:lnTo>
                  <a:lnTo>
                    <a:pt x="602" y="6"/>
                  </a:lnTo>
                  <a:lnTo>
                    <a:pt x="488" y="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85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54"/>
            <p:cNvSpPr>
              <a:spLocks/>
            </p:cNvSpPr>
            <p:nvPr/>
          </p:nvSpPr>
          <p:spPr bwMode="auto">
            <a:xfrm>
              <a:off x="5562600" y="6670675"/>
              <a:ext cx="1101725" cy="73025"/>
            </a:xfrm>
            <a:custGeom>
              <a:avLst/>
              <a:gdLst>
                <a:gd name="T0" fmla="*/ 344 w 694"/>
                <a:gd name="T1" fmla="*/ 46 h 46"/>
                <a:gd name="T2" fmla="*/ 344 w 694"/>
                <a:gd name="T3" fmla="*/ 46 h 46"/>
                <a:gd name="T4" fmla="*/ 208 w 694"/>
                <a:gd name="T5" fmla="*/ 44 h 46"/>
                <a:gd name="T6" fmla="*/ 100 w 694"/>
                <a:gd name="T7" fmla="*/ 40 h 46"/>
                <a:gd name="T8" fmla="*/ 58 w 694"/>
                <a:gd name="T9" fmla="*/ 36 h 46"/>
                <a:gd name="T10" fmla="*/ 26 w 694"/>
                <a:gd name="T11" fmla="*/ 32 h 46"/>
                <a:gd name="T12" fmla="*/ 6 w 694"/>
                <a:gd name="T13" fmla="*/ 28 h 46"/>
                <a:gd name="T14" fmla="*/ 2 w 694"/>
                <a:gd name="T15" fmla="*/ 26 h 46"/>
                <a:gd name="T16" fmla="*/ 0 w 694"/>
                <a:gd name="T17" fmla="*/ 24 h 46"/>
                <a:gd name="T18" fmla="*/ 0 w 694"/>
                <a:gd name="T19" fmla="*/ 24 h 46"/>
                <a:gd name="T20" fmla="*/ 2 w 694"/>
                <a:gd name="T21" fmla="*/ 22 h 46"/>
                <a:gd name="T22" fmla="*/ 6 w 694"/>
                <a:gd name="T23" fmla="*/ 18 h 46"/>
                <a:gd name="T24" fmla="*/ 26 w 694"/>
                <a:gd name="T25" fmla="*/ 14 h 46"/>
                <a:gd name="T26" fmla="*/ 58 w 694"/>
                <a:gd name="T27" fmla="*/ 10 h 46"/>
                <a:gd name="T28" fmla="*/ 100 w 694"/>
                <a:gd name="T29" fmla="*/ 6 h 46"/>
                <a:gd name="T30" fmla="*/ 208 w 694"/>
                <a:gd name="T31" fmla="*/ 2 h 46"/>
                <a:gd name="T32" fmla="*/ 344 w 694"/>
                <a:gd name="T33" fmla="*/ 0 h 46"/>
                <a:gd name="T34" fmla="*/ 344 w 694"/>
                <a:gd name="T35" fmla="*/ 0 h 46"/>
                <a:gd name="T36" fmla="*/ 480 w 694"/>
                <a:gd name="T37" fmla="*/ 2 h 46"/>
                <a:gd name="T38" fmla="*/ 592 w 694"/>
                <a:gd name="T39" fmla="*/ 6 h 46"/>
                <a:gd name="T40" fmla="*/ 634 w 694"/>
                <a:gd name="T41" fmla="*/ 10 h 46"/>
                <a:gd name="T42" fmla="*/ 666 w 694"/>
                <a:gd name="T43" fmla="*/ 14 h 46"/>
                <a:gd name="T44" fmla="*/ 686 w 694"/>
                <a:gd name="T45" fmla="*/ 18 h 46"/>
                <a:gd name="T46" fmla="*/ 692 w 694"/>
                <a:gd name="T47" fmla="*/ 22 h 46"/>
                <a:gd name="T48" fmla="*/ 694 w 694"/>
                <a:gd name="T49" fmla="*/ 24 h 46"/>
                <a:gd name="T50" fmla="*/ 694 w 694"/>
                <a:gd name="T51" fmla="*/ 24 h 46"/>
                <a:gd name="T52" fmla="*/ 692 w 694"/>
                <a:gd name="T53" fmla="*/ 26 h 46"/>
                <a:gd name="T54" fmla="*/ 686 w 694"/>
                <a:gd name="T55" fmla="*/ 28 h 46"/>
                <a:gd name="T56" fmla="*/ 666 w 694"/>
                <a:gd name="T57" fmla="*/ 32 h 46"/>
                <a:gd name="T58" fmla="*/ 634 w 694"/>
                <a:gd name="T59" fmla="*/ 36 h 46"/>
                <a:gd name="T60" fmla="*/ 592 w 694"/>
                <a:gd name="T61" fmla="*/ 40 h 46"/>
                <a:gd name="T62" fmla="*/ 480 w 694"/>
                <a:gd name="T63" fmla="*/ 44 h 46"/>
                <a:gd name="T64" fmla="*/ 344 w 694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4" h="46">
                  <a:moveTo>
                    <a:pt x="344" y="46"/>
                  </a:moveTo>
                  <a:lnTo>
                    <a:pt x="344" y="46"/>
                  </a:lnTo>
                  <a:lnTo>
                    <a:pt x="208" y="44"/>
                  </a:lnTo>
                  <a:lnTo>
                    <a:pt x="100" y="40"/>
                  </a:lnTo>
                  <a:lnTo>
                    <a:pt x="58" y="36"/>
                  </a:lnTo>
                  <a:lnTo>
                    <a:pt x="26" y="32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26" y="14"/>
                  </a:lnTo>
                  <a:lnTo>
                    <a:pt x="58" y="10"/>
                  </a:lnTo>
                  <a:lnTo>
                    <a:pt x="100" y="6"/>
                  </a:lnTo>
                  <a:lnTo>
                    <a:pt x="208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480" y="2"/>
                  </a:lnTo>
                  <a:lnTo>
                    <a:pt x="592" y="6"/>
                  </a:lnTo>
                  <a:lnTo>
                    <a:pt x="634" y="10"/>
                  </a:lnTo>
                  <a:lnTo>
                    <a:pt x="666" y="14"/>
                  </a:lnTo>
                  <a:lnTo>
                    <a:pt x="686" y="18"/>
                  </a:lnTo>
                  <a:lnTo>
                    <a:pt x="692" y="22"/>
                  </a:lnTo>
                  <a:lnTo>
                    <a:pt x="694" y="24"/>
                  </a:lnTo>
                  <a:lnTo>
                    <a:pt x="694" y="24"/>
                  </a:lnTo>
                  <a:lnTo>
                    <a:pt x="692" y="26"/>
                  </a:lnTo>
                  <a:lnTo>
                    <a:pt x="686" y="28"/>
                  </a:lnTo>
                  <a:lnTo>
                    <a:pt x="666" y="32"/>
                  </a:lnTo>
                  <a:lnTo>
                    <a:pt x="634" y="36"/>
                  </a:lnTo>
                  <a:lnTo>
                    <a:pt x="592" y="40"/>
                  </a:lnTo>
                  <a:lnTo>
                    <a:pt x="480" y="44"/>
                  </a:lnTo>
                  <a:lnTo>
                    <a:pt x="34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55"/>
            <p:cNvSpPr>
              <a:spLocks/>
            </p:cNvSpPr>
            <p:nvPr/>
          </p:nvSpPr>
          <p:spPr bwMode="auto">
            <a:xfrm>
              <a:off x="5553075" y="6670675"/>
              <a:ext cx="1117600" cy="76200"/>
            </a:xfrm>
            <a:custGeom>
              <a:avLst/>
              <a:gdLst>
                <a:gd name="T0" fmla="*/ 350 w 704"/>
                <a:gd name="T1" fmla="*/ 0 h 48"/>
                <a:gd name="T2" fmla="*/ 350 w 704"/>
                <a:gd name="T3" fmla="*/ 0 h 48"/>
                <a:gd name="T4" fmla="*/ 212 w 704"/>
                <a:gd name="T5" fmla="*/ 2 h 48"/>
                <a:gd name="T6" fmla="*/ 102 w 704"/>
                <a:gd name="T7" fmla="*/ 6 h 48"/>
                <a:gd name="T8" fmla="*/ 60 w 704"/>
                <a:gd name="T9" fmla="*/ 10 h 48"/>
                <a:gd name="T10" fmla="*/ 28 w 704"/>
                <a:gd name="T11" fmla="*/ 14 h 48"/>
                <a:gd name="T12" fmla="*/ 8 w 704"/>
                <a:gd name="T13" fmla="*/ 18 h 48"/>
                <a:gd name="T14" fmla="*/ 2 w 704"/>
                <a:gd name="T15" fmla="*/ 22 h 48"/>
                <a:gd name="T16" fmla="*/ 0 w 704"/>
                <a:gd name="T17" fmla="*/ 24 h 48"/>
                <a:gd name="T18" fmla="*/ 0 w 704"/>
                <a:gd name="T19" fmla="*/ 24 h 48"/>
                <a:gd name="T20" fmla="*/ 2 w 704"/>
                <a:gd name="T21" fmla="*/ 26 h 48"/>
                <a:gd name="T22" fmla="*/ 8 w 704"/>
                <a:gd name="T23" fmla="*/ 28 h 48"/>
                <a:gd name="T24" fmla="*/ 28 w 704"/>
                <a:gd name="T25" fmla="*/ 32 h 48"/>
                <a:gd name="T26" fmla="*/ 60 w 704"/>
                <a:gd name="T27" fmla="*/ 36 h 48"/>
                <a:gd name="T28" fmla="*/ 102 w 704"/>
                <a:gd name="T29" fmla="*/ 40 h 48"/>
                <a:gd name="T30" fmla="*/ 212 w 704"/>
                <a:gd name="T31" fmla="*/ 46 h 48"/>
                <a:gd name="T32" fmla="*/ 350 w 704"/>
                <a:gd name="T33" fmla="*/ 48 h 48"/>
                <a:gd name="T34" fmla="*/ 350 w 704"/>
                <a:gd name="T35" fmla="*/ 48 h 48"/>
                <a:gd name="T36" fmla="*/ 488 w 704"/>
                <a:gd name="T37" fmla="*/ 46 h 48"/>
                <a:gd name="T38" fmla="*/ 602 w 704"/>
                <a:gd name="T39" fmla="*/ 40 h 48"/>
                <a:gd name="T40" fmla="*/ 644 w 704"/>
                <a:gd name="T41" fmla="*/ 36 h 48"/>
                <a:gd name="T42" fmla="*/ 678 w 704"/>
                <a:gd name="T43" fmla="*/ 32 h 48"/>
                <a:gd name="T44" fmla="*/ 698 w 704"/>
                <a:gd name="T45" fmla="*/ 28 h 48"/>
                <a:gd name="T46" fmla="*/ 702 w 704"/>
                <a:gd name="T47" fmla="*/ 26 h 48"/>
                <a:gd name="T48" fmla="*/ 704 w 704"/>
                <a:gd name="T49" fmla="*/ 24 h 48"/>
                <a:gd name="T50" fmla="*/ 704 w 704"/>
                <a:gd name="T51" fmla="*/ 24 h 48"/>
                <a:gd name="T52" fmla="*/ 702 w 704"/>
                <a:gd name="T53" fmla="*/ 22 h 48"/>
                <a:gd name="T54" fmla="*/ 698 w 704"/>
                <a:gd name="T55" fmla="*/ 18 h 48"/>
                <a:gd name="T56" fmla="*/ 678 w 704"/>
                <a:gd name="T57" fmla="*/ 14 h 48"/>
                <a:gd name="T58" fmla="*/ 644 w 704"/>
                <a:gd name="T59" fmla="*/ 10 h 48"/>
                <a:gd name="T60" fmla="*/ 602 w 704"/>
                <a:gd name="T61" fmla="*/ 6 h 48"/>
                <a:gd name="T62" fmla="*/ 488 w 704"/>
                <a:gd name="T63" fmla="*/ 2 h 48"/>
                <a:gd name="T64" fmla="*/ 350 w 704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4" h="48">
                  <a:moveTo>
                    <a:pt x="350" y="0"/>
                  </a:moveTo>
                  <a:lnTo>
                    <a:pt x="350" y="0"/>
                  </a:lnTo>
                  <a:lnTo>
                    <a:pt x="212" y="2"/>
                  </a:lnTo>
                  <a:lnTo>
                    <a:pt x="102" y="6"/>
                  </a:lnTo>
                  <a:lnTo>
                    <a:pt x="60" y="10"/>
                  </a:lnTo>
                  <a:lnTo>
                    <a:pt x="28" y="1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8" y="28"/>
                  </a:lnTo>
                  <a:lnTo>
                    <a:pt x="28" y="32"/>
                  </a:lnTo>
                  <a:lnTo>
                    <a:pt x="60" y="36"/>
                  </a:lnTo>
                  <a:lnTo>
                    <a:pt x="102" y="40"/>
                  </a:lnTo>
                  <a:lnTo>
                    <a:pt x="212" y="4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488" y="46"/>
                  </a:lnTo>
                  <a:lnTo>
                    <a:pt x="602" y="40"/>
                  </a:lnTo>
                  <a:lnTo>
                    <a:pt x="644" y="36"/>
                  </a:lnTo>
                  <a:lnTo>
                    <a:pt x="678" y="32"/>
                  </a:lnTo>
                  <a:lnTo>
                    <a:pt x="698" y="28"/>
                  </a:lnTo>
                  <a:lnTo>
                    <a:pt x="702" y="26"/>
                  </a:lnTo>
                  <a:lnTo>
                    <a:pt x="704" y="24"/>
                  </a:lnTo>
                  <a:lnTo>
                    <a:pt x="704" y="24"/>
                  </a:lnTo>
                  <a:lnTo>
                    <a:pt x="702" y="22"/>
                  </a:lnTo>
                  <a:lnTo>
                    <a:pt x="698" y="18"/>
                  </a:lnTo>
                  <a:lnTo>
                    <a:pt x="678" y="14"/>
                  </a:lnTo>
                  <a:lnTo>
                    <a:pt x="644" y="10"/>
                  </a:lnTo>
                  <a:lnTo>
                    <a:pt x="602" y="6"/>
                  </a:lnTo>
                  <a:lnTo>
                    <a:pt x="488" y="2"/>
                  </a:lnTo>
                  <a:lnTo>
                    <a:pt x="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56"/>
            <p:cNvSpPr>
              <a:spLocks noEditPoints="1"/>
            </p:cNvSpPr>
            <p:nvPr/>
          </p:nvSpPr>
          <p:spPr bwMode="auto">
            <a:xfrm>
              <a:off x="5562600" y="6670675"/>
              <a:ext cx="1101725" cy="73025"/>
            </a:xfrm>
            <a:custGeom>
              <a:avLst/>
              <a:gdLst>
                <a:gd name="T0" fmla="*/ 344 w 694"/>
                <a:gd name="T1" fmla="*/ 46 h 46"/>
                <a:gd name="T2" fmla="*/ 104 w 694"/>
                <a:gd name="T3" fmla="*/ 40 h 46"/>
                <a:gd name="T4" fmla="*/ 32 w 694"/>
                <a:gd name="T5" fmla="*/ 32 h 46"/>
                <a:gd name="T6" fmla="*/ 6 w 694"/>
                <a:gd name="T7" fmla="*/ 26 h 46"/>
                <a:gd name="T8" fmla="*/ 4 w 694"/>
                <a:gd name="T9" fmla="*/ 24 h 46"/>
                <a:gd name="T10" fmla="*/ 12 w 694"/>
                <a:gd name="T11" fmla="*/ 18 h 46"/>
                <a:gd name="T12" fmla="*/ 62 w 694"/>
                <a:gd name="T13" fmla="*/ 10 h 46"/>
                <a:gd name="T14" fmla="*/ 210 w 694"/>
                <a:gd name="T15" fmla="*/ 2 h 46"/>
                <a:gd name="T16" fmla="*/ 344 w 694"/>
                <a:gd name="T17" fmla="*/ 0 h 46"/>
                <a:gd name="T18" fmla="*/ 588 w 694"/>
                <a:gd name="T19" fmla="*/ 8 h 46"/>
                <a:gd name="T20" fmla="*/ 662 w 694"/>
                <a:gd name="T21" fmla="*/ 14 h 46"/>
                <a:gd name="T22" fmla="*/ 686 w 694"/>
                <a:gd name="T23" fmla="*/ 22 h 46"/>
                <a:gd name="T24" fmla="*/ 688 w 694"/>
                <a:gd name="T25" fmla="*/ 24 h 46"/>
                <a:gd name="T26" fmla="*/ 682 w 694"/>
                <a:gd name="T27" fmla="*/ 28 h 46"/>
                <a:gd name="T28" fmla="*/ 630 w 694"/>
                <a:gd name="T29" fmla="*/ 36 h 46"/>
                <a:gd name="T30" fmla="*/ 478 w 694"/>
                <a:gd name="T31" fmla="*/ 44 h 46"/>
                <a:gd name="T32" fmla="*/ 344 w 694"/>
                <a:gd name="T33" fmla="*/ 0 h 46"/>
                <a:gd name="T34" fmla="*/ 208 w 694"/>
                <a:gd name="T35" fmla="*/ 2 h 46"/>
                <a:gd name="T36" fmla="*/ 58 w 694"/>
                <a:gd name="T37" fmla="*/ 10 h 46"/>
                <a:gd name="T38" fmla="*/ 6 w 694"/>
                <a:gd name="T39" fmla="*/ 18 h 46"/>
                <a:gd name="T40" fmla="*/ 0 w 694"/>
                <a:gd name="T41" fmla="*/ 24 h 46"/>
                <a:gd name="T42" fmla="*/ 2 w 694"/>
                <a:gd name="T43" fmla="*/ 26 h 46"/>
                <a:gd name="T44" fmla="*/ 26 w 694"/>
                <a:gd name="T45" fmla="*/ 32 h 46"/>
                <a:gd name="T46" fmla="*/ 100 w 694"/>
                <a:gd name="T47" fmla="*/ 40 h 46"/>
                <a:gd name="T48" fmla="*/ 344 w 694"/>
                <a:gd name="T49" fmla="*/ 46 h 46"/>
                <a:gd name="T50" fmla="*/ 480 w 694"/>
                <a:gd name="T51" fmla="*/ 44 h 46"/>
                <a:gd name="T52" fmla="*/ 634 w 694"/>
                <a:gd name="T53" fmla="*/ 36 h 46"/>
                <a:gd name="T54" fmla="*/ 686 w 694"/>
                <a:gd name="T55" fmla="*/ 28 h 46"/>
                <a:gd name="T56" fmla="*/ 694 w 694"/>
                <a:gd name="T57" fmla="*/ 24 h 46"/>
                <a:gd name="T58" fmla="*/ 692 w 694"/>
                <a:gd name="T59" fmla="*/ 22 h 46"/>
                <a:gd name="T60" fmla="*/ 666 w 694"/>
                <a:gd name="T61" fmla="*/ 14 h 46"/>
                <a:gd name="T62" fmla="*/ 592 w 694"/>
                <a:gd name="T63" fmla="*/ 6 h 46"/>
                <a:gd name="T64" fmla="*/ 344 w 69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4" h="46">
                  <a:moveTo>
                    <a:pt x="344" y="46"/>
                  </a:moveTo>
                  <a:lnTo>
                    <a:pt x="344" y="46"/>
                  </a:lnTo>
                  <a:lnTo>
                    <a:pt x="210" y="44"/>
                  </a:lnTo>
                  <a:lnTo>
                    <a:pt x="104" y="40"/>
                  </a:lnTo>
                  <a:lnTo>
                    <a:pt x="62" y="36"/>
                  </a:lnTo>
                  <a:lnTo>
                    <a:pt x="32" y="32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18"/>
                  </a:lnTo>
                  <a:lnTo>
                    <a:pt x="32" y="14"/>
                  </a:lnTo>
                  <a:lnTo>
                    <a:pt x="62" y="10"/>
                  </a:lnTo>
                  <a:lnTo>
                    <a:pt x="104" y="8"/>
                  </a:lnTo>
                  <a:lnTo>
                    <a:pt x="210" y="2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478" y="2"/>
                  </a:lnTo>
                  <a:lnTo>
                    <a:pt x="588" y="8"/>
                  </a:lnTo>
                  <a:lnTo>
                    <a:pt x="630" y="10"/>
                  </a:lnTo>
                  <a:lnTo>
                    <a:pt x="662" y="14"/>
                  </a:lnTo>
                  <a:lnTo>
                    <a:pt x="682" y="18"/>
                  </a:lnTo>
                  <a:lnTo>
                    <a:pt x="686" y="22"/>
                  </a:lnTo>
                  <a:lnTo>
                    <a:pt x="688" y="24"/>
                  </a:lnTo>
                  <a:lnTo>
                    <a:pt x="688" y="24"/>
                  </a:lnTo>
                  <a:lnTo>
                    <a:pt x="686" y="26"/>
                  </a:lnTo>
                  <a:lnTo>
                    <a:pt x="682" y="28"/>
                  </a:lnTo>
                  <a:lnTo>
                    <a:pt x="662" y="32"/>
                  </a:lnTo>
                  <a:lnTo>
                    <a:pt x="630" y="36"/>
                  </a:lnTo>
                  <a:lnTo>
                    <a:pt x="588" y="40"/>
                  </a:lnTo>
                  <a:lnTo>
                    <a:pt x="478" y="44"/>
                  </a:lnTo>
                  <a:lnTo>
                    <a:pt x="344" y="46"/>
                  </a:lnTo>
                  <a:close/>
                  <a:moveTo>
                    <a:pt x="344" y="0"/>
                  </a:moveTo>
                  <a:lnTo>
                    <a:pt x="344" y="0"/>
                  </a:lnTo>
                  <a:lnTo>
                    <a:pt x="208" y="2"/>
                  </a:lnTo>
                  <a:lnTo>
                    <a:pt x="100" y="6"/>
                  </a:lnTo>
                  <a:lnTo>
                    <a:pt x="58" y="10"/>
                  </a:lnTo>
                  <a:lnTo>
                    <a:pt x="26" y="14"/>
                  </a:lnTo>
                  <a:lnTo>
                    <a:pt x="6" y="18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26" y="32"/>
                  </a:lnTo>
                  <a:lnTo>
                    <a:pt x="58" y="36"/>
                  </a:lnTo>
                  <a:lnTo>
                    <a:pt x="100" y="40"/>
                  </a:lnTo>
                  <a:lnTo>
                    <a:pt x="208" y="44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480" y="44"/>
                  </a:lnTo>
                  <a:lnTo>
                    <a:pt x="592" y="40"/>
                  </a:lnTo>
                  <a:lnTo>
                    <a:pt x="634" y="36"/>
                  </a:lnTo>
                  <a:lnTo>
                    <a:pt x="666" y="32"/>
                  </a:lnTo>
                  <a:lnTo>
                    <a:pt x="686" y="28"/>
                  </a:lnTo>
                  <a:lnTo>
                    <a:pt x="692" y="26"/>
                  </a:lnTo>
                  <a:lnTo>
                    <a:pt x="694" y="24"/>
                  </a:lnTo>
                  <a:lnTo>
                    <a:pt x="694" y="24"/>
                  </a:lnTo>
                  <a:lnTo>
                    <a:pt x="692" y="22"/>
                  </a:lnTo>
                  <a:lnTo>
                    <a:pt x="686" y="18"/>
                  </a:lnTo>
                  <a:lnTo>
                    <a:pt x="666" y="14"/>
                  </a:lnTo>
                  <a:lnTo>
                    <a:pt x="634" y="10"/>
                  </a:lnTo>
                  <a:lnTo>
                    <a:pt x="592" y="6"/>
                  </a:lnTo>
                  <a:lnTo>
                    <a:pt x="480" y="2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847B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57"/>
            <p:cNvSpPr>
              <a:spLocks/>
            </p:cNvSpPr>
            <p:nvPr/>
          </p:nvSpPr>
          <p:spPr bwMode="auto">
            <a:xfrm>
              <a:off x="5568950" y="6670675"/>
              <a:ext cx="1085850" cy="73025"/>
            </a:xfrm>
            <a:custGeom>
              <a:avLst/>
              <a:gdLst>
                <a:gd name="T0" fmla="*/ 340 w 684"/>
                <a:gd name="T1" fmla="*/ 46 h 46"/>
                <a:gd name="T2" fmla="*/ 340 w 684"/>
                <a:gd name="T3" fmla="*/ 46 h 46"/>
                <a:gd name="T4" fmla="*/ 206 w 684"/>
                <a:gd name="T5" fmla="*/ 44 h 46"/>
                <a:gd name="T6" fmla="*/ 100 w 684"/>
                <a:gd name="T7" fmla="*/ 40 h 46"/>
                <a:gd name="T8" fmla="*/ 58 w 684"/>
                <a:gd name="T9" fmla="*/ 36 h 46"/>
                <a:gd name="T10" fmla="*/ 28 w 684"/>
                <a:gd name="T11" fmla="*/ 32 h 46"/>
                <a:gd name="T12" fmla="*/ 8 w 684"/>
                <a:gd name="T13" fmla="*/ 28 h 46"/>
                <a:gd name="T14" fmla="*/ 2 w 684"/>
                <a:gd name="T15" fmla="*/ 26 h 46"/>
                <a:gd name="T16" fmla="*/ 0 w 684"/>
                <a:gd name="T17" fmla="*/ 24 h 46"/>
                <a:gd name="T18" fmla="*/ 0 w 684"/>
                <a:gd name="T19" fmla="*/ 24 h 46"/>
                <a:gd name="T20" fmla="*/ 2 w 684"/>
                <a:gd name="T21" fmla="*/ 22 h 46"/>
                <a:gd name="T22" fmla="*/ 8 w 684"/>
                <a:gd name="T23" fmla="*/ 18 h 46"/>
                <a:gd name="T24" fmla="*/ 28 w 684"/>
                <a:gd name="T25" fmla="*/ 14 h 46"/>
                <a:gd name="T26" fmla="*/ 58 w 684"/>
                <a:gd name="T27" fmla="*/ 10 h 46"/>
                <a:gd name="T28" fmla="*/ 100 w 684"/>
                <a:gd name="T29" fmla="*/ 8 h 46"/>
                <a:gd name="T30" fmla="*/ 206 w 684"/>
                <a:gd name="T31" fmla="*/ 2 h 46"/>
                <a:gd name="T32" fmla="*/ 340 w 684"/>
                <a:gd name="T33" fmla="*/ 0 h 46"/>
                <a:gd name="T34" fmla="*/ 340 w 684"/>
                <a:gd name="T35" fmla="*/ 0 h 46"/>
                <a:gd name="T36" fmla="*/ 474 w 684"/>
                <a:gd name="T37" fmla="*/ 2 h 46"/>
                <a:gd name="T38" fmla="*/ 584 w 684"/>
                <a:gd name="T39" fmla="*/ 8 h 46"/>
                <a:gd name="T40" fmla="*/ 626 w 684"/>
                <a:gd name="T41" fmla="*/ 10 h 46"/>
                <a:gd name="T42" fmla="*/ 658 w 684"/>
                <a:gd name="T43" fmla="*/ 14 h 46"/>
                <a:gd name="T44" fmla="*/ 678 w 684"/>
                <a:gd name="T45" fmla="*/ 18 h 46"/>
                <a:gd name="T46" fmla="*/ 682 w 684"/>
                <a:gd name="T47" fmla="*/ 22 h 46"/>
                <a:gd name="T48" fmla="*/ 684 w 684"/>
                <a:gd name="T49" fmla="*/ 24 h 46"/>
                <a:gd name="T50" fmla="*/ 684 w 684"/>
                <a:gd name="T51" fmla="*/ 24 h 46"/>
                <a:gd name="T52" fmla="*/ 682 w 684"/>
                <a:gd name="T53" fmla="*/ 26 h 46"/>
                <a:gd name="T54" fmla="*/ 678 w 684"/>
                <a:gd name="T55" fmla="*/ 28 h 46"/>
                <a:gd name="T56" fmla="*/ 658 w 684"/>
                <a:gd name="T57" fmla="*/ 32 h 46"/>
                <a:gd name="T58" fmla="*/ 626 w 684"/>
                <a:gd name="T59" fmla="*/ 36 h 46"/>
                <a:gd name="T60" fmla="*/ 584 w 684"/>
                <a:gd name="T61" fmla="*/ 40 h 46"/>
                <a:gd name="T62" fmla="*/ 474 w 684"/>
                <a:gd name="T63" fmla="*/ 44 h 46"/>
                <a:gd name="T64" fmla="*/ 340 w 684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4" h="46">
                  <a:moveTo>
                    <a:pt x="340" y="46"/>
                  </a:moveTo>
                  <a:lnTo>
                    <a:pt x="340" y="46"/>
                  </a:lnTo>
                  <a:lnTo>
                    <a:pt x="206" y="44"/>
                  </a:lnTo>
                  <a:lnTo>
                    <a:pt x="100" y="40"/>
                  </a:lnTo>
                  <a:lnTo>
                    <a:pt x="58" y="36"/>
                  </a:lnTo>
                  <a:lnTo>
                    <a:pt x="28" y="32"/>
                  </a:lnTo>
                  <a:lnTo>
                    <a:pt x="8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28" y="14"/>
                  </a:lnTo>
                  <a:lnTo>
                    <a:pt x="58" y="10"/>
                  </a:lnTo>
                  <a:lnTo>
                    <a:pt x="100" y="8"/>
                  </a:lnTo>
                  <a:lnTo>
                    <a:pt x="206" y="2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474" y="2"/>
                  </a:lnTo>
                  <a:lnTo>
                    <a:pt x="584" y="8"/>
                  </a:lnTo>
                  <a:lnTo>
                    <a:pt x="626" y="10"/>
                  </a:lnTo>
                  <a:lnTo>
                    <a:pt x="658" y="14"/>
                  </a:lnTo>
                  <a:lnTo>
                    <a:pt x="678" y="18"/>
                  </a:lnTo>
                  <a:lnTo>
                    <a:pt x="682" y="22"/>
                  </a:lnTo>
                  <a:lnTo>
                    <a:pt x="684" y="24"/>
                  </a:lnTo>
                  <a:lnTo>
                    <a:pt x="684" y="24"/>
                  </a:lnTo>
                  <a:lnTo>
                    <a:pt x="682" y="26"/>
                  </a:lnTo>
                  <a:lnTo>
                    <a:pt x="678" y="28"/>
                  </a:lnTo>
                  <a:lnTo>
                    <a:pt x="658" y="32"/>
                  </a:lnTo>
                  <a:lnTo>
                    <a:pt x="626" y="36"/>
                  </a:lnTo>
                  <a:lnTo>
                    <a:pt x="584" y="40"/>
                  </a:lnTo>
                  <a:lnTo>
                    <a:pt x="474" y="44"/>
                  </a:lnTo>
                  <a:lnTo>
                    <a:pt x="34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58"/>
            <p:cNvSpPr>
              <a:spLocks/>
            </p:cNvSpPr>
            <p:nvPr/>
          </p:nvSpPr>
          <p:spPr bwMode="auto">
            <a:xfrm>
              <a:off x="5562600" y="6670675"/>
              <a:ext cx="1101725" cy="73025"/>
            </a:xfrm>
            <a:custGeom>
              <a:avLst/>
              <a:gdLst>
                <a:gd name="T0" fmla="*/ 344 w 694"/>
                <a:gd name="T1" fmla="*/ 0 h 46"/>
                <a:gd name="T2" fmla="*/ 344 w 694"/>
                <a:gd name="T3" fmla="*/ 0 h 46"/>
                <a:gd name="T4" fmla="*/ 208 w 694"/>
                <a:gd name="T5" fmla="*/ 2 h 46"/>
                <a:gd name="T6" fmla="*/ 100 w 694"/>
                <a:gd name="T7" fmla="*/ 6 h 46"/>
                <a:gd name="T8" fmla="*/ 58 w 694"/>
                <a:gd name="T9" fmla="*/ 10 h 46"/>
                <a:gd name="T10" fmla="*/ 26 w 694"/>
                <a:gd name="T11" fmla="*/ 14 h 46"/>
                <a:gd name="T12" fmla="*/ 6 w 694"/>
                <a:gd name="T13" fmla="*/ 18 h 46"/>
                <a:gd name="T14" fmla="*/ 2 w 694"/>
                <a:gd name="T15" fmla="*/ 22 h 46"/>
                <a:gd name="T16" fmla="*/ 0 w 694"/>
                <a:gd name="T17" fmla="*/ 24 h 46"/>
                <a:gd name="T18" fmla="*/ 0 w 694"/>
                <a:gd name="T19" fmla="*/ 24 h 46"/>
                <a:gd name="T20" fmla="*/ 2 w 694"/>
                <a:gd name="T21" fmla="*/ 26 h 46"/>
                <a:gd name="T22" fmla="*/ 6 w 694"/>
                <a:gd name="T23" fmla="*/ 28 h 46"/>
                <a:gd name="T24" fmla="*/ 26 w 694"/>
                <a:gd name="T25" fmla="*/ 32 h 46"/>
                <a:gd name="T26" fmla="*/ 58 w 694"/>
                <a:gd name="T27" fmla="*/ 36 h 46"/>
                <a:gd name="T28" fmla="*/ 100 w 694"/>
                <a:gd name="T29" fmla="*/ 40 h 46"/>
                <a:gd name="T30" fmla="*/ 208 w 694"/>
                <a:gd name="T31" fmla="*/ 44 h 46"/>
                <a:gd name="T32" fmla="*/ 344 w 694"/>
                <a:gd name="T33" fmla="*/ 46 h 46"/>
                <a:gd name="T34" fmla="*/ 344 w 694"/>
                <a:gd name="T35" fmla="*/ 46 h 46"/>
                <a:gd name="T36" fmla="*/ 480 w 694"/>
                <a:gd name="T37" fmla="*/ 44 h 46"/>
                <a:gd name="T38" fmla="*/ 592 w 694"/>
                <a:gd name="T39" fmla="*/ 40 h 46"/>
                <a:gd name="T40" fmla="*/ 634 w 694"/>
                <a:gd name="T41" fmla="*/ 36 h 46"/>
                <a:gd name="T42" fmla="*/ 666 w 694"/>
                <a:gd name="T43" fmla="*/ 32 h 46"/>
                <a:gd name="T44" fmla="*/ 686 w 694"/>
                <a:gd name="T45" fmla="*/ 28 h 46"/>
                <a:gd name="T46" fmla="*/ 692 w 694"/>
                <a:gd name="T47" fmla="*/ 26 h 46"/>
                <a:gd name="T48" fmla="*/ 694 w 694"/>
                <a:gd name="T49" fmla="*/ 24 h 46"/>
                <a:gd name="T50" fmla="*/ 694 w 694"/>
                <a:gd name="T51" fmla="*/ 24 h 46"/>
                <a:gd name="T52" fmla="*/ 692 w 694"/>
                <a:gd name="T53" fmla="*/ 22 h 46"/>
                <a:gd name="T54" fmla="*/ 686 w 694"/>
                <a:gd name="T55" fmla="*/ 18 h 46"/>
                <a:gd name="T56" fmla="*/ 666 w 694"/>
                <a:gd name="T57" fmla="*/ 14 h 46"/>
                <a:gd name="T58" fmla="*/ 634 w 694"/>
                <a:gd name="T59" fmla="*/ 10 h 46"/>
                <a:gd name="T60" fmla="*/ 592 w 694"/>
                <a:gd name="T61" fmla="*/ 6 h 46"/>
                <a:gd name="T62" fmla="*/ 480 w 694"/>
                <a:gd name="T63" fmla="*/ 2 h 46"/>
                <a:gd name="T64" fmla="*/ 344 w 69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4" h="46">
                  <a:moveTo>
                    <a:pt x="344" y="0"/>
                  </a:moveTo>
                  <a:lnTo>
                    <a:pt x="344" y="0"/>
                  </a:lnTo>
                  <a:lnTo>
                    <a:pt x="208" y="2"/>
                  </a:lnTo>
                  <a:lnTo>
                    <a:pt x="100" y="6"/>
                  </a:lnTo>
                  <a:lnTo>
                    <a:pt x="58" y="10"/>
                  </a:lnTo>
                  <a:lnTo>
                    <a:pt x="26" y="14"/>
                  </a:lnTo>
                  <a:lnTo>
                    <a:pt x="6" y="18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26" y="32"/>
                  </a:lnTo>
                  <a:lnTo>
                    <a:pt x="58" y="36"/>
                  </a:lnTo>
                  <a:lnTo>
                    <a:pt x="100" y="40"/>
                  </a:lnTo>
                  <a:lnTo>
                    <a:pt x="208" y="44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480" y="44"/>
                  </a:lnTo>
                  <a:lnTo>
                    <a:pt x="592" y="40"/>
                  </a:lnTo>
                  <a:lnTo>
                    <a:pt x="634" y="36"/>
                  </a:lnTo>
                  <a:lnTo>
                    <a:pt x="666" y="32"/>
                  </a:lnTo>
                  <a:lnTo>
                    <a:pt x="686" y="28"/>
                  </a:lnTo>
                  <a:lnTo>
                    <a:pt x="692" y="26"/>
                  </a:lnTo>
                  <a:lnTo>
                    <a:pt x="694" y="24"/>
                  </a:lnTo>
                  <a:lnTo>
                    <a:pt x="694" y="24"/>
                  </a:lnTo>
                  <a:lnTo>
                    <a:pt x="692" y="22"/>
                  </a:lnTo>
                  <a:lnTo>
                    <a:pt x="686" y="18"/>
                  </a:lnTo>
                  <a:lnTo>
                    <a:pt x="666" y="14"/>
                  </a:lnTo>
                  <a:lnTo>
                    <a:pt x="634" y="10"/>
                  </a:lnTo>
                  <a:lnTo>
                    <a:pt x="592" y="6"/>
                  </a:lnTo>
                  <a:lnTo>
                    <a:pt x="480" y="2"/>
                  </a:lnTo>
                  <a:lnTo>
                    <a:pt x="3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9"/>
            <p:cNvSpPr>
              <a:spLocks noEditPoints="1"/>
            </p:cNvSpPr>
            <p:nvPr/>
          </p:nvSpPr>
          <p:spPr bwMode="auto">
            <a:xfrm>
              <a:off x="5568950" y="6670675"/>
              <a:ext cx="1085850" cy="73025"/>
            </a:xfrm>
            <a:custGeom>
              <a:avLst/>
              <a:gdLst>
                <a:gd name="T0" fmla="*/ 340 w 684"/>
                <a:gd name="T1" fmla="*/ 46 h 46"/>
                <a:gd name="T2" fmla="*/ 102 w 684"/>
                <a:gd name="T3" fmla="*/ 40 h 46"/>
                <a:gd name="T4" fmla="*/ 32 w 684"/>
                <a:gd name="T5" fmla="*/ 32 h 46"/>
                <a:gd name="T6" fmla="*/ 8 w 684"/>
                <a:gd name="T7" fmla="*/ 26 h 46"/>
                <a:gd name="T8" fmla="*/ 6 w 684"/>
                <a:gd name="T9" fmla="*/ 24 h 46"/>
                <a:gd name="T10" fmla="*/ 12 w 684"/>
                <a:gd name="T11" fmla="*/ 18 h 46"/>
                <a:gd name="T12" fmla="*/ 62 w 684"/>
                <a:gd name="T13" fmla="*/ 10 h 46"/>
                <a:gd name="T14" fmla="*/ 208 w 684"/>
                <a:gd name="T15" fmla="*/ 2 h 46"/>
                <a:gd name="T16" fmla="*/ 340 w 684"/>
                <a:gd name="T17" fmla="*/ 2 h 46"/>
                <a:gd name="T18" fmla="*/ 580 w 684"/>
                <a:gd name="T19" fmla="*/ 8 h 46"/>
                <a:gd name="T20" fmla="*/ 654 w 684"/>
                <a:gd name="T21" fmla="*/ 14 h 46"/>
                <a:gd name="T22" fmla="*/ 678 w 684"/>
                <a:gd name="T23" fmla="*/ 22 h 46"/>
                <a:gd name="T24" fmla="*/ 680 w 684"/>
                <a:gd name="T25" fmla="*/ 24 h 46"/>
                <a:gd name="T26" fmla="*/ 672 w 684"/>
                <a:gd name="T27" fmla="*/ 28 h 46"/>
                <a:gd name="T28" fmla="*/ 622 w 684"/>
                <a:gd name="T29" fmla="*/ 36 h 46"/>
                <a:gd name="T30" fmla="*/ 472 w 684"/>
                <a:gd name="T31" fmla="*/ 44 h 46"/>
                <a:gd name="T32" fmla="*/ 340 w 684"/>
                <a:gd name="T33" fmla="*/ 0 h 46"/>
                <a:gd name="T34" fmla="*/ 206 w 684"/>
                <a:gd name="T35" fmla="*/ 2 h 46"/>
                <a:gd name="T36" fmla="*/ 58 w 684"/>
                <a:gd name="T37" fmla="*/ 10 h 46"/>
                <a:gd name="T38" fmla="*/ 8 w 684"/>
                <a:gd name="T39" fmla="*/ 18 h 46"/>
                <a:gd name="T40" fmla="*/ 0 w 684"/>
                <a:gd name="T41" fmla="*/ 24 h 46"/>
                <a:gd name="T42" fmla="*/ 2 w 684"/>
                <a:gd name="T43" fmla="*/ 26 h 46"/>
                <a:gd name="T44" fmla="*/ 28 w 684"/>
                <a:gd name="T45" fmla="*/ 32 h 46"/>
                <a:gd name="T46" fmla="*/ 100 w 684"/>
                <a:gd name="T47" fmla="*/ 40 h 46"/>
                <a:gd name="T48" fmla="*/ 340 w 684"/>
                <a:gd name="T49" fmla="*/ 46 h 46"/>
                <a:gd name="T50" fmla="*/ 474 w 684"/>
                <a:gd name="T51" fmla="*/ 44 h 46"/>
                <a:gd name="T52" fmla="*/ 626 w 684"/>
                <a:gd name="T53" fmla="*/ 36 h 46"/>
                <a:gd name="T54" fmla="*/ 678 w 684"/>
                <a:gd name="T55" fmla="*/ 28 h 46"/>
                <a:gd name="T56" fmla="*/ 684 w 684"/>
                <a:gd name="T57" fmla="*/ 24 h 46"/>
                <a:gd name="T58" fmla="*/ 682 w 684"/>
                <a:gd name="T59" fmla="*/ 22 h 46"/>
                <a:gd name="T60" fmla="*/ 658 w 684"/>
                <a:gd name="T61" fmla="*/ 14 h 46"/>
                <a:gd name="T62" fmla="*/ 584 w 684"/>
                <a:gd name="T63" fmla="*/ 8 h 46"/>
                <a:gd name="T64" fmla="*/ 340 w 68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4" h="46">
                  <a:moveTo>
                    <a:pt x="340" y="46"/>
                  </a:moveTo>
                  <a:lnTo>
                    <a:pt x="340" y="46"/>
                  </a:lnTo>
                  <a:lnTo>
                    <a:pt x="208" y="44"/>
                  </a:lnTo>
                  <a:lnTo>
                    <a:pt x="102" y="40"/>
                  </a:lnTo>
                  <a:lnTo>
                    <a:pt x="62" y="36"/>
                  </a:lnTo>
                  <a:lnTo>
                    <a:pt x="32" y="32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32" y="14"/>
                  </a:lnTo>
                  <a:lnTo>
                    <a:pt x="62" y="10"/>
                  </a:lnTo>
                  <a:lnTo>
                    <a:pt x="102" y="8"/>
                  </a:lnTo>
                  <a:lnTo>
                    <a:pt x="208" y="2"/>
                  </a:lnTo>
                  <a:lnTo>
                    <a:pt x="340" y="2"/>
                  </a:lnTo>
                  <a:lnTo>
                    <a:pt x="340" y="2"/>
                  </a:lnTo>
                  <a:lnTo>
                    <a:pt x="472" y="2"/>
                  </a:lnTo>
                  <a:lnTo>
                    <a:pt x="580" y="8"/>
                  </a:lnTo>
                  <a:lnTo>
                    <a:pt x="622" y="10"/>
                  </a:lnTo>
                  <a:lnTo>
                    <a:pt x="654" y="14"/>
                  </a:lnTo>
                  <a:lnTo>
                    <a:pt x="672" y="18"/>
                  </a:lnTo>
                  <a:lnTo>
                    <a:pt x="678" y="22"/>
                  </a:lnTo>
                  <a:lnTo>
                    <a:pt x="680" y="24"/>
                  </a:lnTo>
                  <a:lnTo>
                    <a:pt x="680" y="24"/>
                  </a:lnTo>
                  <a:lnTo>
                    <a:pt x="678" y="26"/>
                  </a:lnTo>
                  <a:lnTo>
                    <a:pt x="672" y="28"/>
                  </a:lnTo>
                  <a:lnTo>
                    <a:pt x="654" y="32"/>
                  </a:lnTo>
                  <a:lnTo>
                    <a:pt x="622" y="36"/>
                  </a:lnTo>
                  <a:lnTo>
                    <a:pt x="580" y="40"/>
                  </a:lnTo>
                  <a:lnTo>
                    <a:pt x="472" y="44"/>
                  </a:lnTo>
                  <a:lnTo>
                    <a:pt x="340" y="46"/>
                  </a:lnTo>
                  <a:close/>
                  <a:moveTo>
                    <a:pt x="340" y="0"/>
                  </a:moveTo>
                  <a:lnTo>
                    <a:pt x="340" y="0"/>
                  </a:lnTo>
                  <a:lnTo>
                    <a:pt x="206" y="2"/>
                  </a:lnTo>
                  <a:lnTo>
                    <a:pt x="100" y="8"/>
                  </a:lnTo>
                  <a:lnTo>
                    <a:pt x="58" y="10"/>
                  </a:lnTo>
                  <a:lnTo>
                    <a:pt x="28" y="1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8" y="28"/>
                  </a:lnTo>
                  <a:lnTo>
                    <a:pt x="28" y="32"/>
                  </a:lnTo>
                  <a:lnTo>
                    <a:pt x="58" y="36"/>
                  </a:lnTo>
                  <a:lnTo>
                    <a:pt x="100" y="40"/>
                  </a:lnTo>
                  <a:lnTo>
                    <a:pt x="206" y="44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474" y="44"/>
                  </a:lnTo>
                  <a:lnTo>
                    <a:pt x="584" y="40"/>
                  </a:lnTo>
                  <a:lnTo>
                    <a:pt x="626" y="36"/>
                  </a:lnTo>
                  <a:lnTo>
                    <a:pt x="658" y="32"/>
                  </a:lnTo>
                  <a:lnTo>
                    <a:pt x="678" y="28"/>
                  </a:lnTo>
                  <a:lnTo>
                    <a:pt x="682" y="26"/>
                  </a:lnTo>
                  <a:lnTo>
                    <a:pt x="684" y="24"/>
                  </a:lnTo>
                  <a:lnTo>
                    <a:pt x="684" y="24"/>
                  </a:lnTo>
                  <a:lnTo>
                    <a:pt x="682" y="22"/>
                  </a:lnTo>
                  <a:lnTo>
                    <a:pt x="678" y="18"/>
                  </a:lnTo>
                  <a:lnTo>
                    <a:pt x="658" y="14"/>
                  </a:lnTo>
                  <a:lnTo>
                    <a:pt x="626" y="10"/>
                  </a:lnTo>
                  <a:lnTo>
                    <a:pt x="584" y="8"/>
                  </a:lnTo>
                  <a:lnTo>
                    <a:pt x="474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837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0"/>
            <p:cNvSpPr>
              <a:spLocks/>
            </p:cNvSpPr>
            <p:nvPr/>
          </p:nvSpPr>
          <p:spPr bwMode="auto">
            <a:xfrm>
              <a:off x="5578475" y="6673850"/>
              <a:ext cx="1069975" cy="69850"/>
            </a:xfrm>
            <a:custGeom>
              <a:avLst/>
              <a:gdLst>
                <a:gd name="T0" fmla="*/ 334 w 674"/>
                <a:gd name="T1" fmla="*/ 44 h 44"/>
                <a:gd name="T2" fmla="*/ 334 w 674"/>
                <a:gd name="T3" fmla="*/ 44 h 44"/>
                <a:gd name="T4" fmla="*/ 202 w 674"/>
                <a:gd name="T5" fmla="*/ 42 h 44"/>
                <a:gd name="T6" fmla="*/ 96 w 674"/>
                <a:gd name="T7" fmla="*/ 38 h 44"/>
                <a:gd name="T8" fmla="*/ 56 w 674"/>
                <a:gd name="T9" fmla="*/ 34 h 44"/>
                <a:gd name="T10" fmla="*/ 26 w 674"/>
                <a:gd name="T11" fmla="*/ 30 h 44"/>
                <a:gd name="T12" fmla="*/ 6 w 674"/>
                <a:gd name="T13" fmla="*/ 26 h 44"/>
                <a:gd name="T14" fmla="*/ 2 w 674"/>
                <a:gd name="T15" fmla="*/ 24 h 44"/>
                <a:gd name="T16" fmla="*/ 0 w 674"/>
                <a:gd name="T17" fmla="*/ 22 h 44"/>
                <a:gd name="T18" fmla="*/ 0 w 674"/>
                <a:gd name="T19" fmla="*/ 22 h 44"/>
                <a:gd name="T20" fmla="*/ 2 w 674"/>
                <a:gd name="T21" fmla="*/ 20 h 44"/>
                <a:gd name="T22" fmla="*/ 6 w 674"/>
                <a:gd name="T23" fmla="*/ 16 h 44"/>
                <a:gd name="T24" fmla="*/ 26 w 674"/>
                <a:gd name="T25" fmla="*/ 12 h 44"/>
                <a:gd name="T26" fmla="*/ 56 w 674"/>
                <a:gd name="T27" fmla="*/ 8 h 44"/>
                <a:gd name="T28" fmla="*/ 96 w 674"/>
                <a:gd name="T29" fmla="*/ 6 h 44"/>
                <a:gd name="T30" fmla="*/ 202 w 674"/>
                <a:gd name="T31" fmla="*/ 0 h 44"/>
                <a:gd name="T32" fmla="*/ 334 w 674"/>
                <a:gd name="T33" fmla="*/ 0 h 44"/>
                <a:gd name="T34" fmla="*/ 334 w 674"/>
                <a:gd name="T35" fmla="*/ 0 h 44"/>
                <a:gd name="T36" fmla="*/ 466 w 674"/>
                <a:gd name="T37" fmla="*/ 0 h 44"/>
                <a:gd name="T38" fmla="*/ 574 w 674"/>
                <a:gd name="T39" fmla="*/ 6 h 44"/>
                <a:gd name="T40" fmla="*/ 616 w 674"/>
                <a:gd name="T41" fmla="*/ 8 h 44"/>
                <a:gd name="T42" fmla="*/ 648 w 674"/>
                <a:gd name="T43" fmla="*/ 12 h 44"/>
                <a:gd name="T44" fmla="*/ 666 w 674"/>
                <a:gd name="T45" fmla="*/ 16 h 44"/>
                <a:gd name="T46" fmla="*/ 672 w 674"/>
                <a:gd name="T47" fmla="*/ 20 h 44"/>
                <a:gd name="T48" fmla="*/ 674 w 674"/>
                <a:gd name="T49" fmla="*/ 22 h 44"/>
                <a:gd name="T50" fmla="*/ 674 w 674"/>
                <a:gd name="T51" fmla="*/ 22 h 44"/>
                <a:gd name="T52" fmla="*/ 672 w 674"/>
                <a:gd name="T53" fmla="*/ 24 h 44"/>
                <a:gd name="T54" fmla="*/ 666 w 674"/>
                <a:gd name="T55" fmla="*/ 26 h 44"/>
                <a:gd name="T56" fmla="*/ 648 w 674"/>
                <a:gd name="T57" fmla="*/ 30 h 44"/>
                <a:gd name="T58" fmla="*/ 616 w 674"/>
                <a:gd name="T59" fmla="*/ 34 h 44"/>
                <a:gd name="T60" fmla="*/ 574 w 674"/>
                <a:gd name="T61" fmla="*/ 38 h 44"/>
                <a:gd name="T62" fmla="*/ 466 w 674"/>
                <a:gd name="T63" fmla="*/ 42 h 44"/>
                <a:gd name="T64" fmla="*/ 334 w 674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44">
                  <a:moveTo>
                    <a:pt x="334" y="44"/>
                  </a:moveTo>
                  <a:lnTo>
                    <a:pt x="334" y="44"/>
                  </a:lnTo>
                  <a:lnTo>
                    <a:pt x="202" y="42"/>
                  </a:lnTo>
                  <a:lnTo>
                    <a:pt x="96" y="38"/>
                  </a:lnTo>
                  <a:lnTo>
                    <a:pt x="56" y="34"/>
                  </a:lnTo>
                  <a:lnTo>
                    <a:pt x="26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26" y="12"/>
                  </a:lnTo>
                  <a:lnTo>
                    <a:pt x="56" y="8"/>
                  </a:lnTo>
                  <a:lnTo>
                    <a:pt x="96" y="6"/>
                  </a:lnTo>
                  <a:lnTo>
                    <a:pt x="202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466" y="0"/>
                  </a:lnTo>
                  <a:lnTo>
                    <a:pt x="574" y="6"/>
                  </a:lnTo>
                  <a:lnTo>
                    <a:pt x="616" y="8"/>
                  </a:lnTo>
                  <a:lnTo>
                    <a:pt x="648" y="12"/>
                  </a:lnTo>
                  <a:lnTo>
                    <a:pt x="666" y="16"/>
                  </a:lnTo>
                  <a:lnTo>
                    <a:pt x="672" y="20"/>
                  </a:lnTo>
                  <a:lnTo>
                    <a:pt x="674" y="22"/>
                  </a:lnTo>
                  <a:lnTo>
                    <a:pt x="674" y="22"/>
                  </a:lnTo>
                  <a:lnTo>
                    <a:pt x="672" y="24"/>
                  </a:lnTo>
                  <a:lnTo>
                    <a:pt x="666" y="26"/>
                  </a:lnTo>
                  <a:lnTo>
                    <a:pt x="648" y="30"/>
                  </a:lnTo>
                  <a:lnTo>
                    <a:pt x="616" y="34"/>
                  </a:lnTo>
                  <a:lnTo>
                    <a:pt x="574" y="38"/>
                  </a:lnTo>
                  <a:lnTo>
                    <a:pt x="466" y="42"/>
                  </a:lnTo>
                  <a:lnTo>
                    <a:pt x="334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1"/>
            <p:cNvSpPr>
              <a:spLocks/>
            </p:cNvSpPr>
            <p:nvPr/>
          </p:nvSpPr>
          <p:spPr bwMode="auto">
            <a:xfrm>
              <a:off x="5568950" y="6670675"/>
              <a:ext cx="1085850" cy="73025"/>
            </a:xfrm>
            <a:custGeom>
              <a:avLst/>
              <a:gdLst>
                <a:gd name="T0" fmla="*/ 340 w 684"/>
                <a:gd name="T1" fmla="*/ 0 h 46"/>
                <a:gd name="T2" fmla="*/ 340 w 684"/>
                <a:gd name="T3" fmla="*/ 0 h 46"/>
                <a:gd name="T4" fmla="*/ 206 w 684"/>
                <a:gd name="T5" fmla="*/ 2 h 46"/>
                <a:gd name="T6" fmla="*/ 100 w 684"/>
                <a:gd name="T7" fmla="*/ 8 h 46"/>
                <a:gd name="T8" fmla="*/ 58 w 684"/>
                <a:gd name="T9" fmla="*/ 10 h 46"/>
                <a:gd name="T10" fmla="*/ 28 w 684"/>
                <a:gd name="T11" fmla="*/ 14 h 46"/>
                <a:gd name="T12" fmla="*/ 8 w 684"/>
                <a:gd name="T13" fmla="*/ 18 h 46"/>
                <a:gd name="T14" fmla="*/ 2 w 684"/>
                <a:gd name="T15" fmla="*/ 22 h 46"/>
                <a:gd name="T16" fmla="*/ 0 w 684"/>
                <a:gd name="T17" fmla="*/ 24 h 46"/>
                <a:gd name="T18" fmla="*/ 0 w 684"/>
                <a:gd name="T19" fmla="*/ 24 h 46"/>
                <a:gd name="T20" fmla="*/ 2 w 684"/>
                <a:gd name="T21" fmla="*/ 26 h 46"/>
                <a:gd name="T22" fmla="*/ 8 w 684"/>
                <a:gd name="T23" fmla="*/ 28 h 46"/>
                <a:gd name="T24" fmla="*/ 28 w 684"/>
                <a:gd name="T25" fmla="*/ 32 h 46"/>
                <a:gd name="T26" fmla="*/ 58 w 684"/>
                <a:gd name="T27" fmla="*/ 36 h 46"/>
                <a:gd name="T28" fmla="*/ 100 w 684"/>
                <a:gd name="T29" fmla="*/ 40 h 46"/>
                <a:gd name="T30" fmla="*/ 206 w 684"/>
                <a:gd name="T31" fmla="*/ 44 h 46"/>
                <a:gd name="T32" fmla="*/ 340 w 684"/>
                <a:gd name="T33" fmla="*/ 46 h 46"/>
                <a:gd name="T34" fmla="*/ 340 w 684"/>
                <a:gd name="T35" fmla="*/ 46 h 46"/>
                <a:gd name="T36" fmla="*/ 474 w 684"/>
                <a:gd name="T37" fmla="*/ 44 h 46"/>
                <a:gd name="T38" fmla="*/ 584 w 684"/>
                <a:gd name="T39" fmla="*/ 40 h 46"/>
                <a:gd name="T40" fmla="*/ 626 w 684"/>
                <a:gd name="T41" fmla="*/ 36 h 46"/>
                <a:gd name="T42" fmla="*/ 658 w 684"/>
                <a:gd name="T43" fmla="*/ 32 h 46"/>
                <a:gd name="T44" fmla="*/ 678 w 684"/>
                <a:gd name="T45" fmla="*/ 28 h 46"/>
                <a:gd name="T46" fmla="*/ 682 w 684"/>
                <a:gd name="T47" fmla="*/ 26 h 46"/>
                <a:gd name="T48" fmla="*/ 684 w 684"/>
                <a:gd name="T49" fmla="*/ 24 h 46"/>
                <a:gd name="T50" fmla="*/ 684 w 684"/>
                <a:gd name="T51" fmla="*/ 24 h 46"/>
                <a:gd name="T52" fmla="*/ 682 w 684"/>
                <a:gd name="T53" fmla="*/ 22 h 46"/>
                <a:gd name="T54" fmla="*/ 678 w 684"/>
                <a:gd name="T55" fmla="*/ 18 h 46"/>
                <a:gd name="T56" fmla="*/ 658 w 684"/>
                <a:gd name="T57" fmla="*/ 14 h 46"/>
                <a:gd name="T58" fmla="*/ 626 w 684"/>
                <a:gd name="T59" fmla="*/ 10 h 46"/>
                <a:gd name="T60" fmla="*/ 584 w 684"/>
                <a:gd name="T61" fmla="*/ 8 h 46"/>
                <a:gd name="T62" fmla="*/ 474 w 684"/>
                <a:gd name="T63" fmla="*/ 2 h 46"/>
                <a:gd name="T64" fmla="*/ 340 w 68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4" h="46">
                  <a:moveTo>
                    <a:pt x="340" y="0"/>
                  </a:moveTo>
                  <a:lnTo>
                    <a:pt x="340" y="0"/>
                  </a:lnTo>
                  <a:lnTo>
                    <a:pt x="206" y="2"/>
                  </a:lnTo>
                  <a:lnTo>
                    <a:pt x="100" y="8"/>
                  </a:lnTo>
                  <a:lnTo>
                    <a:pt x="58" y="10"/>
                  </a:lnTo>
                  <a:lnTo>
                    <a:pt x="28" y="1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8" y="28"/>
                  </a:lnTo>
                  <a:lnTo>
                    <a:pt x="28" y="32"/>
                  </a:lnTo>
                  <a:lnTo>
                    <a:pt x="58" y="36"/>
                  </a:lnTo>
                  <a:lnTo>
                    <a:pt x="100" y="40"/>
                  </a:lnTo>
                  <a:lnTo>
                    <a:pt x="206" y="44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474" y="44"/>
                  </a:lnTo>
                  <a:lnTo>
                    <a:pt x="584" y="40"/>
                  </a:lnTo>
                  <a:lnTo>
                    <a:pt x="626" y="36"/>
                  </a:lnTo>
                  <a:lnTo>
                    <a:pt x="658" y="32"/>
                  </a:lnTo>
                  <a:lnTo>
                    <a:pt x="678" y="28"/>
                  </a:lnTo>
                  <a:lnTo>
                    <a:pt x="682" y="26"/>
                  </a:lnTo>
                  <a:lnTo>
                    <a:pt x="684" y="24"/>
                  </a:lnTo>
                  <a:lnTo>
                    <a:pt x="684" y="24"/>
                  </a:lnTo>
                  <a:lnTo>
                    <a:pt x="682" y="22"/>
                  </a:lnTo>
                  <a:lnTo>
                    <a:pt x="678" y="18"/>
                  </a:lnTo>
                  <a:lnTo>
                    <a:pt x="658" y="14"/>
                  </a:lnTo>
                  <a:lnTo>
                    <a:pt x="626" y="10"/>
                  </a:lnTo>
                  <a:lnTo>
                    <a:pt x="584" y="8"/>
                  </a:lnTo>
                  <a:lnTo>
                    <a:pt x="474" y="2"/>
                  </a:lnTo>
                  <a:lnTo>
                    <a:pt x="3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2"/>
            <p:cNvSpPr>
              <a:spLocks noEditPoints="1"/>
            </p:cNvSpPr>
            <p:nvPr/>
          </p:nvSpPr>
          <p:spPr bwMode="auto">
            <a:xfrm>
              <a:off x="5578475" y="6673850"/>
              <a:ext cx="1069975" cy="69850"/>
            </a:xfrm>
            <a:custGeom>
              <a:avLst/>
              <a:gdLst>
                <a:gd name="T0" fmla="*/ 334 w 674"/>
                <a:gd name="T1" fmla="*/ 44 h 44"/>
                <a:gd name="T2" fmla="*/ 100 w 674"/>
                <a:gd name="T3" fmla="*/ 36 h 44"/>
                <a:gd name="T4" fmla="*/ 30 w 674"/>
                <a:gd name="T5" fmla="*/ 30 h 44"/>
                <a:gd name="T6" fmla="*/ 6 w 674"/>
                <a:gd name="T7" fmla="*/ 24 h 44"/>
                <a:gd name="T8" fmla="*/ 4 w 674"/>
                <a:gd name="T9" fmla="*/ 22 h 44"/>
                <a:gd name="T10" fmla="*/ 12 w 674"/>
                <a:gd name="T11" fmla="*/ 16 h 44"/>
                <a:gd name="T12" fmla="*/ 60 w 674"/>
                <a:gd name="T13" fmla="*/ 8 h 44"/>
                <a:gd name="T14" fmla="*/ 204 w 674"/>
                <a:gd name="T15" fmla="*/ 2 h 44"/>
                <a:gd name="T16" fmla="*/ 334 w 674"/>
                <a:gd name="T17" fmla="*/ 0 h 44"/>
                <a:gd name="T18" fmla="*/ 572 w 674"/>
                <a:gd name="T19" fmla="*/ 6 h 44"/>
                <a:gd name="T20" fmla="*/ 642 w 674"/>
                <a:gd name="T21" fmla="*/ 12 h 44"/>
                <a:gd name="T22" fmla="*/ 666 w 674"/>
                <a:gd name="T23" fmla="*/ 20 h 44"/>
                <a:gd name="T24" fmla="*/ 668 w 674"/>
                <a:gd name="T25" fmla="*/ 22 h 44"/>
                <a:gd name="T26" fmla="*/ 662 w 674"/>
                <a:gd name="T27" fmla="*/ 26 h 44"/>
                <a:gd name="T28" fmla="*/ 612 w 674"/>
                <a:gd name="T29" fmla="*/ 34 h 44"/>
                <a:gd name="T30" fmla="*/ 464 w 674"/>
                <a:gd name="T31" fmla="*/ 42 h 44"/>
                <a:gd name="T32" fmla="*/ 334 w 674"/>
                <a:gd name="T33" fmla="*/ 0 h 44"/>
                <a:gd name="T34" fmla="*/ 202 w 674"/>
                <a:gd name="T35" fmla="*/ 0 h 44"/>
                <a:gd name="T36" fmla="*/ 56 w 674"/>
                <a:gd name="T37" fmla="*/ 8 h 44"/>
                <a:gd name="T38" fmla="*/ 6 w 674"/>
                <a:gd name="T39" fmla="*/ 16 h 44"/>
                <a:gd name="T40" fmla="*/ 0 w 674"/>
                <a:gd name="T41" fmla="*/ 22 h 44"/>
                <a:gd name="T42" fmla="*/ 2 w 674"/>
                <a:gd name="T43" fmla="*/ 24 h 44"/>
                <a:gd name="T44" fmla="*/ 26 w 674"/>
                <a:gd name="T45" fmla="*/ 30 h 44"/>
                <a:gd name="T46" fmla="*/ 96 w 674"/>
                <a:gd name="T47" fmla="*/ 38 h 44"/>
                <a:gd name="T48" fmla="*/ 334 w 674"/>
                <a:gd name="T49" fmla="*/ 44 h 44"/>
                <a:gd name="T50" fmla="*/ 466 w 674"/>
                <a:gd name="T51" fmla="*/ 42 h 44"/>
                <a:gd name="T52" fmla="*/ 616 w 674"/>
                <a:gd name="T53" fmla="*/ 34 h 44"/>
                <a:gd name="T54" fmla="*/ 666 w 674"/>
                <a:gd name="T55" fmla="*/ 26 h 44"/>
                <a:gd name="T56" fmla="*/ 674 w 674"/>
                <a:gd name="T57" fmla="*/ 22 h 44"/>
                <a:gd name="T58" fmla="*/ 672 w 674"/>
                <a:gd name="T59" fmla="*/ 20 h 44"/>
                <a:gd name="T60" fmla="*/ 648 w 674"/>
                <a:gd name="T61" fmla="*/ 12 h 44"/>
                <a:gd name="T62" fmla="*/ 574 w 674"/>
                <a:gd name="T63" fmla="*/ 6 h 44"/>
                <a:gd name="T64" fmla="*/ 334 w 67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44">
                  <a:moveTo>
                    <a:pt x="334" y="44"/>
                  </a:moveTo>
                  <a:lnTo>
                    <a:pt x="334" y="44"/>
                  </a:lnTo>
                  <a:lnTo>
                    <a:pt x="204" y="42"/>
                  </a:lnTo>
                  <a:lnTo>
                    <a:pt x="100" y="36"/>
                  </a:lnTo>
                  <a:lnTo>
                    <a:pt x="60" y="34"/>
                  </a:lnTo>
                  <a:lnTo>
                    <a:pt x="30" y="30"/>
                  </a:lnTo>
                  <a:lnTo>
                    <a:pt x="12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30" y="12"/>
                  </a:lnTo>
                  <a:lnTo>
                    <a:pt x="60" y="8"/>
                  </a:lnTo>
                  <a:lnTo>
                    <a:pt x="100" y="6"/>
                  </a:lnTo>
                  <a:lnTo>
                    <a:pt x="204" y="2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464" y="2"/>
                  </a:lnTo>
                  <a:lnTo>
                    <a:pt x="572" y="6"/>
                  </a:lnTo>
                  <a:lnTo>
                    <a:pt x="612" y="8"/>
                  </a:lnTo>
                  <a:lnTo>
                    <a:pt x="642" y="12"/>
                  </a:lnTo>
                  <a:lnTo>
                    <a:pt x="662" y="16"/>
                  </a:lnTo>
                  <a:lnTo>
                    <a:pt x="666" y="20"/>
                  </a:lnTo>
                  <a:lnTo>
                    <a:pt x="668" y="22"/>
                  </a:lnTo>
                  <a:lnTo>
                    <a:pt x="668" y="22"/>
                  </a:lnTo>
                  <a:lnTo>
                    <a:pt x="666" y="24"/>
                  </a:lnTo>
                  <a:lnTo>
                    <a:pt x="662" y="26"/>
                  </a:lnTo>
                  <a:lnTo>
                    <a:pt x="642" y="30"/>
                  </a:lnTo>
                  <a:lnTo>
                    <a:pt x="612" y="34"/>
                  </a:lnTo>
                  <a:lnTo>
                    <a:pt x="572" y="36"/>
                  </a:lnTo>
                  <a:lnTo>
                    <a:pt x="464" y="42"/>
                  </a:lnTo>
                  <a:lnTo>
                    <a:pt x="334" y="44"/>
                  </a:lnTo>
                  <a:close/>
                  <a:moveTo>
                    <a:pt x="334" y="0"/>
                  </a:moveTo>
                  <a:lnTo>
                    <a:pt x="334" y="0"/>
                  </a:lnTo>
                  <a:lnTo>
                    <a:pt x="202" y="0"/>
                  </a:lnTo>
                  <a:lnTo>
                    <a:pt x="96" y="6"/>
                  </a:lnTo>
                  <a:lnTo>
                    <a:pt x="56" y="8"/>
                  </a:lnTo>
                  <a:lnTo>
                    <a:pt x="26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6" y="30"/>
                  </a:lnTo>
                  <a:lnTo>
                    <a:pt x="56" y="34"/>
                  </a:lnTo>
                  <a:lnTo>
                    <a:pt x="96" y="38"/>
                  </a:lnTo>
                  <a:lnTo>
                    <a:pt x="202" y="42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466" y="42"/>
                  </a:lnTo>
                  <a:lnTo>
                    <a:pt x="574" y="38"/>
                  </a:lnTo>
                  <a:lnTo>
                    <a:pt x="616" y="34"/>
                  </a:lnTo>
                  <a:lnTo>
                    <a:pt x="648" y="30"/>
                  </a:lnTo>
                  <a:lnTo>
                    <a:pt x="666" y="26"/>
                  </a:lnTo>
                  <a:lnTo>
                    <a:pt x="672" y="24"/>
                  </a:lnTo>
                  <a:lnTo>
                    <a:pt x="674" y="22"/>
                  </a:lnTo>
                  <a:lnTo>
                    <a:pt x="674" y="22"/>
                  </a:lnTo>
                  <a:lnTo>
                    <a:pt x="672" y="20"/>
                  </a:lnTo>
                  <a:lnTo>
                    <a:pt x="666" y="16"/>
                  </a:lnTo>
                  <a:lnTo>
                    <a:pt x="648" y="12"/>
                  </a:lnTo>
                  <a:lnTo>
                    <a:pt x="616" y="8"/>
                  </a:lnTo>
                  <a:lnTo>
                    <a:pt x="574" y="6"/>
                  </a:lnTo>
                  <a:lnTo>
                    <a:pt x="466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827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3"/>
            <p:cNvSpPr>
              <a:spLocks/>
            </p:cNvSpPr>
            <p:nvPr/>
          </p:nvSpPr>
          <p:spPr bwMode="auto">
            <a:xfrm>
              <a:off x="5584825" y="6673850"/>
              <a:ext cx="1054100" cy="69850"/>
            </a:xfrm>
            <a:custGeom>
              <a:avLst/>
              <a:gdLst>
                <a:gd name="T0" fmla="*/ 330 w 664"/>
                <a:gd name="T1" fmla="*/ 44 h 44"/>
                <a:gd name="T2" fmla="*/ 330 w 664"/>
                <a:gd name="T3" fmla="*/ 44 h 44"/>
                <a:gd name="T4" fmla="*/ 200 w 664"/>
                <a:gd name="T5" fmla="*/ 42 h 44"/>
                <a:gd name="T6" fmla="*/ 96 w 664"/>
                <a:gd name="T7" fmla="*/ 36 h 44"/>
                <a:gd name="T8" fmla="*/ 56 w 664"/>
                <a:gd name="T9" fmla="*/ 34 h 44"/>
                <a:gd name="T10" fmla="*/ 26 w 664"/>
                <a:gd name="T11" fmla="*/ 30 h 44"/>
                <a:gd name="T12" fmla="*/ 8 w 664"/>
                <a:gd name="T13" fmla="*/ 26 h 44"/>
                <a:gd name="T14" fmla="*/ 2 w 664"/>
                <a:gd name="T15" fmla="*/ 24 h 44"/>
                <a:gd name="T16" fmla="*/ 0 w 664"/>
                <a:gd name="T17" fmla="*/ 22 h 44"/>
                <a:gd name="T18" fmla="*/ 0 w 664"/>
                <a:gd name="T19" fmla="*/ 22 h 44"/>
                <a:gd name="T20" fmla="*/ 2 w 664"/>
                <a:gd name="T21" fmla="*/ 20 h 44"/>
                <a:gd name="T22" fmla="*/ 8 w 664"/>
                <a:gd name="T23" fmla="*/ 16 h 44"/>
                <a:gd name="T24" fmla="*/ 26 w 664"/>
                <a:gd name="T25" fmla="*/ 12 h 44"/>
                <a:gd name="T26" fmla="*/ 56 w 664"/>
                <a:gd name="T27" fmla="*/ 8 h 44"/>
                <a:gd name="T28" fmla="*/ 96 w 664"/>
                <a:gd name="T29" fmla="*/ 6 h 44"/>
                <a:gd name="T30" fmla="*/ 200 w 664"/>
                <a:gd name="T31" fmla="*/ 2 h 44"/>
                <a:gd name="T32" fmla="*/ 330 w 664"/>
                <a:gd name="T33" fmla="*/ 0 h 44"/>
                <a:gd name="T34" fmla="*/ 330 w 664"/>
                <a:gd name="T35" fmla="*/ 0 h 44"/>
                <a:gd name="T36" fmla="*/ 460 w 664"/>
                <a:gd name="T37" fmla="*/ 2 h 44"/>
                <a:gd name="T38" fmla="*/ 568 w 664"/>
                <a:gd name="T39" fmla="*/ 6 h 44"/>
                <a:gd name="T40" fmla="*/ 608 w 664"/>
                <a:gd name="T41" fmla="*/ 8 h 44"/>
                <a:gd name="T42" fmla="*/ 638 w 664"/>
                <a:gd name="T43" fmla="*/ 12 h 44"/>
                <a:gd name="T44" fmla="*/ 658 w 664"/>
                <a:gd name="T45" fmla="*/ 16 h 44"/>
                <a:gd name="T46" fmla="*/ 662 w 664"/>
                <a:gd name="T47" fmla="*/ 20 h 44"/>
                <a:gd name="T48" fmla="*/ 664 w 664"/>
                <a:gd name="T49" fmla="*/ 22 h 44"/>
                <a:gd name="T50" fmla="*/ 664 w 664"/>
                <a:gd name="T51" fmla="*/ 22 h 44"/>
                <a:gd name="T52" fmla="*/ 662 w 664"/>
                <a:gd name="T53" fmla="*/ 24 h 44"/>
                <a:gd name="T54" fmla="*/ 658 w 664"/>
                <a:gd name="T55" fmla="*/ 26 h 44"/>
                <a:gd name="T56" fmla="*/ 638 w 664"/>
                <a:gd name="T57" fmla="*/ 30 h 44"/>
                <a:gd name="T58" fmla="*/ 608 w 664"/>
                <a:gd name="T59" fmla="*/ 34 h 44"/>
                <a:gd name="T60" fmla="*/ 568 w 664"/>
                <a:gd name="T61" fmla="*/ 36 h 44"/>
                <a:gd name="T62" fmla="*/ 460 w 664"/>
                <a:gd name="T63" fmla="*/ 42 h 44"/>
                <a:gd name="T64" fmla="*/ 330 w 664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44">
                  <a:moveTo>
                    <a:pt x="330" y="44"/>
                  </a:moveTo>
                  <a:lnTo>
                    <a:pt x="330" y="44"/>
                  </a:lnTo>
                  <a:lnTo>
                    <a:pt x="200" y="42"/>
                  </a:lnTo>
                  <a:lnTo>
                    <a:pt x="96" y="36"/>
                  </a:lnTo>
                  <a:lnTo>
                    <a:pt x="56" y="34"/>
                  </a:lnTo>
                  <a:lnTo>
                    <a:pt x="26" y="30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8" y="16"/>
                  </a:lnTo>
                  <a:lnTo>
                    <a:pt x="26" y="12"/>
                  </a:lnTo>
                  <a:lnTo>
                    <a:pt x="56" y="8"/>
                  </a:lnTo>
                  <a:lnTo>
                    <a:pt x="96" y="6"/>
                  </a:lnTo>
                  <a:lnTo>
                    <a:pt x="200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460" y="2"/>
                  </a:lnTo>
                  <a:lnTo>
                    <a:pt x="568" y="6"/>
                  </a:lnTo>
                  <a:lnTo>
                    <a:pt x="608" y="8"/>
                  </a:lnTo>
                  <a:lnTo>
                    <a:pt x="638" y="12"/>
                  </a:lnTo>
                  <a:lnTo>
                    <a:pt x="658" y="16"/>
                  </a:lnTo>
                  <a:lnTo>
                    <a:pt x="662" y="20"/>
                  </a:lnTo>
                  <a:lnTo>
                    <a:pt x="664" y="22"/>
                  </a:lnTo>
                  <a:lnTo>
                    <a:pt x="664" y="22"/>
                  </a:lnTo>
                  <a:lnTo>
                    <a:pt x="662" y="24"/>
                  </a:lnTo>
                  <a:lnTo>
                    <a:pt x="658" y="26"/>
                  </a:lnTo>
                  <a:lnTo>
                    <a:pt x="638" y="30"/>
                  </a:lnTo>
                  <a:lnTo>
                    <a:pt x="608" y="34"/>
                  </a:lnTo>
                  <a:lnTo>
                    <a:pt x="568" y="36"/>
                  </a:lnTo>
                  <a:lnTo>
                    <a:pt x="460" y="42"/>
                  </a:lnTo>
                  <a:lnTo>
                    <a:pt x="33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64"/>
            <p:cNvSpPr>
              <a:spLocks/>
            </p:cNvSpPr>
            <p:nvPr/>
          </p:nvSpPr>
          <p:spPr bwMode="auto">
            <a:xfrm>
              <a:off x="5578475" y="6673850"/>
              <a:ext cx="1069975" cy="69850"/>
            </a:xfrm>
            <a:custGeom>
              <a:avLst/>
              <a:gdLst>
                <a:gd name="T0" fmla="*/ 334 w 674"/>
                <a:gd name="T1" fmla="*/ 0 h 44"/>
                <a:gd name="T2" fmla="*/ 334 w 674"/>
                <a:gd name="T3" fmla="*/ 0 h 44"/>
                <a:gd name="T4" fmla="*/ 202 w 674"/>
                <a:gd name="T5" fmla="*/ 0 h 44"/>
                <a:gd name="T6" fmla="*/ 96 w 674"/>
                <a:gd name="T7" fmla="*/ 6 h 44"/>
                <a:gd name="T8" fmla="*/ 56 w 674"/>
                <a:gd name="T9" fmla="*/ 8 h 44"/>
                <a:gd name="T10" fmla="*/ 26 w 674"/>
                <a:gd name="T11" fmla="*/ 12 h 44"/>
                <a:gd name="T12" fmla="*/ 6 w 674"/>
                <a:gd name="T13" fmla="*/ 16 h 44"/>
                <a:gd name="T14" fmla="*/ 2 w 674"/>
                <a:gd name="T15" fmla="*/ 20 h 44"/>
                <a:gd name="T16" fmla="*/ 0 w 674"/>
                <a:gd name="T17" fmla="*/ 22 h 44"/>
                <a:gd name="T18" fmla="*/ 0 w 674"/>
                <a:gd name="T19" fmla="*/ 22 h 44"/>
                <a:gd name="T20" fmla="*/ 2 w 674"/>
                <a:gd name="T21" fmla="*/ 24 h 44"/>
                <a:gd name="T22" fmla="*/ 6 w 674"/>
                <a:gd name="T23" fmla="*/ 26 h 44"/>
                <a:gd name="T24" fmla="*/ 26 w 674"/>
                <a:gd name="T25" fmla="*/ 30 h 44"/>
                <a:gd name="T26" fmla="*/ 56 w 674"/>
                <a:gd name="T27" fmla="*/ 34 h 44"/>
                <a:gd name="T28" fmla="*/ 96 w 674"/>
                <a:gd name="T29" fmla="*/ 38 h 44"/>
                <a:gd name="T30" fmla="*/ 202 w 674"/>
                <a:gd name="T31" fmla="*/ 42 h 44"/>
                <a:gd name="T32" fmla="*/ 334 w 674"/>
                <a:gd name="T33" fmla="*/ 44 h 44"/>
                <a:gd name="T34" fmla="*/ 334 w 674"/>
                <a:gd name="T35" fmla="*/ 44 h 44"/>
                <a:gd name="T36" fmla="*/ 466 w 674"/>
                <a:gd name="T37" fmla="*/ 42 h 44"/>
                <a:gd name="T38" fmla="*/ 574 w 674"/>
                <a:gd name="T39" fmla="*/ 38 h 44"/>
                <a:gd name="T40" fmla="*/ 616 w 674"/>
                <a:gd name="T41" fmla="*/ 34 h 44"/>
                <a:gd name="T42" fmla="*/ 648 w 674"/>
                <a:gd name="T43" fmla="*/ 30 h 44"/>
                <a:gd name="T44" fmla="*/ 666 w 674"/>
                <a:gd name="T45" fmla="*/ 26 h 44"/>
                <a:gd name="T46" fmla="*/ 672 w 674"/>
                <a:gd name="T47" fmla="*/ 24 h 44"/>
                <a:gd name="T48" fmla="*/ 674 w 674"/>
                <a:gd name="T49" fmla="*/ 22 h 44"/>
                <a:gd name="T50" fmla="*/ 674 w 674"/>
                <a:gd name="T51" fmla="*/ 22 h 44"/>
                <a:gd name="T52" fmla="*/ 672 w 674"/>
                <a:gd name="T53" fmla="*/ 20 h 44"/>
                <a:gd name="T54" fmla="*/ 666 w 674"/>
                <a:gd name="T55" fmla="*/ 16 h 44"/>
                <a:gd name="T56" fmla="*/ 648 w 674"/>
                <a:gd name="T57" fmla="*/ 12 h 44"/>
                <a:gd name="T58" fmla="*/ 616 w 674"/>
                <a:gd name="T59" fmla="*/ 8 h 44"/>
                <a:gd name="T60" fmla="*/ 574 w 674"/>
                <a:gd name="T61" fmla="*/ 6 h 44"/>
                <a:gd name="T62" fmla="*/ 466 w 674"/>
                <a:gd name="T63" fmla="*/ 0 h 44"/>
                <a:gd name="T64" fmla="*/ 334 w 67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44">
                  <a:moveTo>
                    <a:pt x="334" y="0"/>
                  </a:moveTo>
                  <a:lnTo>
                    <a:pt x="334" y="0"/>
                  </a:lnTo>
                  <a:lnTo>
                    <a:pt x="202" y="0"/>
                  </a:lnTo>
                  <a:lnTo>
                    <a:pt x="96" y="6"/>
                  </a:lnTo>
                  <a:lnTo>
                    <a:pt x="56" y="8"/>
                  </a:lnTo>
                  <a:lnTo>
                    <a:pt x="26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6" y="30"/>
                  </a:lnTo>
                  <a:lnTo>
                    <a:pt x="56" y="34"/>
                  </a:lnTo>
                  <a:lnTo>
                    <a:pt x="96" y="38"/>
                  </a:lnTo>
                  <a:lnTo>
                    <a:pt x="202" y="42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466" y="42"/>
                  </a:lnTo>
                  <a:lnTo>
                    <a:pt x="574" y="38"/>
                  </a:lnTo>
                  <a:lnTo>
                    <a:pt x="616" y="34"/>
                  </a:lnTo>
                  <a:lnTo>
                    <a:pt x="648" y="30"/>
                  </a:lnTo>
                  <a:lnTo>
                    <a:pt x="666" y="26"/>
                  </a:lnTo>
                  <a:lnTo>
                    <a:pt x="672" y="24"/>
                  </a:lnTo>
                  <a:lnTo>
                    <a:pt x="674" y="22"/>
                  </a:lnTo>
                  <a:lnTo>
                    <a:pt x="674" y="22"/>
                  </a:lnTo>
                  <a:lnTo>
                    <a:pt x="672" y="20"/>
                  </a:lnTo>
                  <a:lnTo>
                    <a:pt x="666" y="16"/>
                  </a:lnTo>
                  <a:lnTo>
                    <a:pt x="648" y="12"/>
                  </a:lnTo>
                  <a:lnTo>
                    <a:pt x="616" y="8"/>
                  </a:lnTo>
                  <a:lnTo>
                    <a:pt x="574" y="6"/>
                  </a:lnTo>
                  <a:lnTo>
                    <a:pt x="466" y="0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5"/>
            <p:cNvSpPr>
              <a:spLocks noEditPoints="1"/>
            </p:cNvSpPr>
            <p:nvPr/>
          </p:nvSpPr>
          <p:spPr bwMode="auto">
            <a:xfrm>
              <a:off x="5584825" y="6673850"/>
              <a:ext cx="1054100" cy="69850"/>
            </a:xfrm>
            <a:custGeom>
              <a:avLst/>
              <a:gdLst>
                <a:gd name="T0" fmla="*/ 330 w 664"/>
                <a:gd name="T1" fmla="*/ 44 h 44"/>
                <a:gd name="T2" fmla="*/ 100 w 664"/>
                <a:gd name="T3" fmla="*/ 36 h 44"/>
                <a:gd name="T4" fmla="*/ 32 w 664"/>
                <a:gd name="T5" fmla="*/ 30 h 44"/>
                <a:gd name="T6" fmla="*/ 8 w 664"/>
                <a:gd name="T7" fmla="*/ 24 h 44"/>
                <a:gd name="T8" fmla="*/ 6 w 664"/>
                <a:gd name="T9" fmla="*/ 22 h 44"/>
                <a:gd name="T10" fmla="*/ 12 w 664"/>
                <a:gd name="T11" fmla="*/ 16 h 44"/>
                <a:gd name="T12" fmla="*/ 60 w 664"/>
                <a:gd name="T13" fmla="*/ 10 h 44"/>
                <a:gd name="T14" fmla="*/ 202 w 664"/>
                <a:gd name="T15" fmla="*/ 2 h 44"/>
                <a:gd name="T16" fmla="*/ 330 w 664"/>
                <a:gd name="T17" fmla="*/ 0 h 44"/>
                <a:gd name="T18" fmla="*/ 564 w 664"/>
                <a:gd name="T19" fmla="*/ 6 h 44"/>
                <a:gd name="T20" fmla="*/ 634 w 664"/>
                <a:gd name="T21" fmla="*/ 12 h 44"/>
                <a:gd name="T22" fmla="*/ 658 w 664"/>
                <a:gd name="T23" fmla="*/ 20 h 44"/>
                <a:gd name="T24" fmla="*/ 660 w 664"/>
                <a:gd name="T25" fmla="*/ 22 h 44"/>
                <a:gd name="T26" fmla="*/ 652 w 664"/>
                <a:gd name="T27" fmla="*/ 26 h 44"/>
                <a:gd name="T28" fmla="*/ 604 w 664"/>
                <a:gd name="T29" fmla="*/ 34 h 44"/>
                <a:gd name="T30" fmla="*/ 458 w 664"/>
                <a:gd name="T31" fmla="*/ 42 h 44"/>
                <a:gd name="T32" fmla="*/ 330 w 664"/>
                <a:gd name="T33" fmla="*/ 0 h 44"/>
                <a:gd name="T34" fmla="*/ 200 w 664"/>
                <a:gd name="T35" fmla="*/ 2 h 44"/>
                <a:gd name="T36" fmla="*/ 56 w 664"/>
                <a:gd name="T37" fmla="*/ 8 h 44"/>
                <a:gd name="T38" fmla="*/ 8 w 664"/>
                <a:gd name="T39" fmla="*/ 16 h 44"/>
                <a:gd name="T40" fmla="*/ 0 w 664"/>
                <a:gd name="T41" fmla="*/ 22 h 44"/>
                <a:gd name="T42" fmla="*/ 2 w 664"/>
                <a:gd name="T43" fmla="*/ 24 h 44"/>
                <a:gd name="T44" fmla="*/ 26 w 664"/>
                <a:gd name="T45" fmla="*/ 30 h 44"/>
                <a:gd name="T46" fmla="*/ 96 w 664"/>
                <a:gd name="T47" fmla="*/ 36 h 44"/>
                <a:gd name="T48" fmla="*/ 330 w 664"/>
                <a:gd name="T49" fmla="*/ 44 h 44"/>
                <a:gd name="T50" fmla="*/ 460 w 664"/>
                <a:gd name="T51" fmla="*/ 42 h 44"/>
                <a:gd name="T52" fmla="*/ 608 w 664"/>
                <a:gd name="T53" fmla="*/ 34 h 44"/>
                <a:gd name="T54" fmla="*/ 658 w 664"/>
                <a:gd name="T55" fmla="*/ 26 h 44"/>
                <a:gd name="T56" fmla="*/ 664 w 664"/>
                <a:gd name="T57" fmla="*/ 22 h 44"/>
                <a:gd name="T58" fmla="*/ 662 w 664"/>
                <a:gd name="T59" fmla="*/ 20 h 44"/>
                <a:gd name="T60" fmla="*/ 638 w 664"/>
                <a:gd name="T61" fmla="*/ 12 h 44"/>
                <a:gd name="T62" fmla="*/ 568 w 664"/>
                <a:gd name="T63" fmla="*/ 6 h 44"/>
                <a:gd name="T64" fmla="*/ 330 w 66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44">
                  <a:moveTo>
                    <a:pt x="330" y="44"/>
                  </a:moveTo>
                  <a:lnTo>
                    <a:pt x="330" y="44"/>
                  </a:lnTo>
                  <a:lnTo>
                    <a:pt x="202" y="42"/>
                  </a:lnTo>
                  <a:lnTo>
                    <a:pt x="100" y="36"/>
                  </a:lnTo>
                  <a:lnTo>
                    <a:pt x="60" y="34"/>
                  </a:lnTo>
                  <a:lnTo>
                    <a:pt x="32" y="30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32" y="12"/>
                  </a:lnTo>
                  <a:lnTo>
                    <a:pt x="60" y="10"/>
                  </a:lnTo>
                  <a:lnTo>
                    <a:pt x="100" y="6"/>
                  </a:lnTo>
                  <a:lnTo>
                    <a:pt x="202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458" y="2"/>
                  </a:lnTo>
                  <a:lnTo>
                    <a:pt x="564" y="6"/>
                  </a:lnTo>
                  <a:lnTo>
                    <a:pt x="604" y="10"/>
                  </a:lnTo>
                  <a:lnTo>
                    <a:pt x="634" y="12"/>
                  </a:lnTo>
                  <a:lnTo>
                    <a:pt x="652" y="16"/>
                  </a:lnTo>
                  <a:lnTo>
                    <a:pt x="658" y="20"/>
                  </a:lnTo>
                  <a:lnTo>
                    <a:pt x="660" y="22"/>
                  </a:lnTo>
                  <a:lnTo>
                    <a:pt x="660" y="22"/>
                  </a:lnTo>
                  <a:lnTo>
                    <a:pt x="658" y="24"/>
                  </a:lnTo>
                  <a:lnTo>
                    <a:pt x="652" y="26"/>
                  </a:lnTo>
                  <a:lnTo>
                    <a:pt x="634" y="30"/>
                  </a:lnTo>
                  <a:lnTo>
                    <a:pt x="604" y="34"/>
                  </a:lnTo>
                  <a:lnTo>
                    <a:pt x="564" y="36"/>
                  </a:lnTo>
                  <a:lnTo>
                    <a:pt x="458" y="42"/>
                  </a:lnTo>
                  <a:lnTo>
                    <a:pt x="330" y="44"/>
                  </a:lnTo>
                  <a:close/>
                  <a:moveTo>
                    <a:pt x="330" y="0"/>
                  </a:moveTo>
                  <a:lnTo>
                    <a:pt x="330" y="0"/>
                  </a:lnTo>
                  <a:lnTo>
                    <a:pt x="200" y="2"/>
                  </a:lnTo>
                  <a:lnTo>
                    <a:pt x="96" y="6"/>
                  </a:lnTo>
                  <a:lnTo>
                    <a:pt x="56" y="8"/>
                  </a:lnTo>
                  <a:lnTo>
                    <a:pt x="26" y="12"/>
                  </a:lnTo>
                  <a:lnTo>
                    <a:pt x="8" y="16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6"/>
                  </a:lnTo>
                  <a:lnTo>
                    <a:pt x="26" y="30"/>
                  </a:lnTo>
                  <a:lnTo>
                    <a:pt x="56" y="34"/>
                  </a:lnTo>
                  <a:lnTo>
                    <a:pt x="96" y="36"/>
                  </a:lnTo>
                  <a:lnTo>
                    <a:pt x="200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460" y="42"/>
                  </a:lnTo>
                  <a:lnTo>
                    <a:pt x="568" y="36"/>
                  </a:lnTo>
                  <a:lnTo>
                    <a:pt x="608" y="34"/>
                  </a:lnTo>
                  <a:lnTo>
                    <a:pt x="638" y="30"/>
                  </a:lnTo>
                  <a:lnTo>
                    <a:pt x="658" y="26"/>
                  </a:lnTo>
                  <a:lnTo>
                    <a:pt x="662" y="24"/>
                  </a:lnTo>
                  <a:lnTo>
                    <a:pt x="664" y="22"/>
                  </a:lnTo>
                  <a:lnTo>
                    <a:pt x="664" y="22"/>
                  </a:lnTo>
                  <a:lnTo>
                    <a:pt x="662" y="20"/>
                  </a:lnTo>
                  <a:lnTo>
                    <a:pt x="658" y="16"/>
                  </a:lnTo>
                  <a:lnTo>
                    <a:pt x="638" y="12"/>
                  </a:lnTo>
                  <a:lnTo>
                    <a:pt x="608" y="8"/>
                  </a:lnTo>
                  <a:lnTo>
                    <a:pt x="568" y="6"/>
                  </a:lnTo>
                  <a:lnTo>
                    <a:pt x="460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81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66"/>
            <p:cNvSpPr>
              <a:spLocks/>
            </p:cNvSpPr>
            <p:nvPr/>
          </p:nvSpPr>
          <p:spPr bwMode="auto">
            <a:xfrm>
              <a:off x="5594350" y="6673850"/>
              <a:ext cx="1038225" cy="69850"/>
            </a:xfrm>
            <a:custGeom>
              <a:avLst/>
              <a:gdLst>
                <a:gd name="T0" fmla="*/ 324 w 654"/>
                <a:gd name="T1" fmla="*/ 44 h 44"/>
                <a:gd name="T2" fmla="*/ 324 w 654"/>
                <a:gd name="T3" fmla="*/ 44 h 44"/>
                <a:gd name="T4" fmla="*/ 196 w 654"/>
                <a:gd name="T5" fmla="*/ 42 h 44"/>
                <a:gd name="T6" fmla="*/ 94 w 654"/>
                <a:gd name="T7" fmla="*/ 36 h 44"/>
                <a:gd name="T8" fmla="*/ 54 w 654"/>
                <a:gd name="T9" fmla="*/ 34 h 44"/>
                <a:gd name="T10" fmla="*/ 26 w 654"/>
                <a:gd name="T11" fmla="*/ 30 h 44"/>
                <a:gd name="T12" fmla="*/ 6 w 654"/>
                <a:gd name="T13" fmla="*/ 26 h 44"/>
                <a:gd name="T14" fmla="*/ 2 w 654"/>
                <a:gd name="T15" fmla="*/ 24 h 44"/>
                <a:gd name="T16" fmla="*/ 0 w 654"/>
                <a:gd name="T17" fmla="*/ 22 h 44"/>
                <a:gd name="T18" fmla="*/ 0 w 654"/>
                <a:gd name="T19" fmla="*/ 22 h 44"/>
                <a:gd name="T20" fmla="*/ 2 w 654"/>
                <a:gd name="T21" fmla="*/ 20 h 44"/>
                <a:gd name="T22" fmla="*/ 6 w 654"/>
                <a:gd name="T23" fmla="*/ 16 h 44"/>
                <a:gd name="T24" fmla="*/ 26 w 654"/>
                <a:gd name="T25" fmla="*/ 12 h 44"/>
                <a:gd name="T26" fmla="*/ 54 w 654"/>
                <a:gd name="T27" fmla="*/ 10 h 44"/>
                <a:gd name="T28" fmla="*/ 94 w 654"/>
                <a:gd name="T29" fmla="*/ 6 h 44"/>
                <a:gd name="T30" fmla="*/ 196 w 654"/>
                <a:gd name="T31" fmla="*/ 2 h 44"/>
                <a:gd name="T32" fmla="*/ 324 w 654"/>
                <a:gd name="T33" fmla="*/ 0 h 44"/>
                <a:gd name="T34" fmla="*/ 324 w 654"/>
                <a:gd name="T35" fmla="*/ 0 h 44"/>
                <a:gd name="T36" fmla="*/ 452 w 654"/>
                <a:gd name="T37" fmla="*/ 2 h 44"/>
                <a:gd name="T38" fmla="*/ 558 w 654"/>
                <a:gd name="T39" fmla="*/ 6 h 44"/>
                <a:gd name="T40" fmla="*/ 598 w 654"/>
                <a:gd name="T41" fmla="*/ 10 h 44"/>
                <a:gd name="T42" fmla="*/ 628 w 654"/>
                <a:gd name="T43" fmla="*/ 12 h 44"/>
                <a:gd name="T44" fmla="*/ 646 w 654"/>
                <a:gd name="T45" fmla="*/ 16 h 44"/>
                <a:gd name="T46" fmla="*/ 652 w 654"/>
                <a:gd name="T47" fmla="*/ 20 h 44"/>
                <a:gd name="T48" fmla="*/ 654 w 654"/>
                <a:gd name="T49" fmla="*/ 22 h 44"/>
                <a:gd name="T50" fmla="*/ 654 w 654"/>
                <a:gd name="T51" fmla="*/ 22 h 44"/>
                <a:gd name="T52" fmla="*/ 652 w 654"/>
                <a:gd name="T53" fmla="*/ 24 h 44"/>
                <a:gd name="T54" fmla="*/ 646 w 654"/>
                <a:gd name="T55" fmla="*/ 26 h 44"/>
                <a:gd name="T56" fmla="*/ 628 w 654"/>
                <a:gd name="T57" fmla="*/ 30 h 44"/>
                <a:gd name="T58" fmla="*/ 598 w 654"/>
                <a:gd name="T59" fmla="*/ 34 h 44"/>
                <a:gd name="T60" fmla="*/ 558 w 654"/>
                <a:gd name="T61" fmla="*/ 36 h 44"/>
                <a:gd name="T62" fmla="*/ 452 w 654"/>
                <a:gd name="T63" fmla="*/ 42 h 44"/>
                <a:gd name="T64" fmla="*/ 324 w 654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4" h="44">
                  <a:moveTo>
                    <a:pt x="324" y="44"/>
                  </a:moveTo>
                  <a:lnTo>
                    <a:pt x="324" y="44"/>
                  </a:lnTo>
                  <a:lnTo>
                    <a:pt x="196" y="42"/>
                  </a:lnTo>
                  <a:lnTo>
                    <a:pt x="94" y="36"/>
                  </a:lnTo>
                  <a:lnTo>
                    <a:pt x="54" y="34"/>
                  </a:lnTo>
                  <a:lnTo>
                    <a:pt x="26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26" y="12"/>
                  </a:lnTo>
                  <a:lnTo>
                    <a:pt x="54" y="10"/>
                  </a:lnTo>
                  <a:lnTo>
                    <a:pt x="94" y="6"/>
                  </a:lnTo>
                  <a:lnTo>
                    <a:pt x="196" y="2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452" y="2"/>
                  </a:lnTo>
                  <a:lnTo>
                    <a:pt x="558" y="6"/>
                  </a:lnTo>
                  <a:lnTo>
                    <a:pt x="598" y="10"/>
                  </a:lnTo>
                  <a:lnTo>
                    <a:pt x="628" y="12"/>
                  </a:lnTo>
                  <a:lnTo>
                    <a:pt x="646" y="16"/>
                  </a:lnTo>
                  <a:lnTo>
                    <a:pt x="652" y="20"/>
                  </a:lnTo>
                  <a:lnTo>
                    <a:pt x="654" y="22"/>
                  </a:lnTo>
                  <a:lnTo>
                    <a:pt x="654" y="22"/>
                  </a:lnTo>
                  <a:lnTo>
                    <a:pt x="652" y="24"/>
                  </a:lnTo>
                  <a:lnTo>
                    <a:pt x="646" y="26"/>
                  </a:lnTo>
                  <a:lnTo>
                    <a:pt x="628" y="30"/>
                  </a:lnTo>
                  <a:lnTo>
                    <a:pt x="598" y="34"/>
                  </a:lnTo>
                  <a:lnTo>
                    <a:pt x="558" y="36"/>
                  </a:lnTo>
                  <a:lnTo>
                    <a:pt x="452" y="42"/>
                  </a:lnTo>
                  <a:lnTo>
                    <a:pt x="324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67"/>
            <p:cNvSpPr>
              <a:spLocks/>
            </p:cNvSpPr>
            <p:nvPr/>
          </p:nvSpPr>
          <p:spPr bwMode="auto">
            <a:xfrm>
              <a:off x="5584825" y="6673850"/>
              <a:ext cx="1054100" cy="69850"/>
            </a:xfrm>
            <a:custGeom>
              <a:avLst/>
              <a:gdLst>
                <a:gd name="T0" fmla="*/ 330 w 664"/>
                <a:gd name="T1" fmla="*/ 0 h 44"/>
                <a:gd name="T2" fmla="*/ 330 w 664"/>
                <a:gd name="T3" fmla="*/ 0 h 44"/>
                <a:gd name="T4" fmla="*/ 200 w 664"/>
                <a:gd name="T5" fmla="*/ 2 h 44"/>
                <a:gd name="T6" fmla="*/ 96 w 664"/>
                <a:gd name="T7" fmla="*/ 6 h 44"/>
                <a:gd name="T8" fmla="*/ 56 w 664"/>
                <a:gd name="T9" fmla="*/ 8 h 44"/>
                <a:gd name="T10" fmla="*/ 26 w 664"/>
                <a:gd name="T11" fmla="*/ 12 h 44"/>
                <a:gd name="T12" fmla="*/ 8 w 664"/>
                <a:gd name="T13" fmla="*/ 16 h 44"/>
                <a:gd name="T14" fmla="*/ 2 w 664"/>
                <a:gd name="T15" fmla="*/ 20 h 44"/>
                <a:gd name="T16" fmla="*/ 0 w 664"/>
                <a:gd name="T17" fmla="*/ 22 h 44"/>
                <a:gd name="T18" fmla="*/ 0 w 664"/>
                <a:gd name="T19" fmla="*/ 22 h 44"/>
                <a:gd name="T20" fmla="*/ 2 w 664"/>
                <a:gd name="T21" fmla="*/ 24 h 44"/>
                <a:gd name="T22" fmla="*/ 8 w 664"/>
                <a:gd name="T23" fmla="*/ 26 h 44"/>
                <a:gd name="T24" fmla="*/ 26 w 664"/>
                <a:gd name="T25" fmla="*/ 30 h 44"/>
                <a:gd name="T26" fmla="*/ 56 w 664"/>
                <a:gd name="T27" fmla="*/ 34 h 44"/>
                <a:gd name="T28" fmla="*/ 96 w 664"/>
                <a:gd name="T29" fmla="*/ 36 h 44"/>
                <a:gd name="T30" fmla="*/ 200 w 664"/>
                <a:gd name="T31" fmla="*/ 42 h 44"/>
                <a:gd name="T32" fmla="*/ 330 w 664"/>
                <a:gd name="T33" fmla="*/ 44 h 44"/>
                <a:gd name="T34" fmla="*/ 330 w 664"/>
                <a:gd name="T35" fmla="*/ 44 h 44"/>
                <a:gd name="T36" fmla="*/ 460 w 664"/>
                <a:gd name="T37" fmla="*/ 42 h 44"/>
                <a:gd name="T38" fmla="*/ 568 w 664"/>
                <a:gd name="T39" fmla="*/ 36 h 44"/>
                <a:gd name="T40" fmla="*/ 608 w 664"/>
                <a:gd name="T41" fmla="*/ 34 h 44"/>
                <a:gd name="T42" fmla="*/ 638 w 664"/>
                <a:gd name="T43" fmla="*/ 30 h 44"/>
                <a:gd name="T44" fmla="*/ 658 w 664"/>
                <a:gd name="T45" fmla="*/ 26 h 44"/>
                <a:gd name="T46" fmla="*/ 662 w 664"/>
                <a:gd name="T47" fmla="*/ 24 h 44"/>
                <a:gd name="T48" fmla="*/ 664 w 664"/>
                <a:gd name="T49" fmla="*/ 22 h 44"/>
                <a:gd name="T50" fmla="*/ 664 w 664"/>
                <a:gd name="T51" fmla="*/ 22 h 44"/>
                <a:gd name="T52" fmla="*/ 662 w 664"/>
                <a:gd name="T53" fmla="*/ 20 h 44"/>
                <a:gd name="T54" fmla="*/ 658 w 664"/>
                <a:gd name="T55" fmla="*/ 16 h 44"/>
                <a:gd name="T56" fmla="*/ 638 w 664"/>
                <a:gd name="T57" fmla="*/ 12 h 44"/>
                <a:gd name="T58" fmla="*/ 608 w 664"/>
                <a:gd name="T59" fmla="*/ 8 h 44"/>
                <a:gd name="T60" fmla="*/ 568 w 664"/>
                <a:gd name="T61" fmla="*/ 6 h 44"/>
                <a:gd name="T62" fmla="*/ 460 w 664"/>
                <a:gd name="T63" fmla="*/ 2 h 44"/>
                <a:gd name="T64" fmla="*/ 330 w 66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44">
                  <a:moveTo>
                    <a:pt x="330" y="0"/>
                  </a:moveTo>
                  <a:lnTo>
                    <a:pt x="330" y="0"/>
                  </a:lnTo>
                  <a:lnTo>
                    <a:pt x="200" y="2"/>
                  </a:lnTo>
                  <a:lnTo>
                    <a:pt x="96" y="6"/>
                  </a:lnTo>
                  <a:lnTo>
                    <a:pt x="56" y="8"/>
                  </a:lnTo>
                  <a:lnTo>
                    <a:pt x="26" y="12"/>
                  </a:lnTo>
                  <a:lnTo>
                    <a:pt x="8" y="16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6"/>
                  </a:lnTo>
                  <a:lnTo>
                    <a:pt x="26" y="30"/>
                  </a:lnTo>
                  <a:lnTo>
                    <a:pt x="56" y="34"/>
                  </a:lnTo>
                  <a:lnTo>
                    <a:pt x="96" y="36"/>
                  </a:lnTo>
                  <a:lnTo>
                    <a:pt x="200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460" y="42"/>
                  </a:lnTo>
                  <a:lnTo>
                    <a:pt x="568" y="36"/>
                  </a:lnTo>
                  <a:lnTo>
                    <a:pt x="608" y="34"/>
                  </a:lnTo>
                  <a:lnTo>
                    <a:pt x="638" y="30"/>
                  </a:lnTo>
                  <a:lnTo>
                    <a:pt x="658" y="26"/>
                  </a:lnTo>
                  <a:lnTo>
                    <a:pt x="662" y="24"/>
                  </a:lnTo>
                  <a:lnTo>
                    <a:pt x="664" y="22"/>
                  </a:lnTo>
                  <a:lnTo>
                    <a:pt x="664" y="22"/>
                  </a:lnTo>
                  <a:lnTo>
                    <a:pt x="662" y="20"/>
                  </a:lnTo>
                  <a:lnTo>
                    <a:pt x="658" y="16"/>
                  </a:lnTo>
                  <a:lnTo>
                    <a:pt x="638" y="12"/>
                  </a:lnTo>
                  <a:lnTo>
                    <a:pt x="608" y="8"/>
                  </a:lnTo>
                  <a:lnTo>
                    <a:pt x="568" y="6"/>
                  </a:lnTo>
                  <a:lnTo>
                    <a:pt x="460" y="2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68"/>
            <p:cNvSpPr>
              <a:spLocks noEditPoints="1"/>
            </p:cNvSpPr>
            <p:nvPr/>
          </p:nvSpPr>
          <p:spPr bwMode="auto">
            <a:xfrm>
              <a:off x="5594350" y="6673850"/>
              <a:ext cx="1038225" cy="69850"/>
            </a:xfrm>
            <a:custGeom>
              <a:avLst/>
              <a:gdLst>
                <a:gd name="T0" fmla="*/ 324 w 654"/>
                <a:gd name="T1" fmla="*/ 44 h 44"/>
                <a:gd name="T2" fmla="*/ 98 w 654"/>
                <a:gd name="T3" fmla="*/ 36 h 44"/>
                <a:gd name="T4" fmla="*/ 30 w 654"/>
                <a:gd name="T5" fmla="*/ 30 h 44"/>
                <a:gd name="T6" fmla="*/ 6 w 654"/>
                <a:gd name="T7" fmla="*/ 24 h 44"/>
                <a:gd name="T8" fmla="*/ 6 w 654"/>
                <a:gd name="T9" fmla="*/ 22 h 44"/>
                <a:gd name="T10" fmla="*/ 12 w 654"/>
                <a:gd name="T11" fmla="*/ 18 h 44"/>
                <a:gd name="T12" fmla="*/ 60 w 654"/>
                <a:gd name="T13" fmla="*/ 10 h 44"/>
                <a:gd name="T14" fmla="*/ 198 w 654"/>
                <a:gd name="T15" fmla="*/ 2 h 44"/>
                <a:gd name="T16" fmla="*/ 324 w 654"/>
                <a:gd name="T17" fmla="*/ 0 h 44"/>
                <a:gd name="T18" fmla="*/ 554 w 654"/>
                <a:gd name="T19" fmla="*/ 6 h 44"/>
                <a:gd name="T20" fmla="*/ 622 w 654"/>
                <a:gd name="T21" fmla="*/ 12 h 44"/>
                <a:gd name="T22" fmla="*/ 646 w 654"/>
                <a:gd name="T23" fmla="*/ 20 h 44"/>
                <a:gd name="T24" fmla="*/ 648 w 654"/>
                <a:gd name="T25" fmla="*/ 22 h 44"/>
                <a:gd name="T26" fmla="*/ 642 w 654"/>
                <a:gd name="T27" fmla="*/ 26 h 44"/>
                <a:gd name="T28" fmla="*/ 594 w 654"/>
                <a:gd name="T29" fmla="*/ 34 h 44"/>
                <a:gd name="T30" fmla="*/ 450 w 654"/>
                <a:gd name="T31" fmla="*/ 42 h 44"/>
                <a:gd name="T32" fmla="*/ 324 w 654"/>
                <a:gd name="T33" fmla="*/ 0 h 44"/>
                <a:gd name="T34" fmla="*/ 196 w 654"/>
                <a:gd name="T35" fmla="*/ 2 h 44"/>
                <a:gd name="T36" fmla="*/ 54 w 654"/>
                <a:gd name="T37" fmla="*/ 10 h 44"/>
                <a:gd name="T38" fmla="*/ 6 w 654"/>
                <a:gd name="T39" fmla="*/ 16 h 44"/>
                <a:gd name="T40" fmla="*/ 0 w 654"/>
                <a:gd name="T41" fmla="*/ 22 h 44"/>
                <a:gd name="T42" fmla="*/ 2 w 654"/>
                <a:gd name="T43" fmla="*/ 24 h 44"/>
                <a:gd name="T44" fmla="*/ 26 w 654"/>
                <a:gd name="T45" fmla="*/ 30 h 44"/>
                <a:gd name="T46" fmla="*/ 94 w 654"/>
                <a:gd name="T47" fmla="*/ 36 h 44"/>
                <a:gd name="T48" fmla="*/ 324 w 654"/>
                <a:gd name="T49" fmla="*/ 44 h 44"/>
                <a:gd name="T50" fmla="*/ 452 w 654"/>
                <a:gd name="T51" fmla="*/ 42 h 44"/>
                <a:gd name="T52" fmla="*/ 598 w 654"/>
                <a:gd name="T53" fmla="*/ 34 h 44"/>
                <a:gd name="T54" fmla="*/ 646 w 654"/>
                <a:gd name="T55" fmla="*/ 26 h 44"/>
                <a:gd name="T56" fmla="*/ 654 w 654"/>
                <a:gd name="T57" fmla="*/ 22 h 44"/>
                <a:gd name="T58" fmla="*/ 652 w 654"/>
                <a:gd name="T59" fmla="*/ 20 h 44"/>
                <a:gd name="T60" fmla="*/ 628 w 654"/>
                <a:gd name="T61" fmla="*/ 12 h 44"/>
                <a:gd name="T62" fmla="*/ 558 w 654"/>
                <a:gd name="T63" fmla="*/ 6 h 44"/>
                <a:gd name="T64" fmla="*/ 324 w 65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4" h="44">
                  <a:moveTo>
                    <a:pt x="324" y="44"/>
                  </a:moveTo>
                  <a:lnTo>
                    <a:pt x="324" y="44"/>
                  </a:lnTo>
                  <a:lnTo>
                    <a:pt x="198" y="42"/>
                  </a:lnTo>
                  <a:lnTo>
                    <a:pt x="98" y="36"/>
                  </a:lnTo>
                  <a:lnTo>
                    <a:pt x="60" y="34"/>
                  </a:lnTo>
                  <a:lnTo>
                    <a:pt x="30" y="30"/>
                  </a:lnTo>
                  <a:lnTo>
                    <a:pt x="12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2" y="18"/>
                  </a:lnTo>
                  <a:lnTo>
                    <a:pt x="30" y="12"/>
                  </a:lnTo>
                  <a:lnTo>
                    <a:pt x="60" y="10"/>
                  </a:lnTo>
                  <a:lnTo>
                    <a:pt x="98" y="6"/>
                  </a:lnTo>
                  <a:lnTo>
                    <a:pt x="198" y="2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450" y="2"/>
                  </a:lnTo>
                  <a:lnTo>
                    <a:pt x="554" y="6"/>
                  </a:lnTo>
                  <a:lnTo>
                    <a:pt x="594" y="10"/>
                  </a:lnTo>
                  <a:lnTo>
                    <a:pt x="622" y="12"/>
                  </a:lnTo>
                  <a:lnTo>
                    <a:pt x="642" y="18"/>
                  </a:lnTo>
                  <a:lnTo>
                    <a:pt x="646" y="20"/>
                  </a:lnTo>
                  <a:lnTo>
                    <a:pt x="648" y="22"/>
                  </a:lnTo>
                  <a:lnTo>
                    <a:pt x="648" y="22"/>
                  </a:lnTo>
                  <a:lnTo>
                    <a:pt x="646" y="24"/>
                  </a:lnTo>
                  <a:lnTo>
                    <a:pt x="642" y="26"/>
                  </a:lnTo>
                  <a:lnTo>
                    <a:pt x="622" y="30"/>
                  </a:lnTo>
                  <a:lnTo>
                    <a:pt x="594" y="34"/>
                  </a:lnTo>
                  <a:lnTo>
                    <a:pt x="554" y="36"/>
                  </a:lnTo>
                  <a:lnTo>
                    <a:pt x="450" y="42"/>
                  </a:lnTo>
                  <a:lnTo>
                    <a:pt x="324" y="44"/>
                  </a:lnTo>
                  <a:close/>
                  <a:moveTo>
                    <a:pt x="324" y="0"/>
                  </a:moveTo>
                  <a:lnTo>
                    <a:pt x="324" y="0"/>
                  </a:lnTo>
                  <a:lnTo>
                    <a:pt x="196" y="2"/>
                  </a:lnTo>
                  <a:lnTo>
                    <a:pt x="94" y="6"/>
                  </a:lnTo>
                  <a:lnTo>
                    <a:pt x="54" y="10"/>
                  </a:lnTo>
                  <a:lnTo>
                    <a:pt x="26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6" y="30"/>
                  </a:lnTo>
                  <a:lnTo>
                    <a:pt x="54" y="34"/>
                  </a:lnTo>
                  <a:lnTo>
                    <a:pt x="94" y="36"/>
                  </a:lnTo>
                  <a:lnTo>
                    <a:pt x="196" y="42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452" y="42"/>
                  </a:lnTo>
                  <a:lnTo>
                    <a:pt x="558" y="36"/>
                  </a:lnTo>
                  <a:lnTo>
                    <a:pt x="598" y="34"/>
                  </a:lnTo>
                  <a:lnTo>
                    <a:pt x="628" y="30"/>
                  </a:lnTo>
                  <a:lnTo>
                    <a:pt x="646" y="26"/>
                  </a:lnTo>
                  <a:lnTo>
                    <a:pt x="652" y="24"/>
                  </a:lnTo>
                  <a:lnTo>
                    <a:pt x="654" y="22"/>
                  </a:lnTo>
                  <a:lnTo>
                    <a:pt x="654" y="22"/>
                  </a:lnTo>
                  <a:lnTo>
                    <a:pt x="652" y="20"/>
                  </a:lnTo>
                  <a:lnTo>
                    <a:pt x="646" y="16"/>
                  </a:lnTo>
                  <a:lnTo>
                    <a:pt x="628" y="12"/>
                  </a:lnTo>
                  <a:lnTo>
                    <a:pt x="598" y="10"/>
                  </a:lnTo>
                  <a:lnTo>
                    <a:pt x="558" y="6"/>
                  </a:lnTo>
                  <a:lnTo>
                    <a:pt x="452" y="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7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69"/>
            <p:cNvSpPr>
              <a:spLocks/>
            </p:cNvSpPr>
            <p:nvPr/>
          </p:nvSpPr>
          <p:spPr bwMode="auto">
            <a:xfrm>
              <a:off x="5603875" y="6673850"/>
              <a:ext cx="1019175" cy="69850"/>
            </a:xfrm>
            <a:custGeom>
              <a:avLst/>
              <a:gdLst>
                <a:gd name="T0" fmla="*/ 318 w 642"/>
                <a:gd name="T1" fmla="*/ 44 h 44"/>
                <a:gd name="T2" fmla="*/ 318 w 642"/>
                <a:gd name="T3" fmla="*/ 44 h 44"/>
                <a:gd name="T4" fmla="*/ 192 w 642"/>
                <a:gd name="T5" fmla="*/ 42 h 44"/>
                <a:gd name="T6" fmla="*/ 92 w 642"/>
                <a:gd name="T7" fmla="*/ 36 h 44"/>
                <a:gd name="T8" fmla="*/ 54 w 642"/>
                <a:gd name="T9" fmla="*/ 34 h 44"/>
                <a:gd name="T10" fmla="*/ 24 w 642"/>
                <a:gd name="T11" fmla="*/ 30 h 44"/>
                <a:gd name="T12" fmla="*/ 6 w 642"/>
                <a:gd name="T13" fmla="*/ 26 h 44"/>
                <a:gd name="T14" fmla="*/ 0 w 642"/>
                <a:gd name="T15" fmla="*/ 24 h 44"/>
                <a:gd name="T16" fmla="*/ 0 w 642"/>
                <a:gd name="T17" fmla="*/ 22 h 44"/>
                <a:gd name="T18" fmla="*/ 0 w 642"/>
                <a:gd name="T19" fmla="*/ 22 h 44"/>
                <a:gd name="T20" fmla="*/ 0 w 642"/>
                <a:gd name="T21" fmla="*/ 20 h 44"/>
                <a:gd name="T22" fmla="*/ 6 w 642"/>
                <a:gd name="T23" fmla="*/ 18 h 44"/>
                <a:gd name="T24" fmla="*/ 24 w 642"/>
                <a:gd name="T25" fmla="*/ 12 h 44"/>
                <a:gd name="T26" fmla="*/ 54 w 642"/>
                <a:gd name="T27" fmla="*/ 10 h 44"/>
                <a:gd name="T28" fmla="*/ 92 w 642"/>
                <a:gd name="T29" fmla="*/ 6 h 44"/>
                <a:gd name="T30" fmla="*/ 192 w 642"/>
                <a:gd name="T31" fmla="*/ 2 h 44"/>
                <a:gd name="T32" fmla="*/ 318 w 642"/>
                <a:gd name="T33" fmla="*/ 0 h 44"/>
                <a:gd name="T34" fmla="*/ 318 w 642"/>
                <a:gd name="T35" fmla="*/ 0 h 44"/>
                <a:gd name="T36" fmla="*/ 444 w 642"/>
                <a:gd name="T37" fmla="*/ 2 h 44"/>
                <a:gd name="T38" fmla="*/ 548 w 642"/>
                <a:gd name="T39" fmla="*/ 6 h 44"/>
                <a:gd name="T40" fmla="*/ 588 w 642"/>
                <a:gd name="T41" fmla="*/ 10 h 44"/>
                <a:gd name="T42" fmla="*/ 616 w 642"/>
                <a:gd name="T43" fmla="*/ 12 h 44"/>
                <a:gd name="T44" fmla="*/ 636 w 642"/>
                <a:gd name="T45" fmla="*/ 18 h 44"/>
                <a:gd name="T46" fmla="*/ 640 w 642"/>
                <a:gd name="T47" fmla="*/ 20 h 44"/>
                <a:gd name="T48" fmla="*/ 642 w 642"/>
                <a:gd name="T49" fmla="*/ 22 h 44"/>
                <a:gd name="T50" fmla="*/ 642 w 642"/>
                <a:gd name="T51" fmla="*/ 22 h 44"/>
                <a:gd name="T52" fmla="*/ 640 w 642"/>
                <a:gd name="T53" fmla="*/ 24 h 44"/>
                <a:gd name="T54" fmla="*/ 636 w 642"/>
                <a:gd name="T55" fmla="*/ 26 h 44"/>
                <a:gd name="T56" fmla="*/ 616 w 642"/>
                <a:gd name="T57" fmla="*/ 30 h 44"/>
                <a:gd name="T58" fmla="*/ 588 w 642"/>
                <a:gd name="T59" fmla="*/ 34 h 44"/>
                <a:gd name="T60" fmla="*/ 548 w 642"/>
                <a:gd name="T61" fmla="*/ 36 h 44"/>
                <a:gd name="T62" fmla="*/ 444 w 642"/>
                <a:gd name="T63" fmla="*/ 42 h 44"/>
                <a:gd name="T64" fmla="*/ 318 w 642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2" h="44">
                  <a:moveTo>
                    <a:pt x="318" y="44"/>
                  </a:moveTo>
                  <a:lnTo>
                    <a:pt x="318" y="44"/>
                  </a:lnTo>
                  <a:lnTo>
                    <a:pt x="192" y="42"/>
                  </a:lnTo>
                  <a:lnTo>
                    <a:pt x="92" y="36"/>
                  </a:lnTo>
                  <a:lnTo>
                    <a:pt x="54" y="34"/>
                  </a:lnTo>
                  <a:lnTo>
                    <a:pt x="24" y="30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24" y="12"/>
                  </a:lnTo>
                  <a:lnTo>
                    <a:pt x="54" y="10"/>
                  </a:lnTo>
                  <a:lnTo>
                    <a:pt x="92" y="6"/>
                  </a:lnTo>
                  <a:lnTo>
                    <a:pt x="192" y="2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444" y="2"/>
                  </a:lnTo>
                  <a:lnTo>
                    <a:pt x="548" y="6"/>
                  </a:lnTo>
                  <a:lnTo>
                    <a:pt x="588" y="10"/>
                  </a:lnTo>
                  <a:lnTo>
                    <a:pt x="616" y="12"/>
                  </a:lnTo>
                  <a:lnTo>
                    <a:pt x="636" y="18"/>
                  </a:lnTo>
                  <a:lnTo>
                    <a:pt x="640" y="20"/>
                  </a:lnTo>
                  <a:lnTo>
                    <a:pt x="642" y="22"/>
                  </a:lnTo>
                  <a:lnTo>
                    <a:pt x="642" y="22"/>
                  </a:lnTo>
                  <a:lnTo>
                    <a:pt x="640" y="24"/>
                  </a:lnTo>
                  <a:lnTo>
                    <a:pt x="636" y="26"/>
                  </a:lnTo>
                  <a:lnTo>
                    <a:pt x="616" y="30"/>
                  </a:lnTo>
                  <a:lnTo>
                    <a:pt x="588" y="34"/>
                  </a:lnTo>
                  <a:lnTo>
                    <a:pt x="548" y="36"/>
                  </a:lnTo>
                  <a:lnTo>
                    <a:pt x="444" y="42"/>
                  </a:lnTo>
                  <a:lnTo>
                    <a:pt x="318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70"/>
            <p:cNvSpPr>
              <a:spLocks/>
            </p:cNvSpPr>
            <p:nvPr/>
          </p:nvSpPr>
          <p:spPr bwMode="auto">
            <a:xfrm>
              <a:off x="5594350" y="6673850"/>
              <a:ext cx="1038225" cy="69850"/>
            </a:xfrm>
            <a:custGeom>
              <a:avLst/>
              <a:gdLst>
                <a:gd name="T0" fmla="*/ 324 w 654"/>
                <a:gd name="T1" fmla="*/ 0 h 44"/>
                <a:gd name="T2" fmla="*/ 324 w 654"/>
                <a:gd name="T3" fmla="*/ 0 h 44"/>
                <a:gd name="T4" fmla="*/ 196 w 654"/>
                <a:gd name="T5" fmla="*/ 2 h 44"/>
                <a:gd name="T6" fmla="*/ 94 w 654"/>
                <a:gd name="T7" fmla="*/ 6 h 44"/>
                <a:gd name="T8" fmla="*/ 54 w 654"/>
                <a:gd name="T9" fmla="*/ 10 h 44"/>
                <a:gd name="T10" fmla="*/ 26 w 654"/>
                <a:gd name="T11" fmla="*/ 12 h 44"/>
                <a:gd name="T12" fmla="*/ 6 w 654"/>
                <a:gd name="T13" fmla="*/ 16 h 44"/>
                <a:gd name="T14" fmla="*/ 2 w 654"/>
                <a:gd name="T15" fmla="*/ 20 h 44"/>
                <a:gd name="T16" fmla="*/ 0 w 654"/>
                <a:gd name="T17" fmla="*/ 22 h 44"/>
                <a:gd name="T18" fmla="*/ 0 w 654"/>
                <a:gd name="T19" fmla="*/ 22 h 44"/>
                <a:gd name="T20" fmla="*/ 2 w 654"/>
                <a:gd name="T21" fmla="*/ 24 h 44"/>
                <a:gd name="T22" fmla="*/ 6 w 654"/>
                <a:gd name="T23" fmla="*/ 26 h 44"/>
                <a:gd name="T24" fmla="*/ 26 w 654"/>
                <a:gd name="T25" fmla="*/ 30 h 44"/>
                <a:gd name="T26" fmla="*/ 54 w 654"/>
                <a:gd name="T27" fmla="*/ 34 h 44"/>
                <a:gd name="T28" fmla="*/ 94 w 654"/>
                <a:gd name="T29" fmla="*/ 36 h 44"/>
                <a:gd name="T30" fmla="*/ 196 w 654"/>
                <a:gd name="T31" fmla="*/ 42 h 44"/>
                <a:gd name="T32" fmla="*/ 324 w 654"/>
                <a:gd name="T33" fmla="*/ 44 h 44"/>
                <a:gd name="T34" fmla="*/ 324 w 654"/>
                <a:gd name="T35" fmla="*/ 44 h 44"/>
                <a:gd name="T36" fmla="*/ 452 w 654"/>
                <a:gd name="T37" fmla="*/ 42 h 44"/>
                <a:gd name="T38" fmla="*/ 558 w 654"/>
                <a:gd name="T39" fmla="*/ 36 h 44"/>
                <a:gd name="T40" fmla="*/ 598 w 654"/>
                <a:gd name="T41" fmla="*/ 34 h 44"/>
                <a:gd name="T42" fmla="*/ 628 w 654"/>
                <a:gd name="T43" fmla="*/ 30 h 44"/>
                <a:gd name="T44" fmla="*/ 646 w 654"/>
                <a:gd name="T45" fmla="*/ 26 h 44"/>
                <a:gd name="T46" fmla="*/ 652 w 654"/>
                <a:gd name="T47" fmla="*/ 24 h 44"/>
                <a:gd name="T48" fmla="*/ 654 w 654"/>
                <a:gd name="T49" fmla="*/ 22 h 44"/>
                <a:gd name="T50" fmla="*/ 654 w 654"/>
                <a:gd name="T51" fmla="*/ 22 h 44"/>
                <a:gd name="T52" fmla="*/ 652 w 654"/>
                <a:gd name="T53" fmla="*/ 20 h 44"/>
                <a:gd name="T54" fmla="*/ 646 w 654"/>
                <a:gd name="T55" fmla="*/ 16 h 44"/>
                <a:gd name="T56" fmla="*/ 628 w 654"/>
                <a:gd name="T57" fmla="*/ 12 h 44"/>
                <a:gd name="T58" fmla="*/ 598 w 654"/>
                <a:gd name="T59" fmla="*/ 10 h 44"/>
                <a:gd name="T60" fmla="*/ 558 w 654"/>
                <a:gd name="T61" fmla="*/ 6 h 44"/>
                <a:gd name="T62" fmla="*/ 452 w 654"/>
                <a:gd name="T63" fmla="*/ 2 h 44"/>
                <a:gd name="T64" fmla="*/ 324 w 65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4" h="44">
                  <a:moveTo>
                    <a:pt x="324" y="0"/>
                  </a:moveTo>
                  <a:lnTo>
                    <a:pt x="324" y="0"/>
                  </a:lnTo>
                  <a:lnTo>
                    <a:pt x="196" y="2"/>
                  </a:lnTo>
                  <a:lnTo>
                    <a:pt x="94" y="6"/>
                  </a:lnTo>
                  <a:lnTo>
                    <a:pt x="54" y="10"/>
                  </a:lnTo>
                  <a:lnTo>
                    <a:pt x="26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6" y="30"/>
                  </a:lnTo>
                  <a:lnTo>
                    <a:pt x="54" y="34"/>
                  </a:lnTo>
                  <a:lnTo>
                    <a:pt x="94" y="36"/>
                  </a:lnTo>
                  <a:lnTo>
                    <a:pt x="196" y="42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452" y="42"/>
                  </a:lnTo>
                  <a:lnTo>
                    <a:pt x="558" y="36"/>
                  </a:lnTo>
                  <a:lnTo>
                    <a:pt x="598" y="34"/>
                  </a:lnTo>
                  <a:lnTo>
                    <a:pt x="628" y="30"/>
                  </a:lnTo>
                  <a:lnTo>
                    <a:pt x="646" y="26"/>
                  </a:lnTo>
                  <a:lnTo>
                    <a:pt x="652" y="24"/>
                  </a:lnTo>
                  <a:lnTo>
                    <a:pt x="654" y="22"/>
                  </a:lnTo>
                  <a:lnTo>
                    <a:pt x="654" y="22"/>
                  </a:lnTo>
                  <a:lnTo>
                    <a:pt x="652" y="20"/>
                  </a:lnTo>
                  <a:lnTo>
                    <a:pt x="646" y="16"/>
                  </a:lnTo>
                  <a:lnTo>
                    <a:pt x="628" y="12"/>
                  </a:lnTo>
                  <a:lnTo>
                    <a:pt x="598" y="10"/>
                  </a:lnTo>
                  <a:lnTo>
                    <a:pt x="558" y="6"/>
                  </a:lnTo>
                  <a:lnTo>
                    <a:pt x="452" y="2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71"/>
            <p:cNvSpPr>
              <a:spLocks noEditPoints="1"/>
            </p:cNvSpPr>
            <p:nvPr/>
          </p:nvSpPr>
          <p:spPr bwMode="auto">
            <a:xfrm>
              <a:off x="5603875" y="6673850"/>
              <a:ext cx="1019175" cy="69850"/>
            </a:xfrm>
            <a:custGeom>
              <a:avLst/>
              <a:gdLst>
                <a:gd name="T0" fmla="*/ 318 w 642"/>
                <a:gd name="T1" fmla="*/ 42 h 44"/>
                <a:gd name="T2" fmla="*/ 96 w 642"/>
                <a:gd name="T3" fmla="*/ 36 h 44"/>
                <a:gd name="T4" fmla="*/ 28 w 642"/>
                <a:gd name="T5" fmla="*/ 30 h 44"/>
                <a:gd name="T6" fmla="*/ 6 w 642"/>
                <a:gd name="T7" fmla="*/ 24 h 44"/>
                <a:gd name="T8" fmla="*/ 4 w 642"/>
                <a:gd name="T9" fmla="*/ 22 h 44"/>
                <a:gd name="T10" fmla="*/ 10 w 642"/>
                <a:gd name="T11" fmla="*/ 18 h 44"/>
                <a:gd name="T12" fmla="*/ 58 w 642"/>
                <a:gd name="T13" fmla="*/ 10 h 44"/>
                <a:gd name="T14" fmla="*/ 194 w 642"/>
                <a:gd name="T15" fmla="*/ 2 h 44"/>
                <a:gd name="T16" fmla="*/ 318 w 642"/>
                <a:gd name="T17" fmla="*/ 0 h 44"/>
                <a:gd name="T18" fmla="*/ 544 w 642"/>
                <a:gd name="T19" fmla="*/ 6 h 44"/>
                <a:gd name="T20" fmla="*/ 612 w 642"/>
                <a:gd name="T21" fmla="*/ 14 h 44"/>
                <a:gd name="T22" fmla="*/ 636 w 642"/>
                <a:gd name="T23" fmla="*/ 20 h 44"/>
                <a:gd name="T24" fmla="*/ 636 w 642"/>
                <a:gd name="T25" fmla="*/ 22 h 44"/>
                <a:gd name="T26" fmla="*/ 630 w 642"/>
                <a:gd name="T27" fmla="*/ 26 h 44"/>
                <a:gd name="T28" fmla="*/ 584 w 642"/>
                <a:gd name="T29" fmla="*/ 32 h 44"/>
                <a:gd name="T30" fmla="*/ 442 w 642"/>
                <a:gd name="T31" fmla="*/ 42 h 44"/>
                <a:gd name="T32" fmla="*/ 318 w 642"/>
                <a:gd name="T33" fmla="*/ 0 h 44"/>
                <a:gd name="T34" fmla="*/ 192 w 642"/>
                <a:gd name="T35" fmla="*/ 2 h 44"/>
                <a:gd name="T36" fmla="*/ 54 w 642"/>
                <a:gd name="T37" fmla="*/ 10 h 44"/>
                <a:gd name="T38" fmla="*/ 6 w 642"/>
                <a:gd name="T39" fmla="*/ 18 h 44"/>
                <a:gd name="T40" fmla="*/ 0 w 642"/>
                <a:gd name="T41" fmla="*/ 22 h 44"/>
                <a:gd name="T42" fmla="*/ 0 w 642"/>
                <a:gd name="T43" fmla="*/ 24 h 44"/>
                <a:gd name="T44" fmla="*/ 24 w 642"/>
                <a:gd name="T45" fmla="*/ 30 h 44"/>
                <a:gd name="T46" fmla="*/ 92 w 642"/>
                <a:gd name="T47" fmla="*/ 36 h 44"/>
                <a:gd name="T48" fmla="*/ 318 w 642"/>
                <a:gd name="T49" fmla="*/ 44 h 44"/>
                <a:gd name="T50" fmla="*/ 444 w 642"/>
                <a:gd name="T51" fmla="*/ 42 h 44"/>
                <a:gd name="T52" fmla="*/ 588 w 642"/>
                <a:gd name="T53" fmla="*/ 34 h 44"/>
                <a:gd name="T54" fmla="*/ 636 w 642"/>
                <a:gd name="T55" fmla="*/ 26 h 44"/>
                <a:gd name="T56" fmla="*/ 642 w 642"/>
                <a:gd name="T57" fmla="*/ 22 h 44"/>
                <a:gd name="T58" fmla="*/ 640 w 642"/>
                <a:gd name="T59" fmla="*/ 20 h 44"/>
                <a:gd name="T60" fmla="*/ 616 w 642"/>
                <a:gd name="T61" fmla="*/ 12 h 44"/>
                <a:gd name="T62" fmla="*/ 548 w 642"/>
                <a:gd name="T63" fmla="*/ 6 h 44"/>
                <a:gd name="T64" fmla="*/ 318 w 642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2" h="44">
                  <a:moveTo>
                    <a:pt x="318" y="42"/>
                  </a:moveTo>
                  <a:lnTo>
                    <a:pt x="318" y="42"/>
                  </a:lnTo>
                  <a:lnTo>
                    <a:pt x="194" y="42"/>
                  </a:lnTo>
                  <a:lnTo>
                    <a:pt x="96" y="36"/>
                  </a:lnTo>
                  <a:lnTo>
                    <a:pt x="58" y="32"/>
                  </a:lnTo>
                  <a:lnTo>
                    <a:pt x="28" y="30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10" y="18"/>
                  </a:lnTo>
                  <a:lnTo>
                    <a:pt x="28" y="14"/>
                  </a:lnTo>
                  <a:lnTo>
                    <a:pt x="58" y="10"/>
                  </a:lnTo>
                  <a:lnTo>
                    <a:pt x="96" y="6"/>
                  </a:lnTo>
                  <a:lnTo>
                    <a:pt x="194" y="2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442" y="2"/>
                  </a:lnTo>
                  <a:lnTo>
                    <a:pt x="544" y="6"/>
                  </a:lnTo>
                  <a:lnTo>
                    <a:pt x="584" y="10"/>
                  </a:lnTo>
                  <a:lnTo>
                    <a:pt x="612" y="14"/>
                  </a:lnTo>
                  <a:lnTo>
                    <a:pt x="630" y="18"/>
                  </a:lnTo>
                  <a:lnTo>
                    <a:pt x="636" y="20"/>
                  </a:lnTo>
                  <a:lnTo>
                    <a:pt x="636" y="22"/>
                  </a:lnTo>
                  <a:lnTo>
                    <a:pt x="636" y="22"/>
                  </a:lnTo>
                  <a:lnTo>
                    <a:pt x="636" y="24"/>
                  </a:lnTo>
                  <a:lnTo>
                    <a:pt x="630" y="26"/>
                  </a:lnTo>
                  <a:lnTo>
                    <a:pt x="612" y="30"/>
                  </a:lnTo>
                  <a:lnTo>
                    <a:pt x="584" y="32"/>
                  </a:lnTo>
                  <a:lnTo>
                    <a:pt x="544" y="36"/>
                  </a:lnTo>
                  <a:lnTo>
                    <a:pt x="442" y="42"/>
                  </a:lnTo>
                  <a:lnTo>
                    <a:pt x="318" y="42"/>
                  </a:lnTo>
                  <a:close/>
                  <a:moveTo>
                    <a:pt x="318" y="0"/>
                  </a:moveTo>
                  <a:lnTo>
                    <a:pt x="318" y="0"/>
                  </a:lnTo>
                  <a:lnTo>
                    <a:pt x="192" y="2"/>
                  </a:lnTo>
                  <a:lnTo>
                    <a:pt x="92" y="6"/>
                  </a:lnTo>
                  <a:lnTo>
                    <a:pt x="54" y="10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54" y="34"/>
                  </a:lnTo>
                  <a:lnTo>
                    <a:pt x="92" y="36"/>
                  </a:lnTo>
                  <a:lnTo>
                    <a:pt x="192" y="42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444" y="42"/>
                  </a:lnTo>
                  <a:lnTo>
                    <a:pt x="548" y="36"/>
                  </a:lnTo>
                  <a:lnTo>
                    <a:pt x="588" y="34"/>
                  </a:lnTo>
                  <a:lnTo>
                    <a:pt x="616" y="30"/>
                  </a:lnTo>
                  <a:lnTo>
                    <a:pt x="636" y="26"/>
                  </a:lnTo>
                  <a:lnTo>
                    <a:pt x="640" y="24"/>
                  </a:lnTo>
                  <a:lnTo>
                    <a:pt x="642" y="22"/>
                  </a:lnTo>
                  <a:lnTo>
                    <a:pt x="642" y="22"/>
                  </a:lnTo>
                  <a:lnTo>
                    <a:pt x="640" y="20"/>
                  </a:lnTo>
                  <a:lnTo>
                    <a:pt x="636" y="18"/>
                  </a:lnTo>
                  <a:lnTo>
                    <a:pt x="616" y="12"/>
                  </a:lnTo>
                  <a:lnTo>
                    <a:pt x="588" y="10"/>
                  </a:lnTo>
                  <a:lnTo>
                    <a:pt x="548" y="6"/>
                  </a:lnTo>
                  <a:lnTo>
                    <a:pt x="444" y="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7F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72"/>
            <p:cNvSpPr>
              <a:spLocks/>
            </p:cNvSpPr>
            <p:nvPr/>
          </p:nvSpPr>
          <p:spPr bwMode="auto">
            <a:xfrm>
              <a:off x="5610225" y="6673850"/>
              <a:ext cx="1003300" cy="66675"/>
            </a:xfrm>
            <a:custGeom>
              <a:avLst/>
              <a:gdLst>
                <a:gd name="T0" fmla="*/ 314 w 632"/>
                <a:gd name="T1" fmla="*/ 42 h 42"/>
                <a:gd name="T2" fmla="*/ 314 w 632"/>
                <a:gd name="T3" fmla="*/ 42 h 42"/>
                <a:gd name="T4" fmla="*/ 190 w 632"/>
                <a:gd name="T5" fmla="*/ 42 h 42"/>
                <a:gd name="T6" fmla="*/ 92 w 632"/>
                <a:gd name="T7" fmla="*/ 36 h 42"/>
                <a:gd name="T8" fmla="*/ 54 w 632"/>
                <a:gd name="T9" fmla="*/ 32 h 42"/>
                <a:gd name="T10" fmla="*/ 24 w 632"/>
                <a:gd name="T11" fmla="*/ 30 h 42"/>
                <a:gd name="T12" fmla="*/ 6 w 632"/>
                <a:gd name="T13" fmla="*/ 26 h 42"/>
                <a:gd name="T14" fmla="*/ 2 w 632"/>
                <a:gd name="T15" fmla="*/ 24 h 42"/>
                <a:gd name="T16" fmla="*/ 0 w 632"/>
                <a:gd name="T17" fmla="*/ 22 h 42"/>
                <a:gd name="T18" fmla="*/ 0 w 632"/>
                <a:gd name="T19" fmla="*/ 22 h 42"/>
                <a:gd name="T20" fmla="*/ 2 w 632"/>
                <a:gd name="T21" fmla="*/ 20 h 42"/>
                <a:gd name="T22" fmla="*/ 6 w 632"/>
                <a:gd name="T23" fmla="*/ 18 h 42"/>
                <a:gd name="T24" fmla="*/ 24 w 632"/>
                <a:gd name="T25" fmla="*/ 14 h 42"/>
                <a:gd name="T26" fmla="*/ 54 w 632"/>
                <a:gd name="T27" fmla="*/ 10 h 42"/>
                <a:gd name="T28" fmla="*/ 92 w 632"/>
                <a:gd name="T29" fmla="*/ 6 h 42"/>
                <a:gd name="T30" fmla="*/ 190 w 632"/>
                <a:gd name="T31" fmla="*/ 2 h 42"/>
                <a:gd name="T32" fmla="*/ 314 w 632"/>
                <a:gd name="T33" fmla="*/ 0 h 42"/>
                <a:gd name="T34" fmla="*/ 314 w 632"/>
                <a:gd name="T35" fmla="*/ 0 h 42"/>
                <a:gd name="T36" fmla="*/ 438 w 632"/>
                <a:gd name="T37" fmla="*/ 2 h 42"/>
                <a:gd name="T38" fmla="*/ 540 w 632"/>
                <a:gd name="T39" fmla="*/ 6 h 42"/>
                <a:gd name="T40" fmla="*/ 580 w 632"/>
                <a:gd name="T41" fmla="*/ 10 h 42"/>
                <a:gd name="T42" fmla="*/ 608 w 632"/>
                <a:gd name="T43" fmla="*/ 14 h 42"/>
                <a:gd name="T44" fmla="*/ 626 w 632"/>
                <a:gd name="T45" fmla="*/ 18 h 42"/>
                <a:gd name="T46" fmla="*/ 632 w 632"/>
                <a:gd name="T47" fmla="*/ 20 h 42"/>
                <a:gd name="T48" fmla="*/ 632 w 632"/>
                <a:gd name="T49" fmla="*/ 22 h 42"/>
                <a:gd name="T50" fmla="*/ 632 w 632"/>
                <a:gd name="T51" fmla="*/ 22 h 42"/>
                <a:gd name="T52" fmla="*/ 632 w 632"/>
                <a:gd name="T53" fmla="*/ 24 h 42"/>
                <a:gd name="T54" fmla="*/ 626 w 632"/>
                <a:gd name="T55" fmla="*/ 26 h 42"/>
                <a:gd name="T56" fmla="*/ 608 w 632"/>
                <a:gd name="T57" fmla="*/ 30 h 42"/>
                <a:gd name="T58" fmla="*/ 580 w 632"/>
                <a:gd name="T59" fmla="*/ 32 h 42"/>
                <a:gd name="T60" fmla="*/ 540 w 632"/>
                <a:gd name="T61" fmla="*/ 36 h 42"/>
                <a:gd name="T62" fmla="*/ 438 w 632"/>
                <a:gd name="T63" fmla="*/ 42 h 42"/>
                <a:gd name="T64" fmla="*/ 314 w 632"/>
                <a:gd name="T6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42">
                  <a:moveTo>
                    <a:pt x="314" y="42"/>
                  </a:moveTo>
                  <a:lnTo>
                    <a:pt x="314" y="42"/>
                  </a:lnTo>
                  <a:lnTo>
                    <a:pt x="190" y="42"/>
                  </a:lnTo>
                  <a:lnTo>
                    <a:pt x="92" y="36"/>
                  </a:lnTo>
                  <a:lnTo>
                    <a:pt x="54" y="32"/>
                  </a:lnTo>
                  <a:lnTo>
                    <a:pt x="24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24" y="14"/>
                  </a:lnTo>
                  <a:lnTo>
                    <a:pt x="54" y="10"/>
                  </a:lnTo>
                  <a:lnTo>
                    <a:pt x="92" y="6"/>
                  </a:lnTo>
                  <a:lnTo>
                    <a:pt x="190" y="2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438" y="2"/>
                  </a:lnTo>
                  <a:lnTo>
                    <a:pt x="540" y="6"/>
                  </a:lnTo>
                  <a:lnTo>
                    <a:pt x="580" y="10"/>
                  </a:lnTo>
                  <a:lnTo>
                    <a:pt x="608" y="14"/>
                  </a:lnTo>
                  <a:lnTo>
                    <a:pt x="626" y="18"/>
                  </a:lnTo>
                  <a:lnTo>
                    <a:pt x="632" y="20"/>
                  </a:lnTo>
                  <a:lnTo>
                    <a:pt x="632" y="22"/>
                  </a:lnTo>
                  <a:lnTo>
                    <a:pt x="632" y="22"/>
                  </a:lnTo>
                  <a:lnTo>
                    <a:pt x="632" y="24"/>
                  </a:lnTo>
                  <a:lnTo>
                    <a:pt x="626" y="26"/>
                  </a:lnTo>
                  <a:lnTo>
                    <a:pt x="608" y="30"/>
                  </a:lnTo>
                  <a:lnTo>
                    <a:pt x="580" y="32"/>
                  </a:lnTo>
                  <a:lnTo>
                    <a:pt x="540" y="36"/>
                  </a:lnTo>
                  <a:lnTo>
                    <a:pt x="438" y="42"/>
                  </a:lnTo>
                  <a:lnTo>
                    <a:pt x="314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73"/>
            <p:cNvSpPr>
              <a:spLocks/>
            </p:cNvSpPr>
            <p:nvPr/>
          </p:nvSpPr>
          <p:spPr bwMode="auto">
            <a:xfrm>
              <a:off x="5603875" y="6673850"/>
              <a:ext cx="1019175" cy="69850"/>
            </a:xfrm>
            <a:custGeom>
              <a:avLst/>
              <a:gdLst>
                <a:gd name="T0" fmla="*/ 318 w 642"/>
                <a:gd name="T1" fmla="*/ 0 h 44"/>
                <a:gd name="T2" fmla="*/ 318 w 642"/>
                <a:gd name="T3" fmla="*/ 0 h 44"/>
                <a:gd name="T4" fmla="*/ 192 w 642"/>
                <a:gd name="T5" fmla="*/ 2 h 44"/>
                <a:gd name="T6" fmla="*/ 92 w 642"/>
                <a:gd name="T7" fmla="*/ 6 h 44"/>
                <a:gd name="T8" fmla="*/ 54 w 642"/>
                <a:gd name="T9" fmla="*/ 10 h 44"/>
                <a:gd name="T10" fmla="*/ 24 w 642"/>
                <a:gd name="T11" fmla="*/ 12 h 44"/>
                <a:gd name="T12" fmla="*/ 6 w 642"/>
                <a:gd name="T13" fmla="*/ 18 h 44"/>
                <a:gd name="T14" fmla="*/ 0 w 642"/>
                <a:gd name="T15" fmla="*/ 20 h 44"/>
                <a:gd name="T16" fmla="*/ 0 w 642"/>
                <a:gd name="T17" fmla="*/ 22 h 44"/>
                <a:gd name="T18" fmla="*/ 0 w 642"/>
                <a:gd name="T19" fmla="*/ 22 h 44"/>
                <a:gd name="T20" fmla="*/ 0 w 642"/>
                <a:gd name="T21" fmla="*/ 24 h 44"/>
                <a:gd name="T22" fmla="*/ 6 w 642"/>
                <a:gd name="T23" fmla="*/ 26 h 44"/>
                <a:gd name="T24" fmla="*/ 24 w 642"/>
                <a:gd name="T25" fmla="*/ 30 h 44"/>
                <a:gd name="T26" fmla="*/ 54 w 642"/>
                <a:gd name="T27" fmla="*/ 34 h 44"/>
                <a:gd name="T28" fmla="*/ 92 w 642"/>
                <a:gd name="T29" fmla="*/ 36 h 44"/>
                <a:gd name="T30" fmla="*/ 192 w 642"/>
                <a:gd name="T31" fmla="*/ 42 h 44"/>
                <a:gd name="T32" fmla="*/ 318 w 642"/>
                <a:gd name="T33" fmla="*/ 44 h 44"/>
                <a:gd name="T34" fmla="*/ 318 w 642"/>
                <a:gd name="T35" fmla="*/ 44 h 44"/>
                <a:gd name="T36" fmla="*/ 444 w 642"/>
                <a:gd name="T37" fmla="*/ 42 h 44"/>
                <a:gd name="T38" fmla="*/ 548 w 642"/>
                <a:gd name="T39" fmla="*/ 36 h 44"/>
                <a:gd name="T40" fmla="*/ 588 w 642"/>
                <a:gd name="T41" fmla="*/ 34 h 44"/>
                <a:gd name="T42" fmla="*/ 616 w 642"/>
                <a:gd name="T43" fmla="*/ 30 h 44"/>
                <a:gd name="T44" fmla="*/ 636 w 642"/>
                <a:gd name="T45" fmla="*/ 26 h 44"/>
                <a:gd name="T46" fmla="*/ 640 w 642"/>
                <a:gd name="T47" fmla="*/ 24 h 44"/>
                <a:gd name="T48" fmla="*/ 642 w 642"/>
                <a:gd name="T49" fmla="*/ 22 h 44"/>
                <a:gd name="T50" fmla="*/ 642 w 642"/>
                <a:gd name="T51" fmla="*/ 22 h 44"/>
                <a:gd name="T52" fmla="*/ 640 w 642"/>
                <a:gd name="T53" fmla="*/ 20 h 44"/>
                <a:gd name="T54" fmla="*/ 636 w 642"/>
                <a:gd name="T55" fmla="*/ 18 h 44"/>
                <a:gd name="T56" fmla="*/ 616 w 642"/>
                <a:gd name="T57" fmla="*/ 12 h 44"/>
                <a:gd name="T58" fmla="*/ 588 w 642"/>
                <a:gd name="T59" fmla="*/ 10 h 44"/>
                <a:gd name="T60" fmla="*/ 548 w 642"/>
                <a:gd name="T61" fmla="*/ 6 h 44"/>
                <a:gd name="T62" fmla="*/ 444 w 642"/>
                <a:gd name="T63" fmla="*/ 2 h 44"/>
                <a:gd name="T64" fmla="*/ 318 w 642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2" h="44">
                  <a:moveTo>
                    <a:pt x="318" y="0"/>
                  </a:moveTo>
                  <a:lnTo>
                    <a:pt x="318" y="0"/>
                  </a:lnTo>
                  <a:lnTo>
                    <a:pt x="192" y="2"/>
                  </a:lnTo>
                  <a:lnTo>
                    <a:pt x="92" y="6"/>
                  </a:lnTo>
                  <a:lnTo>
                    <a:pt x="54" y="10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54" y="34"/>
                  </a:lnTo>
                  <a:lnTo>
                    <a:pt x="92" y="36"/>
                  </a:lnTo>
                  <a:lnTo>
                    <a:pt x="192" y="42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444" y="42"/>
                  </a:lnTo>
                  <a:lnTo>
                    <a:pt x="548" y="36"/>
                  </a:lnTo>
                  <a:lnTo>
                    <a:pt x="588" y="34"/>
                  </a:lnTo>
                  <a:lnTo>
                    <a:pt x="616" y="30"/>
                  </a:lnTo>
                  <a:lnTo>
                    <a:pt x="636" y="26"/>
                  </a:lnTo>
                  <a:lnTo>
                    <a:pt x="640" y="24"/>
                  </a:lnTo>
                  <a:lnTo>
                    <a:pt x="642" y="22"/>
                  </a:lnTo>
                  <a:lnTo>
                    <a:pt x="642" y="22"/>
                  </a:lnTo>
                  <a:lnTo>
                    <a:pt x="640" y="20"/>
                  </a:lnTo>
                  <a:lnTo>
                    <a:pt x="636" y="18"/>
                  </a:lnTo>
                  <a:lnTo>
                    <a:pt x="616" y="12"/>
                  </a:lnTo>
                  <a:lnTo>
                    <a:pt x="588" y="10"/>
                  </a:lnTo>
                  <a:lnTo>
                    <a:pt x="548" y="6"/>
                  </a:lnTo>
                  <a:lnTo>
                    <a:pt x="444" y="2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74"/>
            <p:cNvSpPr>
              <a:spLocks noEditPoints="1"/>
            </p:cNvSpPr>
            <p:nvPr/>
          </p:nvSpPr>
          <p:spPr bwMode="auto">
            <a:xfrm>
              <a:off x="5610225" y="6673850"/>
              <a:ext cx="1003300" cy="66675"/>
            </a:xfrm>
            <a:custGeom>
              <a:avLst/>
              <a:gdLst>
                <a:gd name="T0" fmla="*/ 314 w 632"/>
                <a:gd name="T1" fmla="*/ 42 h 42"/>
                <a:gd name="T2" fmla="*/ 94 w 632"/>
                <a:gd name="T3" fmla="*/ 36 h 42"/>
                <a:gd name="T4" fmla="*/ 30 w 632"/>
                <a:gd name="T5" fmla="*/ 30 h 42"/>
                <a:gd name="T6" fmla="*/ 8 w 632"/>
                <a:gd name="T7" fmla="*/ 24 h 42"/>
                <a:gd name="T8" fmla="*/ 6 w 632"/>
                <a:gd name="T9" fmla="*/ 22 h 42"/>
                <a:gd name="T10" fmla="*/ 12 w 632"/>
                <a:gd name="T11" fmla="*/ 18 h 42"/>
                <a:gd name="T12" fmla="*/ 58 w 632"/>
                <a:gd name="T13" fmla="*/ 10 h 42"/>
                <a:gd name="T14" fmla="*/ 192 w 632"/>
                <a:gd name="T15" fmla="*/ 2 h 42"/>
                <a:gd name="T16" fmla="*/ 314 w 632"/>
                <a:gd name="T17" fmla="*/ 0 h 42"/>
                <a:gd name="T18" fmla="*/ 536 w 632"/>
                <a:gd name="T19" fmla="*/ 6 h 42"/>
                <a:gd name="T20" fmla="*/ 604 w 632"/>
                <a:gd name="T21" fmla="*/ 14 h 42"/>
                <a:gd name="T22" fmla="*/ 626 w 632"/>
                <a:gd name="T23" fmla="*/ 20 h 42"/>
                <a:gd name="T24" fmla="*/ 628 w 632"/>
                <a:gd name="T25" fmla="*/ 22 h 42"/>
                <a:gd name="T26" fmla="*/ 622 w 632"/>
                <a:gd name="T27" fmla="*/ 26 h 42"/>
                <a:gd name="T28" fmla="*/ 574 w 632"/>
                <a:gd name="T29" fmla="*/ 32 h 42"/>
                <a:gd name="T30" fmla="*/ 436 w 632"/>
                <a:gd name="T31" fmla="*/ 40 h 42"/>
                <a:gd name="T32" fmla="*/ 314 w 632"/>
                <a:gd name="T33" fmla="*/ 0 h 42"/>
                <a:gd name="T34" fmla="*/ 190 w 632"/>
                <a:gd name="T35" fmla="*/ 2 h 42"/>
                <a:gd name="T36" fmla="*/ 54 w 632"/>
                <a:gd name="T37" fmla="*/ 10 h 42"/>
                <a:gd name="T38" fmla="*/ 6 w 632"/>
                <a:gd name="T39" fmla="*/ 18 h 42"/>
                <a:gd name="T40" fmla="*/ 0 w 632"/>
                <a:gd name="T41" fmla="*/ 22 h 42"/>
                <a:gd name="T42" fmla="*/ 2 w 632"/>
                <a:gd name="T43" fmla="*/ 24 h 42"/>
                <a:gd name="T44" fmla="*/ 24 w 632"/>
                <a:gd name="T45" fmla="*/ 30 h 42"/>
                <a:gd name="T46" fmla="*/ 92 w 632"/>
                <a:gd name="T47" fmla="*/ 36 h 42"/>
                <a:gd name="T48" fmla="*/ 314 w 632"/>
                <a:gd name="T49" fmla="*/ 42 h 42"/>
                <a:gd name="T50" fmla="*/ 438 w 632"/>
                <a:gd name="T51" fmla="*/ 42 h 42"/>
                <a:gd name="T52" fmla="*/ 580 w 632"/>
                <a:gd name="T53" fmla="*/ 32 h 42"/>
                <a:gd name="T54" fmla="*/ 626 w 632"/>
                <a:gd name="T55" fmla="*/ 26 h 42"/>
                <a:gd name="T56" fmla="*/ 632 w 632"/>
                <a:gd name="T57" fmla="*/ 22 h 42"/>
                <a:gd name="T58" fmla="*/ 632 w 632"/>
                <a:gd name="T59" fmla="*/ 20 h 42"/>
                <a:gd name="T60" fmla="*/ 608 w 632"/>
                <a:gd name="T61" fmla="*/ 14 h 42"/>
                <a:gd name="T62" fmla="*/ 540 w 632"/>
                <a:gd name="T63" fmla="*/ 6 h 42"/>
                <a:gd name="T64" fmla="*/ 314 w 63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42">
                  <a:moveTo>
                    <a:pt x="314" y="42"/>
                  </a:moveTo>
                  <a:lnTo>
                    <a:pt x="314" y="42"/>
                  </a:lnTo>
                  <a:lnTo>
                    <a:pt x="192" y="40"/>
                  </a:lnTo>
                  <a:lnTo>
                    <a:pt x="94" y="36"/>
                  </a:lnTo>
                  <a:lnTo>
                    <a:pt x="58" y="32"/>
                  </a:lnTo>
                  <a:lnTo>
                    <a:pt x="30" y="30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30" y="14"/>
                  </a:lnTo>
                  <a:lnTo>
                    <a:pt x="58" y="10"/>
                  </a:lnTo>
                  <a:lnTo>
                    <a:pt x="94" y="6"/>
                  </a:lnTo>
                  <a:lnTo>
                    <a:pt x="192" y="2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436" y="2"/>
                  </a:lnTo>
                  <a:lnTo>
                    <a:pt x="536" y="6"/>
                  </a:lnTo>
                  <a:lnTo>
                    <a:pt x="574" y="10"/>
                  </a:lnTo>
                  <a:lnTo>
                    <a:pt x="604" y="14"/>
                  </a:lnTo>
                  <a:lnTo>
                    <a:pt x="622" y="18"/>
                  </a:lnTo>
                  <a:lnTo>
                    <a:pt x="626" y="20"/>
                  </a:lnTo>
                  <a:lnTo>
                    <a:pt x="628" y="22"/>
                  </a:lnTo>
                  <a:lnTo>
                    <a:pt x="628" y="22"/>
                  </a:lnTo>
                  <a:lnTo>
                    <a:pt x="626" y="24"/>
                  </a:lnTo>
                  <a:lnTo>
                    <a:pt x="622" y="26"/>
                  </a:lnTo>
                  <a:lnTo>
                    <a:pt x="604" y="30"/>
                  </a:lnTo>
                  <a:lnTo>
                    <a:pt x="574" y="32"/>
                  </a:lnTo>
                  <a:lnTo>
                    <a:pt x="536" y="36"/>
                  </a:lnTo>
                  <a:lnTo>
                    <a:pt x="436" y="40"/>
                  </a:lnTo>
                  <a:lnTo>
                    <a:pt x="314" y="42"/>
                  </a:lnTo>
                  <a:close/>
                  <a:moveTo>
                    <a:pt x="314" y="0"/>
                  </a:moveTo>
                  <a:lnTo>
                    <a:pt x="314" y="0"/>
                  </a:lnTo>
                  <a:lnTo>
                    <a:pt x="190" y="2"/>
                  </a:lnTo>
                  <a:lnTo>
                    <a:pt x="92" y="6"/>
                  </a:lnTo>
                  <a:lnTo>
                    <a:pt x="54" y="10"/>
                  </a:lnTo>
                  <a:lnTo>
                    <a:pt x="24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54" y="32"/>
                  </a:lnTo>
                  <a:lnTo>
                    <a:pt x="92" y="36"/>
                  </a:lnTo>
                  <a:lnTo>
                    <a:pt x="190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438" y="42"/>
                  </a:lnTo>
                  <a:lnTo>
                    <a:pt x="540" y="36"/>
                  </a:lnTo>
                  <a:lnTo>
                    <a:pt x="580" y="32"/>
                  </a:lnTo>
                  <a:lnTo>
                    <a:pt x="608" y="30"/>
                  </a:lnTo>
                  <a:lnTo>
                    <a:pt x="626" y="26"/>
                  </a:lnTo>
                  <a:lnTo>
                    <a:pt x="632" y="24"/>
                  </a:lnTo>
                  <a:lnTo>
                    <a:pt x="632" y="22"/>
                  </a:lnTo>
                  <a:lnTo>
                    <a:pt x="632" y="22"/>
                  </a:lnTo>
                  <a:lnTo>
                    <a:pt x="632" y="20"/>
                  </a:lnTo>
                  <a:lnTo>
                    <a:pt x="626" y="18"/>
                  </a:lnTo>
                  <a:lnTo>
                    <a:pt x="608" y="14"/>
                  </a:lnTo>
                  <a:lnTo>
                    <a:pt x="580" y="10"/>
                  </a:lnTo>
                  <a:lnTo>
                    <a:pt x="540" y="6"/>
                  </a:lnTo>
                  <a:lnTo>
                    <a:pt x="438" y="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7E7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75"/>
            <p:cNvSpPr>
              <a:spLocks/>
            </p:cNvSpPr>
            <p:nvPr/>
          </p:nvSpPr>
          <p:spPr bwMode="auto">
            <a:xfrm>
              <a:off x="5619750" y="6673850"/>
              <a:ext cx="987425" cy="66675"/>
            </a:xfrm>
            <a:custGeom>
              <a:avLst/>
              <a:gdLst>
                <a:gd name="T0" fmla="*/ 308 w 622"/>
                <a:gd name="T1" fmla="*/ 42 h 42"/>
                <a:gd name="T2" fmla="*/ 308 w 622"/>
                <a:gd name="T3" fmla="*/ 42 h 42"/>
                <a:gd name="T4" fmla="*/ 186 w 622"/>
                <a:gd name="T5" fmla="*/ 40 h 42"/>
                <a:gd name="T6" fmla="*/ 88 w 622"/>
                <a:gd name="T7" fmla="*/ 36 h 42"/>
                <a:gd name="T8" fmla="*/ 52 w 622"/>
                <a:gd name="T9" fmla="*/ 32 h 42"/>
                <a:gd name="T10" fmla="*/ 24 w 622"/>
                <a:gd name="T11" fmla="*/ 30 h 42"/>
                <a:gd name="T12" fmla="*/ 6 w 622"/>
                <a:gd name="T13" fmla="*/ 26 h 42"/>
                <a:gd name="T14" fmla="*/ 2 w 622"/>
                <a:gd name="T15" fmla="*/ 24 h 42"/>
                <a:gd name="T16" fmla="*/ 0 w 622"/>
                <a:gd name="T17" fmla="*/ 22 h 42"/>
                <a:gd name="T18" fmla="*/ 0 w 622"/>
                <a:gd name="T19" fmla="*/ 22 h 42"/>
                <a:gd name="T20" fmla="*/ 2 w 622"/>
                <a:gd name="T21" fmla="*/ 20 h 42"/>
                <a:gd name="T22" fmla="*/ 6 w 622"/>
                <a:gd name="T23" fmla="*/ 18 h 42"/>
                <a:gd name="T24" fmla="*/ 24 w 622"/>
                <a:gd name="T25" fmla="*/ 14 h 42"/>
                <a:gd name="T26" fmla="*/ 52 w 622"/>
                <a:gd name="T27" fmla="*/ 10 h 42"/>
                <a:gd name="T28" fmla="*/ 88 w 622"/>
                <a:gd name="T29" fmla="*/ 6 h 42"/>
                <a:gd name="T30" fmla="*/ 186 w 622"/>
                <a:gd name="T31" fmla="*/ 2 h 42"/>
                <a:gd name="T32" fmla="*/ 308 w 622"/>
                <a:gd name="T33" fmla="*/ 0 h 42"/>
                <a:gd name="T34" fmla="*/ 308 w 622"/>
                <a:gd name="T35" fmla="*/ 0 h 42"/>
                <a:gd name="T36" fmla="*/ 430 w 622"/>
                <a:gd name="T37" fmla="*/ 2 h 42"/>
                <a:gd name="T38" fmla="*/ 530 w 622"/>
                <a:gd name="T39" fmla="*/ 6 h 42"/>
                <a:gd name="T40" fmla="*/ 568 w 622"/>
                <a:gd name="T41" fmla="*/ 10 h 42"/>
                <a:gd name="T42" fmla="*/ 598 w 622"/>
                <a:gd name="T43" fmla="*/ 14 h 42"/>
                <a:gd name="T44" fmla="*/ 616 w 622"/>
                <a:gd name="T45" fmla="*/ 18 h 42"/>
                <a:gd name="T46" fmla="*/ 620 w 622"/>
                <a:gd name="T47" fmla="*/ 20 h 42"/>
                <a:gd name="T48" fmla="*/ 622 w 622"/>
                <a:gd name="T49" fmla="*/ 22 h 42"/>
                <a:gd name="T50" fmla="*/ 622 w 622"/>
                <a:gd name="T51" fmla="*/ 22 h 42"/>
                <a:gd name="T52" fmla="*/ 620 w 622"/>
                <a:gd name="T53" fmla="*/ 24 h 42"/>
                <a:gd name="T54" fmla="*/ 616 w 622"/>
                <a:gd name="T55" fmla="*/ 26 h 42"/>
                <a:gd name="T56" fmla="*/ 598 w 622"/>
                <a:gd name="T57" fmla="*/ 30 h 42"/>
                <a:gd name="T58" fmla="*/ 568 w 622"/>
                <a:gd name="T59" fmla="*/ 32 h 42"/>
                <a:gd name="T60" fmla="*/ 530 w 622"/>
                <a:gd name="T61" fmla="*/ 36 h 42"/>
                <a:gd name="T62" fmla="*/ 430 w 622"/>
                <a:gd name="T63" fmla="*/ 40 h 42"/>
                <a:gd name="T64" fmla="*/ 308 w 622"/>
                <a:gd name="T6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42">
                  <a:moveTo>
                    <a:pt x="308" y="42"/>
                  </a:moveTo>
                  <a:lnTo>
                    <a:pt x="308" y="42"/>
                  </a:lnTo>
                  <a:lnTo>
                    <a:pt x="186" y="40"/>
                  </a:lnTo>
                  <a:lnTo>
                    <a:pt x="88" y="36"/>
                  </a:lnTo>
                  <a:lnTo>
                    <a:pt x="52" y="32"/>
                  </a:lnTo>
                  <a:lnTo>
                    <a:pt x="24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24" y="14"/>
                  </a:lnTo>
                  <a:lnTo>
                    <a:pt x="52" y="10"/>
                  </a:lnTo>
                  <a:lnTo>
                    <a:pt x="88" y="6"/>
                  </a:lnTo>
                  <a:lnTo>
                    <a:pt x="186" y="2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430" y="2"/>
                  </a:lnTo>
                  <a:lnTo>
                    <a:pt x="530" y="6"/>
                  </a:lnTo>
                  <a:lnTo>
                    <a:pt x="568" y="10"/>
                  </a:lnTo>
                  <a:lnTo>
                    <a:pt x="598" y="14"/>
                  </a:lnTo>
                  <a:lnTo>
                    <a:pt x="616" y="18"/>
                  </a:lnTo>
                  <a:lnTo>
                    <a:pt x="620" y="20"/>
                  </a:lnTo>
                  <a:lnTo>
                    <a:pt x="622" y="22"/>
                  </a:lnTo>
                  <a:lnTo>
                    <a:pt x="622" y="22"/>
                  </a:lnTo>
                  <a:lnTo>
                    <a:pt x="620" y="24"/>
                  </a:lnTo>
                  <a:lnTo>
                    <a:pt x="616" y="26"/>
                  </a:lnTo>
                  <a:lnTo>
                    <a:pt x="598" y="30"/>
                  </a:lnTo>
                  <a:lnTo>
                    <a:pt x="568" y="32"/>
                  </a:lnTo>
                  <a:lnTo>
                    <a:pt x="530" y="36"/>
                  </a:lnTo>
                  <a:lnTo>
                    <a:pt x="430" y="40"/>
                  </a:lnTo>
                  <a:lnTo>
                    <a:pt x="308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76"/>
            <p:cNvSpPr>
              <a:spLocks/>
            </p:cNvSpPr>
            <p:nvPr/>
          </p:nvSpPr>
          <p:spPr bwMode="auto">
            <a:xfrm>
              <a:off x="5610225" y="6673850"/>
              <a:ext cx="1003300" cy="66675"/>
            </a:xfrm>
            <a:custGeom>
              <a:avLst/>
              <a:gdLst>
                <a:gd name="T0" fmla="*/ 314 w 632"/>
                <a:gd name="T1" fmla="*/ 0 h 42"/>
                <a:gd name="T2" fmla="*/ 314 w 632"/>
                <a:gd name="T3" fmla="*/ 0 h 42"/>
                <a:gd name="T4" fmla="*/ 190 w 632"/>
                <a:gd name="T5" fmla="*/ 2 h 42"/>
                <a:gd name="T6" fmla="*/ 92 w 632"/>
                <a:gd name="T7" fmla="*/ 6 h 42"/>
                <a:gd name="T8" fmla="*/ 54 w 632"/>
                <a:gd name="T9" fmla="*/ 10 h 42"/>
                <a:gd name="T10" fmla="*/ 24 w 632"/>
                <a:gd name="T11" fmla="*/ 14 h 42"/>
                <a:gd name="T12" fmla="*/ 6 w 632"/>
                <a:gd name="T13" fmla="*/ 18 h 42"/>
                <a:gd name="T14" fmla="*/ 2 w 632"/>
                <a:gd name="T15" fmla="*/ 20 h 42"/>
                <a:gd name="T16" fmla="*/ 0 w 632"/>
                <a:gd name="T17" fmla="*/ 22 h 42"/>
                <a:gd name="T18" fmla="*/ 0 w 632"/>
                <a:gd name="T19" fmla="*/ 22 h 42"/>
                <a:gd name="T20" fmla="*/ 2 w 632"/>
                <a:gd name="T21" fmla="*/ 24 h 42"/>
                <a:gd name="T22" fmla="*/ 6 w 632"/>
                <a:gd name="T23" fmla="*/ 26 h 42"/>
                <a:gd name="T24" fmla="*/ 24 w 632"/>
                <a:gd name="T25" fmla="*/ 30 h 42"/>
                <a:gd name="T26" fmla="*/ 54 w 632"/>
                <a:gd name="T27" fmla="*/ 32 h 42"/>
                <a:gd name="T28" fmla="*/ 92 w 632"/>
                <a:gd name="T29" fmla="*/ 36 h 42"/>
                <a:gd name="T30" fmla="*/ 190 w 632"/>
                <a:gd name="T31" fmla="*/ 42 h 42"/>
                <a:gd name="T32" fmla="*/ 314 w 632"/>
                <a:gd name="T33" fmla="*/ 42 h 42"/>
                <a:gd name="T34" fmla="*/ 314 w 632"/>
                <a:gd name="T35" fmla="*/ 42 h 42"/>
                <a:gd name="T36" fmla="*/ 438 w 632"/>
                <a:gd name="T37" fmla="*/ 42 h 42"/>
                <a:gd name="T38" fmla="*/ 540 w 632"/>
                <a:gd name="T39" fmla="*/ 36 h 42"/>
                <a:gd name="T40" fmla="*/ 580 w 632"/>
                <a:gd name="T41" fmla="*/ 32 h 42"/>
                <a:gd name="T42" fmla="*/ 608 w 632"/>
                <a:gd name="T43" fmla="*/ 30 h 42"/>
                <a:gd name="T44" fmla="*/ 626 w 632"/>
                <a:gd name="T45" fmla="*/ 26 h 42"/>
                <a:gd name="T46" fmla="*/ 632 w 632"/>
                <a:gd name="T47" fmla="*/ 24 h 42"/>
                <a:gd name="T48" fmla="*/ 632 w 632"/>
                <a:gd name="T49" fmla="*/ 22 h 42"/>
                <a:gd name="T50" fmla="*/ 632 w 632"/>
                <a:gd name="T51" fmla="*/ 22 h 42"/>
                <a:gd name="T52" fmla="*/ 632 w 632"/>
                <a:gd name="T53" fmla="*/ 20 h 42"/>
                <a:gd name="T54" fmla="*/ 626 w 632"/>
                <a:gd name="T55" fmla="*/ 18 h 42"/>
                <a:gd name="T56" fmla="*/ 608 w 632"/>
                <a:gd name="T57" fmla="*/ 14 h 42"/>
                <a:gd name="T58" fmla="*/ 580 w 632"/>
                <a:gd name="T59" fmla="*/ 10 h 42"/>
                <a:gd name="T60" fmla="*/ 540 w 632"/>
                <a:gd name="T61" fmla="*/ 6 h 42"/>
                <a:gd name="T62" fmla="*/ 438 w 632"/>
                <a:gd name="T63" fmla="*/ 2 h 42"/>
                <a:gd name="T64" fmla="*/ 314 w 63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42">
                  <a:moveTo>
                    <a:pt x="314" y="0"/>
                  </a:moveTo>
                  <a:lnTo>
                    <a:pt x="314" y="0"/>
                  </a:lnTo>
                  <a:lnTo>
                    <a:pt x="190" y="2"/>
                  </a:lnTo>
                  <a:lnTo>
                    <a:pt x="92" y="6"/>
                  </a:lnTo>
                  <a:lnTo>
                    <a:pt x="54" y="10"/>
                  </a:lnTo>
                  <a:lnTo>
                    <a:pt x="24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54" y="32"/>
                  </a:lnTo>
                  <a:lnTo>
                    <a:pt x="92" y="36"/>
                  </a:lnTo>
                  <a:lnTo>
                    <a:pt x="190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438" y="42"/>
                  </a:lnTo>
                  <a:lnTo>
                    <a:pt x="540" y="36"/>
                  </a:lnTo>
                  <a:lnTo>
                    <a:pt x="580" y="32"/>
                  </a:lnTo>
                  <a:lnTo>
                    <a:pt x="608" y="30"/>
                  </a:lnTo>
                  <a:lnTo>
                    <a:pt x="626" y="26"/>
                  </a:lnTo>
                  <a:lnTo>
                    <a:pt x="632" y="24"/>
                  </a:lnTo>
                  <a:lnTo>
                    <a:pt x="632" y="22"/>
                  </a:lnTo>
                  <a:lnTo>
                    <a:pt x="632" y="22"/>
                  </a:lnTo>
                  <a:lnTo>
                    <a:pt x="632" y="20"/>
                  </a:lnTo>
                  <a:lnTo>
                    <a:pt x="626" y="18"/>
                  </a:lnTo>
                  <a:lnTo>
                    <a:pt x="608" y="14"/>
                  </a:lnTo>
                  <a:lnTo>
                    <a:pt x="580" y="10"/>
                  </a:lnTo>
                  <a:lnTo>
                    <a:pt x="540" y="6"/>
                  </a:lnTo>
                  <a:lnTo>
                    <a:pt x="438" y="2"/>
                  </a:lnTo>
                  <a:lnTo>
                    <a:pt x="3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77"/>
            <p:cNvSpPr>
              <a:spLocks noEditPoints="1"/>
            </p:cNvSpPr>
            <p:nvPr/>
          </p:nvSpPr>
          <p:spPr bwMode="auto">
            <a:xfrm>
              <a:off x="5619750" y="6673850"/>
              <a:ext cx="987425" cy="66675"/>
            </a:xfrm>
            <a:custGeom>
              <a:avLst/>
              <a:gdLst>
                <a:gd name="T0" fmla="*/ 308 w 622"/>
                <a:gd name="T1" fmla="*/ 42 h 42"/>
                <a:gd name="T2" fmla="*/ 92 w 622"/>
                <a:gd name="T3" fmla="*/ 36 h 42"/>
                <a:gd name="T4" fmla="*/ 28 w 622"/>
                <a:gd name="T5" fmla="*/ 30 h 42"/>
                <a:gd name="T6" fmla="*/ 6 w 622"/>
                <a:gd name="T7" fmla="*/ 24 h 42"/>
                <a:gd name="T8" fmla="*/ 4 w 622"/>
                <a:gd name="T9" fmla="*/ 22 h 42"/>
                <a:gd name="T10" fmla="*/ 10 w 622"/>
                <a:gd name="T11" fmla="*/ 18 h 42"/>
                <a:gd name="T12" fmla="*/ 56 w 622"/>
                <a:gd name="T13" fmla="*/ 10 h 42"/>
                <a:gd name="T14" fmla="*/ 188 w 622"/>
                <a:gd name="T15" fmla="*/ 2 h 42"/>
                <a:gd name="T16" fmla="*/ 308 w 622"/>
                <a:gd name="T17" fmla="*/ 2 h 42"/>
                <a:gd name="T18" fmla="*/ 528 w 622"/>
                <a:gd name="T19" fmla="*/ 6 h 42"/>
                <a:gd name="T20" fmla="*/ 592 w 622"/>
                <a:gd name="T21" fmla="*/ 14 h 42"/>
                <a:gd name="T22" fmla="*/ 616 w 622"/>
                <a:gd name="T23" fmla="*/ 20 h 42"/>
                <a:gd name="T24" fmla="*/ 616 w 622"/>
                <a:gd name="T25" fmla="*/ 22 h 42"/>
                <a:gd name="T26" fmla="*/ 610 w 622"/>
                <a:gd name="T27" fmla="*/ 26 h 42"/>
                <a:gd name="T28" fmla="*/ 564 w 622"/>
                <a:gd name="T29" fmla="*/ 32 h 42"/>
                <a:gd name="T30" fmla="*/ 428 w 622"/>
                <a:gd name="T31" fmla="*/ 40 h 42"/>
                <a:gd name="T32" fmla="*/ 308 w 622"/>
                <a:gd name="T33" fmla="*/ 0 h 42"/>
                <a:gd name="T34" fmla="*/ 186 w 622"/>
                <a:gd name="T35" fmla="*/ 2 h 42"/>
                <a:gd name="T36" fmla="*/ 52 w 622"/>
                <a:gd name="T37" fmla="*/ 10 h 42"/>
                <a:gd name="T38" fmla="*/ 6 w 622"/>
                <a:gd name="T39" fmla="*/ 18 h 42"/>
                <a:gd name="T40" fmla="*/ 0 w 622"/>
                <a:gd name="T41" fmla="*/ 22 h 42"/>
                <a:gd name="T42" fmla="*/ 2 w 622"/>
                <a:gd name="T43" fmla="*/ 24 h 42"/>
                <a:gd name="T44" fmla="*/ 24 w 622"/>
                <a:gd name="T45" fmla="*/ 30 h 42"/>
                <a:gd name="T46" fmla="*/ 88 w 622"/>
                <a:gd name="T47" fmla="*/ 36 h 42"/>
                <a:gd name="T48" fmla="*/ 308 w 622"/>
                <a:gd name="T49" fmla="*/ 42 h 42"/>
                <a:gd name="T50" fmla="*/ 430 w 622"/>
                <a:gd name="T51" fmla="*/ 40 h 42"/>
                <a:gd name="T52" fmla="*/ 568 w 622"/>
                <a:gd name="T53" fmla="*/ 32 h 42"/>
                <a:gd name="T54" fmla="*/ 616 w 622"/>
                <a:gd name="T55" fmla="*/ 26 h 42"/>
                <a:gd name="T56" fmla="*/ 622 w 622"/>
                <a:gd name="T57" fmla="*/ 22 h 42"/>
                <a:gd name="T58" fmla="*/ 620 w 622"/>
                <a:gd name="T59" fmla="*/ 20 h 42"/>
                <a:gd name="T60" fmla="*/ 598 w 622"/>
                <a:gd name="T61" fmla="*/ 14 h 42"/>
                <a:gd name="T62" fmla="*/ 530 w 622"/>
                <a:gd name="T63" fmla="*/ 6 h 42"/>
                <a:gd name="T64" fmla="*/ 308 w 62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42">
                  <a:moveTo>
                    <a:pt x="308" y="42"/>
                  </a:moveTo>
                  <a:lnTo>
                    <a:pt x="308" y="42"/>
                  </a:lnTo>
                  <a:lnTo>
                    <a:pt x="188" y="40"/>
                  </a:lnTo>
                  <a:lnTo>
                    <a:pt x="92" y="36"/>
                  </a:lnTo>
                  <a:lnTo>
                    <a:pt x="56" y="32"/>
                  </a:lnTo>
                  <a:lnTo>
                    <a:pt x="28" y="30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10" y="18"/>
                  </a:lnTo>
                  <a:lnTo>
                    <a:pt x="28" y="14"/>
                  </a:lnTo>
                  <a:lnTo>
                    <a:pt x="56" y="10"/>
                  </a:lnTo>
                  <a:lnTo>
                    <a:pt x="92" y="6"/>
                  </a:lnTo>
                  <a:lnTo>
                    <a:pt x="188" y="2"/>
                  </a:lnTo>
                  <a:lnTo>
                    <a:pt x="308" y="2"/>
                  </a:lnTo>
                  <a:lnTo>
                    <a:pt x="308" y="2"/>
                  </a:lnTo>
                  <a:lnTo>
                    <a:pt x="428" y="2"/>
                  </a:lnTo>
                  <a:lnTo>
                    <a:pt x="528" y="6"/>
                  </a:lnTo>
                  <a:lnTo>
                    <a:pt x="564" y="10"/>
                  </a:lnTo>
                  <a:lnTo>
                    <a:pt x="592" y="14"/>
                  </a:lnTo>
                  <a:lnTo>
                    <a:pt x="610" y="18"/>
                  </a:lnTo>
                  <a:lnTo>
                    <a:pt x="616" y="20"/>
                  </a:lnTo>
                  <a:lnTo>
                    <a:pt x="616" y="22"/>
                  </a:lnTo>
                  <a:lnTo>
                    <a:pt x="616" y="22"/>
                  </a:lnTo>
                  <a:lnTo>
                    <a:pt x="616" y="24"/>
                  </a:lnTo>
                  <a:lnTo>
                    <a:pt x="610" y="26"/>
                  </a:lnTo>
                  <a:lnTo>
                    <a:pt x="592" y="30"/>
                  </a:lnTo>
                  <a:lnTo>
                    <a:pt x="564" y="32"/>
                  </a:lnTo>
                  <a:lnTo>
                    <a:pt x="528" y="36"/>
                  </a:lnTo>
                  <a:lnTo>
                    <a:pt x="428" y="40"/>
                  </a:lnTo>
                  <a:lnTo>
                    <a:pt x="308" y="42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186" y="2"/>
                  </a:lnTo>
                  <a:lnTo>
                    <a:pt x="88" y="6"/>
                  </a:lnTo>
                  <a:lnTo>
                    <a:pt x="52" y="10"/>
                  </a:lnTo>
                  <a:lnTo>
                    <a:pt x="24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52" y="32"/>
                  </a:lnTo>
                  <a:lnTo>
                    <a:pt x="88" y="36"/>
                  </a:lnTo>
                  <a:lnTo>
                    <a:pt x="186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430" y="40"/>
                  </a:lnTo>
                  <a:lnTo>
                    <a:pt x="530" y="36"/>
                  </a:lnTo>
                  <a:lnTo>
                    <a:pt x="568" y="32"/>
                  </a:lnTo>
                  <a:lnTo>
                    <a:pt x="598" y="30"/>
                  </a:lnTo>
                  <a:lnTo>
                    <a:pt x="616" y="26"/>
                  </a:lnTo>
                  <a:lnTo>
                    <a:pt x="620" y="24"/>
                  </a:lnTo>
                  <a:lnTo>
                    <a:pt x="622" y="22"/>
                  </a:lnTo>
                  <a:lnTo>
                    <a:pt x="622" y="22"/>
                  </a:lnTo>
                  <a:lnTo>
                    <a:pt x="620" y="20"/>
                  </a:lnTo>
                  <a:lnTo>
                    <a:pt x="616" y="18"/>
                  </a:lnTo>
                  <a:lnTo>
                    <a:pt x="598" y="14"/>
                  </a:lnTo>
                  <a:lnTo>
                    <a:pt x="568" y="10"/>
                  </a:lnTo>
                  <a:lnTo>
                    <a:pt x="530" y="6"/>
                  </a:lnTo>
                  <a:lnTo>
                    <a:pt x="430" y="2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7C7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78"/>
            <p:cNvSpPr>
              <a:spLocks/>
            </p:cNvSpPr>
            <p:nvPr/>
          </p:nvSpPr>
          <p:spPr bwMode="auto">
            <a:xfrm>
              <a:off x="5626100" y="6677025"/>
              <a:ext cx="971550" cy="63500"/>
            </a:xfrm>
            <a:custGeom>
              <a:avLst/>
              <a:gdLst>
                <a:gd name="T0" fmla="*/ 304 w 612"/>
                <a:gd name="T1" fmla="*/ 40 h 40"/>
                <a:gd name="T2" fmla="*/ 304 w 612"/>
                <a:gd name="T3" fmla="*/ 40 h 40"/>
                <a:gd name="T4" fmla="*/ 184 w 612"/>
                <a:gd name="T5" fmla="*/ 38 h 40"/>
                <a:gd name="T6" fmla="*/ 88 w 612"/>
                <a:gd name="T7" fmla="*/ 34 h 40"/>
                <a:gd name="T8" fmla="*/ 52 w 612"/>
                <a:gd name="T9" fmla="*/ 30 h 40"/>
                <a:gd name="T10" fmla="*/ 24 w 612"/>
                <a:gd name="T11" fmla="*/ 28 h 40"/>
                <a:gd name="T12" fmla="*/ 6 w 612"/>
                <a:gd name="T13" fmla="*/ 24 h 40"/>
                <a:gd name="T14" fmla="*/ 2 w 612"/>
                <a:gd name="T15" fmla="*/ 22 h 40"/>
                <a:gd name="T16" fmla="*/ 0 w 612"/>
                <a:gd name="T17" fmla="*/ 20 h 40"/>
                <a:gd name="T18" fmla="*/ 0 w 612"/>
                <a:gd name="T19" fmla="*/ 20 h 40"/>
                <a:gd name="T20" fmla="*/ 2 w 612"/>
                <a:gd name="T21" fmla="*/ 18 h 40"/>
                <a:gd name="T22" fmla="*/ 6 w 612"/>
                <a:gd name="T23" fmla="*/ 16 h 40"/>
                <a:gd name="T24" fmla="*/ 24 w 612"/>
                <a:gd name="T25" fmla="*/ 12 h 40"/>
                <a:gd name="T26" fmla="*/ 52 w 612"/>
                <a:gd name="T27" fmla="*/ 8 h 40"/>
                <a:gd name="T28" fmla="*/ 88 w 612"/>
                <a:gd name="T29" fmla="*/ 4 h 40"/>
                <a:gd name="T30" fmla="*/ 184 w 612"/>
                <a:gd name="T31" fmla="*/ 0 h 40"/>
                <a:gd name="T32" fmla="*/ 304 w 612"/>
                <a:gd name="T33" fmla="*/ 0 h 40"/>
                <a:gd name="T34" fmla="*/ 304 w 612"/>
                <a:gd name="T35" fmla="*/ 0 h 40"/>
                <a:gd name="T36" fmla="*/ 424 w 612"/>
                <a:gd name="T37" fmla="*/ 0 h 40"/>
                <a:gd name="T38" fmla="*/ 524 w 612"/>
                <a:gd name="T39" fmla="*/ 4 h 40"/>
                <a:gd name="T40" fmla="*/ 560 w 612"/>
                <a:gd name="T41" fmla="*/ 8 h 40"/>
                <a:gd name="T42" fmla="*/ 588 w 612"/>
                <a:gd name="T43" fmla="*/ 12 h 40"/>
                <a:gd name="T44" fmla="*/ 606 w 612"/>
                <a:gd name="T45" fmla="*/ 16 h 40"/>
                <a:gd name="T46" fmla="*/ 612 w 612"/>
                <a:gd name="T47" fmla="*/ 18 h 40"/>
                <a:gd name="T48" fmla="*/ 612 w 612"/>
                <a:gd name="T49" fmla="*/ 20 h 40"/>
                <a:gd name="T50" fmla="*/ 612 w 612"/>
                <a:gd name="T51" fmla="*/ 20 h 40"/>
                <a:gd name="T52" fmla="*/ 612 w 612"/>
                <a:gd name="T53" fmla="*/ 22 h 40"/>
                <a:gd name="T54" fmla="*/ 606 w 612"/>
                <a:gd name="T55" fmla="*/ 24 h 40"/>
                <a:gd name="T56" fmla="*/ 588 w 612"/>
                <a:gd name="T57" fmla="*/ 28 h 40"/>
                <a:gd name="T58" fmla="*/ 560 w 612"/>
                <a:gd name="T59" fmla="*/ 30 h 40"/>
                <a:gd name="T60" fmla="*/ 524 w 612"/>
                <a:gd name="T61" fmla="*/ 34 h 40"/>
                <a:gd name="T62" fmla="*/ 424 w 612"/>
                <a:gd name="T63" fmla="*/ 38 h 40"/>
                <a:gd name="T64" fmla="*/ 304 w 61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40">
                  <a:moveTo>
                    <a:pt x="304" y="40"/>
                  </a:moveTo>
                  <a:lnTo>
                    <a:pt x="304" y="40"/>
                  </a:lnTo>
                  <a:lnTo>
                    <a:pt x="184" y="38"/>
                  </a:lnTo>
                  <a:lnTo>
                    <a:pt x="88" y="34"/>
                  </a:lnTo>
                  <a:lnTo>
                    <a:pt x="52" y="30"/>
                  </a:lnTo>
                  <a:lnTo>
                    <a:pt x="24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4" y="12"/>
                  </a:lnTo>
                  <a:lnTo>
                    <a:pt x="52" y="8"/>
                  </a:lnTo>
                  <a:lnTo>
                    <a:pt x="88" y="4"/>
                  </a:lnTo>
                  <a:lnTo>
                    <a:pt x="184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424" y="0"/>
                  </a:lnTo>
                  <a:lnTo>
                    <a:pt x="524" y="4"/>
                  </a:lnTo>
                  <a:lnTo>
                    <a:pt x="560" y="8"/>
                  </a:lnTo>
                  <a:lnTo>
                    <a:pt x="588" y="12"/>
                  </a:lnTo>
                  <a:lnTo>
                    <a:pt x="606" y="16"/>
                  </a:lnTo>
                  <a:lnTo>
                    <a:pt x="612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2" y="22"/>
                  </a:lnTo>
                  <a:lnTo>
                    <a:pt x="606" y="24"/>
                  </a:lnTo>
                  <a:lnTo>
                    <a:pt x="588" y="28"/>
                  </a:lnTo>
                  <a:lnTo>
                    <a:pt x="560" y="30"/>
                  </a:lnTo>
                  <a:lnTo>
                    <a:pt x="524" y="34"/>
                  </a:lnTo>
                  <a:lnTo>
                    <a:pt x="424" y="38"/>
                  </a:lnTo>
                  <a:lnTo>
                    <a:pt x="304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79"/>
            <p:cNvSpPr>
              <a:spLocks/>
            </p:cNvSpPr>
            <p:nvPr/>
          </p:nvSpPr>
          <p:spPr bwMode="auto">
            <a:xfrm>
              <a:off x="5619750" y="6673850"/>
              <a:ext cx="987425" cy="66675"/>
            </a:xfrm>
            <a:custGeom>
              <a:avLst/>
              <a:gdLst>
                <a:gd name="T0" fmla="*/ 308 w 622"/>
                <a:gd name="T1" fmla="*/ 0 h 42"/>
                <a:gd name="T2" fmla="*/ 308 w 622"/>
                <a:gd name="T3" fmla="*/ 0 h 42"/>
                <a:gd name="T4" fmla="*/ 186 w 622"/>
                <a:gd name="T5" fmla="*/ 2 h 42"/>
                <a:gd name="T6" fmla="*/ 88 w 622"/>
                <a:gd name="T7" fmla="*/ 6 h 42"/>
                <a:gd name="T8" fmla="*/ 52 w 622"/>
                <a:gd name="T9" fmla="*/ 10 h 42"/>
                <a:gd name="T10" fmla="*/ 24 w 622"/>
                <a:gd name="T11" fmla="*/ 14 h 42"/>
                <a:gd name="T12" fmla="*/ 6 w 622"/>
                <a:gd name="T13" fmla="*/ 18 h 42"/>
                <a:gd name="T14" fmla="*/ 2 w 622"/>
                <a:gd name="T15" fmla="*/ 20 h 42"/>
                <a:gd name="T16" fmla="*/ 0 w 622"/>
                <a:gd name="T17" fmla="*/ 22 h 42"/>
                <a:gd name="T18" fmla="*/ 0 w 622"/>
                <a:gd name="T19" fmla="*/ 22 h 42"/>
                <a:gd name="T20" fmla="*/ 2 w 622"/>
                <a:gd name="T21" fmla="*/ 24 h 42"/>
                <a:gd name="T22" fmla="*/ 6 w 622"/>
                <a:gd name="T23" fmla="*/ 26 h 42"/>
                <a:gd name="T24" fmla="*/ 24 w 622"/>
                <a:gd name="T25" fmla="*/ 30 h 42"/>
                <a:gd name="T26" fmla="*/ 52 w 622"/>
                <a:gd name="T27" fmla="*/ 32 h 42"/>
                <a:gd name="T28" fmla="*/ 88 w 622"/>
                <a:gd name="T29" fmla="*/ 36 h 42"/>
                <a:gd name="T30" fmla="*/ 186 w 622"/>
                <a:gd name="T31" fmla="*/ 40 h 42"/>
                <a:gd name="T32" fmla="*/ 308 w 622"/>
                <a:gd name="T33" fmla="*/ 42 h 42"/>
                <a:gd name="T34" fmla="*/ 308 w 622"/>
                <a:gd name="T35" fmla="*/ 42 h 42"/>
                <a:gd name="T36" fmla="*/ 430 w 622"/>
                <a:gd name="T37" fmla="*/ 40 h 42"/>
                <a:gd name="T38" fmla="*/ 530 w 622"/>
                <a:gd name="T39" fmla="*/ 36 h 42"/>
                <a:gd name="T40" fmla="*/ 568 w 622"/>
                <a:gd name="T41" fmla="*/ 32 h 42"/>
                <a:gd name="T42" fmla="*/ 598 w 622"/>
                <a:gd name="T43" fmla="*/ 30 h 42"/>
                <a:gd name="T44" fmla="*/ 616 w 622"/>
                <a:gd name="T45" fmla="*/ 26 h 42"/>
                <a:gd name="T46" fmla="*/ 620 w 622"/>
                <a:gd name="T47" fmla="*/ 24 h 42"/>
                <a:gd name="T48" fmla="*/ 622 w 622"/>
                <a:gd name="T49" fmla="*/ 22 h 42"/>
                <a:gd name="T50" fmla="*/ 622 w 622"/>
                <a:gd name="T51" fmla="*/ 22 h 42"/>
                <a:gd name="T52" fmla="*/ 620 w 622"/>
                <a:gd name="T53" fmla="*/ 20 h 42"/>
                <a:gd name="T54" fmla="*/ 616 w 622"/>
                <a:gd name="T55" fmla="*/ 18 h 42"/>
                <a:gd name="T56" fmla="*/ 598 w 622"/>
                <a:gd name="T57" fmla="*/ 14 h 42"/>
                <a:gd name="T58" fmla="*/ 568 w 622"/>
                <a:gd name="T59" fmla="*/ 10 h 42"/>
                <a:gd name="T60" fmla="*/ 530 w 622"/>
                <a:gd name="T61" fmla="*/ 6 h 42"/>
                <a:gd name="T62" fmla="*/ 430 w 622"/>
                <a:gd name="T63" fmla="*/ 2 h 42"/>
                <a:gd name="T64" fmla="*/ 308 w 62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42">
                  <a:moveTo>
                    <a:pt x="308" y="0"/>
                  </a:moveTo>
                  <a:lnTo>
                    <a:pt x="308" y="0"/>
                  </a:lnTo>
                  <a:lnTo>
                    <a:pt x="186" y="2"/>
                  </a:lnTo>
                  <a:lnTo>
                    <a:pt x="88" y="6"/>
                  </a:lnTo>
                  <a:lnTo>
                    <a:pt x="52" y="10"/>
                  </a:lnTo>
                  <a:lnTo>
                    <a:pt x="24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52" y="32"/>
                  </a:lnTo>
                  <a:lnTo>
                    <a:pt x="88" y="36"/>
                  </a:lnTo>
                  <a:lnTo>
                    <a:pt x="186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430" y="40"/>
                  </a:lnTo>
                  <a:lnTo>
                    <a:pt x="530" y="36"/>
                  </a:lnTo>
                  <a:lnTo>
                    <a:pt x="568" y="32"/>
                  </a:lnTo>
                  <a:lnTo>
                    <a:pt x="598" y="30"/>
                  </a:lnTo>
                  <a:lnTo>
                    <a:pt x="616" y="26"/>
                  </a:lnTo>
                  <a:lnTo>
                    <a:pt x="620" y="24"/>
                  </a:lnTo>
                  <a:lnTo>
                    <a:pt x="622" y="22"/>
                  </a:lnTo>
                  <a:lnTo>
                    <a:pt x="622" y="22"/>
                  </a:lnTo>
                  <a:lnTo>
                    <a:pt x="620" y="20"/>
                  </a:lnTo>
                  <a:lnTo>
                    <a:pt x="616" y="18"/>
                  </a:lnTo>
                  <a:lnTo>
                    <a:pt x="598" y="14"/>
                  </a:lnTo>
                  <a:lnTo>
                    <a:pt x="568" y="10"/>
                  </a:lnTo>
                  <a:lnTo>
                    <a:pt x="530" y="6"/>
                  </a:lnTo>
                  <a:lnTo>
                    <a:pt x="430" y="2"/>
                  </a:lnTo>
                  <a:lnTo>
                    <a:pt x="3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80"/>
            <p:cNvSpPr>
              <a:spLocks noEditPoints="1"/>
            </p:cNvSpPr>
            <p:nvPr/>
          </p:nvSpPr>
          <p:spPr bwMode="auto">
            <a:xfrm>
              <a:off x="5626100" y="6677025"/>
              <a:ext cx="971550" cy="63500"/>
            </a:xfrm>
            <a:custGeom>
              <a:avLst/>
              <a:gdLst>
                <a:gd name="T0" fmla="*/ 304 w 612"/>
                <a:gd name="T1" fmla="*/ 40 h 40"/>
                <a:gd name="T2" fmla="*/ 92 w 612"/>
                <a:gd name="T3" fmla="*/ 34 h 40"/>
                <a:gd name="T4" fmla="*/ 28 w 612"/>
                <a:gd name="T5" fmla="*/ 26 h 40"/>
                <a:gd name="T6" fmla="*/ 8 w 612"/>
                <a:gd name="T7" fmla="*/ 22 h 40"/>
                <a:gd name="T8" fmla="*/ 6 w 612"/>
                <a:gd name="T9" fmla="*/ 20 h 40"/>
                <a:gd name="T10" fmla="*/ 12 w 612"/>
                <a:gd name="T11" fmla="*/ 16 h 40"/>
                <a:gd name="T12" fmla="*/ 56 w 612"/>
                <a:gd name="T13" fmla="*/ 8 h 40"/>
                <a:gd name="T14" fmla="*/ 186 w 612"/>
                <a:gd name="T15" fmla="*/ 0 h 40"/>
                <a:gd name="T16" fmla="*/ 304 w 612"/>
                <a:gd name="T17" fmla="*/ 0 h 40"/>
                <a:gd name="T18" fmla="*/ 520 w 612"/>
                <a:gd name="T19" fmla="*/ 6 h 40"/>
                <a:gd name="T20" fmla="*/ 584 w 612"/>
                <a:gd name="T21" fmla="*/ 12 h 40"/>
                <a:gd name="T22" fmla="*/ 606 w 612"/>
                <a:gd name="T23" fmla="*/ 18 h 40"/>
                <a:gd name="T24" fmla="*/ 608 w 612"/>
                <a:gd name="T25" fmla="*/ 20 h 40"/>
                <a:gd name="T26" fmla="*/ 602 w 612"/>
                <a:gd name="T27" fmla="*/ 24 h 40"/>
                <a:gd name="T28" fmla="*/ 556 w 612"/>
                <a:gd name="T29" fmla="*/ 30 h 40"/>
                <a:gd name="T30" fmla="*/ 422 w 612"/>
                <a:gd name="T31" fmla="*/ 38 h 40"/>
                <a:gd name="T32" fmla="*/ 304 w 612"/>
                <a:gd name="T33" fmla="*/ 0 h 40"/>
                <a:gd name="T34" fmla="*/ 184 w 612"/>
                <a:gd name="T35" fmla="*/ 0 h 40"/>
                <a:gd name="T36" fmla="*/ 52 w 612"/>
                <a:gd name="T37" fmla="*/ 8 h 40"/>
                <a:gd name="T38" fmla="*/ 6 w 612"/>
                <a:gd name="T39" fmla="*/ 16 h 40"/>
                <a:gd name="T40" fmla="*/ 0 w 612"/>
                <a:gd name="T41" fmla="*/ 20 h 40"/>
                <a:gd name="T42" fmla="*/ 2 w 612"/>
                <a:gd name="T43" fmla="*/ 22 h 40"/>
                <a:gd name="T44" fmla="*/ 24 w 612"/>
                <a:gd name="T45" fmla="*/ 28 h 40"/>
                <a:gd name="T46" fmla="*/ 88 w 612"/>
                <a:gd name="T47" fmla="*/ 34 h 40"/>
                <a:gd name="T48" fmla="*/ 304 w 612"/>
                <a:gd name="T49" fmla="*/ 40 h 40"/>
                <a:gd name="T50" fmla="*/ 424 w 612"/>
                <a:gd name="T51" fmla="*/ 38 h 40"/>
                <a:gd name="T52" fmla="*/ 560 w 612"/>
                <a:gd name="T53" fmla="*/ 30 h 40"/>
                <a:gd name="T54" fmla="*/ 606 w 612"/>
                <a:gd name="T55" fmla="*/ 24 h 40"/>
                <a:gd name="T56" fmla="*/ 612 w 612"/>
                <a:gd name="T57" fmla="*/ 20 h 40"/>
                <a:gd name="T58" fmla="*/ 612 w 612"/>
                <a:gd name="T59" fmla="*/ 18 h 40"/>
                <a:gd name="T60" fmla="*/ 588 w 612"/>
                <a:gd name="T61" fmla="*/ 12 h 40"/>
                <a:gd name="T62" fmla="*/ 524 w 612"/>
                <a:gd name="T63" fmla="*/ 4 h 40"/>
                <a:gd name="T64" fmla="*/ 304 w 61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40">
                  <a:moveTo>
                    <a:pt x="304" y="40"/>
                  </a:moveTo>
                  <a:lnTo>
                    <a:pt x="304" y="40"/>
                  </a:lnTo>
                  <a:lnTo>
                    <a:pt x="186" y="38"/>
                  </a:lnTo>
                  <a:lnTo>
                    <a:pt x="92" y="34"/>
                  </a:lnTo>
                  <a:lnTo>
                    <a:pt x="56" y="30"/>
                  </a:lnTo>
                  <a:lnTo>
                    <a:pt x="28" y="26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8" y="12"/>
                  </a:lnTo>
                  <a:lnTo>
                    <a:pt x="56" y="8"/>
                  </a:lnTo>
                  <a:lnTo>
                    <a:pt x="92" y="6"/>
                  </a:lnTo>
                  <a:lnTo>
                    <a:pt x="186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422" y="0"/>
                  </a:lnTo>
                  <a:lnTo>
                    <a:pt x="520" y="6"/>
                  </a:lnTo>
                  <a:lnTo>
                    <a:pt x="556" y="8"/>
                  </a:lnTo>
                  <a:lnTo>
                    <a:pt x="584" y="12"/>
                  </a:lnTo>
                  <a:lnTo>
                    <a:pt x="602" y="16"/>
                  </a:lnTo>
                  <a:lnTo>
                    <a:pt x="606" y="18"/>
                  </a:lnTo>
                  <a:lnTo>
                    <a:pt x="608" y="20"/>
                  </a:lnTo>
                  <a:lnTo>
                    <a:pt x="608" y="20"/>
                  </a:lnTo>
                  <a:lnTo>
                    <a:pt x="606" y="22"/>
                  </a:lnTo>
                  <a:lnTo>
                    <a:pt x="602" y="24"/>
                  </a:lnTo>
                  <a:lnTo>
                    <a:pt x="584" y="26"/>
                  </a:lnTo>
                  <a:lnTo>
                    <a:pt x="556" y="30"/>
                  </a:lnTo>
                  <a:lnTo>
                    <a:pt x="520" y="34"/>
                  </a:lnTo>
                  <a:lnTo>
                    <a:pt x="422" y="38"/>
                  </a:lnTo>
                  <a:lnTo>
                    <a:pt x="304" y="40"/>
                  </a:lnTo>
                  <a:close/>
                  <a:moveTo>
                    <a:pt x="304" y="0"/>
                  </a:moveTo>
                  <a:lnTo>
                    <a:pt x="304" y="0"/>
                  </a:lnTo>
                  <a:lnTo>
                    <a:pt x="184" y="0"/>
                  </a:lnTo>
                  <a:lnTo>
                    <a:pt x="88" y="4"/>
                  </a:lnTo>
                  <a:lnTo>
                    <a:pt x="52" y="8"/>
                  </a:lnTo>
                  <a:lnTo>
                    <a:pt x="24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4" y="28"/>
                  </a:lnTo>
                  <a:lnTo>
                    <a:pt x="52" y="30"/>
                  </a:lnTo>
                  <a:lnTo>
                    <a:pt x="88" y="34"/>
                  </a:lnTo>
                  <a:lnTo>
                    <a:pt x="184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424" y="38"/>
                  </a:lnTo>
                  <a:lnTo>
                    <a:pt x="524" y="34"/>
                  </a:lnTo>
                  <a:lnTo>
                    <a:pt x="560" y="30"/>
                  </a:lnTo>
                  <a:lnTo>
                    <a:pt x="588" y="28"/>
                  </a:lnTo>
                  <a:lnTo>
                    <a:pt x="606" y="24"/>
                  </a:lnTo>
                  <a:lnTo>
                    <a:pt x="612" y="22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2" y="18"/>
                  </a:lnTo>
                  <a:lnTo>
                    <a:pt x="606" y="16"/>
                  </a:lnTo>
                  <a:lnTo>
                    <a:pt x="588" y="12"/>
                  </a:lnTo>
                  <a:lnTo>
                    <a:pt x="560" y="8"/>
                  </a:lnTo>
                  <a:lnTo>
                    <a:pt x="524" y="4"/>
                  </a:lnTo>
                  <a:lnTo>
                    <a:pt x="42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C7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81"/>
            <p:cNvSpPr>
              <a:spLocks/>
            </p:cNvSpPr>
            <p:nvPr/>
          </p:nvSpPr>
          <p:spPr bwMode="auto">
            <a:xfrm>
              <a:off x="5635625" y="6677025"/>
              <a:ext cx="955675" cy="63500"/>
            </a:xfrm>
            <a:custGeom>
              <a:avLst/>
              <a:gdLst>
                <a:gd name="T0" fmla="*/ 298 w 602"/>
                <a:gd name="T1" fmla="*/ 40 h 40"/>
                <a:gd name="T2" fmla="*/ 298 w 602"/>
                <a:gd name="T3" fmla="*/ 40 h 40"/>
                <a:gd name="T4" fmla="*/ 180 w 602"/>
                <a:gd name="T5" fmla="*/ 38 h 40"/>
                <a:gd name="T6" fmla="*/ 86 w 602"/>
                <a:gd name="T7" fmla="*/ 34 h 40"/>
                <a:gd name="T8" fmla="*/ 50 w 602"/>
                <a:gd name="T9" fmla="*/ 30 h 40"/>
                <a:gd name="T10" fmla="*/ 22 w 602"/>
                <a:gd name="T11" fmla="*/ 26 h 40"/>
                <a:gd name="T12" fmla="*/ 6 w 602"/>
                <a:gd name="T13" fmla="*/ 24 h 40"/>
                <a:gd name="T14" fmla="*/ 2 w 602"/>
                <a:gd name="T15" fmla="*/ 22 h 40"/>
                <a:gd name="T16" fmla="*/ 0 w 602"/>
                <a:gd name="T17" fmla="*/ 20 h 40"/>
                <a:gd name="T18" fmla="*/ 0 w 602"/>
                <a:gd name="T19" fmla="*/ 20 h 40"/>
                <a:gd name="T20" fmla="*/ 2 w 602"/>
                <a:gd name="T21" fmla="*/ 18 h 40"/>
                <a:gd name="T22" fmla="*/ 6 w 602"/>
                <a:gd name="T23" fmla="*/ 16 h 40"/>
                <a:gd name="T24" fmla="*/ 22 w 602"/>
                <a:gd name="T25" fmla="*/ 12 h 40"/>
                <a:gd name="T26" fmla="*/ 50 w 602"/>
                <a:gd name="T27" fmla="*/ 8 h 40"/>
                <a:gd name="T28" fmla="*/ 86 w 602"/>
                <a:gd name="T29" fmla="*/ 6 h 40"/>
                <a:gd name="T30" fmla="*/ 180 w 602"/>
                <a:gd name="T31" fmla="*/ 0 h 40"/>
                <a:gd name="T32" fmla="*/ 298 w 602"/>
                <a:gd name="T33" fmla="*/ 0 h 40"/>
                <a:gd name="T34" fmla="*/ 298 w 602"/>
                <a:gd name="T35" fmla="*/ 0 h 40"/>
                <a:gd name="T36" fmla="*/ 416 w 602"/>
                <a:gd name="T37" fmla="*/ 0 h 40"/>
                <a:gd name="T38" fmla="*/ 514 w 602"/>
                <a:gd name="T39" fmla="*/ 6 h 40"/>
                <a:gd name="T40" fmla="*/ 550 w 602"/>
                <a:gd name="T41" fmla="*/ 8 h 40"/>
                <a:gd name="T42" fmla="*/ 578 w 602"/>
                <a:gd name="T43" fmla="*/ 12 h 40"/>
                <a:gd name="T44" fmla="*/ 596 w 602"/>
                <a:gd name="T45" fmla="*/ 16 h 40"/>
                <a:gd name="T46" fmla="*/ 600 w 602"/>
                <a:gd name="T47" fmla="*/ 18 h 40"/>
                <a:gd name="T48" fmla="*/ 602 w 602"/>
                <a:gd name="T49" fmla="*/ 20 h 40"/>
                <a:gd name="T50" fmla="*/ 602 w 602"/>
                <a:gd name="T51" fmla="*/ 20 h 40"/>
                <a:gd name="T52" fmla="*/ 600 w 602"/>
                <a:gd name="T53" fmla="*/ 22 h 40"/>
                <a:gd name="T54" fmla="*/ 596 w 602"/>
                <a:gd name="T55" fmla="*/ 24 h 40"/>
                <a:gd name="T56" fmla="*/ 578 w 602"/>
                <a:gd name="T57" fmla="*/ 26 h 40"/>
                <a:gd name="T58" fmla="*/ 550 w 602"/>
                <a:gd name="T59" fmla="*/ 30 h 40"/>
                <a:gd name="T60" fmla="*/ 514 w 602"/>
                <a:gd name="T61" fmla="*/ 34 h 40"/>
                <a:gd name="T62" fmla="*/ 416 w 602"/>
                <a:gd name="T63" fmla="*/ 38 h 40"/>
                <a:gd name="T64" fmla="*/ 298 w 60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40">
                  <a:moveTo>
                    <a:pt x="298" y="40"/>
                  </a:moveTo>
                  <a:lnTo>
                    <a:pt x="298" y="40"/>
                  </a:lnTo>
                  <a:lnTo>
                    <a:pt x="180" y="38"/>
                  </a:lnTo>
                  <a:lnTo>
                    <a:pt x="86" y="34"/>
                  </a:lnTo>
                  <a:lnTo>
                    <a:pt x="50" y="30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2" y="12"/>
                  </a:lnTo>
                  <a:lnTo>
                    <a:pt x="50" y="8"/>
                  </a:lnTo>
                  <a:lnTo>
                    <a:pt x="86" y="6"/>
                  </a:lnTo>
                  <a:lnTo>
                    <a:pt x="180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416" y="0"/>
                  </a:lnTo>
                  <a:lnTo>
                    <a:pt x="514" y="6"/>
                  </a:lnTo>
                  <a:lnTo>
                    <a:pt x="550" y="8"/>
                  </a:lnTo>
                  <a:lnTo>
                    <a:pt x="578" y="12"/>
                  </a:lnTo>
                  <a:lnTo>
                    <a:pt x="596" y="16"/>
                  </a:lnTo>
                  <a:lnTo>
                    <a:pt x="600" y="18"/>
                  </a:lnTo>
                  <a:lnTo>
                    <a:pt x="602" y="20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596" y="24"/>
                  </a:lnTo>
                  <a:lnTo>
                    <a:pt x="578" y="26"/>
                  </a:lnTo>
                  <a:lnTo>
                    <a:pt x="550" y="30"/>
                  </a:lnTo>
                  <a:lnTo>
                    <a:pt x="514" y="34"/>
                  </a:lnTo>
                  <a:lnTo>
                    <a:pt x="416" y="38"/>
                  </a:lnTo>
                  <a:lnTo>
                    <a:pt x="298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82"/>
            <p:cNvSpPr>
              <a:spLocks/>
            </p:cNvSpPr>
            <p:nvPr/>
          </p:nvSpPr>
          <p:spPr bwMode="auto">
            <a:xfrm>
              <a:off x="5626100" y="6677025"/>
              <a:ext cx="971550" cy="63500"/>
            </a:xfrm>
            <a:custGeom>
              <a:avLst/>
              <a:gdLst>
                <a:gd name="T0" fmla="*/ 304 w 612"/>
                <a:gd name="T1" fmla="*/ 0 h 40"/>
                <a:gd name="T2" fmla="*/ 304 w 612"/>
                <a:gd name="T3" fmla="*/ 0 h 40"/>
                <a:gd name="T4" fmla="*/ 184 w 612"/>
                <a:gd name="T5" fmla="*/ 0 h 40"/>
                <a:gd name="T6" fmla="*/ 88 w 612"/>
                <a:gd name="T7" fmla="*/ 4 h 40"/>
                <a:gd name="T8" fmla="*/ 52 w 612"/>
                <a:gd name="T9" fmla="*/ 8 h 40"/>
                <a:gd name="T10" fmla="*/ 24 w 612"/>
                <a:gd name="T11" fmla="*/ 12 h 40"/>
                <a:gd name="T12" fmla="*/ 6 w 612"/>
                <a:gd name="T13" fmla="*/ 16 h 40"/>
                <a:gd name="T14" fmla="*/ 2 w 612"/>
                <a:gd name="T15" fmla="*/ 18 h 40"/>
                <a:gd name="T16" fmla="*/ 0 w 612"/>
                <a:gd name="T17" fmla="*/ 20 h 40"/>
                <a:gd name="T18" fmla="*/ 0 w 612"/>
                <a:gd name="T19" fmla="*/ 20 h 40"/>
                <a:gd name="T20" fmla="*/ 2 w 612"/>
                <a:gd name="T21" fmla="*/ 22 h 40"/>
                <a:gd name="T22" fmla="*/ 6 w 612"/>
                <a:gd name="T23" fmla="*/ 24 h 40"/>
                <a:gd name="T24" fmla="*/ 24 w 612"/>
                <a:gd name="T25" fmla="*/ 28 h 40"/>
                <a:gd name="T26" fmla="*/ 52 w 612"/>
                <a:gd name="T27" fmla="*/ 30 h 40"/>
                <a:gd name="T28" fmla="*/ 88 w 612"/>
                <a:gd name="T29" fmla="*/ 34 h 40"/>
                <a:gd name="T30" fmla="*/ 184 w 612"/>
                <a:gd name="T31" fmla="*/ 38 h 40"/>
                <a:gd name="T32" fmla="*/ 304 w 612"/>
                <a:gd name="T33" fmla="*/ 40 h 40"/>
                <a:gd name="T34" fmla="*/ 304 w 612"/>
                <a:gd name="T35" fmla="*/ 40 h 40"/>
                <a:gd name="T36" fmla="*/ 424 w 612"/>
                <a:gd name="T37" fmla="*/ 38 h 40"/>
                <a:gd name="T38" fmla="*/ 524 w 612"/>
                <a:gd name="T39" fmla="*/ 34 h 40"/>
                <a:gd name="T40" fmla="*/ 560 w 612"/>
                <a:gd name="T41" fmla="*/ 30 h 40"/>
                <a:gd name="T42" fmla="*/ 588 w 612"/>
                <a:gd name="T43" fmla="*/ 28 h 40"/>
                <a:gd name="T44" fmla="*/ 606 w 612"/>
                <a:gd name="T45" fmla="*/ 24 h 40"/>
                <a:gd name="T46" fmla="*/ 612 w 612"/>
                <a:gd name="T47" fmla="*/ 22 h 40"/>
                <a:gd name="T48" fmla="*/ 612 w 612"/>
                <a:gd name="T49" fmla="*/ 20 h 40"/>
                <a:gd name="T50" fmla="*/ 612 w 612"/>
                <a:gd name="T51" fmla="*/ 20 h 40"/>
                <a:gd name="T52" fmla="*/ 612 w 612"/>
                <a:gd name="T53" fmla="*/ 18 h 40"/>
                <a:gd name="T54" fmla="*/ 606 w 612"/>
                <a:gd name="T55" fmla="*/ 16 h 40"/>
                <a:gd name="T56" fmla="*/ 588 w 612"/>
                <a:gd name="T57" fmla="*/ 12 h 40"/>
                <a:gd name="T58" fmla="*/ 560 w 612"/>
                <a:gd name="T59" fmla="*/ 8 h 40"/>
                <a:gd name="T60" fmla="*/ 524 w 612"/>
                <a:gd name="T61" fmla="*/ 4 h 40"/>
                <a:gd name="T62" fmla="*/ 424 w 612"/>
                <a:gd name="T63" fmla="*/ 0 h 40"/>
                <a:gd name="T64" fmla="*/ 304 w 61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40">
                  <a:moveTo>
                    <a:pt x="304" y="0"/>
                  </a:moveTo>
                  <a:lnTo>
                    <a:pt x="304" y="0"/>
                  </a:lnTo>
                  <a:lnTo>
                    <a:pt x="184" y="0"/>
                  </a:lnTo>
                  <a:lnTo>
                    <a:pt x="88" y="4"/>
                  </a:lnTo>
                  <a:lnTo>
                    <a:pt x="52" y="8"/>
                  </a:lnTo>
                  <a:lnTo>
                    <a:pt x="24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4" y="28"/>
                  </a:lnTo>
                  <a:lnTo>
                    <a:pt x="52" y="30"/>
                  </a:lnTo>
                  <a:lnTo>
                    <a:pt x="88" y="34"/>
                  </a:lnTo>
                  <a:lnTo>
                    <a:pt x="184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424" y="38"/>
                  </a:lnTo>
                  <a:lnTo>
                    <a:pt x="524" y="34"/>
                  </a:lnTo>
                  <a:lnTo>
                    <a:pt x="560" y="30"/>
                  </a:lnTo>
                  <a:lnTo>
                    <a:pt x="588" y="28"/>
                  </a:lnTo>
                  <a:lnTo>
                    <a:pt x="606" y="24"/>
                  </a:lnTo>
                  <a:lnTo>
                    <a:pt x="612" y="22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2" y="18"/>
                  </a:lnTo>
                  <a:lnTo>
                    <a:pt x="606" y="16"/>
                  </a:lnTo>
                  <a:lnTo>
                    <a:pt x="588" y="12"/>
                  </a:lnTo>
                  <a:lnTo>
                    <a:pt x="560" y="8"/>
                  </a:lnTo>
                  <a:lnTo>
                    <a:pt x="524" y="4"/>
                  </a:lnTo>
                  <a:lnTo>
                    <a:pt x="424" y="0"/>
                  </a:lnTo>
                  <a:lnTo>
                    <a:pt x="3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83"/>
            <p:cNvSpPr>
              <a:spLocks noEditPoints="1"/>
            </p:cNvSpPr>
            <p:nvPr/>
          </p:nvSpPr>
          <p:spPr bwMode="auto">
            <a:xfrm>
              <a:off x="5635625" y="6677025"/>
              <a:ext cx="955675" cy="63500"/>
            </a:xfrm>
            <a:custGeom>
              <a:avLst/>
              <a:gdLst>
                <a:gd name="T0" fmla="*/ 298 w 602"/>
                <a:gd name="T1" fmla="*/ 40 h 40"/>
                <a:gd name="T2" fmla="*/ 90 w 602"/>
                <a:gd name="T3" fmla="*/ 34 h 40"/>
                <a:gd name="T4" fmla="*/ 28 w 602"/>
                <a:gd name="T5" fmla="*/ 26 h 40"/>
                <a:gd name="T6" fmla="*/ 6 w 602"/>
                <a:gd name="T7" fmla="*/ 22 h 40"/>
                <a:gd name="T8" fmla="*/ 4 w 602"/>
                <a:gd name="T9" fmla="*/ 20 h 40"/>
                <a:gd name="T10" fmla="*/ 10 w 602"/>
                <a:gd name="T11" fmla="*/ 16 h 40"/>
                <a:gd name="T12" fmla="*/ 54 w 602"/>
                <a:gd name="T13" fmla="*/ 8 h 40"/>
                <a:gd name="T14" fmla="*/ 182 w 602"/>
                <a:gd name="T15" fmla="*/ 2 h 40"/>
                <a:gd name="T16" fmla="*/ 298 w 602"/>
                <a:gd name="T17" fmla="*/ 0 h 40"/>
                <a:gd name="T18" fmla="*/ 510 w 602"/>
                <a:gd name="T19" fmla="*/ 6 h 40"/>
                <a:gd name="T20" fmla="*/ 574 w 602"/>
                <a:gd name="T21" fmla="*/ 12 h 40"/>
                <a:gd name="T22" fmla="*/ 596 w 602"/>
                <a:gd name="T23" fmla="*/ 18 h 40"/>
                <a:gd name="T24" fmla="*/ 596 w 602"/>
                <a:gd name="T25" fmla="*/ 20 h 40"/>
                <a:gd name="T26" fmla="*/ 590 w 602"/>
                <a:gd name="T27" fmla="*/ 24 h 40"/>
                <a:gd name="T28" fmla="*/ 546 w 602"/>
                <a:gd name="T29" fmla="*/ 30 h 40"/>
                <a:gd name="T30" fmla="*/ 414 w 602"/>
                <a:gd name="T31" fmla="*/ 38 h 40"/>
                <a:gd name="T32" fmla="*/ 298 w 602"/>
                <a:gd name="T33" fmla="*/ 0 h 40"/>
                <a:gd name="T34" fmla="*/ 180 w 602"/>
                <a:gd name="T35" fmla="*/ 0 h 40"/>
                <a:gd name="T36" fmla="*/ 50 w 602"/>
                <a:gd name="T37" fmla="*/ 8 h 40"/>
                <a:gd name="T38" fmla="*/ 6 w 602"/>
                <a:gd name="T39" fmla="*/ 16 h 40"/>
                <a:gd name="T40" fmla="*/ 0 w 602"/>
                <a:gd name="T41" fmla="*/ 20 h 40"/>
                <a:gd name="T42" fmla="*/ 2 w 602"/>
                <a:gd name="T43" fmla="*/ 22 h 40"/>
                <a:gd name="T44" fmla="*/ 22 w 602"/>
                <a:gd name="T45" fmla="*/ 26 h 40"/>
                <a:gd name="T46" fmla="*/ 86 w 602"/>
                <a:gd name="T47" fmla="*/ 34 h 40"/>
                <a:gd name="T48" fmla="*/ 298 w 602"/>
                <a:gd name="T49" fmla="*/ 40 h 40"/>
                <a:gd name="T50" fmla="*/ 416 w 602"/>
                <a:gd name="T51" fmla="*/ 38 h 40"/>
                <a:gd name="T52" fmla="*/ 550 w 602"/>
                <a:gd name="T53" fmla="*/ 30 h 40"/>
                <a:gd name="T54" fmla="*/ 596 w 602"/>
                <a:gd name="T55" fmla="*/ 24 h 40"/>
                <a:gd name="T56" fmla="*/ 602 w 602"/>
                <a:gd name="T57" fmla="*/ 20 h 40"/>
                <a:gd name="T58" fmla="*/ 600 w 602"/>
                <a:gd name="T59" fmla="*/ 18 h 40"/>
                <a:gd name="T60" fmla="*/ 578 w 602"/>
                <a:gd name="T61" fmla="*/ 12 h 40"/>
                <a:gd name="T62" fmla="*/ 514 w 602"/>
                <a:gd name="T63" fmla="*/ 6 h 40"/>
                <a:gd name="T64" fmla="*/ 298 w 60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40">
                  <a:moveTo>
                    <a:pt x="298" y="40"/>
                  </a:moveTo>
                  <a:lnTo>
                    <a:pt x="298" y="40"/>
                  </a:lnTo>
                  <a:lnTo>
                    <a:pt x="182" y="38"/>
                  </a:lnTo>
                  <a:lnTo>
                    <a:pt x="90" y="34"/>
                  </a:lnTo>
                  <a:lnTo>
                    <a:pt x="54" y="30"/>
                  </a:lnTo>
                  <a:lnTo>
                    <a:pt x="2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28" y="12"/>
                  </a:lnTo>
                  <a:lnTo>
                    <a:pt x="54" y="8"/>
                  </a:lnTo>
                  <a:lnTo>
                    <a:pt x="90" y="6"/>
                  </a:lnTo>
                  <a:lnTo>
                    <a:pt x="182" y="2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414" y="2"/>
                  </a:lnTo>
                  <a:lnTo>
                    <a:pt x="510" y="6"/>
                  </a:lnTo>
                  <a:lnTo>
                    <a:pt x="546" y="8"/>
                  </a:lnTo>
                  <a:lnTo>
                    <a:pt x="574" y="12"/>
                  </a:lnTo>
                  <a:lnTo>
                    <a:pt x="590" y="16"/>
                  </a:lnTo>
                  <a:lnTo>
                    <a:pt x="596" y="18"/>
                  </a:lnTo>
                  <a:lnTo>
                    <a:pt x="596" y="20"/>
                  </a:lnTo>
                  <a:lnTo>
                    <a:pt x="596" y="20"/>
                  </a:lnTo>
                  <a:lnTo>
                    <a:pt x="596" y="22"/>
                  </a:lnTo>
                  <a:lnTo>
                    <a:pt x="590" y="24"/>
                  </a:lnTo>
                  <a:lnTo>
                    <a:pt x="574" y="26"/>
                  </a:lnTo>
                  <a:lnTo>
                    <a:pt x="546" y="30"/>
                  </a:lnTo>
                  <a:lnTo>
                    <a:pt x="510" y="34"/>
                  </a:lnTo>
                  <a:lnTo>
                    <a:pt x="414" y="38"/>
                  </a:lnTo>
                  <a:lnTo>
                    <a:pt x="298" y="4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180" y="0"/>
                  </a:lnTo>
                  <a:lnTo>
                    <a:pt x="86" y="6"/>
                  </a:lnTo>
                  <a:lnTo>
                    <a:pt x="50" y="8"/>
                  </a:lnTo>
                  <a:lnTo>
                    <a:pt x="2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2" y="26"/>
                  </a:lnTo>
                  <a:lnTo>
                    <a:pt x="50" y="30"/>
                  </a:lnTo>
                  <a:lnTo>
                    <a:pt x="86" y="34"/>
                  </a:lnTo>
                  <a:lnTo>
                    <a:pt x="180" y="38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416" y="38"/>
                  </a:lnTo>
                  <a:lnTo>
                    <a:pt x="514" y="34"/>
                  </a:lnTo>
                  <a:lnTo>
                    <a:pt x="550" y="30"/>
                  </a:lnTo>
                  <a:lnTo>
                    <a:pt x="578" y="26"/>
                  </a:lnTo>
                  <a:lnTo>
                    <a:pt x="596" y="24"/>
                  </a:lnTo>
                  <a:lnTo>
                    <a:pt x="600" y="22"/>
                  </a:lnTo>
                  <a:lnTo>
                    <a:pt x="602" y="20"/>
                  </a:lnTo>
                  <a:lnTo>
                    <a:pt x="602" y="20"/>
                  </a:lnTo>
                  <a:lnTo>
                    <a:pt x="600" y="18"/>
                  </a:lnTo>
                  <a:lnTo>
                    <a:pt x="596" y="16"/>
                  </a:lnTo>
                  <a:lnTo>
                    <a:pt x="578" y="12"/>
                  </a:lnTo>
                  <a:lnTo>
                    <a:pt x="550" y="8"/>
                  </a:lnTo>
                  <a:lnTo>
                    <a:pt x="514" y="6"/>
                  </a:lnTo>
                  <a:lnTo>
                    <a:pt x="416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7A7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684"/>
            <p:cNvSpPr>
              <a:spLocks/>
            </p:cNvSpPr>
            <p:nvPr/>
          </p:nvSpPr>
          <p:spPr bwMode="auto">
            <a:xfrm>
              <a:off x="5641975" y="6677025"/>
              <a:ext cx="939800" cy="63500"/>
            </a:xfrm>
            <a:custGeom>
              <a:avLst/>
              <a:gdLst>
                <a:gd name="T0" fmla="*/ 294 w 592"/>
                <a:gd name="T1" fmla="*/ 40 h 40"/>
                <a:gd name="T2" fmla="*/ 294 w 592"/>
                <a:gd name="T3" fmla="*/ 40 h 40"/>
                <a:gd name="T4" fmla="*/ 178 w 592"/>
                <a:gd name="T5" fmla="*/ 38 h 40"/>
                <a:gd name="T6" fmla="*/ 86 w 592"/>
                <a:gd name="T7" fmla="*/ 34 h 40"/>
                <a:gd name="T8" fmla="*/ 50 w 592"/>
                <a:gd name="T9" fmla="*/ 30 h 40"/>
                <a:gd name="T10" fmla="*/ 24 w 592"/>
                <a:gd name="T11" fmla="*/ 26 h 40"/>
                <a:gd name="T12" fmla="*/ 6 w 592"/>
                <a:gd name="T13" fmla="*/ 24 h 40"/>
                <a:gd name="T14" fmla="*/ 2 w 592"/>
                <a:gd name="T15" fmla="*/ 22 h 40"/>
                <a:gd name="T16" fmla="*/ 0 w 592"/>
                <a:gd name="T17" fmla="*/ 20 h 40"/>
                <a:gd name="T18" fmla="*/ 0 w 592"/>
                <a:gd name="T19" fmla="*/ 20 h 40"/>
                <a:gd name="T20" fmla="*/ 2 w 592"/>
                <a:gd name="T21" fmla="*/ 18 h 40"/>
                <a:gd name="T22" fmla="*/ 6 w 592"/>
                <a:gd name="T23" fmla="*/ 16 h 40"/>
                <a:gd name="T24" fmla="*/ 24 w 592"/>
                <a:gd name="T25" fmla="*/ 12 h 40"/>
                <a:gd name="T26" fmla="*/ 50 w 592"/>
                <a:gd name="T27" fmla="*/ 8 h 40"/>
                <a:gd name="T28" fmla="*/ 86 w 592"/>
                <a:gd name="T29" fmla="*/ 6 h 40"/>
                <a:gd name="T30" fmla="*/ 178 w 592"/>
                <a:gd name="T31" fmla="*/ 2 h 40"/>
                <a:gd name="T32" fmla="*/ 294 w 592"/>
                <a:gd name="T33" fmla="*/ 0 h 40"/>
                <a:gd name="T34" fmla="*/ 294 w 592"/>
                <a:gd name="T35" fmla="*/ 0 h 40"/>
                <a:gd name="T36" fmla="*/ 410 w 592"/>
                <a:gd name="T37" fmla="*/ 2 h 40"/>
                <a:gd name="T38" fmla="*/ 506 w 592"/>
                <a:gd name="T39" fmla="*/ 6 h 40"/>
                <a:gd name="T40" fmla="*/ 542 w 592"/>
                <a:gd name="T41" fmla="*/ 8 h 40"/>
                <a:gd name="T42" fmla="*/ 570 w 592"/>
                <a:gd name="T43" fmla="*/ 12 h 40"/>
                <a:gd name="T44" fmla="*/ 586 w 592"/>
                <a:gd name="T45" fmla="*/ 16 h 40"/>
                <a:gd name="T46" fmla="*/ 592 w 592"/>
                <a:gd name="T47" fmla="*/ 18 h 40"/>
                <a:gd name="T48" fmla="*/ 592 w 592"/>
                <a:gd name="T49" fmla="*/ 20 h 40"/>
                <a:gd name="T50" fmla="*/ 592 w 592"/>
                <a:gd name="T51" fmla="*/ 20 h 40"/>
                <a:gd name="T52" fmla="*/ 592 w 592"/>
                <a:gd name="T53" fmla="*/ 22 h 40"/>
                <a:gd name="T54" fmla="*/ 586 w 592"/>
                <a:gd name="T55" fmla="*/ 24 h 40"/>
                <a:gd name="T56" fmla="*/ 570 w 592"/>
                <a:gd name="T57" fmla="*/ 26 h 40"/>
                <a:gd name="T58" fmla="*/ 542 w 592"/>
                <a:gd name="T59" fmla="*/ 30 h 40"/>
                <a:gd name="T60" fmla="*/ 506 w 592"/>
                <a:gd name="T61" fmla="*/ 34 h 40"/>
                <a:gd name="T62" fmla="*/ 410 w 592"/>
                <a:gd name="T63" fmla="*/ 38 h 40"/>
                <a:gd name="T64" fmla="*/ 294 w 59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40">
                  <a:moveTo>
                    <a:pt x="294" y="40"/>
                  </a:moveTo>
                  <a:lnTo>
                    <a:pt x="294" y="40"/>
                  </a:lnTo>
                  <a:lnTo>
                    <a:pt x="178" y="38"/>
                  </a:lnTo>
                  <a:lnTo>
                    <a:pt x="86" y="34"/>
                  </a:lnTo>
                  <a:lnTo>
                    <a:pt x="50" y="30"/>
                  </a:lnTo>
                  <a:lnTo>
                    <a:pt x="24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4" y="12"/>
                  </a:lnTo>
                  <a:lnTo>
                    <a:pt x="50" y="8"/>
                  </a:lnTo>
                  <a:lnTo>
                    <a:pt x="86" y="6"/>
                  </a:lnTo>
                  <a:lnTo>
                    <a:pt x="178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410" y="2"/>
                  </a:lnTo>
                  <a:lnTo>
                    <a:pt x="506" y="6"/>
                  </a:lnTo>
                  <a:lnTo>
                    <a:pt x="542" y="8"/>
                  </a:lnTo>
                  <a:lnTo>
                    <a:pt x="570" y="12"/>
                  </a:lnTo>
                  <a:lnTo>
                    <a:pt x="586" y="16"/>
                  </a:lnTo>
                  <a:lnTo>
                    <a:pt x="592" y="18"/>
                  </a:lnTo>
                  <a:lnTo>
                    <a:pt x="592" y="20"/>
                  </a:lnTo>
                  <a:lnTo>
                    <a:pt x="592" y="20"/>
                  </a:lnTo>
                  <a:lnTo>
                    <a:pt x="592" y="22"/>
                  </a:lnTo>
                  <a:lnTo>
                    <a:pt x="586" y="24"/>
                  </a:lnTo>
                  <a:lnTo>
                    <a:pt x="570" y="26"/>
                  </a:lnTo>
                  <a:lnTo>
                    <a:pt x="542" y="30"/>
                  </a:lnTo>
                  <a:lnTo>
                    <a:pt x="506" y="34"/>
                  </a:lnTo>
                  <a:lnTo>
                    <a:pt x="410" y="38"/>
                  </a:lnTo>
                  <a:lnTo>
                    <a:pt x="294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85"/>
            <p:cNvSpPr>
              <a:spLocks/>
            </p:cNvSpPr>
            <p:nvPr/>
          </p:nvSpPr>
          <p:spPr bwMode="auto">
            <a:xfrm>
              <a:off x="5635625" y="6677025"/>
              <a:ext cx="955675" cy="63500"/>
            </a:xfrm>
            <a:custGeom>
              <a:avLst/>
              <a:gdLst>
                <a:gd name="T0" fmla="*/ 298 w 602"/>
                <a:gd name="T1" fmla="*/ 0 h 40"/>
                <a:gd name="T2" fmla="*/ 298 w 602"/>
                <a:gd name="T3" fmla="*/ 0 h 40"/>
                <a:gd name="T4" fmla="*/ 180 w 602"/>
                <a:gd name="T5" fmla="*/ 0 h 40"/>
                <a:gd name="T6" fmla="*/ 86 w 602"/>
                <a:gd name="T7" fmla="*/ 6 h 40"/>
                <a:gd name="T8" fmla="*/ 50 w 602"/>
                <a:gd name="T9" fmla="*/ 8 h 40"/>
                <a:gd name="T10" fmla="*/ 22 w 602"/>
                <a:gd name="T11" fmla="*/ 12 h 40"/>
                <a:gd name="T12" fmla="*/ 6 w 602"/>
                <a:gd name="T13" fmla="*/ 16 h 40"/>
                <a:gd name="T14" fmla="*/ 2 w 602"/>
                <a:gd name="T15" fmla="*/ 18 h 40"/>
                <a:gd name="T16" fmla="*/ 0 w 602"/>
                <a:gd name="T17" fmla="*/ 20 h 40"/>
                <a:gd name="T18" fmla="*/ 0 w 602"/>
                <a:gd name="T19" fmla="*/ 20 h 40"/>
                <a:gd name="T20" fmla="*/ 2 w 602"/>
                <a:gd name="T21" fmla="*/ 22 h 40"/>
                <a:gd name="T22" fmla="*/ 6 w 602"/>
                <a:gd name="T23" fmla="*/ 24 h 40"/>
                <a:gd name="T24" fmla="*/ 22 w 602"/>
                <a:gd name="T25" fmla="*/ 26 h 40"/>
                <a:gd name="T26" fmla="*/ 50 w 602"/>
                <a:gd name="T27" fmla="*/ 30 h 40"/>
                <a:gd name="T28" fmla="*/ 86 w 602"/>
                <a:gd name="T29" fmla="*/ 34 h 40"/>
                <a:gd name="T30" fmla="*/ 180 w 602"/>
                <a:gd name="T31" fmla="*/ 38 h 40"/>
                <a:gd name="T32" fmla="*/ 298 w 602"/>
                <a:gd name="T33" fmla="*/ 40 h 40"/>
                <a:gd name="T34" fmla="*/ 298 w 602"/>
                <a:gd name="T35" fmla="*/ 40 h 40"/>
                <a:gd name="T36" fmla="*/ 416 w 602"/>
                <a:gd name="T37" fmla="*/ 38 h 40"/>
                <a:gd name="T38" fmla="*/ 514 w 602"/>
                <a:gd name="T39" fmla="*/ 34 h 40"/>
                <a:gd name="T40" fmla="*/ 550 w 602"/>
                <a:gd name="T41" fmla="*/ 30 h 40"/>
                <a:gd name="T42" fmla="*/ 578 w 602"/>
                <a:gd name="T43" fmla="*/ 26 h 40"/>
                <a:gd name="T44" fmla="*/ 596 w 602"/>
                <a:gd name="T45" fmla="*/ 24 h 40"/>
                <a:gd name="T46" fmla="*/ 600 w 602"/>
                <a:gd name="T47" fmla="*/ 22 h 40"/>
                <a:gd name="T48" fmla="*/ 602 w 602"/>
                <a:gd name="T49" fmla="*/ 20 h 40"/>
                <a:gd name="T50" fmla="*/ 602 w 602"/>
                <a:gd name="T51" fmla="*/ 20 h 40"/>
                <a:gd name="T52" fmla="*/ 600 w 602"/>
                <a:gd name="T53" fmla="*/ 18 h 40"/>
                <a:gd name="T54" fmla="*/ 596 w 602"/>
                <a:gd name="T55" fmla="*/ 16 h 40"/>
                <a:gd name="T56" fmla="*/ 578 w 602"/>
                <a:gd name="T57" fmla="*/ 12 h 40"/>
                <a:gd name="T58" fmla="*/ 550 w 602"/>
                <a:gd name="T59" fmla="*/ 8 h 40"/>
                <a:gd name="T60" fmla="*/ 514 w 602"/>
                <a:gd name="T61" fmla="*/ 6 h 40"/>
                <a:gd name="T62" fmla="*/ 416 w 602"/>
                <a:gd name="T63" fmla="*/ 0 h 40"/>
                <a:gd name="T64" fmla="*/ 298 w 60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40">
                  <a:moveTo>
                    <a:pt x="298" y="0"/>
                  </a:moveTo>
                  <a:lnTo>
                    <a:pt x="298" y="0"/>
                  </a:lnTo>
                  <a:lnTo>
                    <a:pt x="180" y="0"/>
                  </a:lnTo>
                  <a:lnTo>
                    <a:pt x="86" y="6"/>
                  </a:lnTo>
                  <a:lnTo>
                    <a:pt x="50" y="8"/>
                  </a:lnTo>
                  <a:lnTo>
                    <a:pt x="2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2" y="26"/>
                  </a:lnTo>
                  <a:lnTo>
                    <a:pt x="50" y="30"/>
                  </a:lnTo>
                  <a:lnTo>
                    <a:pt x="86" y="34"/>
                  </a:lnTo>
                  <a:lnTo>
                    <a:pt x="180" y="38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416" y="38"/>
                  </a:lnTo>
                  <a:lnTo>
                    <a:pt x="514" y="34"/>
                  </a:lnTo>
                  <a:lnTo>
                    <a:pt x="550" y="30"/>
                  </a:lnTo>
                  <a:lnTo>
                    <a:pt x="578" y="26"/>
                  </a:lnTo>
                  <a:lnTo>
                    <a:pt x="596" y="24"/>
                  </a:lnTo>
                  <a:lnTo>
                    <a:pt x="600" y="22"/>
                  </a:lnTo>
                  <a:lnTo>
                    <a:pt x="602" y="20"/>
                  </a:lnTo>
                  <a:lnTo>
                    <a:pt x="602" y="20"/>
                  </a:lnTo>
                  <a:lnTo>
                    <a:pt x="600" y="18"/>
                  </a:lnTo>
                  <a:lnTo>
                    <a:pt x="596" y="16"/>
                  </a:lnTo>
                  <a:lnTo>
                    <a:pt x="578" y="12"/>
                  </a:lnTo>
                  <a:lnTo>
                    <a:pt x="550" y="8"/>
                  </a:lnTo>
                  <a:lnTo>
                    <a:pt x="514" y="6"/>
                  </a:lnTo>
                  <a:lnTo>
                    <a:pt x="416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86"/>
            <p:cNvSpPr>
              <a:spLocks noEditPoints="1"/>
            </p:cNvSpPr>
            <p:nvPr/>
          </p:nvSpPr>
          <p:spPr bwMode="auto">
            <a:xfrm>
              <a:off x="5641975" y="6677025"/>
              <a:ext cx="939800" cy="63500"/>
            </a:xfrm>
            <a:custGeom>
              <a:avLst/>
              <a:gdLst>
                <a:gd name="T0" fmla="*/ 294 w 592"/>
                <a:gd name="T1" fmla="*/ 40 h 40"/>
                <a:gd name="T2" fmla="*/ 90 w 592"/>
                <a:gd name="T3" fmla="*/ 34 h 40"/>
                <a:gd name="T4" fmla="*/ 28 w 592"/>
                <a:gd name="T5" fmla="*/ 26 h 40"/>
                <a:gd name="T6" fmla="*/ 8 w 592"/>
                <a:gd name="T7" fmla="*/ 22 h 40"/>
                <a:gd name="T8" fmla="*/ 6 w 592"/>
                <a:gd name="T9" fmla="*/ 20 h 40"/>
                <a:gd name="T10" fmla="*/ 12 w 592"/>
                <a:gd name="T11" fmla="*/ 16 h 40"/>
                <a:gd name="T12" fmla="*/ 54 w 592"/>
                <a:gd name="T13" fmla="*/ 8 h 40"/>
                <a:gd name="T14" fmla="*/ 180 w 592"/>
                <a:gd name="T15" fmla="*/ 2 h 40"/>
                <a:gd name="T16" fmla="*/ 294 w 592"/>
                <a:gd name="T17" fmla="*/ 0 h 40"/>
                <a:gd name="T18" fmla="*/ 502 w 592"/>
                <a:gd name="T19" fmla="*/ 6 h 40"/>
                <a:gd name="T20" fmla="*/ 564 w 592"/>
                <a:gd name="T21" fmla="*/ 12 h 40"/>
                <a:gd name="T22" fmla="*/ 586 w 592"/>
                <a:gd name="T23" fmla="*/ 18 h 40"/>
                <a:gd name="T24" fmla="*/ 588 w 592"/>
                <a:gd name="T25" fmla="*/ 20 h 40"/>
                <a:gd name="T26" fmla="*/ 582 w 592"/>
                <a:gd name="T27" fmla="*/ 24 h 40"/>
                <a:gd name="T28" fmla="*/ 538 w 592"/>
                <a:gd name="T29" fmla="*/ 30 h 40"/>
                <a:gd name="T30" fmla="*/ 408 w 592"/>
                <a:gd name="T31" fmla="*/ 38 h 40"/>
                <a:gd name="T32" fmla="*/ 294 w 592"/>
                <a:gd name="T33" fmla="*/ 0 h 40"/>
                <a:gd name="T34" fmla="*/ 178 w 592"/>
                <a:gd name="T35" fmla="*/ 2 h 40"/>
                <a:gd name="T36" fmla="*/ 50 w 592"/>
                <a:gd name="T37" fmla="*/ 8 h 40"/>
                <a:gd name="T38" fmla="*/ 6 w 592"/>
                <a:gd name="T39" fmla="*/ 16 h 40"/>
                <a:gd name="T40" fmla="*/ 0 w 592"/>
                <a:gd name="T41" fmla="*/ 20 h 40"/>
                <a:gd name="T42" fmla="*/ 2 w 592"/>
                <a:gd name="T43" fmla="*/ 22 h 40"/>
                <a:gd name="T44" fmla="*/ 24 w 592"/>
                <a:gd name="T45" fmla="*/ 26 h 40"/>
                <a:gd name="T46" fmla="*/ 86 w 592"/>
                <a:gd name="T47" fmla="*/ 34 h 40"/>
                <a:gd name="T48" fmla="*/ 294 w 592"/>
                <a:gd name="T49" fmla="*/ 40 h 40"/>
                <a:gd name="T50" fmla="*/ 410 w 592"/>
                <a:gd name="T51" fmla="*/ 38 h 40"/>
                <a:gd name="T52" fmla="*/ 542 w 592"/>
                <a:gd name="T53" fmla="*/ 30 h 40"/>
                <a:gd name="T54" fmla="*/ 586 w 592"/>
                <a:gd name="T55" fmla="*/ 24 h 40"/>
                <a:gd name="T56" fmla="*/ 592 w 592"/>
                <a:gd name="T57" fmla="*/ 20 h 40"/>
                <a:gd name="T58" fmla="*/ 592 w 592"/>
                <a:gd name="T59" fmla="*/ 18 h 40"/>
                <a:gd name="T60" fmla="*/ 570 w 592"/>
                <a:gd name="T61" fmla="*/ 12 h 40"/>
                <a:gd name="T62" fmla="*/ 506 w 592"/>
                <a:gd name="T63" fmla="*/ 6 h 40"/>
                <a:gd name="T64" fmla="*/ 294 w 59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40">
                  <a:moveTo>
                    <a:pt x="294" y="40"/>
                  </a:moveTo>
                  <a:lnTo>
                    <a:pt x="294" y="40"/>
                  </a:lnTo>
                  <a:lnTo>
                    <a:pt x="180" y="38"/>
                  </a:lnTo>
                  <a:lnTo>
                    <a:pt x="90" y="34"/>
                  </a:lnTo>
                  <a:lnTo>
                    <a:pt x="54" y="30"/>
                  </a:lnTo>
                  <a:lnTo>
                    <a:pt x="28" y="26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8" y="12"/>
                  </a:lnTo>
                  <a:lnTo>
                    <a:pt x="54" y="8"/>
                  </a:lnTo>
                  <a:lnTo>
                    <a:pt x="90" y="6"/>
                  </a:lnTo>
                  <a:lnTo>
                    <a:pt x="180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408" y="2"/>
                  </a:lnTo>
                  <a:lnTo>
                    <a:pt x="502" y="6"/>
                  </a:lnTo>
                  <a:lnTo>
                    <a:pt x="538" y="8"/>
                  </a:lnTo>
                  <a:lnTo>
                    <a:pt x="564" y="12"/>
                  </a:lnTo>
                  <a:lnTo>
                    <a:pt x="582" y="16"/>
                  </a:lnTo>
                  <a:lnTo>
                    <a:pt x="586" y="18"/>
                  </a:lnTo>
                  <a:lnTo>
                    <a:pt x="588" y="20"/>
                  </a:lnTo>
                  <a:lnTo>
                    <a:pt x="588" y="20"/>
                  </a:lnTo>
                  <a:lnTo>
                    <a:pt x="586" y="22"/>
                  </a:lnTo>
                  <a:lnTo>
                    <a:pt x="582" y="24"/>
                  </a:lnTo>
                  <a:lnTo>
                    <a:pt x="564" y="26"/>
                  </a:lnTo>
                  <a:lnTo>
                    <a:pt x="538" y="30"/>
                  </a:lnTo>
                  <a:lnTo>
                    <a:pt x="502" y="34"/>
                  </a:lnTo>
                  <a:lnTo>
                    <a:pt x="408" y="38"/>
                  </a:lnTo>
                  <a:lnTo>
                    <a:pt x="294" y="40"/>
                  </a:lnTo>
                  <a:close/>
                  <a:moveTo>
                    <a:pt x="294" y="0"/>
                  </a:moveTo>
                  <a:lnTo>
                    <a:pt x="294" y="0"/>
                  </a:lnTo>
                  <a:lnTo>
                    <a:pt x="178" y="2"/>
                  </a:lnTo>
                  <a:lnTo>
                    <a:pt x="86" y="6"/>
                  </a:lnTo>
                  <a:lnTo>
                    <a:pt x="50" y="8"/>
                  </a:lnTo>
                  <a:lnTo>
                    <a:pt x="24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4" y="26"/>
                  </a:lnTo>
                  <a:lnTo>
                    <a:pt x="50" y="30"/>
                  </a:lnTo>
                  <a:lnTo>
                    <a:pt x="86" y="34"/>
                  </a:lnTo>
                  <a:lnTo>
                    <a:pt x="178" y="38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410" y="38"/>
                  </a:lnTo>
                  <a:lnTo>
                    <a:pt x="506" y="34"/>
                  </a:lnTo>
                  <a:lnTo>
                    <a:pt x="542" y="30"/>
                  </a:lnTo>
                  <a:lnTo>
                    <a:pt x="570" y="26"/>
                  </a:lnTo>
                  <a:lnTo>
                    <a:pt x="586" y="24"/>
                  </a:lnTo>
                  <a:lnTo>
                    <a:pt x="592" y="22"/>
                  </a:lnTo>
                  <a:lnTo>
                    <a:pt x="592" y="20"/>
                  </a:lnTo>
                  <a:lnTo>
                    <a:pt x="592" y="20"/>
                  </a:lnTo>
                  <a:lnTo>
                    <a:pt x="592" y="18"/>
                  </a:lnTo>
                  <a:lnTo>
                    <a:pt x="586" y="16"/>
                  </a:lnTo>
                  <a:lnTo>
                    <a:pt x="570" y="12"/>
                  </a:lnTo>
                  <a:lnTo>
                    <a:pt x="542" y="8"/>
                  </a:lnTo>
                  <a:lnTo>
                    <a:pt x="506" y="6"/>
                  </a:lnTo>
                  <a:lnTo>
                    <a:pt x="410" y="2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797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87"/>
            <p:cNvSpPr>
              <a:spLocks/>
            </p:cNvSpPr>
            <p:nvPr/>
          </p:nvSpPr>
          <p:spPr bwMode="auto">
            <a:xfrm>
              <a:off x="5651500" y="6677025"/>
              <a:ext cx="923925" cy="63500"/>
            </a:xfrm>
            <a:custGeom>
              <a:avLst/>
              <a:gdLst>
                <a:gd name="T0" fmla="*/ 288 w 582"/>
                <a:gd name="T1" fmla="*/ 40 h 40"/>
                <a:gd name="T2" fmla="*/ 288 w 582"/>
                <a:gd name="T3" fmla="*/ 40 h 40"/>
                <a:gd name="T4" fmla="*/ 174 w 582"/>
                <a:gd name="T5" fmla="*/ 38 h 40"/>
                <a:gd name="T6" fmla="*/ 84 w 582"/>
                <a:gd name="T7" fmla="*/ 34 h 40"/>
                <a:gd name="T8" fmla="*/ 48 w 582"/>
                <a:gd name="T9" fmla="*/ 30 h 40"/>
                <a:gd name="T10" fmla="*/ 22 w 582"/>
                <a:gd name="T11" fmla="*/ 26 h 40"/>
                <a:gd name="T12" fmla="*/ 6 w 582"/>
                <a:gd name="T13" fmla="*/ 24 h 40"/>
                <a:gd name="T14" fmla="*/ 2 w 582"/>
                <a:gd name="T15" fmla="*/ 22 h 40"/>
                <a:gd name="T16" fmla="*/ 0 w 582"/>
                <a:gd name="T17" fmla="*/ 20 h 40"/>
                <a:gd name="T18" fmla="*/ 0 w 582"/>
                <a:gd name="T19" fmla="*/ 20 h 40"/>
                <a:gd name="T20" fmla="*/ 2 w 582"/>
                <a:gd name="T21" fmla="*/ 18 h 40"/>
                <a:gd name="T22" fmla="*/ 6 w 582"/>
                <a:gd name="T23" fmla="*/ 16 h 40"/>
                <a:gd name="T24" fmla="*/ 22 w 582"/>
                <a:gd name="T25" fmla="*/ 12 h 40"/>
                <a:gd name="T26" fmla="*/ 48 w 582"/>
                <a:gd name="T27" fmla="*/ 8 h 40"/>
                <a:gd name="T28" fmla="*/ 84 w 582"/>
                <a:gd name="T29" fmla="*/ 6 h 40"/>
                <a:gd name="T30" fmla="*/ 174 w 582"/>
                <a:gd name="T31" fmla="*/ 2 h 40"/>
                <a:gd name="T32" fmla="*/ 288 w 582"/>
                <a:gd name="T33" fmla="*/ 0 h 40"/>
                <a:gd name="T34" fmla="*/ 288 w 582"/>
                <a:gd name="T35" fmla="*/ 0 h 40"/>
                <a:gd name="T36" fmla="*/ 402 w 582"/>
                <a:gd name="T37" fmla="*/ 2 h 40"/>
                <a:gd name="T38" fmla="*/ 496 w 582"/>
                <a:gd name="T39" fmla="*/ 6 h 40"/>
                <a:gd name="T40" fmla="*/ 532 w 582"/>
                <a:gd name="T41" fmla="*/ 8 h 40"/>
                <a:gd name="T42" fmla="*/ 558 w 582"/>
                <a:gd name="T43" fmla="*/ 12 h 40"/>
                <a:gd name="T44" fmla="*/ 576 w 582"/>
                <a:gd name="T45" fmla="*/ 16 h 40"/>
                <a:gd name="T46" fmla="*/ 580 w 582"/>
                <a:gd name="T47" fmla="*/ 18 h 40"/>
                <a:gd name="T48" fmla="*/ 582 w 582"/>
                <a:gd name="T49" fmla="*/ 20 h 40"/>
                <a:gd name="T50" fmla="*/ 582 w 582"/>
                <a:gd name="T51" fmla="*/ 20 h 40"/>
                <a:gd name="T52" fmla="*/ 580 w 582"/>
                <a:gd name="T53" fmla="*/ 22 h 40"/>
                <a:gd name="T54" fmla="*/ 576 w 582"/>
                <a:gd name="T55" fmla="*/ 24 h 40"/>
                <a:gd name="T56" fmla="*/ 558 w 582"/>
                <a:gd name="T57" fmla="*/ 26 h 40"/>
                <a:gd name="T58" fmla="*/ 532 w 582"/>
                <a:gd name="T59" fmla="*/ 30 h 40"/>
                <a:gd name="T60" fmla="*/ 496 w 582"/>
                <a:gd name="T61" fmla="*/ 34 h 40"/>
                <a:gd name="T62" fmla="*/ 402 w 582"/>
                <a:gd name="T63" fmla="*/ 38 h 40"/>
                <a:gd name="T64" fmla="*/ 288 w 58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2" h="40">
                  <a:moveTo>
                    <a:pt x="288" y="40"/>
                  </a:moveTo>
                  <a:lnTo>
                    <a:pt x="288" y="40"/>
                  </a:lnTo>
                  <a:lnTo>
                    <a:pt x="174" y="38"/>
                  </a:lnTo>
                  <a:lnTo>
                    <a:pt x="84" y="34"/>
                  </a:lnTo>
                  <a:lnTo>
                    <a:pt x="48" y="30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2" y="12"/>
                  </a:lnTo>
                  <a:lnTo>
                    <a:pt x="48" y="8"/>
                  </a:lnTo>
                  <a:lnTo>
                    <a:pt x="84" y="6"/>
                  </a:lnTo>
                  <a:lnTo>
                    <a:pt x="174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402" y="2"/>
                  </a:lnTo>
                  <a:lnTo>
                    <a:pt x="496" y="6"/>
                  </a:lnTo>
                  <a:lnTo>
                    <a:pt x="532" y="8"/>
                  </a:lnTo>
                  <a:lnTo>
                    <a:pt x="558" y="12"/>
                  </a:lnTo>
                  <a:lnTo>
                    <a:pt x="576" y="16"/>
                  </a:lnTo>
                  <a:lnTo>
                    <a:pt x="580" y="18"/>
                  </a:lnTo>
                  <a:lnTo>
                    <a:pt x="582" y="20"/>
                  </a:lnTo>
                  <a:lnTo>
                    <a:pt x="582" y="20"/>
                  </a:lnTo>
                  <a:lnTo>
                    <a:pt x="580" y="22"/>
                  </a:lnTo>
                  <a:lnTo>
                    <a:pt x="576" y="24"/>
                  </a:lnTo>
                  <a:lnTo>
                    <a:pt x="558" y="26"/>
                  </a:lnTo>
                  <a:lnTo>
                    <a:pt x="532" y="30"/>
                  </a:lnTo>
                  <a:lnTo>
                    <a:pt x="496" y="34"/>
                  </a:lnTo>
                  <a:lnTo>
                    <a:pt x="402" y="38"/>
                  </a:lnTo>
                  <a:lnTo>
                    <a:pt x="288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88"/>
            <p:cNvSpPr>
              <a:spLocks/>
            </p:cNvSpPr>
            <p:nvPr/>
          </p:nvSpPr>
          <p:spPr bwMode="auto">
            <a:xfrm>
              <a:off x="5641975" y="6677025"/>
              <a:ext cx="939800" cy="63500"/>
            </a:xfrm>
            <a:custGeom>
              <a:avLst/>
              <a:gdLst>
                <a:gd name="T0" fmla="*/ 294 w 592"/>
                <a:gd name="T1" fmla="*/ 0 h 40"/>
                <a:gd name="T2" fmla="*/ 294 w 592"/>
                <a:gd name="T3" fmla="*/ 0 h 40"/>
                <a:gd name="T4" fmla="*/ 178 w 592"/>
                <a:gd name="T5" fmla="*/ 2 h 40"/>
                <a:gd name="T6" fmla="*/ 86 w 592"/>
                <a:gd name="T7" fmla="*/ 6 h 40"/>
                <a:gd name="T8" fmla="*/ 50 w 592"/>
                <a:gd name="T9" fmla="*/ 8 h 40"/>
                <a:gd name="T10" fmla="*/ 24 w 592"/>
                <a:gd name="T11" fmla="*/ 12 h 40"/>
                <a:gd name="T12" fmla="*/ 6 w 592"/>
                <a:gd name="T13" fmla="*/ 16 h 40"/>
                <a:gd name="T14" fmla="*/ 2 w 592"/>
                <a:gd name="T15" fmla="*/ 18 h 40"/>
                <a:gd name="T16" fmla="*/ 0 w 592"/>
                <a:gd name="T17" fmla="*/ 20 h 40"/>
                <a:gd name="T18" fmla="*/ 0 w 592"/>
                <a:gd name="T19" fmla="*/ 20 h 40"/>
                <a:gd name="T20" fmla="*/ 2 w 592"/>
                <a:gd name="T21" fmla="*/ 22 h 40"/>
                <a:gd name="T22" fmla="*/ 6 w 592"/>
                <a:gd name="T23" fmla="*/ 24 h 40"/>
                <a:gd name="T24" fmla="*/ 24 w 592"/>
                <a:gd name="T25" fmla="*/ 26 h 40"/>
                <a:gd name="T26" fmla="*/ 50 w 592"/>
                <a:gd name="T27" fmla="*/ 30 h 40"/>
                <a:gd name="T28" fmla="*/ 86 w 592"/>
                <a:gd name="T29" fmla="*/ 34 h 40"/>
                <a:gd name="T30" fmla="*/ 178 w 592"/>
                <a:gd name="T31" fmla="*/ 38 h 40"/>
                <a:gd name="T32" fmla="*/ 294 w 592"/>
                <a:gd name="T33" fmla="*/ 40 h 40"/>
                <a:gd name="T34" fmla="*/ 294 w 592"/>
                <a:gd name="T35" fmla="*/ 40 h 40"/>
                <a:gd name="T36" fmla="*/ 410 w 592"/>
                <a:gd name="T37" fmla="*/ 38 h 40"/>
                <a:gd name="T38" fmla="*/ 506 w 592"/>
                <a:gd name="T39" fmla="*/ 34 h 40"/>
                <a:gd name="T40" fmla="*/ 542 w 592"/>
                <a:gd name="T41" fmla="*/ 30 h 40"/>
                <a:gd name="T42" fmla="*/ 570 w 592"/>
                <a:gd name="T43" fmla="*/ 26 h 40"/>
                <a:gd name="T44" fmla="*/ 586 w 592"/>
                <a:gd name="T45" fmla="*/ 24 h 40"/>
                <a:gd name="T46" fmla="*/ 592 w 592"/>
                <a:gd name="T47" fmla="*/ 22 h 40"/>
                <a:gd name="T48" fmla="*/ 592 w 592"/>
                <a:gd name="T49" fmla="*/ 20 h 40"/>
                <a:gd name="T50" fmla="*/ 592 w 592"/>
                <a:gd name="T51" fmla="*/ 20 h 40"/>
                <a:gd name="T52" fmla="*/ 592 w 592"/>
                <a:gd name="T53" fmla="*/ 18 h 40"/>
                <a:gd name="T54" fmla="*/ 586 w 592"/>
                <a:gd name="T55" fmla="*/ 16 h 40"/>
                <a:gd name="T56" fmla="*/ 570 w 592"/>
                <a:gd name="T57" fmla="*/ 12 h 40"/>
                <a:gd name="T58" fmla="*/ 542 w 592"/>
                <a:gd name="T59" fmla="*/ 8 h 40"/>
                <a:gd name="T60" fmla="*/ 506 w 592"/>
                <a:gd name="T61" fmla="*/ 6 h 40"/>
                <a:gd name="T62" fmla="*/ 410 w 592"/>
                <a:gd name="T63" fmla="*/ 2 h 40"/>
                <a:gd name="T64" fmla="*/ 294 w 59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40">
                  <a:moveTo>
                    <a:pt x="294" y="0"/>
                  </a:moveTo>
                  <a:lnTo>
                    <a:pt x="294" y="0"/>
                  </a:lnTo>
                  <a:lnTo>
                    <a:pt x="178" y="2"/>
                  </a:lnTo>
                  <a:lnTo>
                    <a:pt x="86" y="6"/>
                  </a:lnTo>
                  <a:lnTo>
                    <a:pt x="50" y="8"/>
                  </a:lnTo>
                  <a:lnTo>
                    <a:pt x="24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4" y="26"/>
                  </a:lnTo>
                  <a:lnTo>
                    <a:pt x="50" y="30"/>
                  </a:lnTo>
                  <a:lnTo>
                    <a:pt x="86" y="34"/>
                  </a:lnTo>
                  <a:lnTo>
                    <a:pt x="178" y="38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410" y="38"/>
                  </a:lnTo>
                  <a:lnTo>
                    <a:pt x="506" y="34"/>
                  </a:lnTo>
                  <a:lnTo>
                    <a:pt x="542" y="30"/>
                  </a:lnTo>
                  <a:lnTo>
                    <a:pt x="570" y="26"/>
                  </a:lnTo>
                  <a:lnTo>
                    <a:pt x="586" y="24"/>
                  </a:lnTo>
                  <a:lnTo>
                    <a:pt x="592" y="22"/>
                  </a:lnTo>
                  <a:lnTo>
                    <a:pt x="592" y="20"/>
                  </a:lnTo>
                  <a:lnTo>
                    <a:pt x="592" y="20"/>
                  </a:lnTo>
                  <a:lnTo>
                    <a:pt x="592" y="18"/>
                  </a:lnTo>
                  <a:lnTo>
                    <a:pt x="586" y="16"/>
                  </a:lnTo>
                  <a:lnTo>
                    <a:pt x="570" y="12"/>
                  </a:lnTo>
                  <a:lnTo>
                    <a:pt x="542" y="8"/>
                  </a:lnTo>
                  <a:lnTo>
                    <a:pt x="506" y="6"/>
                  </a:lnTo>
                  <a:lnTo>
                    <a:pt x="410" y="2"/>
                  </a:lnTo>
                  <a:lnTo>
                    <a:pt x="2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89"/>
            <p:cNvSpPr>
              <a:spLocks noEditPoints="1"/>
            </p:cNvSpPr>
            <p:nvPr/>
          </p:nvSpPr>
          <p:spPr bwMode="auto">
            <a:xfrm>
              <a:off x="5651500" y="6677025"/>
              <a:ext cx="923925" cy="63500"/>
            </a:xfrm>
            <a:custGeom>
              <a:avLst/>
              <a:gdLst>
                <a:gd name="T0" fmla="*/ 288 w 582"/>
                <a:gd name="T1" fmla="*/ 38 h 40"/>
                <a:gd name="T2" fmla="*/ 86 w 582"/>
                <a:gd name="T3" fmla="*/ 32 h 40"/>
                <a:gd name="T4" fmla="*/ 26 w 582"/>
                <a:gd name="T5" fmla="*/ 26 h 40"/>
                <a:gd name="T6" fmla="*/ 6 w 582"/>
                <a:gd name="T7" fmla="*/ 22 h 40"/>
                <a:gd name="T8" fmla="*/ 6 w 582"/>
                <a:gd name="T9" fmla="*/ 20 h 40"/>
                <a:gd name="T10" fmla="*/ 10 w 582"/>
                <a:gd name="T11" fmla="*/ 16 h 40"/>
                <a:gd name="T12" fmla="*/ 52 w 582"/>
                <a:gd name="T13" fmla="*/ 8 h 40"/>
                <a:gd name="T14" fmla="*/ 176 w 582"/>
                <a:gd name="T15" fmla="*/ 2 h 40"/>
                <a:gd name="T16" fmla="*/ 288 w 582"/>
                <a:gd name="T17" fmla="*/ 0 h 40"/>
                <a:gd name="T18" fmla="*/ 492 w 582"/>
                <a:gd name="T19" fmla="*/ 6 h 40"/>
                <a:gd name="T20" fmla="*/ 554 w 582"/>
                <a:gd name="T21" fmla="*/ 12 h 40"/>
                <a:gd name="T22" fmla="*/ 574 w 582"/>
                <a:gd name="T23" fmla="*/ 18 h 40"/>
                <a:gd name="T24" fmla="*/ 576 w 582"/>
                <a:gd name="T25" fmla="*/ 20 h 40"/>
                <a:gd name="T26" fmla="*/ 570 w 582"/>
                <a:gd name="T27" fmla="*/ 24 h 40"/>
                <a:gd name="T28" fmla="*/ 528 w 582"/>
                <a:gd name="T29" fmla="*/ 30 h 40"/>
                <a:gd name="T30" fmla="*/ 400 w 582"/>
                <a:gd name="T31" fmla="*/ 38 h 40"/>
                <a:gd name="T32" fmla="*/ 288 w 582"/>
                <a:gd name="T33" fmla="*/ 0 h 40"/>
                <a:gd name="T34" fmla="*/ 174 w 582"/>
                <a:gd name="T35" fmla="*/ 2 h 40"/>
                <a:gd name="T36" fmla="*/ 48 w 582"/>
                <a:gd name="T37" fmla="*/ 8 h 40"/>
                <a:gd name="T38" fmla="*/ 6 w 582"/>
                <a:gd name="T39" fmla="*/ 16 h 40"/>
                <a:gd name="T40" fmla="*/ 0 w 582"/>
                <a:gd name="T41" fmla="*/ 20 h 40"/>
                <a:gd name="T42" fmla="*/ 2 w 582"/>
                <a:gd name="T43" fmla="*/ 22 h 40"/>
                <a:gd name="T44" fmla="*/ 22 w 582"/>
                <a:gd name="T45" fmla="*/ 26 h 40"/>
                <a:gd name="T46" fmla="*/ 84 w 582"/>
                <a:gd name="T47" fmla="*/ 34 h 40"/>
                <a:gd name="T48" fmla="*/ 288 w 582"/>
                <a:gd name="T49" fmla="*/ 40 h 40"/>
                <a:gd name="T50" fmla="*/ 402 w 582"/>
                <a:gd name="T51" fmla="*/ 38 h 40"/>
                <a:gd name="T52" fmla="*/ 532 w 582"/>
                <a:gd name="T53" fmla="*/ 30 h 40"/>
                <a:gd name="T54" fmla="*/ 576 w 582"/>
                <a:gd name="T55" fmla="*/ 24 h 40"/>
                <a:gd name="T56" fmla="*/ 582 w 582"/>
                <a:gd name="T57" fmla="*/ 20 h 40"/>
                <a:gd name="T58" fmla="*/ 580 w 582"/>
                <a:gd name="T59" fmla="*/ 18 h 40"/>
                <a:gd name="T60" fmla="*/ 558 w 582"/>
                <a:gd name="T61" fmla="*/ 12 h 40"/>
                <a:gd name="T62" fmla="*/ 496 w 582"/>
                <a:gd name="T63" fmla="*/ 6 h 40"/>
                <a:gd name="T64" fmla="*/ 288 w 58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2" h="40">
                  <a:moveTo>
                    <a:pt x="288" y="38"/>
                  </a:moveTo>
                  <a:lnTo>
                    <a:pt x="288" y="38"/>
                  </a:lnTo>
                  <a:lnTo>
                    <a:pt x="176" y="38"/>
                  </a:lnTo>
                  <a:lnTo>
                    <a:pt x="86" y="32"/>
                  </a:lnTo>
                  <a:lnTo>
                    <a:pt x="52" y="30"/>
                  </a:lnTo>
                  <a:lnTo>
                    <a:pt x="26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26" y="12"/>
                  </a:lnTo>
                  <a:lnTo>
                    <a:pt x="52" y="8"/>
                  </a:lnTo>
                  <a:lnTo>
                    <a:pt x="86" y="6"/>
                  </a:lnTo>
                  <a:lnTo>
                    <a:pt x="176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400" y="2"/>
                  </a:lnTo>
                  <a:lnTo>
                    <a:pt x="492" y="6"/>
                  </a:lnTo>
                  <a:lnTo>
                    <a:pt x="528" y="8"/>
                  </a:lnTo>
                  <a:lnTo>
                    <a:pt x="554" y="12"/>
                  </a:lnTo>
                  <a:lnTo>
                    <a:pt x="570" y="16"/>
                  </a:lnTo>
                  <a:lnTo>
                    <a:pt x="574" y="18"/>
                  </a:lnTo>
                  <a:lnTo>
                    <a:pt x="576" y="20"/>
                  </a:lnTo>
                  <a:lnTo>
                    <a:pt x="576" y="20"/>
                  </a:lnTo>
                  <a:lnTo>
                    <a:pt x="574" y="22"/>
                  </a:lnTo>
                  <a:lnTo>
                    <a:pt x="570" y="24"/>
                  </a:lnTo>
                  <a:lnTo>
                    <a:pt x="554" y="26"/>
                  </a:lnTo>
                  <a:lnTo>
                    <a:pt x="528" y="30"/>
                  </a:lnTo>
                  <a:lnTo>
                    <a:pt x="492" y="32"/>
                  </a:lnTo>
                  <a:lnTo>
                    <a:pt x="400" y="38"/>
                  </a:lnTo>
                  <a:lnTo>
                    <a:pt x="288" y="3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174" y="2"/>
                  </a:lnTo>
                  <a:lnTo>
                    <a:pt x="84" y="6"/>
                  </a:lnTo>
                  <a:lnTo>
                    <a:pt x="48" y="8"/>
                  </a:lnTo>
                  <a:lnTo>
                    <a:pt x="2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2" y="26"/>
                  </a:lnTo>
                  <a:lnTo>
                    <a:pt x="48" y="30"/>
                  </a:lnTo>
                  <a:lnTo>
                    <a:pt x="84" y="34"/>
                  </a:lnTo>
                  <a:lnTo>
                    <a:pt x="174" y="38"/>
                  </a:lnTo>
                  <a:lnTo>
                    <a:pt x="288" y="40"/>
                  </a:lnTo>
                  <a:lnTo>
                    <a:pt x="288" y="40"/>
                  </a:lnTo>
                  <a:lnTo>
                    <a:pt x="402" y="38"/>
                  </a:lnTo>
                  <a:lnTo>
                    <a:pt x="496" y="34"/>
                  </a:lnTo>
                  <a:lnTo>
                    <a:pt x="532" y="30"/>
                  </a:lnTo>
                  <a:lnTo>
                    <a:pt x="558" y="26"/>
                  </a:lnTo>
                  <a:lnTo>
                    <a:pt x="576" y="24"/>
                  </a:lnTo>
                  <a:lnTo>
                    <a:pt x="580" y="22"/>
                  </a:lnTo>
                  <a:lnTo>
                    <a:pt x="582" y="20"/>
                  </a:lnTo>
                  <a:lnTo>
                    <a:pt x="582" y="20"/>
                  </a:lnTo>
                  <a:lnTo>
                    <a:pt x="580" y="18"/>
                  </a:lnTo>
                  <a:lnTo>
                    <a:pt x="576" y="16"/>
                  </a:lnTo>
                  <a:lnTo>
                    <a:pt x="558" y="12"/>
                  </a:lnTo>
                  <a:lnTo>
                    <a:pt x="532" y="8"/>
                  </a:lnTo>
                  <a:lnTo>
                    <a:pt x="496" y="6"/>
                  </a:lnTo>
                  <a:lnTo>
                    <a:pt x="402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786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90"/>
            <p:cNvSpPr>
              <a:spLocks/>
            </p:cNvSpPr>
            <p:nvPr/>
          </p:nvSpPr>
          <p:spPr bwMode="auto">
            <a:xfrm>
              <a:off x="5661025" y="6677025"/>
              <a:ext cx="904875" cy="60325"/>
            </a:xfrm>
            <a:custGeom>
              <a:avLst/>
              <a:gdLst>
                <a:gd name="T0" fmla="*/ 282 w 570"/>
                <a:gd name="T1" fmla="*/ 38 h 38"/>
                <a:gd name="T2" fmla="*/ 282 w 570"/>
                <a:gd name="T3" fmla="*/ 38 h 38"/>
                <a:gd name="T4" fmla="*/ 170 w 570"/>
                <a:gd name="T5" fmla="*/ 38 h 38"/>
                <a:gd name="T6" fmla="*/ 80 w 570"/>
                <a:gd name="T7" fmla="*/ 32 h 38"/>
                <a:gd name="T8" fmla="*/ 46 w 570"/>
                <a:gd name="T9" fmla="*/ 30 h 38"/>
                <a:gd name="T10" fmla="*/ 20 w 570"/>
                <a:gd name="T11" fmla="*/ 26 h 38"/>
                <a:gd name="T12" fmla="*/ 4 w 570"/>
                <a:gd name="T13" fmla="*/ 24 h 38"/>
                <a:gd name="T14" fmla="*/ 0 w 570"/>
                <a:gd name="T15" fmla="*/ 22 h 38"/>
                <a:gd name="T16" fmla="*/ 0 w 570"/>
                <a:gd name="T17" fmla="*/ 20 h 38"/>
                <a:gd name="T18" fmla="*/ 0 w 570"/>
                <a:gd name="T19" fmla="*/ 20 h 38"/>
                <a:gd name="T20" fmla="*/ 0 w 570"/>
                <a:gd name="T21" fmla="*/ 18 h 38"/>
                <a:gd name="T22" fmla="*/ 4 w 570"/>
                <a:gd name="T23" fmla="*/ 16 h 38"/>
                <a:gd name="T24" fmla="*/ 20 w 570"/>
                <a:gd name="T25" fmla="*/ 12 h 38"/>
                <a:gd name="T26" fmla="*/ 46 w 570"/>
                <a:gd name="T27" fmla="*/ 8 h 38"/>
                <a:gd name="T28" fmla="*/ 80 w 570"/>
                <a:gd name="T29" fmla="*/ 6 h 38"/>
                <a:gd name="T30" fmla="*/ 170 w 570"/>
                <a:gd name="T31" fmla="*/ 2 h 38"/>
                <a:gd name="T32" fmla="*/ 282 w 570"/>
                <a:gd name="T33" fmla="*/ 0 h 38"/>
                <a:gd name="T34" fmla="*/ 282 w 570"/>
                <a:gd name="T35" fmla="*/ 0 h 38"/>
                <a:gd name="T36" fmla="*/ 394 w 570"/>
                <a:gd name="T37" fmla="*/ 2 h 38"/>
                <a:gd name="T38" fmla="*/ 486 w 570"/>
                <a:gd name="T39" fmla="*/ 6 h 38"/>
                <a:gd name="T40" fmla="*/ 522 w 570"/>
                <a:gd name="T41" fmla="*/ 8 h 38"/>
                <a:gd name="T42" fmla="*/ 548 w 570"/>
                <a:gd name="T43" fmla="*/ 12 h 38"/>
                <a:gd name="T44" fmla="*/ 564 w 570"/>
                <a:gd name="T45" fmla="*/ 16 h 38"/>
                <a:gd name="T46" fmla="*/ 568 w 570"/>
                <a:gd name="T47" fmla="*/ 18 h 38"/>
                <a:gd name="T48" fmla="*/ 570 w 570"/>
                <a:gd name="T49" fmla="*/ 20 h 38"/>
                <a:gd name="T50" fmla="*/ 570 w 570"/>
                <a:gd name="T51" fmla="*/ 20 h 38"/>
                <a:gd name="T52" fmla="*/ 568 w 570"/>
                <a:gd name="T53" fmla="*/ 22 h 38"/>
                <a:gd name="T54" fmla="*/ 564 w 570"/>
                <a:gd name="T55" fmla="*/ 24 h 38"/>
                <a:gd name="T56" fmla="*/ 548 w 570"/>
                <a:gd name="T57" fmla="*/ 26 h 38"/>
                <a:gd name="T58" fmla="*/ 522 w 570"/>
                <a:gd name="T59" fmla="*/ 30 h 38"/>
                <a:gd name="T60" fmla="*/ 486 w 570"/>
                <a:gd name="T61" fmla="*/ 32 h 38"/>
                <a:gd name="T62" fmla="*/ 394 w 570"/>
                <a:gd name="T63" fmla="*/ 38 h 38"/>
                <a:gd name="T64" fmla="*/ 282 w 570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0" h="38">
                  <a:moveTo>
                    <a:pt x="282" y="38"/>
                  </a:moveTo>
                  <a:lnTo>
                    <a:pt x="282" y="38"/>
                  </a:lnTo>
                  <a:lnTo>
                    <a:pt x="170" y="38"/>
                  </a:lnTo>
                  <a:lnTo>
                    <a:pt x="80" y="32"/>
                  </a:lnTo>
                  <a:lnTo>
                    <a:pt x="46" y="30"/>
                  </a:lnTo>
                  <a:lnTo>
                    <a:pt x="2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6"/>
                  </a:lnTo>
                  <a:lnTo>
                    <a:pt x="20" y="12"/>
                  </a:lnTo>
                  <a:lnTo>
                    <a:pt x="46" y="8"/>
                  </a:lnTo>
                  <a:lnTo>
                    <a:pt x="80" y="6"/>
                  </a:lnTo>
                  <a:lnTo>
                    <a:pt x="170" y="2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394" y="2"/>
                  </a:lnTo>
                  <a:lnTo>
                    <a:pt x="486" y="6"/>
                  </a:lnTo>
                  <a:lnTo>
                    <a:pt x="522" y="8"/>
                  </a:lnTo>
                  <a:lnTo>
                    <a:pt x="548" y="12"/>
                  </a:lnTo>
                  <a:lnTo>
                    <a:pt x="564" y="16"/>
                  </a:lnTo>
                  <a:lnTo>
                    <a:pt x="568" y="18"/>
                  </a:lnTo>
                  <a:lnTo>
                    <a:pt x="570" y="20"/>
                  </a:lnTo>
                  <a:lnTo>
                    <a:pt x="570" y="20"/>
                  </a:lnTo>
                  <a:lnTo>
                    <a:pt x="568" y="22"/>
                  </a:lnTo>
                  <a:lnTo>
                    <a:pt x="564" y="24"/>
                  </a:lnTo>
                  <a:lnTo>
                    <a:pt x="548" y="26"/>
                  </a:lnTo>
                  <a:lnTo>
                    <a:pt x="522" y="30"/>
                  </a:lnTo>
                  <a:lnTo>
                    <a:pt x="486" y="32"/>
                  </a:lnTo>
                  <a:lnTo>
                    <a:pt x="394" y="38"/>
                  </a:lnTo>
                  <a:lnTo>
                    <a:pt x="28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691"/>
            <p:cNvSpPr>
              <a:spLocks/>
            </p:cNvSpPr>
            <p:nvPr/>
          </p:nvSpPr>
          <p:spPr bwMode="auto">
            <a:xfrm>
              <a:off x="5651500" y="6677025"/>
              <a:ext cx="923925" cy="63500"/>
            </a:xfrm>
            <a:custGeom>
              <a:avLst/>
              <a:gdLst>
                <a:gd name="T0" fmla="*/ 288 w 582"/>
                <a:gd name="T1" fmla="*/ 0 h 40"/>
                <a:gd name="T2" fmla="*/ 288 w 582"/>
                <a:gd name="T3" fmla="*/ 0 h 40"/>
                <a:gd name="T4" fmla="*/ 174 w 582"/>
                <a:gd name="T5" fmla="*/ 2 h 40"/>
                <a:gd name="T6" fmla="*/ 84 w 582"/>
                <a:gd name="T7" fmla="*/ 6 h 40"/>
                <a:gd name="T8" fmla="*/ 48 w 582"/>
                <a:gd name="T9" fmla="*/ 8 h 40"/>
                <a:gd name="T10" fmla="*/ 22 w 582"/>
                <a:gd name="T11" fmla="*/ 12 h 40"/>
                <a:gd name="T12" fmla="*/ 6 w 582"/>
                <a:gd name="T13" fmla="*/ 16 h 40"/>
                <a:gd name="T14" fmla="*/ 2 w 582"/>
                <a:gd name="T15" fmla="*/ 18 h 40"/>
                <a:gd name="T16" fmla="*/ 0 w 582"/>
                <a:gd name="T17" fmla="*/ 20 h 40"/>
                <a:gd name="T18" fmla="*/ 0 w 582"/>
                <a:gd name="T19" fmla="*/ 20 h 40"/>
                <a:gd name="T20" fmla="*/ 2 w 582"/>
                <a:gd name="T21" fmla="*/ 22 h 40"/>
                <a:gd name="T22" fmla="*/ 6 w 582"/>
                <a:gd name="T23" fmla="*/ 24 h 40"/>
                <a:gd name="T24" fmla="*/ 22 w 582"/>
                <a:gd name="T25" fmla="*/ 26 h 40"/>
                <a:gd name="T26" fmla="*/ 48 w 582"/>
                <a:gd name="T27" fmla="*/ 30 h 40"/>
                <a:gd name="T28" fmla="*/ 84 w 582"/>
                <a:gd name="T29" fmla="*/ 34 h 40"/>
                <a:gd name="T30" fmla="*/ 174 w 582"/>
                <a:gd name="T31" fmla="*/ 38 h 40"/>
                <a:gd name="T32" fmla="*/ 288 w 582"/>
                <a:gd name="T33" fmla="*/ 40 h 40"/>
                <a:gd name="T34" fmla="*/ 288 w 582"/>
                <a:gd name="T35" fmla="*/ 40 h 40"/>
                <a:gd name="T36" fmla="*/ 402 w 582"/>
                <a:gd name="T37" fmla="*/ 38 h 40"/>
                <a:gd name="T38" fmla="*/ 496 w 582"/>
                <a:gd name="T39" fmla="*/ 34 h 40"/>
                <a:gd name="T40" fmla="*/ 532 w 582"/>
                <a:gd name="T41" fmla="*/ 30 h 40"/>
                <a:gd name="T42" fmla="*/ 558 w 582"/>
                <a:gd name="T43" fmla="*/ 26 h 40"/>
                <a:gd name="T44" fmla="*/ 576 w 582"/>
                <a:gd name="T45" fmla="*/ 24 h 40"/>
                <a:gd name="T46" fmla="*/ 580 w 582"/>
                <a:gd name="T47" fmla="*/ 22 h 40"/>
                <a:gd name="T48" fmla="*/ 582 w 582"/>
                <a:gd name="T49" fmla="*/ 20 h 40"/>
                <a:gd name="T50" fmla="*/ 582 w 582"/>
                <a:gd name="T51" fmla="*/ 20 h 40"/>
                <a:gd name="T52" fmla="*/ 580 w 582"/>
                <a:gd name="T53" fmla="*/ 18 h 40"/>
                <a:gd name="T54" fmla="*/ 576 w 582"/>
                <a:gd name="T55" fmla="*/ 16 h 40"/>
                <a:gd name="T56" fmla="*/ 558 w 582"/>
                <a:gd name="T57" fmla="*/ 12 h 40"/>
                <a:gd name="T58" fmla="*/ 532 w 582"/>
                <a:gd name="T59" fmla="*/ 8 h 40"/>
                <a:gd name="T60" fmla="*/ 496 w 582"/>
                <a:gd name="T61" fmla="*/ 6 h 40"/>
                <a:gd name="T62" fmla="*/ 402 w 582"/>
                <a:gd name="T63" fmla="*/ 2 h 40"/>
                <a:gd name="T64" fmla="*/ 288 w 582"/>
                <a:gd name="T6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2" h="40">
                  <a:moveTo>
                    <a:pt x="288" y="0"/>
                  </a:moveTo>
                  <a:lnTo>
                    <a:pt x="288" y="0"/>
                  </a:lnTo>
                  <a:lnTo>
                    <a:pt x="174" y="2"/>
                  </a:lnTo>
                  <a:lnTo>
                    <a:pt x="84" y="6"/>
                  </a:lnTo>
                  <a:lnTo>
                    <a:pt x="48" y="8"/>
                  </a:lnTo>
                  <a:lnTo>
                    <a:pt x="2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2" y="26"/>
                  </a:lnTo>
                  <a:lnTo>
                    <a:pt x="48" y="30"/>
                  </a:lnTo>
                  <a:lnTo>
                    <a:pt x="84" y="34"/>
                  </a:lnTo>
                  <a:lnTo>
                    <a:pt x="174" y="38"/>
                  </a:lnTo>
                  <a:lnTo>
                    <a:pt x="288" y="40"/>
                  </a:lnTo>
                  <a:lnTo>
                    <a:pt x="288" y="40"/>
                  </a:lnTo>
                  <a:lnTo>
                    <a:pt x="402" y="38"/>
                  </a:lnTo>
                  <a:lnTo>
                    <a:pt x="496" y="34"/>
                  </a:lnTo>
                  <a:lnTo>
                    <a:pt x="532" y="30"/>
                  </a:lnTo>
                  <a:lnTo>
                    <a:pt x="558" y="26"/>
                  </a:lnTo>
                  <a:lnTo>
                    <a:pt x="576" y="24"/>
                  </a:lnTo>
                  <a:lnTo>
                    <a:pt x="580" y="22"/>
                  </a:lnTo>
                  <a:lnTo>
                    <a:pt x="582" y="20"/>
                  </a:lnTo>
                  <a:lnTo>
                    <a:pt x="582" y="20"/>
                  </a:lnTo>
                  <a:lnTo>
                    <a:pt x="580" y="18"/>
                  </a:lnTo>
                  <a:lnTo>
                    <a:pt x="576" y="16"/>
                  </a:lnTo>
                  <a:lnTo>
                    <a:pt x="558" y="12"/>
                  </a:lnTo>
                  <a:lnTo>
                    <a:pt x="532" y="8"/>
                  </a:lnTo>
                  <a:lnTo>
                    <a:pt x="496" y="6"/>
                  </a:lnTo>
                  <a:lnTo>
                    <a:pt x="402" y="2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692"/>
            <p:cNvSpPr>
              <a:spLocks noEditPoints="1"/>
            </p:cNvSpPr>
            <p:nvPr/>
          </p:nvSpPr>
          <p:spPr bwMode="auto">
            <a:xfrm>
              <a:off x="5661025" y="6677025"/>
              <a:ext cx="904875" cy="60325"/>
            </a:xfrm>
            <a:custGeom>
              <a:avLst/>
              <a:gdLst>
                <a:gd name="T0" fmla="*/ 282 w 570"/>
                <a:gd name="T1" fmla="*/ 38 h 38"/>
                <a:gd name="T2" fmla="*/ 84 w 570"/>
                <a:gd name="T3" fmla="*/ 32 h 38"/>
                <a:gd name="T4" fmla="*/ 10 w 570"/>
                <a:gd name="T5" fmla="*/ 24 h 38"/>
                <a:gd name="T6" fmla="*/ 4 w 570"/>
                <a:gd name="T7" fmla="*/ 20 h 38"/>
                <a:gd name="T8" fmla="*/ 6 w 570"/>
                <a:gd name="T9" fmla="*/ 18 h 38"/>
                <a:gd name="T10" fmla="*/ 26 w 570"/>
                <a:gd name="T11" fmla="*/ 12 h 38"/>
                <a:gd name="T12" fmla="*/ 84 w 570"/>
                <a:gd name="T13" fmla="*/ 6 h 38"/>
                <a:gd name="T14" fmla="*/ 282 w 570"/>
                <a:gd name="T15" fmla="*/ 0 h 38"/>
                <a:gd name="T16" fmla="*/ 392 w 570"/>
                <a:gd name="T17" fmla="*/ 2 h 38"/>
                <a:gd name="T18" fmla="*/ 518 w 570"/>
                <a:gd name="T19" fmla="*/ 8 h 38"/>
                <a:gd name="T20" fmla="*/ 560 w 570"/>
                <a:gd name="T21" fmla="*/ 16 h 38"/>
                <a:gd name="T22" fmla="*/ 566 w 570"/>
                <a:gd name="T23" fmla="*/ 20 h 38"/>
                <a:gd name="T24" fmla="*/ 564 w 570"/>
                <a:gd name="T25" fmla="*/ 22 h 38"/>
                <a:gd name="T26" fmla="*/ 544 w 570"/>
                <a:gd name="T27" fmla="*/ 26 h 38"/>
                <a:gd name="T28" fmla="*/ 392 w 570"/>
                <a:gd name="T29" fmla="*/ 36 h 38"/>
                <a:gd name="T30" fmla="*/ 282 w 570"/>
                <a:gd name="T31" fmla="*/ 0 h 38"/>
                <a:gd name="T32" fmla="*/ 170 w 570"/>
                <a:gd name="T33" fmla="*/ 2 h 38"/>
                <a:gd name="T34" fmla="*/ 46 w 570"/>
                <a:gd name="T35" fmla="*/ 8 h 38"/>
                <a:gd name="T36" fmla="*/ 4 w 570"/>
                <a:gd name="T37" fmla="*/ 16 h 38"/>
                <a:gd name="T38" fmla="*/ 0 w 570"/>
                <a:gd name="T39" fmla="*/ 20 h 38"/>
                <a:gd name="T40" fmla="*/ 0 w 570"/>
                <a:gd name="T41" fmla="*/ 22 h 38"/>
                <a:gd name="T42" fmla="*/ 20 w 570"/>
                <a:gd name="T43" fmla="*/ 26 h 38"/>
                <a:gd name="T44" fmla="*/ 80 w 570"/>
                <a:gd name="T45" fmla="*/ 32 h 38"/>
                <a:gd name="T46" fmla="*/ 282 w 570"/>
                <a:gd name="T47" fmla="*/ 38 h 38"/>
                <a:gd name="T48" fmla="*/ 394 w 570"/>
                <a:gd name="T49" fmla="*/ 38 h 38"/>
                <a:gd name="T50" fmla="*/ 522 w 570"/>
                <a:gd name="T51" fmla="*/ 30 h 38"/>
                <a:gd name="T52" fmla="*/ 564 w 570"/>
                <a:gd name="T53" fmla="*/ 24 h 38"/>
                <a:gd name="T54" fmla="*/ 570 w 570"/>
                <a:gd name="T55" fmla="*/ 20 h 38"/>
                <a:gd name="T56" fmla="*/ 568 w 570"/>
                <a:gd name="T57" fmla="*/ 18 h 38"/>
                <a:gd name="T58" fmla="*/ 548 w 570"/>
                <a:gd name="T59" fmla="*/ 12 h 38"/>
                <a:gd name="T60" fmla="*/ 486 w 570"/>
                <a:gd name="T61" fmla="*/ 6 h 38"/>
                <a:gd name="T62" fmla="*/ 282 w 570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0" h="38">
                  <a:moveTo>
                    <a:pt x="282" y="38"/>
                  </a:moveTo>
                  <a:lnTo>
                    <a:pt x="282" y="38"/>
                  </a:lnTo>
                  <a:lnTo>
                    <a:pt x="172" y="36"/>
                  </a:lnTo>
                  <a:lnTo>
                    <a:pt x="84" y="32"/>
                  </a:lnTo>
                  <a:lnTo>
                    <a:pt x="26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26" y="12"/>
                  </a:lnTo>
                  <a:lnTo>
                    <a:pt x="50" y="8"/>
                  </a:lnTo>
                  <a:lnTo>
                    <a:pt x="84" y="6"/>
                  </a:lnTo>
                  <a:lnTo>
                    <a:pt x="172" y="2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392" y="2"/>
                  </a:lnTo>
                  <a:lnTo>
                    <a:pt x="482" y="6"/>
                  </a:lnTo>
                  <a:lnTo>
                    <a:pt x="518" y="8"/>
                  </a:lnTo>
                  <a:lnTo>
                    <a:pt x="544" y="12"/>
                  </a:lnTo>
                  <a:lnTo>
                    <a:pt x="560" y="16"/>
                  </a:lnTo>
                  <a:lnTo>
                    <a:pt x="564" y="18"/>
                  </a:lnTo>
                  <a:lnTo>
                    <a:pt x="566" y="20"/>
                  </a:lnTo>
                  <a:lnTo>
                    <a:pt x="566" y="20"/>
                  </a:lnTo>
                  <a:lnTo>
                    <a:pt x="564" y="22"/>
                  </a:lnTo>
                  <a:lnTo>
                    <a:pt x="560" y="24"/>
                  </a:lnTo>
                  <a:lnTo>
                    <a:pt x="544" y="26"/>
                  </a:lnTo>
                  <a:lnTo>
                    <a:pt x="482" y="32"/>
                  </a:lnTo>
                  <a:lnTo>
                    <a:pt x="392" y="36"/>
                  </a:lnTo>
                  <a:lnTo>
                    <a:pt x="282" y="38"/>
                  </a:lnTo>
                  <a:close/>
                  <a:moveTo>
                    <a:pt x="282" y="0"/>
                  </a:moveTo>
                  <a:lnTo>
                    <a:pt x="282" y="0"/>
                  </a:lnTo>
                  <a:lnTo>
                    <a:pt x="170" y="2"/>
                  </a:lnTo>
                  <a:lnTo>
                    <a:pt x="80" y="6"/>
                  </a:lnTo>
                  <a:lnTo>
                    <a:pt x="46" y="8"/>
                  </a:lnTo>
                  <a:lnTo>
                    <a:pt x="20" y="12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20" y="26"/>
                  </a:lnTo>
                  <a:lnTo>
                    <a:pt x="46" y="30"/>
                  </a:lnTo>
                  <a:lnTo>
                    <a:pt x="80" y="32"/>
                  </a:lnTo>
                  <a:lnTo>
                    <a:pt x="170" y="38"/>
                  </a:lnTo>
                  <a:lnTo>
                    <a:pt x="282" y="38"/>
                  </a:lnTo>
                  <a:lnTo>
                    <a:pt x="282" y="38"/>
                  </a:lnTo>
                  <a:lnTo>
                    <a:pt x="394" y="38"/>
                  </a:lnTo>
                  <a:lnTo>
                    <a:pt x="486" y="32"/>
                  </a:lnTo>
                  <a:lnTo>
                    <a:pt x="522" y="30"/>
                  </a:lnTo>
                  <a:lnTo>
                    <a:pt x="548" y="26"/>
                  </a:lnTo>
                  <a:lnTo>
                    <a:pt x="564" y="24"/>
                  </a:lnTo>
                  <a:lnTo>
                    <a:pt x="568" y="22"/>
                  </a:lnTo>
                  <a:lnTo>
                    <a:pt x="570" y="20"/>
                  </a:lnTo>
                  <a:lnTo>
                    <a:pt x="570" y="20"/>
                  </a:lnTo>
                  <a:lnTo>
                    <a:pt x="568" y="18"/>
                  </a:lnTo>
                  <a:lnTo>
                    <a:pt x="564" y="16"/>
                  </a:lnTo>
                  <a:lnTo>
                    <a:pt x="548" y="12"/>
                  </a:lnTo>
                  <a:lnTo>
                    <a:pt x="522" y="8"/>
                  </a:lnTo>
                  <a:lnTo>
                    <a:pt x="486" y="6"/>
                  </a:lnTo>
                  <a:lnTo>
                    <a:pt x="394" y="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86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693"/>
            <p:cNvSpPr>
              <a:spLocks/>
            </p:cNvSpPr>
            <p:nvPr/>
          </p:nvSpPr>
          <p:spPr bwMode="auto">
            <a:xfrm>
              <a:off x="5667375" y="6677025"/>
              <a:ext cx="892175" cy="60325"/>
            </a:xfrm>
            <a:custGeom>
              <a:avLst/>
              <a:gdLst>
                <a:gd name="T0" fmla="*/ 278 w 562"/>
                <a:gd name="T1" fmla="*/ 38 h 38"/>
                <a:gd name="T2" fmla="*/ 278 w 562"/>
                <a:gd name="T3" fmla="*/ 38 h 38"/>
                <a:gd name="T4" fmla="*/ 168 w 562"/>
                <a:gd name="T5" fmla="*/ 36 h 38"/>
                <a:gd name="T6" fmla="*/ 80 w 562"/>
                <a:gd name="T7" fmla="*/ 32 h 38"/>
                <a:gd name="T8" fmla="*/ 22 w 562"/>
                <a:gd name="T9" fmla="*/ 26 h 38"/>
                <a:gd name="T10" fmla="*/ 6 w 562"/>
                <a:gd name="T11" fmla="*/ 24 h 38"/>
                <a:gd name="T12" fmla="*/ 2 w 562"/>
                <a:gd name="T13" fmla="*/ 22 h 38"/>
                <a:gd name="T14" fmla="*/ 0 w 562"/>
                <a:gd name="T15" fmla="*/ 20 h 38"/>
                <a:gd name="T16" fmla="*/ 0 w 562"/>
                <a:gd name="T17" fmla="*/ 20 h 38"/>
                <a:gd name="T18" fmla="*/ 2 w 562"/>
                <a:gd name="T19" fmla="*/ 18 h 38"/>
                <a:gd name="T20" fmla="*/ 6 w 562"/>
                <a:gd name="T21" fmla="*/ 16 h 38"/>
                <a:gd name="T22" fmla="*/ 22 w 562"/>
                <a:gd name="T23" fmla="*/ 12 h 38"/>
                <a:gd name="T24" fmla="*/ 46 w 562"/>
                <a:gd name="T25" fmla="*/ 8 h 38"/>
                <a:gd name="T26" fmla="*/ 80 w 562"/>
                <a:gd name="T27" fmla="*/ 6 h 38"/>
                <a:gd name="T28" fmla="*/ 168 w 562"/>
                <a:gd name="T29" fmla="*/ 2 h 38"/>
                <a:gd name="T30" fmla="*/ 278 w 562"/>
                <a:gd name="T31" fmla="*/ 0 h 38"/>
                <a:gd name="T32" fmla="*/ 278 w 562"/>
                <a:gd name="T33" fmla="*/ 0 h 38"/>
                <a:gd name="T34" fmla="*/ 388 w 562"/>
                <a:gd name="T35" fmla="*/ 2 h 38"/>
                <a:gd name="T36" fmla="*/ 478 w 562"/>
                <a:gd name="T37" fmla="*/ 6 h 38"/>
                <a:gd name="T38" fmla="*/ 514 w 562"/>
                <a:gd name="T39" fmla="*/ 8 h 38"/>
                <a:gd name="T40" fmla="*/ 540 w 562"/>
                <a:gd name="T41" fmla="*/ 12 h 38"/>
                <a:gd name="T42" fmla="*/ 556 w 562"/>
                <a:gd name="T43" fmla="*/ 16 h 38"/>
                <a:gd name="T44" fmla="*/ 560 w 562"/>
                <a:gd name="T45" fmla="*/ 18 h 38"/>
                <a:gd name="T46" fmla="*/ 562 w 562"/>
                <a:gd name="T47" fmla="*/ 20 h 38"/>
                <a:gd name="T48" fmla="*/ 562 w 562"/>
                <a:gd name="T49" fmla="*/ 20 h 38"/>
                <a:gd name="T50" fmla="*/ 560 w 562"/>
                <a:gd name="T51" fmla="*/ 22 h 38"/>
                <a:gd name="T52" fmla="*/ 556 w 562"/>
                <a:gd name="T53" fmla="*/ 24 h 38"/>
                <a:gd name="T54" fmla="*/ 540 w 562"/>
                <a:gd name="T55" fmla="*/ 26 h 38"/>
                <a:gd name="T56" fmla="*/ 478 w 562"/>
                <a:gd name="T57" fmla="*/ 32 h 38"/>
                <a:gd name="T58" fmla="*/ 388 w 562"/>
                <a:gd name="T59" fmla="*/ 36 h 38"/>
                <a:gd name="T60" fmla="*/ 278 w 562"/>
                <a:gd name="T6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2" h="38">
                  <a:moveTo>
                    <a:pt x="278" y="38"/>
                  </a:moveTo>
                  <a:lnTo>
                    <a:pt x="278" y="38"/>
                  </a:lnTo>
                  <a:lnTo>
                    <a:pt x="168" y="36"/>
                  </a:lnTo>
                  <a:lnTo>
                    <a:pt x="80" y="32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2" y="12"/>
                  </a:lnTo>
                  <a:lnTo>
                    <a:pt x="46" y="8"/>
                  </a:lnTo>
                  <a:lnTo>
                    <a:pt x="80" y="6"/>
                  </a:lnTo>
                  <a:lnTo>
                    <a:pt x="168" y="2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388" y="2"/>
                  </a:lnTo>
                  <a:lnTo>
                    <a:pt x="478" y="6"/>
                  </a:lnTo>
                  <a:lnTo>
                    <a:pt x="514" y="8"/>
                  </a:lnTo>
                  <a:lnTo>
                    <a:pt x="540" y="12"/>
                  </a:lnTo>
                  <a:lnTo>
                    <a:pt x="556" y="16"/>
                  </a:lnTo>
                  <a:lnTo>
                    <a:pt x="560" y="18"/>
                  </a:lnTo>
                  <a:lnTo>
                    <a:pt x="562" y="20"/>
                  </a:lnTo>
                  <a:lnTo>
                    <a:pt x="562" y="20"/>
                  </a:lnTo>
                  <a:lnTo>
                    <a:pt x="560" y="22"/>
                  </a:lnTo>
                  <a:lnTo>
                    <a:pt x="556" y="24"/>
                  </a:lnTo>
                  <a:lnTo>
                    <a:pt x="540" y="26"/>
                  </a:lnTo>
                  <a:lnTo>
                    <a:pt x="478" y="32"/>
                  </a:lnTo>
                  <a:lnTo>
                    <a:pt x="388" y="36"/>
                  </a:lnTo>
                  <a:lnTo>
                    <a:pt x="27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694"/>
            <p:cNvSpPr>
              <a:spLocks/>
            </p:cNvSpPr>
            <p:nvPr/>
          </p:nvSpPr>
          <p:spPr bwMode="auto">
            <a:xfrm>
              <a:off x="5661025" y="6677025"/>
              <a:ext cx="904875" cy="60325"/>
            </a:xfrm>
            <a:custGeom>
              <a:avLst/>
              <a:gdLst>
                <a:gd name="T0" fmla="*/ 282 w 570"/>
                <a:gd name="T1" fmla="*/ 0 h 38"/>
                <a:gd name="T2" fmla="*/ 282 w 570"/>
                <a:gd name="T3" fmla="*/ 0 h 38"/>
                <a:gd name="T4" fmla="*/ 170 w 570"/>
                <a:gd name="T5" fmla="*/ 2 h 38"/>
                <a:gd name="T6" fmla="*/ 80 w 570"/>
                <a:gd name="T7" fmla="*/ 6 h 38"/>
                <a:gd name="T8" fmla="*/ 46 w 570"/>
                <a:gd name="T9" fmla="*/ 8 h 38"/>
                <a:gd name="T10" fmla="*/ 20 w 570"/>
                <a:gd name="T11" fmla="*/ 12 h 38"/>
                <a:gd name="T12" fmla="*/ 4 w 570"/>
                <a:gd name="T13" fmla="*/ 16 h 38"/>
                <a:gd name="T14" fmla="*/ 0 w 570"/>
                <a:gd name="T15" fmla="*/ 18 h 38"/>
                <a:gd name="T16" fmla="*/ 0 w 570"/>
                <a:gd name="T17" fmla="*/ 20 h 38"/>
                <a:gd name="T18" fmla="*/ 0 w 570"/>
                <a:gd name="T19" fmla="*/ 20 h 38"/>
                <a:gd name="T20" fmla="*/ 0 w 570"/>
                <a:gd name="T21" fmla="*/ 22 h 38"/>
                <a:gd name="T22" fmla="*/ 4 w 570"/>
                <a:gd name="T23" fmla="*/ 24 h 38"/>
                <a:gd name="T24" fmla="*/ 20 w 570"/>
                <a:gd name="T25" fmla="*/ 26 h 38"/>
                <a:gd name="T26" fmla="*/ 46 w 570"/>
                <a:gd name="T27" fmla="*/ 30 h 38"/>
                <a:gd name="T28" fmla="*/ 80 w 570"/>
                <a:gd name="T29" fmla="*/ 32 h 38"/>
                <a:gd name="T30" fmla="*/ 170 w 570"/>
                <a:gd name="T31" fmla="*/ 38 h 38"/>
                <a:gd name="T32" fmla="*/ 282 w 570"/>
                <a:gd name="T33" fmla="*/ 38 h 38"/>
                <a:gd name="T34" fmla="*/ 282 w 570"/>
                <a:gd name="T35" fmla="*/ 38 h 38"/>
                <a:gd name="T36" fmla="*/ 394 w 570"/>
                <a:gd name="T37" fmla="*/ 38 h 38"/>
                <a:gd name="T38" fmla="*/ 486 w 570"/>
                <a:gd name="T39" fmla="*/ 32 h 38"/>
                <a:gd name="T40" fmla="*/ 522 w 570"/>
                <a:gd name="T41" fmla="*/ 30 h 38"/>
                <a:gd name="T42" fmla="*/ 548 w 570"/>
                <a:gd name="T43" fmla="*/ 26 h 38"/>
                <a:gd name="T44" fmla="*/ 564 w 570"/>
                <a:gd name="T45" fmla="*/ 24 h 38"/>
                <a:gd name="T46" fmla="*/ 568 w 570"/>
                <a:gd name="T47" fmla="*/ 22 h 38"/>
                <a:gd name="T48" fmla="*/ 570 w 570"/>
                <a:gd name="T49" fmla="*/ 20 h 38"/>
                <a:gd name="T50" fmla="*/ 570 w 570"/>
                <a:gd name="T51" fmla="*/ 20 h 38"/>
                <a:gd name="T52" fmla="*/ 568 w 570"/>
                <a:gd name="T53" fmla="*/ 18 h 38"/>
                <a:gd name="T54" fmla="*/ 564 w 570"/>
                <a:gd name="T55" fmla="*/ 16 h 38"/>
                <a:gd name="T56" fmla="*/ 548 w 570"/>
                <a:gd name="T57" fmla="*/ 12 h 38"/>
                <a:gd name="T58" fmla="*/ 522 w 570"/>
                <a:gd name="T59" fmla="*/ 8 h 38"/>
                <a:gd name="T60" fmla="*/ 486 w 570"/>
                <a:gd name="T61" fmla="*/ 6 h 38"/>
                <a:gd name="T62" fmla="*/ 394 w 570"/>
                <a:gd name="T63" fmla="*/ 2 h 38"/>
                <a:gd name="T64" fmla="*/ 282 w 570"/>
                <a:gd name="T6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0" h="38">
                  <a:moveTo>
                    <a:pt x="282" y="0"/>
                  </a:moveTo>
                  <a:lnTo>
                    <a:pt x="282" y="0"/>
                  </a:lnTo>
                  <a:lnTo>
                    <a:pt x="170" y="2"/>
                  </a:lnTo>
                  <a:lnTo>
                    <a:pt x="80" y="6"/>
                  </a:lnTo>
                  <a:lnTo>
                    <a:pt x="46" y="8"/>
                  </a:lnTo>
                  <a:lnTo>
                    <a:pt x="20" y="12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20" y="26"/>
                  </a:lnTo>
                  <a:lnTo>
                    <a:pt x="46" y="30"/>
                  </a:lnTo>
                  <a:lnTo>
                    <a:pt x="80" y="32"/>
                  </a:lnTo>
                  <a:lnTo>
                    <a:pt x="170" y="38"/>
                  </a:lnTo>
                  <a:lnTo>
                    <a:pt x="282" y="38"/>
                  </a:lnTo>
                  <a:lnTo>
                    <a:pt x="282" y="38"/>
                  </a:lnTo>
                  <a:lnTo>
                    <a:pt x="394" y="38"/>
                  </a:lnTo>
                  <a:lnTo>
                    <a:pt x="486" y="32"/>
                  </a:lnTo>
                  <a:lnTo>
                    <a:pt x="522" y="30"/>
                  </a:lnTo>
                  <a:lnTo>
                    <a:pt x="548" y="26"/>
                  </a:lnTo>
                  <a:lnTo>
                    <a:pt x="564" y="24"/>
                  </a:lnTo>
                  <a:lnTo>
                    <a:pt x="568" y="22"/>
                  </a:lnTo>
                  <a:lnTo>
                    <a:pt x="570" y="20"/>
                  </a:lnTo>
                  <a:lnTo>
                    <a:pt x="570" y="20"/>
                  </a:lnTo>
                  <a:lnTo>
                    <a:pt x="568" y="18"/>
                  </a:lnTo>
                  <a:lnTo>
                    <a:pt x="564" y="16"/>
                  </a:lnTo>
                  <a:lnTo>
                    <a:pt x="548" y="12"/>
                  </a:lnTo>
                  <a:lnTo>
                    <a:pt x="522" y="8"/>
                  </a:lnTo>
                  <a:lnTo>
                    <a:pt x="486" y="6"/>
                  </a:lnTo>
                  <a:lnTo>
                    <a:pt x="394" y="2"/>
                  </a:lnTo>
                  <a:lnTo>
                    <a:pt x="2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695"/>
            <p:cNvSpPr>
              <a:spLocks noEditPoints="1"/>
            </p:cNvSpPr>
            <p:nvPr/>
          </p:nvSpPr>
          <p:spPr bwMode="auto">
            <a:xfrm>
              <a:off x="5667375" y="6677025"/>
              <a:ext cx="892175" cy="60325"/>
            </a:xfrm>
            <a:custGeom>
              <a:avLst/>
              <a:gdLst>
                <a:gd name="T0" fmla="*/ 278 w 562"/>
                <a:gd name="T1" fmla="*/ 38 h 38"/>
                <a:gd name="T2" fmla="*/ 278 w 562"/>
                <a:gd name="T3" fmla="*/ 38 h 38"/>
                <a:gd name="T4" fmla="*/ 170 w 562"/>
                <a:gd name="T5" fmla="*/ 36 h 38"/>
                <a:gd name="T6" fmla="*/ 84 w 562"/>
                <a:gd name="T7" fmla="*/ 32 h 38"/>
                <a:gd name="T8" fmla="*/ 26 w 562"/>
                <a:gd name="T9" fmla="*/ 26 h 38"/>
                <a:gd name="T10" fmla="*/ 10 w 562"/>
                <a:gd name="T11" fmla="*/ 22 h 38"/>
                <a:gd name="T12" fmla="*/ 6 w 562"/>
                <a:gd name="T13" fmla="*/ 22 h 38"/>
                <a:gd name="T14" fmla="*/ 6 w 562"/>
                <a:gd name="T15" fmla="*/ 20 h 38"/>
                <a:gd name="T16" fmla="*/ 6 w 562"/>
                <a:gd name="T17" fmla="*/ 20 h 38"/>
                <a:gd name="T18" fmla="*/ 6 w 562"/>
                <a:gd name="T19" fmla="*/ 18 h 38"/>
                <a:gd name="T20" fmla="*/ 10 w 562"/>
                <a:gd name="T21" fmla="*/ 16 h 38"/>
                <a:gd name="T22" fmla="*/ 26 w 562"/>
                <a:gd name="T23" fmla="*/ 12 h 38"/>
                <a:gd name="T24" fmla="*/ 52 w 562"/>
                <a:gd name="T25" fmla="*/ 8 h 38"/>
                <a:gd name="T26" fmla="*/ 84 w 562"/>
                <a:gd name="T27" fmla="*/ 6 h 38"/>
                <a:gd name="T28" fmla="*/ 170 w 562"/>
                <a:gd name="T29" fmla="*/ 2 h 38"/>
                <a:gd name="T30" fmla="*/ 278 w 562"/>
                <a:gd name="T31" fmla="*/ 2 h 38"/>
                <a:gd name="T32" fmla="*/ 278 w 562"/>
                <a:gd name="T33" fmla="*/ 2 h 38"/>
                <a:gd name="T34" fmla="*/ 386 w 562"/>
                <a:gd name="T35" fmla="*/ 2 h 38"/>
                <a:gd name="T36" fmla="*/ 476 w 562"/>
                <a:gd name="T37" fmla="*/ 6 h 38"/>
                <a:gd name="T38" fmla="*/ 510 w 562"/>
                <a:gd name="T39" fmla="*/ 8 h 38"/>
                <a:gd name="T40" fmla="*/ 534 w 562"/>
                <a:gd name="T41" fmla="*/ 12 h 38"/>
                <a:gd name="T42" fmla="*/ 550 w 562"/>
                <a:gd name="T43" fmla="*/ 16 h 38"/>
                <a:gd name="T44" fmla="*/ 554 w 562"/>
                <a:gd name="T45" fmla="*/ 18 h 38"/>
                <a:gd name="T46" fmla="*/ 556 w 562"/>
                <a:gd name="T47" fmla="*/ 20 h 38"/>
                <a:gd name="T48" fmla="*/ 556 w 562"/>
                <a:gd name="T49" fmla="*/ 20 h 38"/>
                <a:gd name="T50" fmla="*/ 554 w 562"/>
                <a:gd name="T51" fmla="*/ 22 h 38"/>
                <a:gd name="T52" fmla="*/ 550 w 562"/>
                <a:gd name="T53" fmla="*/ 22 h 38"/>
                <a:gd name="T54" fmla="*/ 534 w 562"/>
                <a:gd name="T55" fmla="*/ 26 h 38"/>
                <a:gd name="T56" fmla="*/ 476 w 562"/>
                <a:gd name="T57" fmla="*/ 32 h 38"/>
                <a:gd name="T58" fmla="*/ 386 w 562"/>
                <a:gd name="T59" fmla="*/ 36 h 38"/>
                <a:gd name="T60" fmla="*/ 278 w 562"/>
                <a:gd name="T61" fmla="*/ 38 h 38"/>
                <a:gd name="T62" fmla="*/ 278 w 562"/>
                <a:gd name="T63" fmla="*/ 0 h 38"/>
                <a:gd name="T64" fmla="*/ 278 w 562"/>
                <a:gd name="T65" fmla="*/ 0 h 38"/>
                <a:gd name="T66" fmla="*/ 168 w 562"/>
                <a:gd name="T67" fmla="*/ 2 h 38"/>
                <a:gd name="T68" fmla="*/ 80 w 562"/>
                <a:gd name="T69" fmla="*/ 6 h 38"/>
                <a:gd name="T70" fmla="*/ 46 w 562"/>
                <a:gd name="T71" fmla="*/ 8 h 38"/>
                <a:gd name="T72" fmla="*/ 22 w 562"/>
                <a:gd name="T73" fmla="*/ 12 h 38"/>
                <a:gd name="T74" fmla="*/ 6 w 562"/>
                <a:gd name="T75" fmla="*/ 16 h 38"/>
                <a:gd name="T76" fmla="*/ 2 w 562"/>
                <a:gd name="T77" fmla="*/ 18 h 38"/>
                <a:gd name="T78" fmla="*/ 0 w 562"/>
                <a:gd name="T79" fmla="*/ 20 h 38"/>
                <a:gd name="T80" fmla="*/ 0 w 562"/>
                <a:gd name="T81" fmla="*/ 20 h 38"/>
                <a:gd name="T82" fmla="*/ 2 w 562"/>
                <a:gd name="T83" fmla="*/ 22 h 38"/>
                <a:gd name="T84" fmla="*/ 6 w 562"/>
                <a:gd name="T85" fmla="*/ 24 h 38"/>
                <a:gd name="T86" fmla="*/ 22 w 562"/>
                <a:gd name="T87" fmla="*/ 26 h 38"/>
                <a:gd name="T88" fmla="*/ 80 w 562"/>
                <a:gd name="T89" fmla="*/ 32 h 38"/>
                <a:gd name="T90" fmla="*/ 168 w 562"/>
                <a:gd name="T91" fmla="*/ 36 h 38"/>
                <a:gd name="T92" fmla="*/ 278 w 562"/>
                <a:gd name="T93" fmla="*/ 38 h 38"/>
                <a:gd name="T94" fmla="*/ 278 w 562"/>
                <a:gd name="T95" fmla="*/ 38 h 38"/>
                <a:gd name="T96" fmla="*/ 388 w 562"/>
                <a:gd name="T97" fmla="*/ 36 h 38"/>
                <a:gd name="T98" fmla="*/ 478 w 562"/>
                <a:gd name="T99" fmla="*/ 32 h 38"/>
                <a:gd name="T100" fmla="*/ 540 w 562"/>
                <a:gd name="T101" fmla="*/ 26 h 38"/>
                <a:gd name="T102" fmla="*/ 556 w 562"/>
                <a:gd name="T103" fmla="*/ 24 h 38"/>
                <a:gd name="T104" fmla="*/ 560 w 562"/>
                <a:gd name="T105" fmla="*/ 22 h 38"/>
                <a:gd name="T106" fmla="*/ 562 w 562"/>
                <a:gd name="T107" fmla="*/ 20 h 38"/>
                <a:gd name="T108" fmla="*/ 562 w 562"/>
                <a:gd name="T109" fmla="*/ 20 h 38"/>
                <a:gd name="T110" fmla="*/ 560 w 562"/>
                <a:gd name="T111" fmla="*/ 18 h 38"/>
                <a:gd name="T112" fmla="*/ 556 w 562"/>
                <a:gd name="T113" fmla="*/ 16 h 38"/>
                <a:gd name="T114" fmla="*/ 540 w 562"/>
                <a:gd name="T115" fmla="*/ 12 h 38"/>
                <a:gd name="T116" fmla="*/ 514 w 562"/>
                <a:gd name="T117" fmla="*/ 8 h 38"/>
                <a:gd name="T118" fmla="*/ 478 w 562"/>
                <a:gd name="T119" fmla="*/ 6 h 38"/>
                <a:gd name="T120" fmla="*/ 388 w 562"/>
                <a:gd name="T121" fmla="*/ 2 h 38"/>
                <a:gd name="T122" fmla="*/ 278 w 562"/>
                <a:gd name="T1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38">
                  <a:moveTo>
                    <a:pt x="278" y="38"/>
                  </a:moveTo>
                  <a:lnTo>
                    <a:pt x="278" y="38"/>
                  </a:lnTo>
                  <a:lnTo>
                    <a:pt x="170" y="36"/>
                  </a:lnTo>
                  <a:lnTo>
                    <a:pt x="84" y="32"/>
                  </a:lnTo>
                  <a:lnTo>
                    <a:pt x="26" y="26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26" y="12"/>
                  </a:lnTo>
                  <a:lnTo>
                    <a:pt x="52" y="8"/>
                  </a:lnTo>
                  <a:lnTo>
                    <a:pt x="84" y="6"/>
                  </a:lnTo>
                  <a:lnTo>
                    <a:pt x="170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386" y="2"/>
                  </a:lnTo>
                  <a:lnTo>
                    <a:pt x="476" y="6"/>
                  </a:lnTo>
                  <a:lnTo>
                    <a:pt x="510" y="8"/>
                  </a:lnTo>
                  <a:lnTo>
                    <a:pt x="534" y="12"/>
                  </a:lnTo>
                  <a:lnTo>
                    <a:pt x="550" y="16"/>
                  </a:lnTo>
                  <a:lnTo>
                    <a:pt x="554" y="18"/>
                  </a:lnTo>
                  <a:lnTo>
                    <a:pt x="556" y="20"/>
                  </a:lnTo>
                  <a:lnTo>
                    <a:pt x="556" y="20"/>
                  </a:lnTo>
                  <a:lnTo>
                    <a:pt x="554" y="22"/>
                  </a:lnTo>
                  <a:lnTo>
                    <a:pt x="550" y="22"/>
                  </a:lnTo>
                  <a:lnTo>
                    <a:pt x="534" y="26"/>
                  </a:lnTo>
                  <a:lnTo>
                    <a:pt x="476" y="32"/>
                  </a:lnTo>
                  <a:lnTo>
                    <a:pt x="386" y="36"/>
                  </a:lnTo>
                  <a:lnTo>
                    <a:pt x="278" y="38"/>
                  </a:lnTo>
                  <a:close/>
                  <a:moveTo>
                    <a:pt x="278" y="0"/>
                  </a:moveTo>
                  <a:lnTo>
                    <a:pt x="278" y="0"/>
                  </a:lnTo>
                  <a:lnTo>
                    <a:pt x="168" y="2"/>
                  </a:lnTo>
                  <a:lnTo>
                    <a:pt x="80" y="6"/>
                  </a:lnTo>
                  <a:lnTo>
                    <a:pt x="46" y="8"/>
                  </a:lnTo>
                  <a:lnTo>
                    <a:pt x="2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2" y="26"/>
                  </a:lnTo>
                  <a:lnTo>
                    <a:pt x="80" y="32"/>
                  </a:lnTo>
                  <a:lnTo>
                    <a:pt x="168" y="36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388" y="36"/>
                  </a:lnTo>
                  <a:lnTo>
                    <a:pt x="478" y="32"/>
                  </a:lnTo>
                  <a:lnTo>
                    <a:pt x="540" y="26"/>
                  </a:lnTo>
                  <a:lnTo>
                    <a:pt x="556" y="24"/>
                  </a:lnTo>
                  <a:lnTo>
                    <a:pt x="560" y="22"/>
                  </a:lnTo>
                  <a:lnTo>
                    <a:pt x="562" y="20"/>
                  </a:lnTo>
                  <a:lnTo>
                    <a:pt x="562" y="20"/>
                  </a:lnTo>
                  <a:lnTo>
                    <a:pt x="560" y="18"/>
                  </a:lnTo>
                  <a:lnTo>
                    <a:pt x="556" y="16"/>
                  </a:lnTo>
                  <a:lnTo>
                    <a:pt x="540" y="12"/>
                  </a:lnTo>
                  <a:lnTo>
                    <a:pt x="514" y="8"/>
                  </a:lnTo>
                  <a:lnTo>
                    <a:pt x="478" y="6"/>
                  </a:lnTo>
                  <a:lnTo>
                    <a:pt x="388" y="2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766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96"/>
            <p:cNvSpPr>
              <a:spLocks/>
            </p:cNvSpPr>
            <p:nvPr/>
          </p:nvSpPr>
          <p:spPr bwMode="auto">
            <a:xfrm>
              <a:off x="5676900" y="6680200"/>
              <a:ext cx="873125" cy="57150"/>
            </a:xfrm>
            <a:custGeom>
              <a:avLst/>
              <a:gdLst>
                <a:gd name="T0" fmla="*/ 272 w 550"/>
                <a:gd name="T1" fmla="*/ 36 h 36"/>
                <a:gd name="T2" fmla="*/ 272 w 550"/>
                <a:gd name="T3" fmla="*/ 36 h 36"/>
                <a:gd name="T4" fmla="*/ 164 w 550"/>
                <a:gd name="T5" fmla="*/ 34 h 36"/>
                <a:gd name="T6" fmla="*/ 78 w 550"/>
                <a:gd name="T7" fmla="*/ 30 h 36"/>
                <a:gd name="T8" fmla="*/ 20 w 550"/>
                <a:gd name="T9" fmla="*/ 24 h 36"/>
                <a:gd name="T10" fmla="*/ 4 w 550"/>
                <a:gd name="T11" fmla="*/ 20 h 36"/>
                <a:gd name="T12" fmla="*/ 0 w 550"/>
                <a:gd name="T13" fmla="*/ 20 h 36"/>
                <a:gd name="T14" fmla="*/ 0 w 550"/>
                <a:gd name="T15" fmla="*/ 18 h 36"/>
                <a:gd name="T16" fmla="*/ 0 w 550"/>
                <a:gd name="T17" fmla="*/ 18 h 36"/>
                <a:gd name="T18" fmla="*/ 0 w 550"/>
                <a:gd name="T19" fmla="*/ 16 h 36"/>
                <a:gd name="T20" fmla="*/ 4 w 550"/>
                <a:gd name="T21" fmla="*/ 14 h 36"/>
                <a:gd name="T22" fmla="*/ 20 w 550"/>
                <a:gd name="T23" fmla="*/ 10 h 36"/>
                <a:gd name="T24" fmla="*/ 46 w 550"/>
                <a:gd name="T25" fmla="*/ 6 h 36"/>
                <a:gd name="T26" fmla="*/ 78 w 550"/>
                <a:gd name="T27" fmla="*/ 4 h 36"/>
                <a:gd name="T28" fmla="*/ 164 w 550"/>
                <a:gd name="T29" fmla="*/ 0 h 36"/>
                <a:gd name="T30" fmla="*/ 272 w 550"/>
                <a:gd name="T31" fmla="*/ 0 h 36"/>
                <a:gd name="T32" fmla="*/ 272 w 550"/>
                <a:gd name="T33" fmla="*/ 0 h 36"/>
                <a:gd name="T34" fmla="*/ 380 w 550"/>
                <a:gd name="T35" fmla="*/ 0 h 36"/>
                <a:gd name="T36" fmla="*/ 470 w 550"/>
                <a:gd name="T37" fmla="*/ 4 h 36"/>
                <a:gd name="T38" fmla="*/ 504 w 550"/>
                <a:gd name="T39" fmla="*/ 6 h 36"/>
                <a:gd name="T40" fmla="*/ 528 w 550"/>
                <a:gd name="T41" fmla="*/ 10 h 36"/>
                <a:gd name="T42" fmla="*/ 544 w 550"/>
                <a:gd name="T43" fmla="*/ 14 h 36"/>
                <a:gd name="T44" fmla="*/ 548 w 550"/>
                <a:gd name="T45" fmla="*/ 16 h 36"/>
                <a:gd name="T46" fmla="*/ 550 w 550"/>
                <a:gd name="T47" fmla="*/ 18 h 36"/>
                <a:gd name="T48" fmla="*/ 550 w 550"/>
                <a:gd name="T49" fmla="*/ 18 h 36"/>
                <a:gd name="T50" fmla="*/ 548 w 550"/>
                <a:gd name="T51" fmla="*/ 20 h 36"/>
                <a:gd name="T52" fmla="*/ 544 w 550"/>
                <a:gd name="T53" fmla="*/ 20 h 36"/>
                <a:gd name="T54" fmla="*/ 528 w 550"/>
                <a:gd name="T55" fmla="*/ 24 h 36"/>
                <a:gd name="T56" fmla="*/ 470 w 550"/>
                <a:gd name="T57" fmla="*/ 30 h 36"/>
                <a:gd name="T58" fmla="*/ 380 w 550"/>
                <a:gd name="T59" fmla="*/ 34 h 36"/>
                <a:gd name="T60" fmla="*/ 272 w 550"/>
                <a:gd name="T6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0" h="36">
                  <a:moveTo>
                    <a:pt x="272" y="36"/>
                  </a:moveTo>
                  <a:lnTo>
                    <a:pt x="272" y="36"/>
                  </a:lnTo>
                  <a:lnTo>
                    <a:pt x="164" y="34"/>
                  </a:lnTo>
                  <a:lnTo>
                    <a:pt x="78" y="30"/>
                  </a:lnTo>
                  <a:lnTo>
                    <a:pt x="20" y="24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20" y="10"/>
                  </a:lnTo>
                  <a:lnTo>
                    <a:pt x="46" y="6"/>
                  </a:lnTo>
                  <a:lnTo>
                    <a:pt x="78" y="4"/>
                  </a:lnTo>
                  <a:lnTo>
                    <a:pt x="16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80" y="0"/>
                  </a:lnTo>
                  <a:lnTo>
                    <a:pt x="470" y="4"/>
                  </a:lnTo>
                  <a:lnTo>
                    <a:pt x="504" y="6"/>
                  </a:lnTo>
                  <a:lnTo>
                    <a:pt x="528" y="10"/>
                  </a:lnTo>
                  <a:lnTo>
                    <a:pt x="544" y="14"/>
                  </a:lnTo>
                  <a:lnTo>
                    <a:pt x="548" y="16"/>
                  </a:lnTo>
                  <a:lnTo>
                    <a:pt x="550" y="18"/>
                  </a:lnTo>
                  <a:lnTo>
                    <a:pt x="550" y="18"/>
                  </a:lnTo>
                  <a:lnTo>
                    <a:pt x="548" y="20"/>
                  </a:lnTo>
                  <a:lnTo>
                    <a:pt x="544" y="20"/>
                  </a:lnTo>
                  <a:lnTo>
                    <a:pt x="528" y="24"/>
                  </a:lnTo>
                  <a:lnTo>
                    <a:pt x="470" y="30"/>
                  </a:lnTo>
                  <a:lnTo>
                    <a:pt x="380" y="34"/>
                  </a:lnTo>
                  <a:lnTo>
                    <a:pt x="272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697"/>
            <p:cNvSpPr>
              <a:spLocks/>
            </p:cNvSpPr>
            <p:nvPr/>
          </p:nvSpPr>
          <p:spPr bwMode="auto">
            <a:xfrm>
              <a:off x="5667375" y="6677025"/>
              <a:ext cx="892175" cy="60325"/>
            </a:xfrm>
            <a:custGeom>
              <a:avLst/>
              <a:gdLst>
                <a:gd name="T0" fmla="*/ 278 w 562"/>
                <a:gd name="T1" fmla="*/ 0 h 38"/>
                <a:gd name="T2" fmla="*/ 278 w 562"/>
                <a:gd name="T3" fmla="*/ 0 h 38"/>
                <a:gd name="T4" fmla="*/ 168 w 562"/>
                <a:gd name="T5" fmla="*/ 2 h 38"/>
                <a:gd name="T6" fmla="*/ 80 w 562"/>
                <a:gd name="T7" fmla="*/ 6 h 38"/>
                <a:gd name="T8" fmla="*/ 46 w 562"/>
                <a:gd name="T9" fmla="*/ 8 h 38"/>
                <a:gd name="T10" fmla="*/ 22 w 562"/>
                <a:gd name="T11" fmla="*/ 12 h 38"/>
                <a:gd name="T12" fmla="*/ 6 w 562"/>
                <a:gd name="T13" fmla="*/ 16 h 38"/>
                <a:gd name="T14" fmla="*/ 2 w 562"/>
                <a:gd name="T15" fmla="*/ 18 h 38"/>
                <a:gd name="T16" fmla="*/ 0 w 562"/>
                <a:gd name="T17" fmla="*/ 20 h 38"/>
                <a:gd name="T18" fmla="*/ 0 w 562"/>
                <a:gd name="T19" fmla="*/ 20 h 38"/>
                <a:gd name="T20" fmla="*/ 2 w 562"/>
                <a:gd name="T21" fmla="*/ 22 h 38"/>
                <a:gd name="T22" fmla="*/ 6 w 562"/>
                <a:gd name="T23" fmla="*/ 24 h 38"/>
                <a:gd name="T24" fmla="*/ 22 w 562"/>
                <a:gd name="T25" fmla="*/ 26 h 38"/>
                <a:gd name="T26" fmla="*/ 80 w 562"/>
                <a:gd name="T27" fmla="*/ 32 h 38"/>
                <a:gd name="T28" fmla="*/ 168 w 562"/>
                <a:gd name="T29" fmla="*/ 36 h 38"/>
                <a:gd name="T30" fmla="*/ 278 w 562"/>
                <a:gd name="T31" fmla="*/ 38 h 38"/>
                <a:gd name="T32" fmla="*/ 278 w 562"/>
                <a:gd name="T33" fmla="*/ 38 h 38"/>
                <a:gd name="T34" fmla="*/ 388 w 562"/>
                <a:gd name="T35" fmla="*/ 36 h 38"/>
                <a:gd name="T36" fmla="*/ 478 w 562"/>
                <a:gd name="T37" fmla="*/ 32 h 38"/>
                <a:gd name="T38" fmla="*/ 540 w 562"/>
                <a:gd name="T39" fmla="*/ 26 h 38"/>
                <a:gd name="T40" fmla="*/ 556 w 562"/>
                <a:gd name="T41" fmla="*/ 24 h 38"/>
                <a:gd name="T42" fmla="*/ 560 w 562"/>
                <a:gd name="T43" fmla="*/ 22 h 38"/>
                <a:gd name="T44" fmla="*/ 562 w 562"/>
                <a:gd name="T45" fmla="*/ 20 h 38"/>
                <a:gd name="T46" fmla="*/ 562 w 562"/>
                <a:gd name="T47" fmla="*/ 20 h 38"/>
                <a:gd name="T48" fmla="*/ 560 w 562"/>
                <a:gd name="T49" fmla="*/ 18 h 38"/>
                <a:gd name="T50" fmla="*/ 556 w 562"/>
                <a:gd name="T51" fmla="*/ 16 h 38"/>
                <a:gd name="T52" fmla="*/ 540 w 562"/>
                <a:gd name="T53" fmla="*/ 12 h 38"/>
                <a:gd name="T54" fmla="*/ 514 w 562"/>
                <a:gd name="T55" fmla="*/ 8 h 38"/>
                <a:gd name="T56" fmla="*/ 478 w 562"/>
                <a:gd name="T57" fmla="*/ 6 h 38"/>
                <a:gd name="T58" fmla="*/ 388 w 562"/>
                <a:gd name="T59" fmla="*/ 2 h 38"/>
                <a:gd name="T60" fmla="*/ 278 w 562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2" h="38">
                  <a:moveTo>
                    <a:pt x="278" y="0"/>
                  </a:moveTo>
                  <a:lnTo>
                    <a:pt x="278" y="0"/>
                  </a:lnTo>
                  <a:lnTo>
                    <a:pt x="168" y="2"/>
                  </a:lnTo>
                  <a:lnTo>
                    <a:pt x="80" y="6"/>
                  </a:lnTo>
                  <a:lnTo>
                    <a:pt x="46" y="8"/>
                  </a:lnTo>
                  <a:lnTo>
                    <a:pt x="2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2" y="26"/>
                  </a:lnTo>
                  <a:lnTo>
                    <a:pt x="80" y="32"/>
                  </a:lnTo>
                  <a:lnTo>
                    <a:pt x="168" y="36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388" y="36"/>
                  </a:lnTo>
                  <a:lnTo>
                    <a:pt x="478" y="32"/>
                  </a:lnTo>
                  <a:lnTo>
                    <a:pt x="540" y="26"/>
                  </a:lnTo>
                  <a:lnTo>
                    <a:pt x="556" y="24"/>
                  </a:lnTo>
                  <a:lnTo>
                    <a:pt x="560" y="22"/>
                  </a:lnTo>
                  <a:lnTo>
                    <a:pt x="562" y="20"/>
                  </a:lnTo>
                  <a:lnTo>
                    <a:pt x="562" y="20"/>
                  </a:lnTo>
                  <a:lnTo>
                    <a:pt x="560" y="18"/>
                  </a:lnTo>
                  <a:lnTo>
                    <a:pt x="556" y="16"/>
                  </a:lnTo>
                  <a:lnTo>
                    <a:pt x="540" y="12"/>
                  </a:lnTo>
                  <a:lnTo>
                    <a:pt x="514" y="8"/>
                  </a:lnTo>
                  <a:lnTo>
                    <a:pt x="478" y="6"/>
                  </a:lnTo>
                  <a:lnTo>
                    <a:pt x="388" y="2"/>
                  </a:lnTo>
                  <a:lnTo>
                    <a:pt x="2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698"/>
            <p:cNvSpPr>
              <a:spLocks noEditPoints="1"/>
            </p:cNvSpPr>
            <p:nvPr/>
          </p:nvSpPr>
          <p:spPr bwMode="auto">
            <a:xfrm>
              <a:off x="5676900" y="6680200"/>
              <a:ext cx="873125" cy="57150"/>
            </a:xfrm>
            <a:custGeom>
              <a:avLst/>
              <a:gdLst>
                <a:gd name="T0" fmla="*/ 272 w 550"/>
                <a:gd name="T1" fmla="*/ 36 h 36"/>
                <a:gd name="T2" fmla="*/ 272 w 550"/>
                <a:gd name="T3" fmla="*/ 36 h 36"/>
                <a:gd name="T4" fmla="*/ 166 w 550"/>
                <a:gd name="T5" fmla="*/ 34 h 36"/>
                <a:gd name="T6" fmla="*/ 82 w 550"/>
                <a:gd name="T7" fmla="*/ 30 h 36"/>
                <a:gd name="T8" fmla="*/ 26 w 550"/>
                <a:gd name="T9" fmla="*/ 24 h 36"/>
                <a:gd name="T10" fmla="*/ 10 w 550"/>
                <a:gd name="T11" fmla="*/ 20 h 36"/>
                <a:gd name="T12" fmla="*/ 6 w 550"/>
                <a:gd name="T13" fmla="*/ 20 h 36"/>
                <a:gd name="T14" fmla="*/ 4 w 550"/>
                <a:gd name="T15" fmla="*/ 18 h 36"/>
                <a:gd name="T16" fmla="*/ 4 w 550"/>
                <a:gd name="T17" fmla="*/ 18 h 36"/>
                <a:gd name="T18" fmla="*/ 6 w 550"/>
                <a:gd name="T19" fmla="*/ 16 h 36"/>
                <a:gd name="T20" fmla="*/ 10 w 550"/>
                <a:gd name="T21" fmla="*/ 14 h 36"/>
                <a:gd name="T22" fmla="*/ 26 w 550"/>
                <a:gd name="T23" fmla="*/ 10 h 36"/>
                <a:gd name="T24" fmla="*/ 50 w 550"/>
                <a:gd name="T25" fmla="*/ 8 h 36"/>
                <a:gd name="T26" fmla="*/ 82 w 550"/>
                <a:gd name="T27" fmla="*/ 4 h 36"/>
                <a:gd name="T28" fmla="*/ 166 w 550"/>
                <a:gd name="T29" fmla="*/ 0 h 36"/>
                <a:gd name="T30" fmla="*/ 272 w 550"/>
                <a:gd name="T31" fmla="*/ 0 h 36"/>
                <a:gd name="T32" fmla="*/ 272 w 550"/>
                <a:gd name="T33" fmla="*/ 0 h 36"/>
                <a:gd name="T34" fmla="*/ 378 w 550"/>
                <a:gd name="T35" fmla="*/ 0 h 36"/>
                <a:gd name="T36" fmla="*/ 466 w 550"/>
                <a:gd name="T37" fmla="*/ 4 h 36"/>
                <a:gd name="T38" fmla="*/ 498 w 550"/>
                <a:gd name="T39" fmla="*/ 8 h 36"/>
                <a:gd name="T40" fmla="*/ 524 w 550"/>
                <a:gd name="T41" fmla="*/ 10 h 36"/>
                <a:gd name="T42" fmla="*/ 540 w 550"/>
                <a:gd name="T43" fmla="*/ 14 h 36"/>
                <a:gd name="T44" fmla="*/ 544 w 550"/>
                <a:gd name="T45" fmla="*/ 16 h 36"/>
                <a:gd name="T46" fmla="*/ 546 w 550"/>
                <a:gd name="T47" fmla="*/ 18 h 36"/>
                <a:gd name="T48" fmla="*/ 546 w 550"/>
                <a:gd name="T49" fmla="*/ 18 h 36"/>
                <a:gd name="T50" fmla="*/ 544 w 550"/>
                <a:gd name="T51" fmla="*/ 20 h 36"/>
                <a:gd name="T52" fmla="*/ 540 w 550"/>
                <a:gd name="T53" fmla="*/ 20 h 36"/>
                <a:gd name="T54" fmla="*/ 524 w 550"/>
                <a:gd name="T55" fmla="*/ 24 h 36"/>
                <a:gd name="T56" fmla="*/ 466 w 550"/>
                <a:gd name="T57" fmla="*/ 30 h 36"/>
                <a:gd name="T58" fmla="*/ 378 w 550"/>
                <a:gd name="T59" fmla="*/ 34 h 36"/>
                <a:gd name="T60" fmla="*/ 272 w 550"/>
                <a:gd name="T61" fmla="*/ 36 h 36"/>
                <a:gd name="T62" fmla="*/ 272 w 550"/>
                <a:gd name="T63" fmla="*/ 0 h 36"/>
                <a:gd name="T64" fmla="*/ 272 w 550"/>
                <a:gd name="T65" fmla="*/ 0 h 36"/>
                <a:gd name="T66" fmla="*/ 164 w 550"/>
                <a:gd name="T67" fmla="*/ 0 h 36"/>
                <a:gd name="T68" fmla="*/ 78 w 550"/>
                <a:gd name="T69" fmla="*/ 4 h 36"/>
                <a:gd name="T70" fmla="*/ 46 w 550"/>
                <a:gd name="T71" fmla="*/ 6 h 36"/>
                <a:gd name="T72" fmla="*/ 20 w 550"/>
                <a:gd name="T73" fmla="*/ 10 h 36"/>
                <a:gd name="T74" fmla="*/ 4 w 550"/>
                <a:gd name="T75" fmla="*/ 14 h 36"/>
                <a:gd name="T76" fmla="*/ 0 w 550"/>
                <a:gd name="T77" fmla="*/ 16 h 36"/>
                <a:gd name="T78" fmla="*/ 0 w 550"/>
                <a:gd name="T79" fmla="*/ 18 h 36"/>
                <a:gd name="T80" fmla="*/ 0 w 550"/>
                <a:gd name="T81" fmla="*/ 18 h 36"/>
                <a:gd name="T82" fmla="*/ 0 w 550"/>
                <a:gd name="T83" fmla="*/ 20 h 36"/>
                <a:gd name="T84" fmla="*/ 4 w 550"/>
                <a:gd name="T85" fmla="*/ 20 h 36"/>
                <a:gd name="T86" fmla="*/ 20 w 550"/>
                <a:gd name="T87" fmla="*/ 24 h 36"/>
                <a:gd name="T88" fmla="*/ 78 w 550"/>
                <a:gd name="T89" fmla="*/ 30 h 36"/>
                <a:gd name="T90" fmla="*/ 164 w 550"/>
                <a:gd name="T91" fmla="*/ 34 h 36"/>
                <a:gd name="T92" fmla="*/ 272 w 550"/>
                <a:gd name="T93" fmla="*/ 36 h 36"/>
                <a:gd name="T94" fmla="*/ 272 w 550"/>
                <a:gd name="T95" fmla="*/ 36 h 36"/>
                <a:gd name="T96" fmla="*/ 380 w 550"/>
                <a:gd name="T97" fmla="*/ 34 h 36"/>
                <a:gd name="T98" fmla="*/ 470 w 550"/>
                <a:gd name="T99" fmla="*/ 30 h 36"/>
                <a:gd name="T100" fmla="*/ 528 w 550"/>
                <a:gd name="T101" fmla="*/ 24 h 36"/>
                <a:gd name="T102" fmla="*/ 544 w 550"/>
                <a:gd name="T103" fmla="*/ 20 h 36"/>
                <a:gd name="T104" fmla="*/ 548 w 550"/>
                <a:gd name="T105" fmla="*/ 20 h 36"/>
                <a:gd name="T106" fmla="*/ 550 w 550"/>
                <a:gd name="T107" fmla="*/ 18 h 36"/>
                <a:gd name="T108" fmla="*/ 550 w 550"/>
                <a:gd name="T109" fmla="*/ 18 h 36"/>
                <a:gd name="T110" fmla="*/ 548 w 550"/>
                <a:gd name="T111" fmla="*/ 16 h 36"/>
                <a:gd name="T112" fmla="*/ 544 w 550"/>
                <a:gd name="T113" fmla="*/ 14 h 36"/>
                <a:gd name="T114" fmla="*/ 528 w 550"/>
                <a:gd name="T115" fmla="*/ 10 h 36"/>
                <a:gd name="T116" fmla="*/ 504 w 550"/>
                <a:gd name="T117" fmla="*/ 6 h 36"/>
                <a:gd name="T118" fmla="*/ 470 w 550"/>
                <a:gd name="T119" fmla="*/ 4 h 36"/>
                <a:gd name="T120" fmla="*/ 380 w 550"/>
                <a:gd name="T121" fmla="*/ 0 h 36"/>
                <a:gd name="T122" fmla="*/ 272 w 55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0" h="36">
                  <a:moveTo>
                    <a:pt x="272" y="36"/>
                  </a:moveTo>
                  <a:lnTo>
                    <a:pt x="272" y="36"/>
                  </a:lnTo>
                  <a:lnTo>
                    <a:pt x="166" y="34"/>
                  </a:lnTo>
                  <a:lnTo>
                    <a:pt x="82" y="30"/>
                  </a:lnTo>
                  <a:lnTo>
                    <a:pt x="26" y="24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26" y="10"/>
                  </a:lnTo>
                  <a:lnTo>
                    <a:pt x="50" y="8"/>
                  </a:lnTo>
                  <a:lnTo>
                    <a:pt x="82" y="4"/>
                  </a:lnTo>
                  <a:lnTo>
                    <a:pt x="166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78" y="0"/>
                  </a:lnTo>
                  <a:lnTo>
                    <a:pt x="466" y="4"/>
                  </a:lnTo>
                  <a:lnTo>
                    <a:pt x="498" y="8"/>
                  </a:lnTo>
                  <a:lnTo>
                    <a:pt x="524" y="10"/>
                  </a:lnTo>
                  <a:lnTo>
                    <a:pt x="540" y="14"/>
                  </a:lnTo>
                  <a:lnTo>
                    <a:pt x="544" y="16"/>
                  </a:lnTo>
                  <a:lnTo>
                    <a:pt x="546" y="18"/>
                  </a:lnTo>
                  <a:lnTo>
                    <a:pt x="546" y="18"/>
                  </a:lnTo>
                  <a:lnTo>
                    <a:pt x="544" y="20"/>
                  </a:lnTo>
                  <a:lnTo>
                    <a:pt x="540" y="20"/>
                  </a:lnTo>
                  <a:lnTo>
                    <a:pt x="524" y="24"/>
                  </a:lnTo>
                  <a:lnTo>
                    <a:pt x="466" y="30"/>
                  </a:lnTo>
                  <a:lnTo>
                    <a:pt x="378" y="34"/>
                  </a:lnTo>
                  <a:lnTo>
                    <a:pt x="272" y="36"/>
                  </a:lnTo>
                  <a:close/>
                  <a:moveTo>
                    <a:pt x="272" y="0"/>
                  </a:moveTo>
                  <a:lnTo>
                    <a:pt x="272" y="0"/>
                  </a:lnTo>
                  <a:lnTo>
                    <a:pt x="164" y="0"/>
                  </a:lnTo>
                  <a:lnTo>
                    <a:pt x="78" y="4"/>
                  </a:lnTo>
                  <a:lnTo>
                    <a:pt x="46" y="6"/>
                  </a:lnTo>
                  <a:lnTo>
                    <a:pt x="20" y="10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20" y="24"/>
                  </a:lnTo>
                  <a:lnTo>
                    <a:pt x="78" y="30"/>
                  </a:lnTo>
                  <a:lnTo>
                    <a:pt x="164" y="34"/>
                  </a:lnTo>
                  <a:lnTo>
                    <a:pt x="272" y="36"/>
                  </a:lnTo>
                  <a:lnTo>
                    <a:pt x="272" y="36"/>
                  </a:lnTo>
                  <a:lnTo>
                    <a:pt x="380" y="34"/>
                  </a:lnTo>
                  <a:lnTo>
                    <a:pt x="470" y="30"/>
                  </a:lnTo>
                  <a:lnTo>
                    <a:pt x="528" y="24"/>
                  </a:lnTo>
                  <a:lnTo>
                    <a:pt x="544" y="20"/>
                  </a:lnTo>
                  <a:lnTo>
                    <a:pt x="548" y="20"/>
                  </a:lnTo>
                  <a:lnTo>
                    <a:pt x="550" y="18"/>
                  </a:lnTo>
                  <a:lnTo>
                    <a:pt x="550" y="18"/>
                  </a:lnTo>
                  <a:lnTo>
                    <a:pt x="548" y="16"/>
                  </a:lnTo>
                  <a:lnTo>
                    <a:pt x="544" y="14"/>
                  </a:lnTo>
                  <a:lnTo>
                    <a:pt x="528" y="10"/>
                  </a:lnTo>
                  <a:lnTo>
                    <a:pt x="504" y="6"/>
                  </a:lnTo>
                  <a:lnTo>
                    <a:pt x="470" y="4"/>
                  </a:lnTo>
                  <a:lnTo>
                    <a:pt x="38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756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699"/>
            <p:cNvSpPr>
              <a:spLocks/>
            </p:cNvSpPr>
            <p:nvPr/>
          </p:nvSpPr>
          <p:spPr bwMode="auto">
            <a:xfrm>
              <a:off x="5683250" y="6680200"/>
              <a:ext cx="860425" cy="57150"/>
            </a:xfrm>
            <a:custGeom>
              <a:avLst/>
              <a:gdLst>
                <a:gd name="T0" fmla="*/ 268 w 542"/>
                <a:gd name="T1" fmla="*/ 36 h 36"/>
                <a:gd name="T2" fmla="*/ 268 w 542"/>
                <a:gd name="T3" fmla="*/ 36 h 36"/>
                <a:gd name="T4" fmla="*/ 162 w 542"/>
                <a:gd name="T5" fmla="*/ 34 h 36"/>
                <a:gd name="T6" fmla="*/ 78 w 542"/>
                <a:gd name="T7" fmla="*/ 30 h 36"/>
                <a:gd name="T8" fmla="*/ 22 w 542"/>
                <a:gd name="T9" fmla="*/ 24 h 36"/>
                <a:gd name="T10" fmla="*/ 6 w 542"/>
                <a:gd name="T11" fmla="*/ 20 h 36"/>
                <a:gd name="T12" fmla="*/ 2 w 542"/>
                <a:gd name="T13" fmla="*/ 20 h 36"/>
                <a:gd name="T14" fmla="*/ 0 w 542"/>
                <a:gd name="T15" fmla="*/ 18 h 36"/>
                <a:gd name="T16" fmla="*/ 0 w 542"/>
                <a:gd name="T17" fmla="*/ 18 h 36"/>
                <a:gd name="T18" fmla="*/ 2 w 542"/>
                <a:gd name="T19" fmla="*/ 16 h 36"/>
                <a:gd name="T20" fmla="*/ 6 w 542"/>
                <a:gd name="T21" fmla="*/ 14 h 36"/>
                <a:gd name="T22" fmla="*/ 22 w 542"/>
                <a:gd name="T23" fmla="*/ 10 h 36"/>
                <a:gd name="T24" fmla="*/ 46 w 542"/>
                <a:gd name="T25" fmla="*/ 8 h 36"/>
                <a:gd name="T26" fmla="*/ 78 w 542"/>
                <a:gd name="T27" fmla="*/ 4 h 36"/>
                <a:gd name="T28" fmla="*/ 162 w 542"/>
                <a:gd name="T29" fmla="*/ 0 h 36"/>
                <a:gd name="T30" fmla="*/ 268 w 542"/>
                <a:gd name="T31" fmla="*/ 0 h 36"/>
                <a:gd name="T32" fmla="*/ 268 w 542"/>
                <a:gd name="T33" fmla="*/ 0 h 36"/>
                <a:gd name="T34" fmla="*/ 374 w 542"/>
                <a:gd name="T35" fmla="*/ 0 h 36"/>
                <a:gd name="T36" fmla="*/ 462 w 542"/>
                <a:gd name="T37" fmla="*/ 4 h 36"/>
                <a:gd name="T38" fmla="*/ 494 w 542"/>
                <a:gd name="T39" fmla="*/ 8 h 36"/>
                <a:gd name="T40" fmla="*/ 520 w 542"/>
                <a:gd name="T41" fmla="*/ 10 h 36"/>
                <a:gd name="T42" fmla="*/ 536 w 542"/>
                <a:gd name="T43" fmla="*/ 14 h 36"/>
                <a:gd name="T44" fmla="*/ 540 w 542"/>
                <a:gd name="T45" fmla="*/ 16 h 36"/>
                <a:gd name="T46" fmla="*/ 542 w 542"/>
                <a:gd name="T47" fmla="*/ 18 h 36"/>
                <a:gd name="T48" fmla="*/ 542 w 542"/>
                <a:gd name="T49" fmla="*/ 18 h 36"/>
                <a:gd name="T50" fmla="*/ 540 w 542"/>
                <a:gd name="T51" fmla="*/ 20 h 36"/>
                <a:gd name="T52" fmla="*/ 536 w 542"/>
                <a:gd name="T53" fmla="*/ 20 h 36"/>
                <a:gd name="T54" fmla="*/ 520 w 542"/>
                <a:gd name="T55" fmla="*/ 24 h 36"/>
                <a:gd name="T56" fmla="*/ 462 w 542"/>
                <a:gd name="T57" fmla="*/ 30 h 36"/>
                <a:gd name="T58" fmla="*/ 374 w 542"/>
                <a:gd name="T59" fmla="*/ 34 h 36"/>
                <a:gd name="T60" fmla="*/ 268 w 542"/>
                <a:gd name="T6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2" h="36">
                  <a:moveTo>
                    <a:pt x="268" y="36"/>
                  </a:moveTo>
                  <a:lnTo>
                    <a:pt x="268" y="36"/>
                  </a:lnTo>
                  <a:lnTo>
                    <a:pt x="162" y="34"/>
                  </a:lnTo>
                  <a:lnTo>
                    <a:pt x="78" y="30"/>
                  </a:lnTo>
                  <a:lnTo>
                    <a:pt x="22" y="24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2" y="10"/>
                  </a:lnTo>
                  <a:lnTo>
                    <a:pt x="46" y="8"/>
                  </a:lnTo>
                  <a:lnTo>
                    <a:pt x="78" y="4"/>
                  </a:lnTo>
                  <a:lnTo>
                    <a:pt x="1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74" y="0"/>
                  </a:lnTo>
                  <a:lnTo>
                    <a:pt x="462" y="4"/>
                  </a:lnTo>
                  <a:lnTo>
                    <a:pt x="494" y="8"/>
                  </a:lnTo>
                  <a:lnTo>
                    <a:pt x="520" y="10"/>
                  </a:lnTo>
                  <a:lnTo>
                    <a:pt x="536" y="14"/>
                  </a:lnTo>
                  <a:lnTo>
                    <a:pt x="540" y="16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0" y="20"/>
                  </a:lnTo>
                  <a:lnTo>
                    <a:pt x="536" y="20"/>
                  </a:lnTo>
                  <a:lnTo>
                    <a:pt x="520" y="24"/>
                  </a:lnTo>
                  <a:lnTo>
                    <a:pt x="462" y="30"/>
                  </a:lnTo>
                  <a:lnTo>
                    <a:pt x="374" y="34"/>
                  </a:lnTo>
                  <a:lnTo>
                    <a:pt x="268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00"/>
            <p:cNvSpPr>
              <a:spLocks/>
            </p:cNvSpPr>
            <p:nvPr/>
          </p:nvSpPr>
          <p:spPr bwMode="auto">
            <a:xfrm>
              <a:off x="5676900" y="6680200"/>
              <a:ext cx="873125" cy="57150"/>
            </a:xfrm>
            <a:custGeom>
              <a:avLst/>
              <a:gdLst>
                <a:gd name="T0" fmla="*/ 272 w 550"/>
                <a:gd name="T1" fmla="*/ 0 h 36"/>
                <a:gd name="T2" fmla="*/ 272 w 550"/>
                <a:gd name="T3" fmla="*/ 0 h 36"/>
                <a:gd name="T4" fmla="*/ 164 w 550"/>
                <a:gd name="T5" fmla="*/ 0 h 36"/>
                <a:gd name="T6" fmla="*/ 78 w 550"/>
                <a:gd name="T7" fmla="*/ 4 h 36"/>
                <a:gd name="T8" fmla="*/ 46 w 550"/>
                <a:gd name="T9" fmla="*/ 6 h 36"/>
                <a:gd name="T10" fmla="*/ 20 w 550"/>
                <a:gd name="T11" fmla="*/ 10 h 36"/>
                <a:gd name="T12" fmla="*/ 4 w 550"/>
                <a:gd name="T13" fmla="*/ 14 h 36"/>
                <a:gd name="T14" fmla="*/ 0 w 550"/>
                <a:gd name="T15" fmla="*/ 16 h 36"/>
                <a:gd name="T16" fmla="*/ 0 w 550"/>
                <a:gd name="T17" fmla="*/ 18 h 36"/>
                <a:gd name="T18" fmla="*/ 0 w 550"/>
                <a:gd name="T19" fmla="*/ 18 h 36"/>
                <a:gd name="T20" fmla="*/ 0 w 550"/>
                <a:gd name="T21" fmla="*/ 20 h 36"/>
                <a:gd name="T22" fmla="*/ 4 w 550"/>
                <a:gd name="T23" fmla="*/ 20 h 36"/>
                <a:gd name="T24" fmla="*/ 20 w 550"/>
                <a:gd name="T25" fmla="*/ 24 h 36"/>
                <a:gd name="T26" fmla="*/ 78 w 550"/>
                <a:gd name="T27" fmla="*/ 30 h 36"/>
                <a:gd name="T28" fmla="*/ 164 w 550"/>
                <a:gd name="T29" fmla="*/ 34 h 36"/>
                <a:gd name="T30" fmla="*/ 272 w 550"/>
                <a:gd name="T31" fmla="*/ 36 h 36"/>
                <a:gd name="T32" fmla="*/ 272 w 550"/>
                <a:gd name="T33" fmla="*/ 36 h 36"/>
                <a:gd name="T34" fmla="*/ 380 w 550"/>
                <a:gd name="T35" fmla="*/ 34 h 36"/>
                <a:gd name="T36" fmla="*/ 470 w 550"/>
                <a:gd name="T37" fmla="*/ 30 h 36"/>
                <a:gd name="T38" fmla="*/ 528 w 550"/>
                <a:gd name="T39" fmla="*/ 24 h 36"/>
                <a:gd name="T40" fmla="*/ 544 w 550"/>
                <a:gd name="T41" fmla="*/ 20 h 36"/>
                <a:gd name="T42" fmla="*/ 548 w 550"/>
                <a:gd name="T43" fmla="*/ 20 h 36"/>
                <a:gd name="T44" fmla="*/ 550 w 550"/>
                <a:gd name="T45" fmla="*/ 18 h 36"/>
                <a:gd name="T46" fmla="*/ 550 w 550"/>
                <a:gd name="T47" fmla="*/ 18 h 36"/>
                <a:gd name="T48" fmla="*/ 548 w 550"/>
                <a:gd name="T49" fmla="*/ 16 h 36"/>
                <a:gd name="T50" fmla="*/ 544 w 550"/>
                <a:gd name="T51" fmla="*/ 14 h 36"/>
                <a:gd name="T52" fmla="*/ 528 w 550"/>
                <a:gd name="T53" fmla="*/ 10 h 36"/>
                <a:gd name="T54" fmla="*/ 504 w 550"/>
                <a:gd name="T55" fmla="*/ 6 h 36"/>
                <a:gd name="T56" fmla="*/ 470 w 550"/>
                <a:gd name="T57" fmla="*/ 4 h 36"/>
                <a:gd name="T58" fmla="*/ 380 w 550"/>
                <a:gd name="T59" fmla="*/ 0 h 36"/>
                <a:gd name="T60" fmla="*/ 272 w 550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0" h="36">
                  <a:moveTo>
                    <a:pt x="272" y="0"/>
                  </a:moveTo>
                  <a:lnTo>
                    <a:pt x="272" y="0"/>
                  </a:lnTo>
                  <a:lnTo>
                    <a:pt x="164" y="0"/>
                  </a:lnTo>
                  <a:lnTo>
                    <a:pt x="78" y="4"/>
                  </a:lnTo>
                  <a:lnTo>
                    <a:pt x="46" y="6"/>
                  </a:lnTo>
                  <a:lnTo>
                    <a:pt x="20" y="10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20" y="24"/>
                  </a:lnTo>
                  <a:lnTo>
                    <a:pt x="78" y="30"/>
                  </a:lnTo>
                  <a:lnTo>
                    <a:pt x="164" y="34"/>
                  </a:lnTo>
                  <a:lnTo>
                    <a:pt x="272" y="36"/>
                  </a:lnTo>
                  <a:lnTo>
                    <a:pt x="272" y="36"/>
                  </a:lnTo>
                  <a:lnTo>
                    <a:pt x="380" y="34"/>
                  </a:lnTo>
                  <a:lnTo>
                    <a:pt x="470" y="30"/>
                  </a:lnTo>
                  <a:lnTo>
                    <a:pt x="528" y="24"/>
                  </a:lnTo>
                  <a:lnTo>
                    <a:pt x="544" y="20"/>
                  </a:lnTo>
                  <a:lnTo>
                    <a:pt x="548" y="20"/>
                  </a:lnTo>
                  <a:lnTo>
                    <a:pt x="550" y="18"/>
                  </a:lnTo>
                  <a:lnTo>
                    <a:pt x="550" y="18"/>
                  </a:lnTo>
                  <a:lnTo>
                    <a:pt x="548" y="16"/>
                  </a:lnTo>
                  <a:lnTo>
                    <a:pt x="544" y="14"/>
                  </a:lnTo>
                  <a:lnTo>
                    <a:pt x="528" y="10"/>
                  </a:lnTo>
                  <a:lnTo>
                    <a:pt x="504" y="6"/>
                  </a:lnTo>
                  <a:lnTo>
                    <a:pt x="470" y="4"/>
                  </a:lnTo>
                  <a:lnTo>
                    <a:pt x="380" y="0"/>
                  </a:lnTo>
                  <a:lnTo>
                    <a:pt x="2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01"/>
            <p:cNvSpPr>
              <a:spLocks noEditPoints="1"/>
            </p:cNvSpPr>
            <p:nvPr/>
          </p:nvSpPr>
          <p:spPr bwMode="auto">
            <a:xfrm>
              <a:off x="5683250" y="6680200"/>
              <a:ext cx="860425" cy="57150"/>
            </a:xfrm>
            <a:custGeom>
              <a:avLst/>
              <a:gdLst>
                <a:gd name="T0" fmla="*/ 268 w 542"/>
                <a:gd name="T1" fmla="*/ 36 h 36"/>
                <a:gd name="T2" fmla="*/ 268 w 542"/>
                <a:gd name="T3" fmla="*/ 36 h 36"/>
                <a:gd name="T4" fmla="*/ 164 w 542"/>
                <a:gd name="T5" fmla="*/ 34 h 36"/>
                <a:gd name="T6" fmla="*/ 82 w 542"/>
                <a:gd name="T7" fmla="*/ 30 h 36"/>
                <a:gd name="T8" fmla="*/ 26 w 542"/>
                <a:gd name="T9" fmla="*/ 24 h 36"/>
                <a:gd name="T10" fmla="*/ 10 w 542"/>
                <a:gd name="T11" fmla="*/ 20 h 36"/>
                <a:gd name="T12" fmla="*/ 6 w 542"/>
                <a:gd name="T13" fmla="*/ 20 h 36"/>
                <a:gd name="T14" fmla="*/ 6 w 542"/>
                <a:gd name="T15" fmla="*/ 18 h 36"/>
                <a:gd name="T16" fmla="*/ 6 w 542"/>
                <a:gd name="T17" fmla="*/ 18 h 36"/>
                <a:gd name="T18" fmla="*/ 6 w 542"/>
                <a:gd name="T19" fmla="*/ 16 h 36"/>
                <a:gd name="T20" fmla="*/ 10 w 542"/>
                <a:gd name="T21" fmla="*/ 14 h 36"/>
                <a:gd name="T22" fmla="*/ 26 w 542"/>
                <a:gd name="T23" fmla="*/ 10 h 36"/>
                <a:gd name="T24" fmla="*/ 50 w 542"/>
                <a:gd name="T25" fmla="*/ 8 h 36"/>
                <a:gd name="T26" fmla="*/ 82 w 542"/>
                <a:gd name="T27" fmla="*/ 4 h 36"/>
                <a:gd name="T28" fmla="*/ 164 w 542"/>
                <a:gd name="T29" fmla="*/ 2 h 36"/>
                <a:gd name="T30" fmla="*/ 268 w 542"/>
                <a:gd name="T31" fmla="*/ 0 h 36"/>
                <a:gd name="T32" fmla="*/ 268 w 542"/>
                <a:gd name="T33" fmla="*/ 0 h 36"/>
                <a:gd name="T34" fmla="*/ 372 w 542"/>
                <a:gd name="T35" fmla="*/ 2 h 36"/>
                <a:gd name="T36" fmla="*/ 458 w 542"/>
                <a:gd name="T37" fmla="*/ 4 h 36"/>
                <a:gd name="T38" fmla="*/ 490 w 542"/>
                <a:gd name="T39" fmla="*/ 8 h 36"/>
                <a:gd name="T40" fmla="*/ 516 w 542"/>
                <a:gd name="T41" fmla="*/ 10 h 36"/>
                <a:gd name="T42" fmla="*/ 530 w 542"/>
                <a:gd name="T43" fmla="*/ 14 h 36"/>
                <a:gd name="T44" fmla="*/ 534 w 542"/>
                <a:gd name="T45" fmla="*/ 16 h 36"/>
                <a:gd name="T46" fmla="*/ 536 w 542"/>
                <a:gd name="T47" fmla="*/ 18 h 36"/>
                <a:gd name="T48" fmla="*/ 536 w 542"/>
                <a:gd name="T49" fmla="*/ 18 h 36"/>
                <a:gd name="T50" fmla="*/ 534 w 542"/>
                <a:gd name="T51" fmla="*/ 20 h 36"/>
                <a:gd name="T52" fmla="*/ 530 w 542"/>
                <a:gd name="T53" fmla="*/ 20 h 36"/>
                <a:gd name="T54" fmla="*/ 516 w 542"/>
                <a:gd name="T55" fmla="*/ 24 h 36"/>
                <a:gd name="T56" fmla="*/ 458 w 542"/>
                <a:gd name="T57" fmla="*/ 30 h 36"/>
                <a:gd name="T58" fmla="*/ 372 w 542"/>
                <a:gd name="T59" fmla="*/ 34 h 36"/>
                <a:gd name="T60" fmla="*/ 268 w 542"/>
                <a:gd name="T61" fmla="*/ 36 h 36"/>
                <a:gd name="T62" fmla="*/ 268 w 542"/>
                <a:gd name="T63" fmla="*/ 0 h 36"/>
                <a:gd name="T64" fmla="*/ 268 w 542"/>
                <a:gd name="T65" fmla="*/ 0 h 36"/>
                <a:gd name="T66" fmla="*/ 162 w 542"/>
                <a:gd name="T67" fmla="*/ 0 h 36"/>
                <a:gd name="T68" fmla="*/ 78 w 542"/>
                <a:gd name="T69" fmla="*/ 4 h 36"/>
                <a:gd name="T70" fmla="*/ 46 w 542"/>
                <a:gd name="T71" fmla="*/ 8 h 36"/>
                <a:gd name="T72" fmla="*/ 22 w 542"/>
                <a:gd name="T73" fmla="*/ 10 h 36"/>
                <a:gd name="T74" fmla="*/ 6 w 542"/>
                <a:gd name="T75" fmla="*/ 14 h 36"/>
                <a:gd name="T76" fmla="*/ 2 w 542"/>
                <a:gd name="T77" fmla="*/ 16 h 36"/>
                <a:gd name="T78" fmla="*/ 0 w 542"/>
                <a:gd name="T79" fmla="*/ 18 h 36"/>
                <a:gd name="T80" fmla="*/ 0 w 542"/>
                <a:gd name="T81" fmla="*/ 18 h 36"/>
                <a:gd name="T82" fmla="*/ 2 w 542"/>
                <a:gd name="T83" fmla="*/ 20 h 36"/>
                <a:gd name="T84" fmla="*/ 6 w 542"/>
                <a:gd name="T85" fmla="*/ 20 h 36"/>
                <a:gd name="T86" fmla="*/ 22 w 542"/>
                <a:gd name="T87" fmla="*/ 24 h 36"/>
                <a:gd name="T88" fmla="*/ 78 w 542"/>
                <a:gd name="T89" fmla="*/ 30 h 36"/>
                <a:gd name="T90" fmla="*/ 162 w 542"/>
                <a:gd name="T91" fmla="*/ 34 h 36"/>
                <a:gd name="T92" fmla="*/ 268 w 542"/>
                <a:gd name="T93" fmla="*/ 36 h 36"/>
                <a:gd name="T94" fmla="*/ 268 w 542"/>
                <a:gd name="T95" fmla="*/ 36 h 36"/>
                <a:gd name="T96" fmla="*/ 374 w 542"/>
                <a:gd name="T97" fmla="*/ 34 h 36"/>
                <a:gd name="T98" fmla="*/ 462 w 542"/>
                <a:gd name="T99" fmla="*/ 30 h 36"/>
                <a:gd name="T100" fmla="*/ 520 w 542"/>
                <a:gd name="T101" fmla="*/ 24 h 36"/>
                <a:gd name="T102" fmla="*/ 536 w 542"/>
                <a:gd name="T103" fmla="*/ 20 h 36"/>
                <a:gd name="T104" fmla="*/ 540 w 542"/>
                <a:gd name="T105" fmla="*/ 20 h 36"/>
                <a:gd name="T106" fmla="*/ 542 w 542"/>
                <a:gd name="T107" fmla="*/ 18 h 36"/>
                <a:gd name="T108" fmla="*/ 542 w 542"/>
                <a:gd name="T109" fmla="*/ 18 h 36"/>
                <a:gd name="T110" fmla="*/ 540 w 542"/>
                <a:gd name="T111" fmla="*/ 16 h 36"/>
                <a:gd name="T112" fmla="*/ 536 w 542"/>
                <a:gd name="T113" fmla="*/ 14 h 36"/>
                <a:gd name="T114" fmla="*/ 520 w 542"/>
                <a:gd name="T115" fmla="*/ 10 h 36"/>
                <a:gd name="T116" fmla="*/ 494 w 542"/>
                <a:gd name="T117" fmla="*/ 8 h 36"/>
                <a:gd name="T118" fmla="*/ 462 w 542"/>
                <a:gd name="T119" fmla="*/ 4 h 36"/>
                <a:gd name="T120" fmla="*/ 374 w 542"/>
                <a:gd name="T121" fmla="*/ 0 h 36"/>
                <a:gd name="T122" fmla="*/ 268 w 542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2" h="36">
                  <a:moveTo>
                    <a:pt x="268" y="36"/>
                  </a:moveTo>
                  <a:lnTo>
                    <a:pt x="268" y="36"/>
                  </a:lnTo>
                  <a:lnTo>
                    <a:pt x="164" y="34"/>
                  </a:lnTo>
                  <a:lnTo>
                    <a:pt x="82" y="30"/>
                  </a:lnTo>
                  <a:lnTo>
                    <a:pt x="26" y="24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26" y="10"/>
                  </a:lnTo>
                  <a:lnTo>
                    <a:pt x="50" y="8"/>
                  </a:lnTo>
                  <a:lnTo>
                    <a:pt x="82" y="4"/>
                  </a:lnTo>
                  <a:lnTo>
                    <a:pt x="164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72" y="2"/>
                  </a:lnTo>
                  <a:lnTo>
                    <a:pt x="458" y="4"/>
                  </a:lnTo>
                  <a:lnTo>
                    <a:pt x="490" y="8"/>
                  </a:lnTo>
                  <a:lnTo>
                    <a:pt x="516" y="10"/>
                  </a:lnTo>
                  <a:lnTo>
                    <a:pt x="530" y="14"/>
                  </a:lnTo>
                  <a:lnTo>
                    <a:pt x="534" y="16"/>
                  </a:lnTo>
                  <a:lnTo>
                    <a:pt x="536" y="18"/>
                  </a:lnTo>
                  <a:lnTo>
                    <a:pt x="536" y="18"/>
                  </a:lnTo>
                  <a:lnTo>
                    <a:pt x="534" y="20"/>
                  </a:lnTo>
                  <a:lnTo>
                    <a:pt x="530" y="20"/>
                  </a:lnTo>
                  <a:lnTo>
                    <a:pt x="516" y="24"/>
                  </a:lnTo>
                  <a:lnTo>
                    <a:pt x="458" y="30"/>
                  </a:lnTo>
                  <a:lnTo>
                    <a:pt x="372" y="34"/>
                  </a:lnTo>
                  <a:lnTo>
                    <a:pt x="268" y="36"/>
                  </a:ln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162" y="0"/>
                  </a:lnTo>
                  <a:lnTo>
                    <a:pt x="78" y="4"/>
                  </a:lnTo>
                  <a:lnTo>
                    <a:pt x="46" y="8"/>
                  </a:lnTo>
                  <a:lnTo>
                    <a:pt x="22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2" y="24"/>
                  </a:lnTo>
                  <a:lnTo>
                    <a:pt x="78" y="30"/>
                  </a:lnTo>
                  <a:lnTo>
                    <a:pt x="162" y="34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374" y="34"/>
                  </a:lnTo>
                  <a:lnTo>
                    <a:pt x="462" y="30"/>
                  </a:lnTo>
                  <a:lnTo>
                    <a:pt x="520" y="24"/>
                  </a:lnTo>
                  <a:lnTo>
                    <a:pt x="536" y="20"/>
                  </a:lnTo>
                  <a:lnTo>
                    <a:pt x="540" y="20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0" y="16"/>
                  </a:lnTo>
                  <a:lnTo>
                    <a:pt x="536" y="14"/>
                  </a:lnTo>
                  <a:lnTo>
                    <a:pt x="520" y="10"/>
                  </a:lnTo>
                  <a:lnTo>
                    <a:pt x="494" y="8"/>
                  </a:lnTo>
                  <a:lnTo>
                    <a:pt x="462" y="4"/>
                  </a:lnTo>
                  <a:lnTo>
                    <a:pt x="374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6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702"/>
            <p:cNvSpPr>
              <a:spLocks/>
            </p:cNvSpPr>
            <p:nvPr/>
          </p:nvSpPr>
          <p:spPr bwMode="auto">
            <a:xfrm>
              <a:off x="5692775" y="6680200"/>
              <a:ext cx="841375" cy="57150"/>
            </a:xfrm>
            <a:custGeom>
              <a:avLst/>
              <a:gdLst>
                <a:gd name="T0" fmla="*/ 262 w 530"/>
                <a:gd name="T1" fmla="*/ 36 h 36"/>
                <a:gd name="T2" fmla="*/ 262 w 530"/>
                <a:gd name="T3" fmla="*/ 36 h 36"/>
                <a:gd name="T4" fmla="*/ 158 w 530"/>
                <a:gd name="T5" fmla="*/ 34 h 36"/>
                <a:gd name="T6" fmla="*/ 76 w 530"/>
                <a:gd name="T7" fmla="*/ 30 h 36"/>
                <a:gd name="T8" fmla="*/ 20 w 530"/>
                <a:gd name="T9" fmla="*/ 24 h 36"/>
                <a:gd name="T10" fmla="*/ 4 w 530"/>
                <a:gd name="T11" fmla="*/ 20 h 36"/>
                <a:gd name="T12" fmla="*/ 0 w 530"/>
                <a:gd name="T13" fmla="*/ 20 h 36"/>
                <a:gd name="T14" fmla="*/ 0 w 530"/>
                <a:gd name="T15" fmla="*/ 18 h 36"/>
                <a:gd name="T16" fmla="*/ 0 w 530"/>
                <a:gd name="T17" fmla="*/ 18 h 36"/>
                <a:gd name="T18" fmla="*/ 0 w 530"/>
                <a:gd name="T19" fmla="*/ 16 h 36"/>
                <a:gd name="T20" fmla="*/ 4 w 530"/>
                <a:gd name="T21" fmla="*/ 14 h 36"/>
                <a:gd name="T22" fmla="*/ 20 w 530"/>
                <a:gd name="T23" fmla="*/ 10 h 36"/>
                <a:gd name="T24" fmla="*/ 44 w 530"/>
                <a:gd name="T25" fmla="*/ 8 h 36"/>
                <a:gd name="T26" fmla="*/ 76 w 530"/>
                <a:gd name="T27" fmla="*/ 4 h 36"/>
                <a:gd name="T28" fmla="*/ 158 w 530"/>
                <a:gd name="T29" fmla="*/ 2 h 36"/>
                <a:gd name="T30" fmla="*/ 262 w 530"/>
                <a:gd name="T31" fmla="*/ 0 h 36"/>
                <a:gd name="T32" fmla="*/ 262 w 530"/>
                <a:gd name="T33" fmla="*/ 0 h 36"/>
                <a:gd name="T34" fmla="*/ 366 w 530"/>
                <a:gd name="T35" fmla="*/ 2 h 36"/>
                <a:gd name="T36" fmla="*/ 452 w 530"/>
                <a:gd name="T37" fmla="*/ 4 h 36"/>
                <a:gd name="T38" fmla="*/ 484 w 530"/>
                <a:gd name="T39" fmla="*/ 8 h 36"/>
                <a:gd name="T40" fmla="*/ 510 w 530"/>
                <a:gd name="T41" fmla="*/ 10 h 36"/>
                <a:gd name="T42" fmla="*/ 524 w 530"/>
                <a:gd name="T43" fmla="*/ 14 h 36"/>
                <a:gd name="T44" fmla="*/ 528 w 530"/>
                <a:gd name="T45" fmla="*/ 16 h 36"/>
                <a:gd name="T46" fmla="*/ 530 w 530"/>
                <a:gd name="T47" fmla="*/ 18 h 36"/>
                <a:gd name="T48" fmla="*/ 530 w 530"/>
                <a:gd name="T49" fmla="*/ 18 h 36"/>
                <a:gd name="T50" fmla="*/ 528 w 530"/>
                <a:gd name="T51" fmla="*/ 20 h 36"/>
                <a:gd name="T52" fmla="*/ 524 w 530"/>
                <a:gd name="T53" fmla="*/ 20 h 36"/>
                <a:gd name="T54" fmla="*/ 510 w 530"/>
                <a:gd name="T55" fmla="*/ 24 h 36"/>
                <a:gd name="T56" fmla="*/ 452 w 530"/>
                <a:gd name="T57" fmla="*/ 30 h 36"/>
                <a:gd name="T58" fmla="*/ 366 w 530"/>
                <a:gd name="T59" fmla="*/ 34 h 36"/>
                <a:gd name="T60" fmla="*/ 262 w 530"/>
                <a:gd name="T6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0" h="36">
                  <a:moveTo>
                    <a:pt x="262" y="36"/>
                  </a:moveTo>
                  <a:lnTo>
                    <a:pt x="262" y="36"/>
                  </a:lnTo>
                  <a:lnTo>
                    <a:pt x="158" y="34"/>
                  </a:lnTo>
                  <a:lnTo>
                    <a:pt x="76" y="30"/>
                  </a:lnTo>
                  <a:lnTo>
                    <a:pt x="20" y="24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20" y="10"/>
                  </a:lnTo>
                  <a:lnTo>
                    <a:pt x="44" y="8"/>
                  </a:lnTo>
                  <a:lnTo>
                    <a:pt x="76" y="4"/>
                  </a:lnTo>
                  <a:lnTo>
                    <a:pt x="158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366" y="2"/>
                  </a:lnTo>
                  <a:lnTo>
                    <a:pt x="452" y="4"/>
                  </a:lnTo>
                  <a:lnTo>
                    <a:pt x="484" y="8"/>
                  </a:lnTo>
                  <a:lnTo>
                    <a:pt x="510" y="10"/>
                  </a:lnTo>
                  <a:lnTo>
                    <a:pt x="524" y="14"/>
                  </a:lnTo>
                  <a:lnTo>
                    <a:pt x="528" y="16"/>
                  </a:lnTo>
                  <a:lnTo>
                    <a:pt x="530" y="18"/>
                  </a:lnTo>
                  <a:lnTo>
                    <a:pt x="530" y="18"/>
                  </a:lnTo>
                  <a:lnTo>
                    <a:pt x="528" y="20"/>
                  </a:lnTo>
                  <a:lnTo>
                    <a:pt x="524" y="20"/>
                  </a:lnTo>
                  <a:lnTo>
                    <a:pt x="510" y="24"/>
                  </a:lnTo>
                  <a:lnTo>
                    <a:pt x="452" y="30"/>
                  </a:lnTo>
                  <a:lnTo>
                    <a:pt x="366" y="34"/>
                  </a:lnTo>
                  <a:lnTo>
                    <a:pt x="262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703"/>
            <p:cNvSpPr>
              <a:spLocks/>
            </p:cNvSpPr>
            <p:nvPr/>
          </p:nvSpPr>
          <p:spPr bwMode="auto">
            <a:xfrm>
              <a:off x="5683250" y="6680200"/>
              <a:ext cx="860425" cy="57150"/>
            </a:xfrm>
            <a:custGeom>
              <a:avLst/>
              <a:gdLst>
                <a:gd name="T0" fmla="*/ 268 w 542"/>
                <a:gd name="T1" fmla="*/ 0 h 36"/>
                <a:gd name="T2" fmla="*/ 268 w 542"/>
                <a:gd name="T3" fmla="*/ 0 h 36"/>
                <a:gd name="T4" fmla="*/ 162 w 542"/>
                <a:gd name="T5" fmla="*/ 0 h 36"/>
                <a:gd name="T6" fmla="*/ 78 w 542"/>
                <a:gd name="T7" fmla="*/ 4 h 36"/>
                <a:gd name="T8" fmla="*/ 46 w 542"/>
                <a:gd name="T9" fmla="*/ 8 h 36"/>
                <a:gd name="T10" fmla="*/ 22 w 542"/>
                <a:gd name="T11" fmla="*/ 10 h 36"/>
                <a:gd name="T12" fmla="*/ 6 w 542"/>
                <a:gd name="T13" fmla="*/ 14 h 36"/>
                <a:gd name="T14" fmla="*/ 2 w 542"/>
                <a:gd name="T15" fmla="*/ 16 h 36"/>
                <a:gd name="T16" fmla="*/ 0 w 542"/>
                <a:gd name="T17" fmla="*/ 18 h 36"/>
                <a:gd name="T18" fmla="*/ 0 w 542"/>
                <a:gd name="T19" fmla="*/ 18 h 36"/>
                <a:gd name="T20" fmla="*/ 2 w 542"/>
                <a:gd name="T21" fmla="*/ 20 h 36"/>
                <a:gd name="T22" fmla="*/ 6 w 542"/>
                <a:gd name="T23" fmla="*/ 20 h 36"/>
                <a:gd name="T24" fmla="*/ 22 w 542"/>
                <a:gd name="T25" fmla="*/ 24 h 36"/>
                <a:gd name="T26" fmla="*/ 78 w 542"/>
                <a:gd name="T27" fmla="*/ 30 h 36"/>
                <a:gd name="T28" fmla="*/ 162 w 542"/>
                <a:gd name="T29" fmla="*/ 34 h 36"/>
                <a:gd name="T30" fmla="*/ 268 w 542"/>
                <a:gd name="T31" fmla="*/ 36 h 36"/>
                <a:gd name="T32" fmla="*/ 268 w 542"/>
                <a:gd name="T33" fmla="*/ 36 h 36"/>
                <a:gd name="T34" fmla="*/ 374 w 542"/>
                <a:gd name="T35" fmla="*/ 34 h 36"/>
                <a:gd name="T36" fmla="*/ 462 w 542"/>
                <a:gd name="T37" fmla="*/ 30 h 36"/>
                <a:gd name="T38" fmla="*/ 520 w 542"/>
                <a:gd name="T39" fmla="*/ 24 h 36"/>
                <a:gd name="T40" fmla="*/ 536 w 542"/>
                <a:gd name="T41" fmla="*/ 20 h 36"/>
                <a:gd name="T42" fmla="*/ 540 w 542"/>
                <a:gd name="T43" fmla="*/ 20 h 36"/>
                <a:gd name="T44" fmla="*/ 542 w 542"/>
                <a:gd name="T45" fmla="*/ 18 h 36"/>
                <a:gd name="T46" fmla="*/ 542 w 542"/>
                <a:gd name="T47" fmla="*/ 18 h 36"/>
                <a:gd name="T48" fmla="*/ 540 w 542"/>
                <a:gd name="T49" fmla="*/ 16 h 36"/>
                <a:gd name="T50" fmla="*/ 536 w 542"/>
                <a:gd name="T51" fmla="*/ 14 h 36"/>
                <a:gd name="T52" fmla="*/ 520 w 542"/>
                <a:gd name="T53" fmla="*/ 10 h 36"/>
                <a:gd name="T54" fmla="*/ 494 w 542"/>
                <a:gd name="T55" fmla="*/ 8 h 36"/>
                <a:gd name="T56" fmla="*/ 462 w 542"/>
                <a:gd name="T57" fmla="*/ 4 h 36"/>
                <a:gd name="T58" fmla="*/ 374 w 542"/>
                <a:gd name="T59" fmla="*/ 0 h 36"/>
                <a:gd name="T60" fmla="*/ 268 w 542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2" h="36">
                  <a:moveTo>
                    <a:pt x="268" y="0"/>
                  </a:moveTo>
                  <a:lnTo>
                    <a:pt x="268" y="0"/>
                  </a:lnTo>
                  <a:lnTo>
                    <a:pt x="162" y="0"/>
                  </a:lnTo>
                  <a:lnTo>
                    <a:pt x="78" y="4"/>
                  </a:lnTo>
                  <a:lnTo>
                    <a:pt x="46" y="8"/>
                  </a:lnTo>
                  <a:lnTo>
                    <a:pt x="22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2" y="24"/>
                  </a:lnTo>
                  <a:lnTo>
                    <a:pt x="78" y="30"/>
                  </a:lnTo>
                  <a:lnTo>
                    <a:pt x="162" y="34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374" y="34"/>
                  </a:lnTo>
                  <a:lnTo>
                    <a:pt x="462" y="30"/>
                  </a:lnTo>
                  <a:lnTo>
                    <a:pt x="520" y="24"/>
                  </a:lnTo>
                  <a:lnTo>
                    <a:pt x="536" y="20"/>
                  </a:lnTo>
                  <a:lnTo>
                    <a:pt x="540" y="20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0" y="16"/>
                  </a:lnTo>
                  <a:lnTo>
                    <a:pt x="536" y="14"/>
                  </a:lnTo>
                  <a:lnTo>
                    <a:pt x="520" y="10"/>
                  </a:lnTo>
                  <a:lnTo>
                    <a:pt x="494" y="8"/>
                  </a:lnTo>
                  <a:lnTo>
                    <a:pt x="462" y="4"/>
                  </a:lnTo>
                  <a:lnTo>
                    <a:pt x="374" y="0"/>
                  </a:lnTo>
                  <a:lnTo>
                    <a:pt x="2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04"/>
            <p:cNvSpPr>
              <a:spLocks noEditPoints="1"/>
            </p:cNvSpPr>
            <p:nvPr/>
          </p:nvSpPr>
          <p:spPr bwMode="auto">
            <a:xfrm>
              <a:off x="5692775" y="6680200"/>
              <a:ext cx="841375" cy="57150"/>
            </a:xfrm>
            <a:custGeom>
              <a:avLst/>
              <a:gdLst>
                <a:gd name="T0" fmla="*/ 262 w 530"/>
                <a:gd name="T1" fmla="*/ 36 h 36"/>
                <a:gd name="T2" fmla="*/ 262 w 530"/>
                <a:gd name="T3" fmla="*/ 36 h 36"/>
                <a:gd name="T4" fmla="*/ 160 w 530"/>
                <a:gd name="T5" fmla="*/ 34 h 36"/>
                <a:gd name="T6" fmla="*/ 80 w 530"/>
                <a:gd name="T7" fmla="*/ 30 h 36"/>
                <a:gd name="T8" fmla="*/ 24 w 530"/>
                <a:gd name="T9" fmla="*/ 24 h 36"/>
                <a:gd name="T10" fmla="*/ 10 w 530"/>
                <a:gd name="T11" fmla="*/ 20 h 36"/>
                <a:gd name="T12" fmla="*/ 6 w 530"/>
                <a:gd name="T13" fmla="*/ 20 h 36"/>
                <a:gd name="T14" fmla="*/ 4 w 530"/>
                <a:gd name="T15" fmla="*/ 18 h 36"/>
                <a:gd name="T16" fmla="*/ 4 w 530"/>
                <a:gd name="T17" fmla="*/ 18 h 36"/>
                <a:gd name="T18" fmla="*/ 6 w 530"/>
                <a:gd name="T19" fmla="*/ 16 h 36"/>
                <a:gd name="T20" fmla="*/ 10 w 530"/>
                <a:gd name="T21" fmla="*/ 14 h 36"/>
                <a:gd name="T22" fmla="*/ 24 w 530"/>
                <a:gd name="T23" fmla="*/ 10 h 36"/>
                <a:gd name="T24" fmla="*/ 48 w 530"/>
                <a:gd name="T25" fmla="*/ 8 h 36"/>
                <a:gd name="T26" fmla="*/ 80 w 530"/>
                <a:gd name="T27" fmla="*/ 4 h 36"/>
                <a:gd name="T28" fmla="*/ 160 w 530"/>
                <a:gd name="T29" fmla="*/ 2 h 36"/>
                <a:gd name="T30" fmla="*/ 262 w 530"/>
                <a:gd name="T31" fmla="*/ 0 h 36"/>
                <a:gd name="T32" fmla="*/ 262 w 530"/>
                <a:gd name="T33" fmla="*/ 0 h 36"/>
                <a:gd name="T34" fmla="*/ 366 w 530"/>
                <a:gd name="T35" fmla="*/ 2 h 36"/>
                <a:gd name="T36" fmla="*/ 448 w 530"/>
                <a:gd name="T37" fmla="*/ 4 h 36"/>
                <a:gd name="T38" fmla="*/ 480 w 530"/>
                <a:gd name="T39" fmla="*/ 8 h 36"/>
                <a:gd name="T40" fmla="*/ 504 w 530"/>
                <a:gd name="T41" fmla="*/ 10 h 36"/>
                <a:gd name="T42" fmla="*/ 520 w 530"/>
                <a:gd name="T43" fmla="*/ 14 h 36"/>
                <a:gd name="T44" fmla="*/ 524 w 530"/>
                <a:gd name="T45" fmla="*/ 16 h 36"/>
                <a:gd name="T46" fmla="*/ 524 w 530"/>
                <a:gd name="T47" fmla="*/ 18 h 36"/>
                <a:gd name="T48" fmla="*/ 524 w 530"/>
                <a:gd name="T49" fmla="*/ 18 h 36"/>
                <a:gd name="T50" fmla="*/ 524 w 530"/>
                <a:gd name="T51" fmla="*/ 20 h 36"/>
                <a:gd name="T52" fmla="*/ 520 w 530"/>
                <a:gd name="T53" fmla="*/ 20 h 36"/>
                <a:gd name="T54" fmla="*/ 504 w 530"/>
                <a:gd name="T55" fmla="*/ 24 h 36"/>
                <a:gd name="T56" fmla="*/ 448 w 530"/>
                <a:gd name="T57" fmla="*/ 30 h 36"/>
                <a:gd name="T58" fmla="*/ 366 w 530"/>
                <a:gd name="T59" fmla="*/ 34 h 36"/>
                <a:gd name="T60" fmla="*/ 262 w 530"/>
                <a:gd name="T61" fmla="*/ 36 h 36"/>
                <a:gd name="T62" fmla="*/ 262 w 530"/>
                <a:gd name="T63" fmla="*/ 0 h 36"/>
                <a:gd name="T64" fmla="*/ 262 w 530"/>
                <a:gd name="T65" fmla="*/ 0 h 36"/>
                <a:gd name="T66" fmla="*/ 158 w 530"/>
                <a:gd name="T67" fmla="*/ 2 h 36"/>
                <a:gd name="T68" fmla="*/ 76 w 530"/>
                <a:gd name="T69" fmla="*/ 4 h 36"/>
                <a:gd name="T70" fmla="*/ 44 w 530"/>
                <a:gd name="T71" fmla="*/ 8 h 36"/>
                <a:gd name="T72" fmla="*/ 20 w 530"/>
                <a:gd name="T73" fmla="*/ 10 h 36"/>
                <a:gd name="T74" fmla="*/ 4 w 530"/>
                <a:gd name="T75" fmla="*/ 14 h 36"/>
                <a:gd name="T76" fmla="*/ 0 w 530"/>
                <a:gd name="T77" fmla="*/ 16 h 36"/>
                <a:gd name="T78" fmla="*/ 0 w 530"/>
                <a:gd name="T79" fmla="*/ 18 h 36"/>
                <a:gd name="T80" fmla="*/ 0 w 530"/>
                <a:gd name="T81" fmla="*/ 18 h 36"/>
                <a:gd name="T82" fmla="*/ 0 w 530"/>
                <a:gd name="T83" fmla="*/ 20 h 36"/>
                <a:gd name="T84" fmla="*/ 4 w 530"/>
                <a:gd name="T85" fmla="*/ 20 h 36"/>
                <a:gd name="T86" fmla="*/ 20 w 530"/>
                <a:gd name="T87" fmla="*/ 24 h 36"/>
                <a:gd name="T88" fmla="*/ 76 w 530"/>
                <a:gd name="T89" fmla="*/ 30 h 36"/>
                <a:gd name="T90" fmla="*/ 158 w 530"/>
                <a:gd name="T91" fmla="*/ 34 h 36"/>
                <a:gd name="T92" fmla="*/ 262 w 530"/>
                <a:gd name="T93" fmla="*/ 36 h 36"/>
                <a:gd name="T94" fmla="*/ 262 w 530"/>
                <a:gd name="T95" fmla="*/ 36 h 36"/>
                <a:gd name="T96" fmla="*/ 366 w 530"/>
                <a:gd name="T97" fmla="*/ 34 h 36"/>
                <a:gd name="T98" fmla="*/ 452 w 530"/>
                <a:gd name="T99" fmla="*/ 30 h 36"/>
                <a:gd name="T100" fmla="*/ 510 w 530"/>
                <a:gd name="T101" fmla="*/ 24 h 36"/>
                <a:gd name="T102" fmla="*/ 524 w 530"/>
                <a:gd name="T103" fmla="*/ 20 h 36"/>
                <a:gd name="T104" fmla="*/ 528 w 530"/>
                <a:gd name="T105" fmla="*/ 20 h 36"/>
                <a:gd name="T106" fmla="*/ 530 w 530"/>
                <a:gd name="T107" fmla="*/ 18 h 36"/>
                <a:gd name="T108" fmla="*/ 530 w 530"/>
                <a:gd name="T109" fmla="*/ 18 h 36"/>
                <a:gd name="T110" fmla="*/ 528 w 530"/>
                <a:gd name="T111" fmla="*/ 16 h 36"/>
                <a:gd name="T112" fmla="*/ 524 w 530"/>
                <a:gd name="T113" fmla="*/ 14 h 36"/>
                <a:gd name="T114" fmla="*/ 510 w 530"/>
                <a:gd name="T115" fmla="*/ 10 h 36"/>
                <a:gd name="T116" fmla="*/ 484 w 530"/>
                <a:gd name="T117" fmla="*/ 8 h 36"/>
                <a:gd name="T118" fmla="*/ 452 w 530"/>
                <a:gd name="T119" fmla="*/ 4 h 36"/>
                <a:gd name="T120" fmla="*/ 366 w 530"/>
                <a:gd name="T121" fmla="*/ 2 h 36"/>
                <a:gd name="T122" fmla="*/ 262 w 53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0" h="36">
                  <a:moveTo>
                    <a:pt x="262" y="36"/>
                  </a:moveTo>
                  <a:lnTo>
                    <a:pt x="262" y="36"/>
                  </a:lnTo>
                  <a:lnTo>
                    <a:pt x="160" y="34"/>
                  </a:lnTo>
                  <a:lnTo>
                    <a:pt x="80" y="30"/>
                  </a:lnTo>
                  <a:lnTo>
                    <a:pt x="24" y="24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24" y="10"/>
                  </a:lnTo>
                  <a:lnTo>
                    <a:pt x="48" y="8"/>
                  </a:lnTo>
                  <a:lnTo>
                    <a:pt x="80" y="4"/>
                  </a:lnTo>
                  <a:lnTo>
                    <a:pt x="16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366" y="2"/>
                  </a:lnTo>
                  <a:lnTo>
                    <a:pt x="448" y="4"/>
                  </a:lnTo>
                  <a:lnTo>
                    <a:pt x="480" y="8"/>
                  </a:lnTo>
                  <a:lnTo>
                    <a:pt x="504" y="10"/>
                  </a:lnTo>
                  <a:lnTo>
                    <a:pt x="520" y="14"/>
                  </a:lnTo>
                  <a:lnTo>
                    <a:pt x="524" y="16"/>
                  </a:lnTo>
                  <a:lnTo>
                    <a:pt x="524" y="18"/>
                  </a:lnTo>
                  <a:lnTo>
                    <a:pt x="524" y="18"/>
                  </a:lnTo>
                  <a:lnTo>
                    <a:pt x="524" y="20"/>
                  </a:lnTo>
                  <a:lnTo>
                    <a:pt x="520" y="20"/>
                  </a:lnTo>
                  <a:lnTo>
                    <a:pt x="504" y="24"/>
                  </a:lnTo>
                  <a:lnTo>
                    <a:pt x="448" y="30"/>
                  </a:lnTo>
                  <a:lnTo>
                    <a:pt x="366" y="34"/>
                  </a:lnTo>
                  <a:lnTo>
                    <a:pt x="262" y="36"/>
                  </a:lnTo>
                  <a:close/>
                  <a:moveTo>
                    <a:pt x="262" y="0"/>
                  </a:moveTo>
                  <a:lnTo>
                    <a:pt x="262" y="0"/>
                  </a:lnTo>
                  <a:lnTo>
                    <a:pt x="158" y="2"/>
                  </a:lnTo>
                  <a:lnTo>
                    <a:pt x="76" y="4"/>
                  </a:lnTo>
                  <a:lnTo>
                    <a:pt x="44" y="8"/>
                  </a:lnTo>
                  <a:lnTo>
                    <a:pt x="20" y="10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20" y="24"/>
                  </a:lnTo>
                  <a:lnTo>
                    <a:pt x="76" y="30"/>
                  </a:lnTo>
                  <a:lnTo>
                    <a:pt x="158" y="34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366" y="34"/>
                  </a:lnTo>
                  <a:lnTo>
                    <a:pt x="452" y="30"/>
                  </a:lnTo>
                  <a:lnTo>
                    <a:pt x="510" y="24"/>
                  </a:lnTo>
                  <a:lnTo>
                    <a:pt x="524" y="20"/>
                  </a:lnTo>
                  <a:lnTo>
                    <a:pt x="528" y="20"/>
                  </a:lnTo>
                  <a:lnTo>
                    <a:pt x="530" y="18"/>
                  </a:lnTo>
                  <a:lnTo>
                    <a:pt x="530" y="18"/>
                  </a:lnTo>
                  <a:lnTo>
                    <a:pt x="528" y="16"/>
                  </a:lnTo>
                  <a:lnTo>
                    <a:pt x="524" y="14"/>
                  </a:lnTo>
                  <a:lnTo>
                    <a:pt x="510" y="10"/>
                  </a:lnTo>
                  <a:lnTo>
                    <a:pt x="484" y="8"/>
                  </a:lnTo>
                  <a:lnTo>
                    <a:pt x="452" y="4"/>
                  </a:lnTo>
                  <a:lnTo>
                    <a:pt x="366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73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05"/>
            <p:cNvSpPr>
              <a:spLocks/>
            </p:cNvSpPr>
            <p:nvPr/>
          </p:nvSpPr>
          <p:spPr bwMode="auto">
            <a:xfrm>
              <a:off x="5699125" y="6680200"/>
              <a:ext cx="825500" cy="57150"/>
            </a:xfrm>
            <a:custGeom>
              <a:avLst/>
              <a:gdLst>
                <a:gd name="T0" fmla="*/ 258 w 520"/>
                <a:gd name="T1" fmla="*/ 36 h 36"/>
                <a:gd name="T2" fmla="*/ 258 w 520"/>
                <a:gd name="T3" fmla="*/ 36 h 36"/>
                <a:gd name="T4" fmla="*/ 156 w 520"/>
                <a:gd name="T5" fmla="*/ 34 h 36"/>
                <a:gd name="T6" fmla="*/ 76 w 520"/>
                <a:gd name="T7" fmla="*/ 30 h 36"/>
                <a:gd name="T8" fmla="*/ 20 w 520"/>
                <a:gd name="T9" fmla="*/ 24 h 36"/>
                <a:gd name="T10" fmla="*/ 6 w 520"/>
                <a:gd name="T11" fmla="*/ 20 h 36"/>
                <a:gd name="T12" fmla="*/ 2 w 520"/>
                <a:gd name="T13" fmla="*/ 20 h 36"/>
                <a:gd name="T14" fmla="*/ 0 w 520"/>
                <a:gd name="T15" fmla="*/ 18 h 36"/>
                <a:gd name="T16" fmla="*/ 0 w 520"/>
                <a:gd name="T17" fmla="*/ 18 h 36"/>
                <a:gd name="T18" fmla="*/ 2 w 520"/>
                <a:gd name="T19" fmla="*/ 16 h 36"/>
                <a:gd name="T20" fmla="*/ 6 w 520"/>
                <a:gd name="T21" fmla="*/ 14 h 36"/>
                <a:gd name="T22" fmla="*/ 20 w 520"/>
                <a:gd name="T23" fmla="*/ 10 h 36"/>
                <a:gd name="T24" fmla="*/ 44 w 520"/>
                <a:gd name="T25" fmla="*/ 8 h 36"/>
                <a:gd name="T26" fmla="*/ 76 w 520"/>
                <a:gd name="T27" fmla="*/ 4 h 36"/>
                <a:gd name="T28" fmla="*/ 156 w 520"/>
                <a:gd name="T29" fmla="*/ 2 h 36"/>
                <a:gd name="T30" fmla="*/ 258 w 520"/>
                <a:gd name="T31" fmla="*/ 0 h 36"/>
                <a:gd name="T32" fmla="*/ 258 w 520"/>
                <a:gd name="T33" fmla="*/ 0 h 36"/>
                <a:gd name="T34" fmla="*/ 362 w 520"/>
                <a:gd name="T35" fmla="*/ 2 h 36"/>
                <a:gd name="T36" fmla="*/ 444 w 520"/>
                <a:gd name="T37" fmla="*/ 4 h 36"/>
                <a:gd name="T38" fmla="*/ 476 w 520"/>
                <a:gd name="T39" fmla="*/ 8 h 36"/>
                <a:gd name="T40" fmla="*/ 500 w 520"/>
                <a:gd name="T41" fmla="*/ 10 h 36"/>
                <a:gd name="T42" fmla="*/ 516 w 520"/>
                <a:gd name="T43" fmla="*/ 14 h 36"/>
                <a:gd name="T44" fmla="*/ 520 w 520"/>
                <a:gd name="T45" fmla="*/ 16 h 36"/>
                <a:gd name="T46" fmla="*/ 520 w 520"/>
                <a:gd name="T47" fmla="*/ 18 h 36"/>
                <a:gd name="T48" fmla="*/ 520 w 520"/>
                <a:gd name="T49" fmla="*/ 18 h 36"/>
                <a:gd name="T50" fmla="*/ 520 w 520"/>
                <a:gd name="T51" fmla="*/ 20 h 36"/>
                <a:gd name="T52" fmla="*/ 516 w 520"/>
                <a:gd name="T53" fmla="*/ 20 h 36"/>
                <a:gd name="T54" fmla="*/ 500 w 520"/>
                <a:gd name="T55" fmla="*/ 24 h 36"/>
                <a:gd name="T56" fmla="*/ 444 w 520"/>
                <a:gd name="T57" fmla="*/ 30 h 36"/>
                <a:gd name="T58" fmla="*/ 362 w 520"/>
                <a:gd name="T59" fmla="*/ 34 h 36"/>
                <a:gd name="T60" fmla="*/ 258 w 520"/>
                <a:gd name="T6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36">
                  <a:moveTo>
                    <a:pt x="258" y="36"/>
                  </a:moveTo>
                  <a:lnTo>
                    <a:pt x="258" y="36"/>
                  </a:lnTo>
                  <a:lnTo>
                    <a:pt x="156" y="34"/>
                  </a:lnTo>
                  <a:lnTo>
                    <a:pt x="76" y="30"/>
                  </a:lnTo>
                  <a:lnTo>
                    <a:pt x="20" y="24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0" y="10"/>
                  </a:lnTo>
                  <a:lnTo>
                    <a:pt x="44" y="8"/>
                  </a:lnTo>
                  <a:lnTo>
                    <a:pt x="76" y="4"/>
                  </a:lnTo>
                  <a:lnTo>
                    <a:pt x="156" y="2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362" y="2"/>
                  </a:lnTo>
                  <a:lnTo>
                    <a:pt x="444" y="4"/>
                  </a:lnTo>
                  <a:lnTo>
                    <a:pt x="476" y="8"/>
                  </a:lnTo>
                  <a:lnTo>
                    <a:pt x="500" y="10"/>
                  </a:lnTo>
                  <a:lnTo>
                    <a:pt x="516" y="14"/>
                  </a:lnTo>
                  <a:lnTo>
                    <a:pt x="520" y="16"/>
                  </a:lnTo>
                  <a:lnTo>
                    <a:pt x="520" y="18"/>
                  </a:lnTo>
                  <a:lnTo>
                    <a:pt x="520" y="18"/>
                  </a:lnTo>
                  <a:lnTo>
                    <a:pt x="520" y="20"/>
                  </a:lnTo>
                  <a:lnTo>
                    <a:pt x="516" y="20"/>
                  </a:lnTo>
                  <a:lnTo>
                    <a:pt x="500" y="24"/>
                  </a:lnTo>
                  <a:lnTo>
                    <a:pt x="444" y="30"/>
                  </a:lnTo>
                  <a:lnTo>
                    <a:pt x="362" y="34"/>
                  </a:lnTo>
                  <a:lnTo>
                    <a:pt x="258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06"/>
            <p:cNvSpPr>
              <a:spLocks/>
            </p:cNvSpPr>
            <p:nvPr/>
          </p:nvSpPr>
          <p:spPr bwMode="auto">
            <a:xfrm>
              <a:off x="5692775" y="6680200"/>
              <a:ext cx="841375" cy="57150"/>
            </a:xfrm>
            <a:custGeom>
              <a:avLst/>
              <a:gdLst>
                <a:gd name="T0" fmla="*/ 262 w 530"/>
                <a:gd name="T1" fmla="*/ 0 h 36"/>
                <a:gd name="T2" fmla="*/ 262 w 530"/>
                <a:gd name="T3" fmla="*/ 0 h 36"/>
                <a:gd name="T4" fmla="*/ 158 w 530"/>
                <a:gd name="T5" fmla="*/ 2 h 36"/>
                <a:gd name="T6" fmla="*/ 76 w 530"/>
                <a:gd name="T7" fmla="*/ 4 h 36"/>
                <a:gd name="T8" fmla="*/ 44 w 530"/>
                <a:gd name="T9" fmla="*/ 8 h 36"/>
                <a:gd name="T10" fmla="*/ 20 w 530"/>
                <a:gd name="T11" fmla="*/ 10 h 36"/>
                <a:gd name="T12" fmla="*/ 4 w 530"/>
                <a:gd name="T13" fmla="*/ 14 h 36"/>
                <a:gd name="T14" fmla="*/ 0 w 530"/>
                <a:gd name="T15" fmla="*/ 16 h 36"/>
                <a:gd name="T16" fmla="*/ 0 w 530"/>
                <a:gd name="T17" fmla="*/ 18 h 36"/>
                <a:gd name="T18" fmla="*/ 0 w 530"/>
                <a:gd name="T19" fmla="*/ 18 h 36"/>
                <a:gd name="T20" fmla="*/ 0 w 530"/>
                <a:gd name="T21" fmla="*/ 20 h 36"/>
                <a:gd name="T22" fmla="*/ 4 w 530"/>
                <a:gd name="T23" fmla="*/ 20 h 36"/>
                <a:gd name="T24" fmla="*/ 20 w 530"/>
                <a:gd name="T25" fmla="*/ 24 h 36"/>
                <a:gd name="T26" fmla="*/ 76 w 530"/>
                <a:gd name="T27" fmla="*/ 30 h 36"/>
                <a:gd name="T28" fmla="*/ 158 w 530"/>
                <a:gd name="T29" fmla="*/ 34 h 36"/>
                <a:gd name="T30" fmla="*/ 262 w 530"/>
                <a:gd name="T31" fmla="*/ 36 h 36"/>
                <a:gd name="T32" fmla="*/ 262 w 530"/>
                <a:gd name="T33" fmla="*/ 36 h 36"/>
                <a:gd name="T34" fmla="*/ 366 w 530"/>
                <a:gd name="T35" fmla="*/ 34 h 36"/>
                <a:gd name="T36" fmla="*/ 452 w 530"/>
                <a:gd name="T37" fmla="*/ 30 h 36"/>
                <a:gd name="T38" fmla="*/ 510 w 530"/>
                <a:gd name="T39" fmla="*/ 24 h 36"/>
                <a:gd name="T40" fmla="*/ 524 w 530"/>
                <a:gd name="T41" fmla="*/ 20 h 36"/>
                <a:gd name="T42" fmla="*/ 528 w 530"/>
                <a:gd name="T43" fmla="*/ 20 h 36"/>
                <a:gd name="T44" fmla="*/ 530 w 530"/>
                <a:gd name="T45" fmla="*/ 18 h 36"/>
                <a:gd name="T46" fmla="*/ 530 w 530"/>
                <a:gd name="T47" fmla="*/ 18 h 36"/>
                <a:gd name="T48" fmla="*/ 528 w 530"/>
                <a:gd name="T49" fmla="*/ 16 h 36"/>
                <a:gd name="T50" fmla="*/ 524 w 530"/>
                <a:gd name="T51" fmla="*/ 14 h 36"/>
                <a:gd name="T52" fmla="*/ 510 w 530"/>
                <a:gd name="T53" fmla="*/ 10 h 36"/>
                <a:gd name="T54" fmla="*/ 484 w 530"/>
                <a:gd name="T55" fmla="*/ 8 h 36"/>
                <a:gd name="T56" fmla="*/ 452 w 530"/>
                <a:gd name="T57" fmla="*/ 4 h 36"/>
                <a:gd name="T58" fmla="*/ 366 w 530"/>
                <a:gd name="T59" fmla="*/ 2 h 36"/>
                <a:gd name="T60" fmla="*/ 262 w 530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0" h="36">
                  <a:moveTo>
                    <a:pt x="262" y="0"/>
                  </a:moveTo>
                  <a:lnTo>
                    <a:pt x="262" y="0"/>
                  </a:lnTo>
                  <a:lnTo>
                    <a:pt x="158" y="2"/>
                  </a:lnTo>
                  <a:lnTo>
                    <a:pt x="76" y="4"/>
                  </a:lnTo>
                  <a:lnTo>
                    <a:pt x="44" y="8"/>
                  </a:lnTo>
                  <a:lnTo>
                    <a:pt x="20" y="10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20" y="24"/>
                  </a:lnTo>
                  <a:lnTo>
                    <a:pt x="76" y="30"/>
                  </a:lnTo>
                  <a:lnTo>
                    <a:pt x="158" y="34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366" y="34"/>
                  </a:lnTo>
                  <a:lnTo>
                    <a:pt x="452" y="30"/>
                  </a:lnTo>
                  <a:lnTo>
                    <a:pt x="510" y="24"/>
                  </a:lnTo>
                  <a:lnTo>
                    <a:pt x="524" y="20"/>
                  </a:lnTo>
                  <a:lnTo>
                    <a:pt x="528" y="20"/>
                  </a:lnTo>
                  <a:lnTo>
                    <a:pt x="530" y="18"/>
                  </a:lnTo>
                  <a:lnTo>
                    <a:pt x="530" y="18"/>
                  </a:lnTo>
                  <a:lnTo>
                    <a:pt x="528" y="16"/>
                  </a:lnTo>
                  <a:lnTo>
                    <a:pt x="524" y="14"/>
                  </a:lnTo>
                  <a:lnTo>
                    <a:pt x="510" y="10"/>
                  </a:lnTo>
                  <a:lnTo>
                    <a:pt x="484" y="8"/>
                  </a:lnTo>
                  <a:lnTo>
                    <a:pt x="452" y="4"/>
                  </a:lnTo>
                  <a:lnTo>
                    <a:pt x="366" y="2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707"/>
            <p:cNvSpPr>
              <a:spLocks noEditPoints="1"/>
            </p:cNvSpPr>
            <p:nvPr/>
          </p:nvSpPr>
          <p:spPr bwMode="auto">
            <a:xfrm>
              <a:off x="5699125" y="6680200"/>
              <a:ext cx="825500" cy="57150"/>
            </a:xfrm>
            <a:custGeom>
              <a:avLst/>
              <a:gdLst>
                <a:gd name="T0" fmla="*/ 258 w 520"/>
                <a:gd name="T1" fmla="*/ 34 h 36"/>
                <a:gd name="T2" fmla="*/ 258 w 520"/>
                <a:gd name="T3" fmla="*/ 34 h 36"/>
                <a:gd name="T4" fmla="*/ 158 w 520"/>
                <a:gd name="T5" fmla="*/ 34 h 36"/>
                <a:gd name="T6" fmla="*/ 78 w 520"/>
                <a:gd name="T7" fmla="*/ 30 h 36"/>
                <a:gd name="T8" fmla="*/ 26 w 520"/>
                <a:gd name="T9" fmla="*/ 24 h 36"/>
                <a:gd name="T10" fmla="*/ 10 w 520"/>
                <a:gd name="T11" fmla="*/ 20 h 36"/>
                <a:gd name="T12" fmla="*/ 8 w 520"/>
                <a:gd name="T13" fmla="*/ 20 h 36"/>
                <a:gd name="T14" fmla="*/ 6 w 520"/>
                <a:gd name="T15" fmla="*/ 18 h 36"/>
                <a:gd name="T16" fmla="*/ 6 w 520"/>
                <a:gd name="T17" fmla="*/ 18 h 36"/>
                <a:gd name="T18" fmla="*/ 8 w 520"/>
                <a:gd name="T19" fmla="*/ 16 h 36"/>
                <a:gd name="T20" fmla="*/ 10 w 520"/>
                <a:gd name="T21" fmla="*/ 14 h 36"/>
                <a:gd name="T22" fmla="*/ 26 w 520"/>
                <a:gd name="T23" fmla="*/ 10 h 36"/>
                <a:gd name="T24" fmla="*/ 48 w 520"/>
                <a:gd name="T25" fmla="*/ 8 h 36"/>
                <a:gd name="T26" fmla="*/ 78 w 520"/>
                <a:gd name="T27" fmla="*/ 6 h 36"/>
                <a:gd name="T28" fmla="*/ 158 w 520"/>
                <a:gd name="T29" fmla="*/ 2 h 36"/>
                <a:gd name="T30" fmla="*/ 258 w 520"/>
                <a:gd name="T31" fmla="*/ 0 h 36"/>
                <a:gd name="T32" fmla="*/ 258 w 520"/>
                <a:gd name="T33" fmla="*/ 0 h 36"/>
                <a:gd name="T34" fmla="*/ 360 w 520"/>
                <a:gd name="T35" fmla="*/ 2 h 36"/>
                <a:gd name="T36" fmla="*/ 440 w 520"/>
                <a:gd name="T37" fmla="*/ 6 h 36"/>
                <a:gd name="T38" fmla="*/ 472 w 520"/>
                <a:gd name="T39" fmla="*/ 8 h 36"/>
                <a:gd name="T40" fmla="*/ 496 w 520"/>
                <a:gd name="T41" fmla="*/ 10 h 36"/>
                <a:gd name="T42" fmla="*/ 510 w 520"/>
                <a:gd name="T43" fmla="*/ 14 h 36"/>
                <a:gd name="T44" fmla="*/ 514 w 520"/>
                <a:gd name="T45" fmla="*/ 16 h 36"/>
                <a:gd name="T46" fmla="*/ 516 w 520"/>
                <a:gd name="T47" fmla="*/ 18 h 36"/>
                <a:gd name="T48" fmla="*/ 516 w 520"/>
                <a:gd name="T49" fmla="*/ 18 h 36"/>
                <a:gd name="T50" fmla="*/ 514 w 520"/>
                <a:gd name="T51" fmla="*/ 20 h 36"/>
                <a:gd name="T52" fmla="*/ 510 w 520"/>
                <a:gd name="T53" fmla="*/ 20 h 36"/>
                <a:gd name="T54" fmla="*/ 496 w 520"/>
                <a:gd name="T55" fmla="*/ 24 h 36"/>
                <a:gd name="T56" fmla="*/ 440 w 520"/>
                <a:gd name="T57" fmla="*/ 30 h 36"/>
                <a:gd name="T58" fmla="*/ 360 w 520"/>
                <a:gd name="T59" fmla="*/ 34 h 36"/>
                <a:gd name="T60" fmla="*/ 258 w 520"/>
                <a:gd name="T61" fmla="*/ 34 h 36"/>
                <a:gd name="T62" fmla="*/ 258 w 520"/>
                <a:gd name="T63" fmla="*/ 0 h 36"/>
                <a:gd name="T64" fmla="*/ 258 w 520"/>
                <a:gd name="T65" fmla="*/ 0 h 36"/>
                <a:gd name="T66" fmla="*/ 156 w 520"/>
                <a:gd name="T67" fmla="*/ 2 h 36"/>
                <a:gd name="T68" fmla="*/ 76 w 520"/>
                <a:gd name="T69" fmla="*/ 4 h 36"/>
                <a:gd name="T70" fmla="*/ 44 w 520"/>
                <a:gd name="T71" fmla="*/ 8 h 36"/>
                <a:gd name="T72" fmla="*/ 20 w 520"/>
                <a:gd name="T73" fmla="*/ 10 h 36"/>
                <a:gd name="T74" fmla="*/ 6 w 520"/>
                <a:gd name="T75" fmla="*/ 14 h 36"/>
                <a:gd name="T76" fmla="*/ 2 w 520"/>
                <a:gd name="T77" fmla="*/ 16 h 36"/>
                <a:gd name="T78" fmla="*/ 0 w 520"/>
                <a:gd name="T79" fmla="*/ 18 h 36"/>
                <a:gd name="T80" fmla="*/ 0 w 520"/>
                <a:gd name="T81" fmla="*/ 18 h 36"/>
                <a:gd name="T82" fmla="*/ 2 w 520"/>
                <a:gd name="T83" fmla="*/ 20 h 36"/>
                <a:gd name="T84" fmla="*/ 6 w 520"/>
                <a:gd name="T85" fmla="*/ 20 h 36"/>
                <a:gd name="T86" fmla="*/ 20 w 520"/>
                <a:gd name="T87" fmla="*/ 24 h 36"/>
                <a:gd name="T88" fmla="*/ 76 w 520"/>
                <a:gd name="T89" fmla="*/ 30 h 36"/>
                <a:gd name="T90" fmla="*/ 156 w 520"/>
                <a:gd name="T91" fmla="*/ 34 h 36"/>
                <a:gd name="T92" fmla="*/ 258 w 520"/>
                <a:gd name="T93" fmla="*/ 36 h 36"/>
                <a:gd name="T94" fmla="*/ 258 w 520"/>
                <a:gd name="T95" fmla="*/ 36 h 36"/>
                <a:gd name="T96" fmla="*/ 362 w 520"/>
                <a:gd name="T97" fmla="*/ 34 h 36"/>
                <a:gd name="T98" fmla="*/ 444 w 520"/>
                <a:gd name="T99" fmla="*/ 30 h 36"/>
                <a:gd name="T100" fmla="*/ 500 w 520"/>
                <a:gd name="T101" fmla="*/ 24 h 36"/>
                <a:gd name="T102" fmla="*/ 516 w 520"/>
                <a:gd name="T103" fmla="*/ 20 h 36"/>
                <a:gd name="T104" fmla="*/ 520 w 520"/>
                <a:gd name="T105" fmla="*/ 20 h 36"/>
                <a:gd name="T106" fmla="*/ 520 w 520"/>
                <a:gd name="T107" fmla="*/ 18 h 36"/>
                <a:gd name="T108" fmla="*/ 520 w 520"/>
                <a:gd name="T109" fmla="*/ 18 h 36"/>
                <a:gd name="T110" fmla="*/ 520 w 520"/>
                <a:gd name="T111" fmla="*/ 16 h 36"/>
                <a:gd name="T112" fmla="*/ 516 w 520"/>
                <a:gd name="T113" fmla="*/ 14 h 36"/>
                <a:gd name="T114" fmla="*/ 500 w 520"/>
                <a:gd name="T115" fmla="*/ 10 h 36"/>
                <a:gd name="T116" fmla="*/ 476 w 520"/>
                <a:gd name="T117" fmla="*/ 8 h 36"/>
                <a:gd name="T118" fmla="*/ 444 w 520"/>
                <a:gd name="T119" fmla="*/ 4 h 36"/>
                <a:gd name="T120" fmla="*/ 362 w 520"/>
                <a:gd name="T121" fmla="*/ 2 h 36"/>
                <a:gd name="T122" fmla="*/ 258 w 52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0" h="36">
                  <a:moveTo>
                    <a:pt x="258" y="34"/>
                  </a:moveTo>
                  <a:lnTo>
                    <a:pt x="258" y="34"/>
                  </a:lnTo>
                  <a:lnTo>
                    <a:pt x="158" y="34"/>
                  </a:lnTo>
                  <a:lnTo>
                    <a:pt x="78" y="30"/>
                  </a:lnTo>
                  <a:lnTo>
                    <a:pt x="26" y="24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26" y="10"/>
                  </a:lnTo>
                  <a:lnTo>
                    <a:pt x="48" y="8"/>
                  </a:lnTo>
                  <a:lnTo>
                    <a:pt x="78" y="6"/>
                  </a:lnTo>
                  <a:lnTo>
                    <a:pt x="158" y="2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360" y="2"/>
                  </a:lnTo>
                  <a:lnTo>
                    <a:pt x="440" y="6"/>
                  </a:lnTo>
                  <a:lnTo>
                    <a:pt x="472" y="8"/>
                  </a:lnTo>
                  <a:lnTo>
                    <a:pt x="496" y="10"/>
                  </a:lnTo>
                  <a:lnTo>
                    <a:pt x="510" y="14"/>
                  </a:lnTo>
                  <a:lnTo>
                    <a:pt x="514" y="16"/>
                  </a:lnTo>
                  <a:lnTo>
                    <a:pt x="516" y="18"/>
                  </a:lnTo>
                  <a:lnTo>
                    <a:pt x="516" y="18"/>
                  </a:lnTo>
                  <a:lnTo>
                    <a:pt x="514" y="20"/>
                  </a:lnTo>
                  <a:lnTo>
                    <a:pt x="510" y="20"/>
                  </a:lnTo>
                  <a:lnTo>
                    <a:pt x="496" y="24"/>
                  </a:lnTo>
                  <a:lnTo>
                    <a:pt x="440" y="30"/>
                  </a:lnTo>
                  <a:lnTo>
                    <a:pt x="360" y="34"/>
                  </a:lnTo>
                  <a:lnTo>
                    <a:pt x="258" y="34"/>
                  </a:lnTo>
                  <a:close/>
                  <a:moveTo>
                    <a:pt x="258" y="0"/>
                  </a:moveTo>
                  <a:lnTo>
                    <a:pt x="258" y="0"/>
                  </a:lnTo>
                  <a:lnTo>
                    <a:pt x="156" y="2"/>
                  </a:lnTo>
                  <a:lnTo>
                    <a:pt x="76" y="4"/>
                  </a:lnTo>
                  <a:lnTo>
                    <a:pt x="44" y="8"/>
                  </a:lnTo>
                  <a:lnTo>
                    <a:pt x="20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0" y="24"/>
                  </a:lnTo>
                  <a:lnTo>
                    <a:pt x="76" y="30"/>
                  </a:lnTo>
                  <a:lnTo>
                    <a:pt x="156" y="34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362" y="34"/>
                  </a:lnTo>
                  <a:lnTo>
                    <a:pt x="444" y="30"/>
                  </a:lnTo>
                  <a:lnTo>
                    <a:pt x="500" y="24"/>
                  </a:lnTo>
                  <a:lnTo>
                    <a:pt x="516" y="20"/>
                  </a:lnTo>
                  <a:lnTo>
                    <a:pt x="520" y="20"/>
                  </a:lnTo>
                  <a:lnTo>
                    <a:pt x="520" y="18"/>
                  </a:lnTo>
                  <a:lnTo>
                    <a:pt x="520" y="18"/>
                  </a:lnTo>
                  <a:lnTo>
                    <a:pt x="520" y="16"/>
                  </a:lnTo>
                  <a:lnTo>
                    <a:pt x="516" y="14"/>
                  </a:lnTo>
                  <a:lnTo>
                    <a:pt x="500" y="10"/>
                  </a:lnTo>
                  <a:lnTo>
                    <a:pt x="476" y="8"/>
                  </a:lnTo>
                  <a:lnTo>
                    <a:pt x="444" y="4"/>
                  </a:lnTo>
                  <a:lnTo>
                    <a:pt x="362" y="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726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08"/>
            <p:cNvSpPr>
              <a:spLocks/>
            </p:cNvSpPr>
            <p:nvPr/>
          </p:nvSpPr>
          <p:spPr bwMode="auto">
            <a:xfrm>
              <a:off x="5708650" y="6680200"/>
              <a:ext cx="809625" cy="53975"/>
            </a:xfrm>
            <a:custGeom>
              <a:avLst/>
              <a:gdLst>
                <a:gd name="T0" fmla="*/ 252 w 510"/>
                <a:gd name="T1" fmla="*/ 34 h 34"/>
                <a:gd name="T2" fmla="*/ 252 w 510"/>
                <a:gd name="T3" fmla="*/ 34 h 34"/>
                <a:gd name="T4" fmla="*/ 152 w 510"/>
                <a:gd name="T5" fmla="*/ 34 h 34"/>
                <a:gd name="T6" fmla="*/ 72 w 510"/>
                <a:gd name="T7" fmla="*/ 30 h 34"/>
                <a:gd name="T8" fmla="*/ 20 w 510"/>
                <a:gd name="T9" fmla="*/ 24 h 34"/>
                <a:gd name="T10" fmla="*/ 4 w 510"/>
                <a:gd name="T11" fmla="*/ 20 h 34"/>
                <a:gd name="T12" fmla="*/ 2 w 510"/>
                <a:gd name="T13" fmla="*/ 20 h 34"/>
                <a:gd name="T14" fmla="*/ 0 w 510"/>
                <a:gd name="T15" fmla="*/ 18 h 34"/>
                <a:gd name="T16" fmla="*/ 0 w 510"/>
                <a:gd name="T17" fmla="*/ 18 h 34"/>
                <a:gd name="T18" fmla="*/ 2 w 510"/>
                <a:gd name="T19" fmla="*/ 16 h 34"/>
                <a:gd name="T20" fmla="*/ 4 w 510"/>
                <a:gd name="T21" fmla="*/ 14 h 34"/>
                <a:gd name="T22" fmla="*/ 20 w 510"/>
                <a:gd name="T23" fmla="*/ 10 h 34"/>
                <a:gd name="T24" fmla="*/ 42 w 510"/>
                <a:gd name="T25" fmla="*/ 8 h 34"/>
                <a:gd name="T26" fmla="*/ 72 w 510"/>
                <a:gd name="T27" fmla="*/ 6 h 34"/>
                <a:gd name="T28" fmla="*/ 152 w 510"/>
                <a:gd name="T29" fmla="*/ 2 h 34"/>
                <a:gd name="T30" fmla="*/ 252 w 510"/>
                <a:gd name="T31" fmla="*/ 0 h 34"/>
                <a:gd name="T32" fmla="*/ 252 w 510"/>
                <a:gd name="T33" fmla="*/ 0 h 34"/>
                <a:gd name="T34" fmla="*/ 354 w 510"/>
                <a:gd name="T35" fmla="*/ 2 h 34"/>
                <a:gd name="T36" fmla="*/ 434 w 510"/>
                <a:gd name="T37" fmla="*/ 6 h 34"/>
                <a:gd name="T38" fmla="*/ 466 w 510"/>
                <a:gd name="T39" fmla="*/ 8 h 34"/>
                <a:gd name="T40" fmla="*/ 490 w 510"/>
                <a:gd name="T41" fmla="*/ 10 h 34"/>
                <a:gd name="T42" fmla="*/ 504 w 510"/>
                <a:gd name="T43" fmla="*/ 14 h 34"/>
                <a:gd name="T44" fmla="*/ 508 w 510"/>
                <a:gd name="T45" fmla="*/ 16 h 34"/>
                <a:gd name="T46" fmla="*/ 510 w 510"/>
                <a:gd name="T47" fmla="*/ 18 h 34"/>
                <a:gd name="T48" fmla="*/ 510 w 510"/>
                <a:gd name="T49" fmla="*/ 18 h 34"/>
                <a:gd name="T50" fmla="*/ 508 w 510"/>
                <a:gd name="T51" fmla="*/ 20 h 34"/>
                <a:gd name="T52" fmla="*/ 504 w 510"/>
                <a:gd name="T53" fmla="*/ 20 h 34"/>
                <a:gd name="T54" fmla="*/ 490 w 510"/>
                <a:gd name="T55" fmla="*/ 24 h 34"/>
                <a:gd name="T56" fmla="*/ 434 w 510"/>
                <a:gd name="T57" fmla="*/ 30 h 34"/>
                <a:gd name="T58" fmla="*/ 354 w 510"/>
                <a:gd name="T59" fmla="*/ 34 h 34"/>
                <a:gd name="T60" fmla="*/ 252 w 510"/>
                <a:gd name="T6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0" h="34">
                  <a:moveTo>
                    <a:pt x="252" y="34"/>
                  </a:moveTo>
                  <a:lnTo>
                    <a:pt x="252" y="34"/>
                  </a:lnTo>
                  <a:lnTo>
                    <a:pt x="152" y="34"/>
                  </a:lnTo>
                  <a:lnTo>
                    <a:pt x="72" y="30"/>
                  </a:lnTo>
                  <a:lnTo>
                    <a:pt x="20" y="24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20" y="10"/>
                  </a:lnTo>
                  <a:lnTo>
                    <a:pt x="42" y="8"/>
                  </a:lnTo>
                  <a:lnTo>
                    <a:pt x="72" y="6"/>
                  </a:lnTo>
                  <a:lnTo>
                    <a:pt x="152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354" y="2"/>
                  </a:lnTo>
                  <a:lnTo>
                    <a:pt x="434" y="6"/>
                  </a:lnTo>
                  <a:lnTo>
                    <a:pt x="466" y="8"/>
                  </a:lnTo>
                  <a:lnTo>
                    <a:pt x="490" y="10"/>
                  </a:lnTo>
                  <a:lnTo>
                    <a:pt x="504" y="14"/>
                  </a:lnTo>
                  <a:lnTo>
                    <a:pt x="508" y="16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08" y="20"/>
                  </a:lnTo>
                  <a:lnTo>
                    <a:pt x="504" y="20"/>
                  </a:lnTo>
                  <a:lnTo>
                    <a:pt x="490" y="24"/>
                  </a:lnTo>
                  <a:lnTo>
                    <a:pt x="434" y="30"/>
                  </a:lnTo>
                  <a:lnTo>
                    <a:pt x="354" y="34"/>
                  </a:lnTo>
                  <a:lnTo>
                    <a:pt x="252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09"/>
            <p:cNvSpPr>
              <a:spLocks/>
            </p:cNvSpPr>
            <p:nvPr/>
          </p:nvSpPr>
          <p:spPr bwMode="auto">
            <a:xfrm>
              <a:off x="5699125" y="6680200"/>
              <a:ext cx="825500" cy="57150"/>
            </a:xfrm>
            <a:custGeom>
              <a:avLst/>
              <a:gdLst>
                <a:gd name="T0" fmla="*/ 258 w 520"/>
                <a:gd name="T1" fmla="*/ 0 h 36"/>
                <a:gd name="T2" fmla="*/ 258 w 520"/>
                <a:gd name="T3" fmla="*/ 0 h 36"/>
                <a:gd name="T4" fmla="*/ 156 w 520"/>
                <a:gd name="T5" fmla="*/ 2 h 36"/>
                <a:gd name="T6" fmla="*/ 76 w 520"/>
                <a:gd name="T7" fmla="*/ 4 h 36"/>
                <a:gd name="T8" fmla="*/ 44 w 520"/>
                <a:gd name="T9" fmla="*/ 8 h 36"/>
                <a:gd name="T10" fmla="*/ 20 w 520"/>
                <a:gd name="T11" fmla="*/ 10 h 36"/>
                <a:gd name="T12" fmla="*/ 6 w 520"/>
                <a:gd name="T13" fmla="*/ 14 h 36"/>
                <a:gd name="T14" fmla="*/ 2 w 520"/>
                <a:gd name="T15" fmla="*/ 16 h 36"/>
                <a:gd name="T16" fmla="*/ 0 w 520"/>
                <a:gd name="T17" fmla="*/ 18 h 36"/>
                <a:gd name="T18" fmla="*/ 0 w 520"/>
                <a:gd name="T19" fmla="*/ 18 h 36"/>
                <a:gd name="T20" fmla="*/ 2 w 520"/>
                <a:gd name="T21" fmla="*/ 20 h 36"/>
                <a:gd name="T22" fmla="*/ 6 w 520"/>
                <a:gd name="T23" fmla="*/ 20 h 36"/>
                <a:gd name="T24" fmla="*/ 20 w 520"/>
                <a:gd name="T25" fmla="*/ 24 h 36"/>
                <a:gd name="T26" fmla="*/ 76 w 520"/>
                <a:gd name="T27" fmla="*/ 30 h 36"/>
                <a:gd name="T28" fmla="*/ 156 w 520"/>
                <a:gd name="T29" fmla="*/ 34 h 36"/>
                <a:gd name="T30" fmla="*/ 258 w 520"/>
                <a:gd name="T31" fmla="*/ 36 h 36"/>
                <a:gd name="T32" fmla="*/ 258 w 520"/>
                <a:gd name="T33" fmla="*/ 36 h 36"/>
                <a:gd name="T34" fmla="*/ 362 w 520"/>
                <a:gd name="T35" fmla="*/ 34 h 36"/>
                <a:gd name="T36" fmla="*/ 444 w 520"/>
                <a:gd name="T37" fmla="*/ 30 h 36"/>
                <a:gd name="T38" fmla="*/ 500 w 520"/>
                <a:gd name="T39" fmla="*/ 24 h 36"/>
                <a:gd name="T40" fmla="*/ 516 w 520"/>
                <a:gd name="T41" fmla="*/ 20 h 36"/>
                <a:gd name="T42" fmla="*/ 520 w 520"/>
                <a:gd name="T43" fmla="*/ 20 h 36"/>
                <a:gd name="T44" fmla="*/ 520 w 520"/>
                <a:gd name="T45" fmla="*/ 18 h 36"/>
                <a:gd name="T46" fmla="*/ 520 w 520"/>
                <a:gd name="T47" fmla="*/ 18 h 36"/>
                <a:gd name="T48" fmla="*/ 520 w 520"/>
                <a:gd name="T49" fmla="*/ 16 h 36"/>
                <a:gd name="T50" fmla="*/ 516 w 520"/>
                <a:gd name="T51" fmla="*/ 14 h 36"/>
                <a:gd name="T52" fmla="*/ 500 w 520"/>
                <a:gd name="T53" fmla="*/ 10 h 36"/>
                <a:gd name="T54" fmla="*/ 476 w 520"/>
                <a:gd name="T55" fmla="*/ 8 h 36"/>
                <a:gd name="T56" fmla="*/ 444 w 520"/>
                <a:gd name="T57" fmla="*/ 4 h 36"/>
                <a:gd name="T58" fmla="*/ 362 w 520"/>
                <a:gd name="T59" fmla="*/ 2 h 36"/>
                <a:gd name="T60" fmla="*/ 258 w 520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36">
                  <a:moveTo>
                    <a:pt x="258" y="0"/>
                  </a:moveTo>
                  <a:lnTo>
                    <a:pt x="258" y="0"/>
                  </a:lnTo>
                  <a:lnTo>
                    <a:pt x="156" y="2"/>
                  </a:lnTo>
                  <a:lnTo>
                    <a:pt x="76" y="4"/>
                  </a:lnTo>
                  <a:lnTo>
                    <a:pt x="44" y="8"/>
                  </a:lnTo>
                  <a:lnTo>
                    <a:pt x="20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0" y="24"/>
                  </a:lnTo>
                  <a:lnTo>
                    <a:pt x="76" y="30"/>
                  </a:lnTo>
                  <a:lnTo>
                    <a:pt x="156" y="34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362" y="34"/>
                  </a:lnTo>
                  <a:lnTo>
                    <a:pt x="444" y="30"/>
                  </a:lnTo>
                  <a:lnTo>
                    <a:pt x="500" y="24"/>
                  </a:lnTo>
                  <a:lnTo>
                    <a:pt x="516" y="20"/>
                  </a:lnTo>
                  <a:lnTo>
                    <a:pt x="520" y="20"/>
                  </a:lnTo>
                  <a:lnTo>
                    <a:pt x="520" y="18"/>
                  </a:lnTo>
                  <a:lnTo>
                    <a:pt x="520" y="18"/>
                  </a:lnTo>
                  <a:lnTo>
                    <a:pt x="520" y="16"/>
                  </a:lnTo>
                  <a:lnTo>
                    <a:pt x="516" y="14"/>
                  </a:lnTo>
                  <a:lnTo>
                    <a:pt x="500" y="10"/>
                  </a:lnTo>
                  <a:lnTo>
                    <a:pt x="476" y="8"/>
                  </a:lnTo>
                  <a:lnTo>
                    <a:pt x="444" y="4"/>
                  </a:lnTo>
                  <a:lnTo>
                    <a:pt x="362" y="2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10"/>
            <p:cNvSpPr>
              <a:spLocks noEditPoints="1"/>
            </p:cNvSpPr>
            <p:nvPr/>
          </p:nvSpPr>
          <p:spPr bwMode="auto">
            <a:xfrm>
              <a:off x="5708650" y="6680200"/>
              <a:ext cx="809625" cy="53975"/>
            </a:xfrm>
            <a:custGeom>
              <a:avLst/>
              <a:gdLst>
                <a:gd name="T0" fmla="*/ 252 w 510"/>
                <a:gd name="T1" fmla="*/ 34 h 34"/>
                <a:gd name="T2" fmla="*/ 252 w 510"/>
                <a:gd name="T3" fmla="*/ 34 h 34"/>
                <a:gd name="T4" fmla="*/ 154 w 510"/>
                <a:gd name="T5" fmla="*/ 34 h 34"/>
                <a:gd name="T6" fmla="*/ 76 w 510"/>
                <a:gd name="T7" fmla="*/ 30 h 34"/>
                <a:gd name="T8" fmla="*/ 24 w 510"/>
                <a:gd name="T9" fmla="*/ 24 h 34"/>
                <a:gd name="T10" fmla="*/ 10 w 510"/>
                <a:gd name="T11" fmla="*/ 20 h 34"/>
                <a:gd name="T12" fmla="*/ 6 w 510"/>
                <a:gd name="T13" fmla="*/ 20 h 34"/>
                <a:gd name="T14" fmla="*/ 4 w 510"/>
                <a:gd name="T15" fmla="*/ 18 h 34"/>
                <a:gd name="T16" fmla="*/ 4 w 510"/>
                <a:gd name="T17" fmla="*/ 18 h 34"/>
                <a:gd name="T18" fmla="*/ 6 w 510"/>
                <a:gd name="T19" fmla="*/ 16 h 34"/>
                <a:gd name="T20" fmla="*/ 10 w 510"/>
                <a:gd name="T21" fmla="*/ 14 h 34"/>
                <a:gd name="T22" fmla="*/ 24 w 510"/>
                <a:gd name="T23" fmla="*/ 10 h 34"/>
                <a:gd name="T24" fmla="*/ 76 w 510"/>
                <a:gd name="T25" fmla="*/ 6 h 34"/>
                <a:gd name="T26" fmla="*/ 154 w 510"/>
                <a:gd name="T27" fmla="*/ 2 h 34"/>
                <a:gd name="T28" fmla="*/ 252 w 510"/>
                <a:gd name="T29" fmla="*/ 0 h 34"/>
                <a:gd name="T30" fmla="*/ 252 w 510"/>
                <a:gd name="T31" fmla="*/ 0 h 34"/>
                <a:gd name="T32" fmla="*/ 352 w 510"/>
                <a:gd name="T33" fmla="*/ 2 h 34"/>
                <a:gd name="T34" fmla="*/ 432 w 510"/>
                <a:gd name="T35" fmla="*/ 6 h 34"/>
                <a:gd name="T36" fmla="*/ 486 w 510"/>
                <a:gd name="T37" fmla="*/ 10 h 34"/>
                <a:gd name="T38" fmla="*/ 500 w 510"/>
                <a:gd name="T39" fmla="*/ 14 h 34"/>
                <a:gd name="T40" fmla="*/ 504 w 510"/>
                <a:gd name="T41" fmla="*/ 16 h 34"/>
                <a:gd name="T42" fmla="*/ 504 w 510"/>
                <a:gd name="T43" fmla="*/ 18 h 34"/>
                <a:gd name="T44" fmla="*/ 504 w 510"/>
                <a:gd name="T45" fmla="*/ 18 h 34"/>
                <a:gd name="T46" fmla="*/ 504 w 510"/>
                <a:gd name="T47" fmla="*/ 20 h 34"/>
                <a:gd name="T48" fmla="*/ 500 w 510"/>
                <a:gd name="T49" fmla="*/ 20 h 34"/>
                <a:gd name="T50" fmla="*/ 486 w 510"/>
                <a:gd name="T51" fmla="*/ 24 h 34"/>
                <a:gd name="T52" fmla="*/ 432 w 510"/>
                <a:gd name="T53" fmla="*/ 30 h 34"/>
                <a:gd name="T54" fmla="*/ 352 w 510"/>
                <a:gd name="T55" fmla="*/ 34 h 34"/>
                <a:gd name="T56" fmla="*/ 252 w 510"/>
                <a:gd name="T57" fmla="*/ 34 h 34"/>
                <a:gd name="T58" fmla="*/ 252 w 510"/>
                <a:gd name="T59" fmla="*/ 0 h 34"/>
                <a:gd name="T60" fmla="*/ 252 w 510"/>
                <a:gd name="T61" fmla="*/ 0 h 34"/>
                <a:gd name="T62" fmla="*/ 152 w 510"/>
                <a:gd name="T63" fmla="*/ 2 h 34"/>
                <a:gd name="T64" fmla="*/ 72 w 510"/>
                <a:gd name="T65" fmla="*/ 6 h 34"/>
                <a:gd name="T66" fmla="*/ 42 w 510"/>
                <a:gd name="T67" fmla="*/ 8 h 34"/>
                <a:gd name="T68" fmla="*/ 20 w 510"/>
                <a:gd name="T69" fmla="*/ 10 h 34"/>
                <a:gd name="T70" fmla="*/ 4 w 510"/>
                <a:gd name="T71" fmla="*/ 14 h 34"/>
                <a:gd name="T72" fmla="*/ 2 w 510"/>
                <a:gd name="T73" fmla="*/ 16 h 34"/>
                <a:gd name="T74" fmla="*/ 0 w 510"/>
                <a:gd name="T75" fmla="*/ 18 h 34"/>
                <a:gd name="T76" fmla="*/ 0 w 510"/>
                <a:gd name="T77" fmla="*/ 18 h 34"/>
                <a:gd name="T78" fmla="*/ 2 w 510"/>
                <a:gd name="T79" fmla="*/ 20 h 34"/>
                <a:gd name="T80" fmla="*/ 4 w 510"/>
                <a:gd name="T81" fmla="*/ 20 h 34"/>
                <a:gd name="T82" fmla="*/ 20 w 510"/>
                <a:gd name="T83" fmla="*/ 24 h 34"/>
                <a:gd name="T84" fmla="*/ 72 w 510"/>
                <a:gd name="T85" fmla="*/ 30 h 34"/>
                <a:gd name="T86" fmla="*/ 152 w 510"/>
                <a:gd name="T87" fmla="*/ 34 h 34"/>
                <a:gd name="T88" fmla="*/ 252 w 510"/>
                <a:gd name="T89" fmla="*/ 34 h 34"/>
                <a:gd name="T90" fmla="*/ 252 w 510"/>
                <a:gd name="T91" fmla="*/ 34 h 34"/>
                <a:gd name="T92" fmla="*/ 354 w 510"/>
                <a:gd name="T93" fmla="*/ 34 h 34"/>
                <a:gd name="T94" fmla="*/ 434 w 510"/>
                <a:gd name="T95" fmla="*/ 30 h 34"/>
                <a:gd name="T96" fmla="*/ 490 w 510"/>
                <a:gd name="T97" fmla="*/ 24 h 34"/>
                <a:gd name="T98" fmla="*/ 504 w 510"/>
                <a:gd name="T99" fmla="*/ 20 h 34"/>
                <a:gd name="T100" fmla="*/ 508 w 510"/>
                <a:gd name="T101" fmla="*/ 20 h 34"/>
                <a:gd name="T102" fmla="*/ 510 w 510"/>
                <a:gd name="T103" fmla="*/ 18 h 34"/>
                <a:gd name="T104" fmla="*/ 510 w 510"/>
                <a:gd name="T105" fmla="*/ 18 h 34"/>
                <a:gd name="T106" fmla="*/ 508 w 510"/>
                <a:gd name="T107" fmla="*/ 16 h 34"/>
                <a:gd name="T108" fmla="*/ 504 w 510"/>
                <a:gd name="T109" fmla="*/ 14 h 34"/>
                <a:gd name="T110" fmla="*/ 490 w 510"/>
                <a:gd name="T111" fmla="*/ 10 h 34"/>
                <a:gd name="T112" fmla="*/ 466 w 510"/>
                <a:gd name="T113" fmla="*/ 8 h 34"/>
                <a:gd name="T114" fmla="*/ 434 w 510"/>
                <a:gd name="T115" fmla="*/ 6 h 34"/>
                <a:gd name="T116" fmla="*/ 354 w 510"/>
                <a:gd name="T117" fmla="*/ 2 h 34"/>
                <a:gd name="T118" fmla="*/ 252 w 510"/>
                <a:gd name="T1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0" h="34">
                  <a:moveTo>
                    <a:pt x="252" y="34"/>
                  </a:moveTo>
                  <a:lnTo>
                    <a:pt x="252" y="34"/>
                  </a:lnTo>
                  <a:lnTo>
                    <a:pt x="154" y="34"/>
                  </a:lnTo>
                  <a:lnTo>
                    <a:pt x="76" y="30"/>
                  </a:lnTo>
                  <a:lnTo>
                    <a:pt x="24" y="24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24" y="10"/>
                  </a:lnTo>
                  <a:lnTo>
                    <a:pt x="76" y="6"/>
                  </a:lnTo>
                  <a:lnTo>
                    <a:pt x="154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352" y="2"/>
                  </a:lnTo>
                  <a:lnTo>
                    <a:pt x="432" y="6"/>
                  </a:lnTo>
                  <a:lnTo>
                    <a:pt x="486" y="10"/>
                  </a:lnTo>
                  <a:lnTo>
                    <a:pt x="500" y="14"/>
                  </a:lnTo>
                  <a:lnTo>
                    <a:pt x="504" y="16"/>
                  </a:lnTo>
                  <a:lnTo>
                    <a:pt x="504" y="18"/>
                  </a:lnTo>
                  <a:lnTo>
                    <a:pt x="504" y="18"/>
                  </a:lnTo>
                  <a:lnTo>
                    <a:pt x="504" y="20"/>
                  </a:lnTo>
                  <a:lnTo>
                    <a:pt x="500" y="20"/>
                  </a:lnTo>
                  <a:lnTo>
                    <a:pt x="486" y="24"/>
                  </a:lnTo>
                  <a:lnTo>
                    <a:pt x="432" y="30"/>
                  </a:lnTo>
                  <a:lnTo>
                    <a:pt x="352" y="34"/>
                  </a:lnTo>
                  <a:lnTo>
                    <a:pt x="252" y="34"/>
                  </a:lnTo>
                  <a:close/>
                  <a:moveTo>
                    <a:pt x="252" y="0"/>
                  </a:moveTo>
                  <a:lnTo>
                    <a:pt x="252" y="0"/>
                  </a:lnTo>
                  <a:lnTo>
                    <a:pt x="152" y="2"/>
                  </a:lnTo>
                  <a:lnTo>
                    <a:pt x="72" y="6"/>
                  </a:lnTo>
                  <a:lnTo>
                    <a:pt x="42" y="8"/>
                  </a:lnTo>
                  <a:lnTo>
                    <a:pt x="20" y="10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20" y="24"/>
                  </a:lnTo>
                  <a:lnTo>
                    <a:pt x="72" y="30"/>
                  </a:lnTo>
                  <a:lnTo>
                    <a:pt x="152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354" y="34"/>
                  </a:lnTo>
                  <a:lnTo>
                    <a:pt x="434" y="30"/>
                  </a:lnTo>
                  <a:lnTo>
                    <a:pt x="490" y="24"/>
                  </a:lnTo>
                  <a:lnTo>
                    <a:pt x="504" y="20"/>
                  </a:lnTo>
                  <a:lnTo>
                    <a:pt x="508" y="20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08" y="16"/>
                  </a:lnTo>
                  <a:lnTo>
                    <a:pt x="504" y="14"/>
                  </a:lnTo>
                  <a:lnTo>
                    <a:pt x="490" y="10"/>
                  </a:lnTo>
                  <a:lnTo>
                    <a:pt x="466" y="8"/>
                  </a:lnTo>
                  <a:lnTo>
                    <a:pt x="434" y="6"/>
                  </a:lnTo>
                  <a:lnTo>
                    <a:pt x="354" y="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716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11"/>
            <p:cNvSpPr>
              <a:spLocks/>
            </p:cNvSpPr>
            <p:nvPr/>
          </p:nvSpPr>
          <p:spPr bwMode="auto">
            <a:xfrm>
              <a:off x="5715000" y="6680200"/>
              <a:ext cx="793750" cy="53975"/>
            </a:xfrm>
            <a:custGeom>
              <a:avLst/>
              <a:gdLst>
                <a:gd name="T0" fmla="*/ 248 w 500"/>
                <a:gd name="T1" fmla="*/ 34 h 34"/>
                <a:gd name="T2" fmla="*/ 248 w 500"/>
                <a:gd name="T3" fmla="*/ 34 h 34"/>
                <a:gd name="T4" fmla="*/ 150 w 500"/>
                <a:gd name="T5" fmla="*/ 34 h 34"/>
                <a:gd name="T6" fmla="*/ 72 w 500"/>
                <a:gd name="T7" fmla="*/ 30 h 34"/>
                <a:gd name="T8" fmla="*/ 20 w 500"/>
                <a:gd name="T9" fmla="*/ 24 h 34"/>
                <a:gd name="T10" fmla="*/ 6 w 500"/>
                <a:gd name="T11" fmla="*/ 20 h 34"/>
                <a:gd name="T12" fmla="*/ 2 w 500"/>
                <a:gd name="T13" fmla="*/ 20 h 34"/>
                <a:gd name="T14" fmla="*/ 0 w 500"/>
                <a:gd name="T15" fmla="*/ 18 h 34"/>
                <a:gd name="T16" fmla="*/ 0 w 500"/>
                <a:gd name="T17" fmla="*/ 18 h 34"/>
                <a:gd name="T18" fmla="*/ 2 w 500"/>
                <a:gd name="T19" fmla="*/ 16 h 34"/>
                <a:gd name="T20" fmla="*/ 6 w 500"/>
                <a:gd name="T21" fmla="*/ 14 h 34"/>
                <a:gd name="T22" fmla="*/ 20 w 500"/>
                <a:gd name="T23" fmla="*/ 10 h 34"/>
                <a:gd name="T24" fmla="*/ 72 w 500"/>
                <a:gd name="T25" fmla="*/ 6 h 34"/>
                <a:gd name="T26" fmla="*/ 150 w 500"/>
                <a:gd name="T27" fmla="*/ 2 h 34"/>
                <a:gd name="T28" fmla="*/ 248 w 500"/>
                <a:gd name="T29" fmla="*/ 0 h 34"/>
                <a:gd name="T30" fmla="*/ 248 w 500"/>
                <a:gd name="T31" fmla="*/ 0 h 34"/>
                <a:gd name="T32" fmla="*/ 348 w 500"/>
                <a:gd name="T33" fmla="*/ 2 h 34"/>
                <a:gd name="T34" fmla="*/ 428 w 500"/>
                <a:gd name="T35" fmla="*/ 6 h 34"/>
                <a:gd name="T36" fmla="*/ 482 w 500"/>
                <a:gd name="T37" fmla="*/ 10 h 34"/>
                <a:gd name="T38" fmla="*/ 496 w 500"/>
                <a:gd name="T39" fmla="*/ 14 h 34"/>
                <a:gd name="T40" fmla="*/ 500 w 500"/>
                <a:gd name="T41" fmla="*/ 16 h 34"/>
                <a:gd name="T42" fmla="*/ 500 w 500"/>
                <a:gd name="T43" fmla="*/ 18 h 34"/>
                <a:gd name="T44" fmla="*/ 500 w 500"/>
                <a:gd name="T45" fmla="*/ 18 h 34"/>
                <a:gd name="T46" fmla="*/ 500 w 500"/>
                <a:gd name="T47" fmla="*/ 20 h 34"/>
                <a:gd name="T48" fmla="*/ 496 w 500"/>
                <a:gd name="T49" fmla="*/ 20 h 34"/>
                <a:gd name="T50" fmla="*/ 482 w 500"/>
                <a:gd name="T51" fmla="*/ 24 h 34"/>
                <a:gd name="T52" fmla="*/ 428 w 500"/>
                <a:gd name="T53" fmla="*/ 30 h 34"/>
                <a:gd name="T54" fmla="*/ 348 w 500"/>
                <a:gd name="T55" fmla="*/ 34 h 34"/>
                <a:gd name="T56" fmla="*/ 248 w 500"/>
                <a:gd name="T5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0" h="34">
                  <a:moveTo>
                    <a:pt x="248" y="34"/>
                  </a:moveTo>
                  <a:lnTo>
                    <a:pt x="248" y="34"/>
                  </a:lnTo>
                  <a:lnTo>
                    <a:pt x="150" y="34"/>
                  </a:lnTo>
                  <a:lnTo>
                    <a:pt x="72" y="30"/>
                  </a:lnTo>
                  <a:lnTo>
                    <a:pt x="20" y="24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0" y="10"/>
                  </a:lnTo>
                  <a:lnTo>
                    <a:pt x="72" y="6"/>
                  </a:lnTo>
                  <a:lnTo>
                    <a:pt x="150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348" y="2"/>
                  </a:lnTo>
                  <a:lnTo>
                    <a:pt x="428" y="6"/>
                  </a:lnTo>
                  <a:lnTo>
                    <a:pt x="482" y="10"/>
                  </a:lnTo>
                  <a:lnTo>
                    <a:pt x="496" y="14"/>
                  </a:lnTo>
                  <a:lnTo>
                    <a:pt x="500" y="16"/>
                  </a:lnTo>
                  <a:lnTo>
                    <a:pt x="500" y="18"/>
                  </a:lnTo>
                  <a:lnTo>
                    <a:pt x="500" y="18"/>
                  </a:lnTo>
                  <a:lnTo>
                    <a:pt x="500" y="20"/>
                  </a:lnTo>
                  <a:lnTo>
                    <a:pt x="496" y="20"/>
                  </a:lnTo>
                  <a:lnTo>
                    <a:pt x="482" y="24"/>
                  </a:lnTo>
                  <a:lnTo>
                    <a:pt x="428" y="30"/>
                  </a:lnTo>
                  <a:lnTo>
                    <a:pt x="348" y="34"/>
                  </a:lnTo>
                  <a:lnTo>
                    <a:pt x="248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12"/>
            <p:cNvSpPr>
              <a:spLocks/>
            </p:cNvSpPr>
            <p:nvPr/>
          </p:nvSpPr>
          <p:spPr bwMode="auto">
            <a:xfrm>
              <a:off x="5708650" y="6680200"/>
              <a:ext cx="809625" cy="53975"/>
            </a:xfrm>
            <a:custGeom>
              <a:avLst/>
              <a:gdLst>
                <a:gd name="T0" fmla="*/ 252 w 510"/>
                <a:gd name="T1" fmla="*/ 0 h 34"/>
                <a:gd name="T2" fmla="*/ 252 w 510"/>
                <a:gd name="T3" fmla="*/ 0 h 34"/>
                <a:gd name="T4" fmla="*/ 152 w 510"/>
                <a:gd name="T5" fmla="*/ 2 h 34"/>
                <a:gd name="T6" fmla="*/ 72 w 510"/>
                <a:gd name="T7" fmla="*/ 6 h 34"/>
                <a:gd name="T8" fmla="*/ 42 w 510"/>
                <a:gd name="T9" fmla="*/ 8 h 34"/>
                <a:gd name="T10" fmla="*/ 20 w 510"/>
                <a:gd name="T11" fmla="*/ 10 h 34"/>
                <a:gd name="T12" fmla="*/ 4 w 510"/>
                <a:gd name="T13" fmla="*/ 14 h 34"/>
                <a:gd name="T14" fmla="*/ 2 w 510"/>
                <a:gd name="T15" fmla="*/ 16 h 34"/>
                <a:gd name="T16" fmla="*/ 0 w 510"/>
                <a:gd name="T17" fmla="*/ 18 h 34"/>
                <a:gd name="T18" fmla="*/ 0 w 510"/>
                <a:gd name="T19" fmla="*/ 18 h 34"/>
                <a:gd name="T20" fmla="*/ 2 w 510"/>
                <a:gd name="T21" fmla="*/ 20 h 34"/>
                <a:gd name="T22" fmla="*/ 4 w 510"/>
                <a:gd name="T23" fmla="*/ 20 h 34"/>
                <a:gd name="T24" fmla="*/ 20 w 510"/>
                <a:gd name="T25" fmla="*/ 24 h 34"/>
                <a:gd name="T26" fmla="*/ 72 w 510"/>
                <a:gd name="T27" fmla="*/ 30 h 34"/>
                <a:gd name="T28" fmla="*/ 152 w 510"/>
                <a:gd name="T29" fmla="*/ 34 h 34"/>
                <a:gd name="T30" fmla="*/ 252 w 510"/>
                <a:gd name="T31" fmla="*/ 34 h 34"/>
                <a:gd name="T32" fmla="*/ 252 w 510"/>
                <a:gd name="T33" fmla="*/ 34 h 34"/>
                <a:gd name="T34" fmla="*/ 354 w 510"/>
                <a:gd name="T35" fmla="*/ 34 h 34"/>
                <a:gd name="T36" fmla="*/ 434 w 510"/>
                <a:gd name="T37" fmla="*/ 30 h 34"/>
                <a:gd name="T38" fmla="*/ 490 w 510"/>
                <a:gd name="T39" fmla="*/ 24 h 34"/>
                <a:gd name="T40" fmla="*/ 504 w 510"/>
                <a:gd name="T41" fmla="*/ 20 h 34"/>
                <a:gd name="T42" fmla="*/ 508 w 510"/>
                <a:gd name="T43" fmla="*/ 20 h 34"/>
                <a:gd name="T44" fmla="*/ 510 w 510"/>
                <a:gd name="T45" fmla="*/ 18 h 34"/>
                <a:gd name="T46" fmla="*/ 510 w 510"/>
                <a:gd name="T47" fmla="*/ 18 h 34"/>
                <a:gd name="T48" fmla="*/ 508 w 510"/>
                <a:gd name="T49" fmla="*/ 16 h 34"/>
                <a:gd name="T50" fmla="*/ 504 w 510"/>
                <a:gd name="T51" fmla="*/ 14 h 34"/>
                <a:gd name="T52" fmla="*/ 490 w 510"/>
                <a:gd name="T53" fmla="*/ 10 h 34"/>
                <a:gd name="T54" fmla="*/ 466 w 510"/>
                <a:gd name="T55" fmla="*/ 8 h 34"/>
                <a:gd name="T56" fmla="*/ 434 w 510"/>
                <a:gd name="T57" fmla="*/ 6 h 34"/>
                <a:gd name="T58" fmla="*/ 354 w 510"/>
                <a:gd name="T59" fmla="*/ 2 h 34"/>
                <a:gd name="T60" fmla="*/ 252 w 510"/>
                <a:gd name="T6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0" h="34">
                  <a:moveTo>
                    <a:pt x="252" y="0"/>
                  </a:moveTo>
                  <a:lnTo>
                    <a:pt x="252" y="0"/>
                  </a:lnTo>
                  <a:lnTo>
                    <a:pt x="152" y="2"/>
                  </a:lnTo>
                  <a:lnTo>
                    <a:pt x="72" y="6"/>
                  </a:lnTo>
                  <a:lnTo>
                    <a:pt x="42" y="8"/>
                  </a:lnTo>
                  <a:lnTo>
                    <a:pt x="20" y="10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20" y="24"/>
                  </a:lnTo>
                  <a:lnTo>
                    <a:pt x="72" y="30"/>
                  </a:lnTo>
                  <a:lnTo>
                    <a:pt x="152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354" y="34"/>
                  </a:lnTo>
                  <a:lnTo>
                    <a:pt x="434" y="30"/>
                  </a:lnTo>
                  <a:lnTo>
                    <a:pt x="490" y="24"/>
                  </a:lnTo>
                  <a:lnTo>
                    <a:pt x="504" y="20"/>
                  </a:lnTo>
                  <a:lnTo>
                    <a:pt x="508" y="20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08" y="16"/>
                  </a:lnTo>
                  <a:lnTo>
                    <a:pt x="504" y="14"/>
                  </a:lnTo>
                  <a:lnTo>
                    <a:pt x="490" y="10"/>
                  </a:lnTo>
                  <a:lnTo>
                    <a:pt x="466" y="8"/>
                  </a:lnTo>
                  <a:lnTo>
                    <a:pt x="434" y="6"/>
                  </a:lnTo>
                  <a:lnTo>
                    <a:pt x="354" y="2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13"/>
            <p:cNvSpPr>
              <a:spLocks noEditPoints="1"/>
            </p:cNvSpPr>
            <p:nvPr/>
          </p:nvSpPr>
          <p:spPr bwMode="auto">
            <a:xfrm>
              <a:off x="5715000" y="6680200"/>
              <a:ext cx="793750" cy="53975"/>
            </a:xfrm>
            <a:custGeom>
              <a:avLst/>
              <a:gdLst>
                <a:gd name="T0" fmla="*/ 248 w 500"/>
                <a:gd name="T1" fmla="*/ 34 h 34"/>
                <a:gd name="T2" fmla="*/ 248 w 500"/>
                <a:gd name="T3" fmla="*/ 34 h 34"/>
                <a:gd name="T4" fmla="*/ 152 w 500"/>
                <a:gd name="T5" fmla="*/ 32 h 34"/>
                <a:gd name="T6" fmla="*/ 76 w 500"/>
                <a:gd name="T7" fmla="*/ 28 h 34"/>
                <a:gd name="T8" fmla="*/ 24 w 500"/>
                <a:gd name="T9" fmla="*/ 24 h 34"/>
                <a:gd name="T10" fmla="*/ 10 w 500"/>
                <a:gd name="T11" fmla="*/ 20 h 34"/>
                <a:gd name="T12" fmla="*/ 8 w 500"/>
                <a:gd name="T13" fmla="*/ 20 h 34"/>
                <a:gd name="T14" fmla="*/ 6 w 500"/>
                <a:gd name="T15" fmla="*/ 18 h 34"/>
                <a:gd name="T16" fmla="*/ 6 w 500"/>
                <a:gd name="T17" fmla="*/ 18 h 34"/>
                <a:gd name="T18" fmla="*/ 8 w 500"/>
                <a:gd name="T19" fmla="*/ 16 h 34"/>
                <a:gd name="T20" fmla="*/ 10 w 500"/>
                <a:gd name="T21" fmla="*/ 14 h 34"/>
                <a:gd name="T22" fmla="*/ 24 w 500"/>
                <a:gd name="T23" fmla="*/ 10 h 34"/>
                <a:gd name="T24" fmla="*/ 76 w 500"/>
                <a:gd name="T25" fmla="*/ 6 h 34"/>
                <a:gd name="T26" fmla="*/ 152 w 500"/>
                <a:gd name="T27" fmla="*/ 2 h 34"/>
                <a:gd name="T28" fmla="*/ 248 w 500"/>
                <a:gd name="T29" fmla="*/ 2 h 34"/>
                <a:gd name="T30" fmla="*/ 248 w 500"/>
                <a:gd name="T31" fmla="*/ 2 h 34"/>
                <a:gd name="T32" fmla="*/ 346 w 500"/>
                <a:gd name="T33" fmla="*/ 2 h 34"/>
                <a:gd name="T34" fmla="*/ 424 w 500"/>
                <a:gd name="T35" fmla="*/ 6 h 34"/>
                <a:gd name="T36" fmla="*/ 476 w 500"/>
                <a:gd name="T37" fmla="*/ 10 h 34"/>
                <a:gd name="T38" fmla="*/ 490 w 500"/>
                <a:gd name="T39" fmla="*/ 14 h 34"/>
                <a:gd name="T40" fmla="*/ 494 w 500"/>
                <a:gd name="T41" fmla="*/ 16 h 34"/>
                <a:gd name="T42" fmla="*/ 496 w 500"/>
                <a:gd name="T43" fmla="*/ 18 h 34"/>
                <a:gd name="T44" fmla="*/ 496 w 500"/>
                <a:gd name="T45" fmla="*/ 18 h 34"/>
                <a:gd name="T46" fmla="*/ 494 w 500"/>
                <a:gd name="T47" fmla="*/ 20 h 34"/>
                <a:gd name="T48" fmla="*/ 490 w 500"/>
                <a:gd name="T49" fmla="*/ 20 h 34"/>
                <a:gd name="T50" fmla="*/ 476 w 500"/>
                <a:gd name="T51" fmla="*/ 24 h 34"/>
                <a:gd name="T52" fmla="*/ 424 w 500"/>
                <a:gd name="T53" fmla="*/ 28 h 34"/>
                <a:gd name="T54" fmla="*/ 346 w 500"/>
                <a:gd name="T55" fmla="*/ 32 h 34"/>
                <a:gd name="T56" fmla="*/ 248 w 500"/>
                <a:gd name="T57" fmla="*/ 34 h 34"/>
                <a:gd name="T58" fmla="*/ 248 w 500"/>
                <a:gd name="T59" fmla="*/ 0 h 34"/>
                <a:gd name="T60" fmla="*/ 248 w 500"/>
                <a:gd name="T61" fmla="*/ 0 h 34"/>
                <a:gd name="T62" fmla="*/ 150 w 500"/>
                <a:gd name="T63" fmla="*/ 2 h 34"/>
                <a:gd name="T64" fmla="*/ 72 w 500"/>
                <a:gd name="T65" fmla="*/ 6 h 34"/>
                <a:gd name="T66" fmla="*/ 20 w 500"/>
                <a:gd name="T67" fmla="*/ 10 h 34"/>
                <a:gd name="T68" fmla="*/ 6 w 500"/>
                <a:gd name="T69" fmla="*/ 14 h 34"/>
                <a:gd name="T70" fmla="*/ 2 w 500"/>
                <a:gd name="T71" fmla="*/ 16 h 34"/>
                <a:gd name="T72" fmla="*/ 0 w 500"/>
                <a:gd name="T73" fmla="*/ 18 h 34"/>
                <a:gd name="T74" fmla="*/ 0 w 500"/>
                <a:gd name="T75" fmla="*/ 18 h 34"/>
                <a:gd name="T76" fmla="*/ 2 w 500"/>
                <a:gd name="T77" fmla="*/ 20 h 34"/>
                <a:gd name="T78" fmla="*/ 6 w 500"/>
                <a:gd name="T79" fmla="*/ 20 h 34"/>
                <a:gd name="T80" fmla="*/ 20 w 500"/>
                <a:gd name="T81" fmla="*/ 24 h 34"/>
                <a:gd name="T82" fmla="*/ 72 w 500"/>
                <a:gd name="T83" fmla="*/ 30 h 34"/>
                <a:gd name="T84" fmla="*/ 150 w 500"/>
                <a:gd name="T85" fmla="*/ 34 h 34"/>
                <a:gd name="T86" fmla="*/ 248 w 500"/>
                <a:gd name="T87" fmla="*/ 34 h 34"/>
                <a:gd name="T88" fmla="*/ 248 w 500"/>
                <a:gd name="T89" fmla="*/ 34 h 34"/>
                <a:gd name="T90" fmla="*/ 348 w 500"/>
                <a:gd name="T91" fmla="*/ 34 h 34"/>
                <a:gd name="T92" fmla="*/ 428 w 500"/>
                <a:gd name="T93" fmla="*/ 30 h 34"/>
                <a:gd name="T94" fmla="*/ 482 w 500"/>
                <a:gd name="T95" fmla="*/ 24 h 34"/>
                <a:gd name="T96" fmla="*/ 496 w 500"/>
                <a:gd name="T97" fmla="*/ 20 h 34"/>
                <a:gd name="T98" fmla="*/ 500 w 500"/>
                <a:gd name="T99" fmla="*/ 20 h 34"/>
                <a:gd name="T100" fmla="*/ 500 w 500"/>
                <a:gd name="T101" fmla="*/ 18 h 34"/>
                <a:gd name="T102" fmla="*/ 500 w 500"/>
                <a:gd name="T103" fmla="*/ 18 h 34"/>
                <a:gd name="T104" fmla="*/ 500 w 500"/>
                <a:gd name="T105" fmla="*/ 16 h 34"/>
                <a:gd name="T106" fmla="*/ 496 w 500"/>
                <a:gd name="T107" fmla="*/ 14 h 34"/>
                <a:gd name="T108" fmla="*/ 482 w 500"/>
                <a:gd name="T109" fmla="*/ 10 h 34"/>
                <a:gd name="T110" fmla="*/ 428 w 500"/>
                <a:gd name="T111" fmla="*/ 6 h 34"/>
                <a:gd name="T112" fmla="*/ 348 w 500"/>
                <a:gd name="T113" fmla="*/ 2 h 34"/>
                <a:gd name="T114" fmla="*/ 248 w 500"/>
                <a:gd name="T1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34">
                  <a:moveTo>
                    <a:pt x="248" y="34"/>
                  </a:moveTo>
                  <a:lnTo>
                    <a:pt x="248" y="34"/>
                  </a:lnTo>
                  <a:lnTo>
                    <a:pt x="152" y="32"/>
                  </a:lnTo>
                  <a:lnTo>
                    <a:pt x="76" y="28"/>
                  </a:lnTo>
                  <a:lnTo>
                    <a:pt x="24" y="24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24" y="10"/>
                  </a:lnTo>
                  <a:lnTo>
                    <a:pt x="76" y="6"/>
                  </a:lnTo>
                  <a:lnTo>
                    <a:pt x="152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346" y="2"/>
                  </a:lnTo>
                  <a:lnTo>
                    <a:pt x="424" y="6"/>
                  </a:lnTo>
                  <a:lnTo>
                    <a:pt x="476" y="10"/>
                  </a:lnTo>
                  <a:lnTo>
                    <a:pt x="490" y="14"/>
                  </a:lnTo>
                  <a:lnTo>
                    <a:pt x="494" y="16"/>
                  </a:lnTo>
                  <a:lnTo>
                    <a:pt x="496" y="18"/>
                  </a:lnTo>
                  <a:lnTo>
                    <a:pt x="496" y="18"/>
                  </a:lnTo>
                  <a:lnTo>
                    <a:pt x="494" y="20"/>
                  </a:lnTo>
                  <a:lnTo>
                    <a:pt x="490" y="20"/>
                  </a:lnTo>
                  <a:lnTo>
                    <a:pt x="476" y="24"/>
                  </a:lnTo>
                  <a:lnTo>
                    <a:pt x="424" y="28"/>
                  </a:lnTo>
                  <a:lnTo>
                    <a:pt x="346" y="32"/>
                  </a:lnTo>
                  <a:lnTo>
                    <a:pt x="248" y="34"/>
                  </a:lnTo>
                  <a:close/>
                  <a:moveTo>
                    <a:pt x="248" y="0"/>
                  </a:moveTo>
                  <a:lnTo>
                    <a:pt x="248" y="0"/>
                  </a:lnTo>
                  <a:lnTo>
                    <a:pt x="150" y="2"/>
                  </a:lnTo>
                  <a:lnTo>
                    <a:pt x="72" y="6"/>
                  </a:lnTo>
                  <a:lnTo>
                    <a:pt x="20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0" y="24"/>
                  </a:lnTo>
                  <a:lnTo>
                    <a:pt x="72" y="30"/>
                  </a:lnTo>
                  <a:lnTo>
                    <a:pt x="150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348" y="34"/>
                  </a:lnTo>
                  <a:lnTo>
                    <a:pt x="428" y="30"/>
                  </a:lnTo>
                  <a:lnTo>
                    <a:pt x="482" y="24"/>
                  </a:lnTo>
                  <a:lnTo>
                    <a:pt x="496" y="20"/>
                  </a:lnTo>
                  <a:lnTo>
                    <a:pt x="500" y="20"/>
                  </a:lnTo>
                  <a:lnTo>
                    <a:pt x="500" y="18"/>
                  </a:lnTo>
                  <a:lnTo>
                    <a:pt x="500" y="18"/>
                  </a:lnTo>
                  <a:lnTo>
                    <a:pt x="500" y="16"/>
                  </a:lnTo>
                  <a:lnTo>
                    <a:pt x="496" y="14"/>
                  </a:lnTo>
                  <a:lnTo>
                    <a:pt x="482" y="10"/>
                  </a:lnTo>
                  <a:lnTo>
                    <a:pt x="428" y="6"/>
                  </a:lnTo>
                  <a:lnTo>
                    <a:pt x="348" y="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0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14"/>
            <p:cNvSpPr>
              <a:spLocks/>
            </p:cNvSpPr>
            <p:nvPr/>
          </p:nvSpPr>
          <p:spPr bwMode="auto">
            <a:xfrm>
              <a:off x="5724525" y="6683375"/>
              <a:ext cx="777875" cy="50800"/>
            </a:xfrm>
            <a:custGeom>
              <a:avLst/>
              <a:gdLst>
                <a:gd name="T0" fmla="*/ 242 w 490"/>
                <a:gd name="T1" fmla="*/ 32 h 32"/>
                <a:gd name="T2" fmla="*/ 242 w 490"/>
                <a:gd name="T3" fmla="*/ 32 h 32"/>
                <a:gd name="T4" fmla="*/ 146 w 490"/>
                <a:gd name="T5" fmla="*/ 30 h 32"/>
                <a:gd name="T6" fmla="*/ 70 w 490"/>
                <a:gd name="T7" fmla="*/ 26 h 32"/>
                <a:gd name="T8" fmla="*/ 18 w 490"/>
                <a:gd name="T9" fmla="*/ 22 h 32"/>
                <a:gd name="T10" fmla="*/ 4 w 490"/>
                <a:gd name="T11" fmla="*/ 18 h 32"/>
                <a:gd name="T12" fmla="*/ 2 w 490"/>
                <a:gd name="T13" fmla="*/ 18 h 32"/>
                <a:gd name="T14" fmla="*/ 0 w 490"/>
                <a:gd name="T15" fmla="*/ 16 h 32"/>
                <a:gd name="T16" fmla="*/ 0 w 490"/>
                <a:gd name="T17" fmla="*/ 16 h 32"/>
                <a:gd name="T18" fmla="*/ 2 w 490"/>
                <a:gd name="T19" fmla="*/ 14 h 32"/>
                <a:gd name="T20" fmla="*/ 4 w 490"/>
                <a:gd name="T21" fmla="*/ 12 h 32"/>
                <a:gd name="T22" fmla="*/ 18 w 490"/>
                <a:gd name="T23" fmla="*/ 8 h 32"/>
                <a:gd name="T24" fmla="*/ 70 w 490"/>
                <a:gd name="T25" fmla="*/ 4 h 32"/>
                <a:gd name="T26" fmla="*/ 146 w 490"/>
                <a:gd name="T27" fmla="*/ 0 h 32"/>
                <a:gd name="T28" fmla="*/ 242 w 490"/>
                <a:gd name="T29" fmla="*/ 0 h 32"/>
                <a:gd name="T30" fmla="*/ 242 w 490"/>
                <a:gd name="T31" fmla="*/ 0 h 32"/>
                <a:gd name="T32" fmla="*/ 340 w 490"/>
                <a:gd name="T33" fmla="*/ 0 h 32"/>
                <a:gd name="T34" fmla="*/ 418 w 490"/>
                <a:gd name="T35" fmla="*/ 4 h 32"/>
                <a:gd name="T36" fmla="*/ 470 w 490"/>
                <a:gd name="T37" fmla="*/ 8 h 32"/>
                <a:gd name="T38" fmla="*/ 484 w 490"/>
                <a:gd name="T39" fmla="*/ 12 h 32"/>
                <a:gd name="T40" fmla="*/ 488 w 490"/>
                <a:gd name="T41" fmla="*/ 14 h 32"/>
                <a:gd name="T42" fmla="*/ 490 w 490"/>
                <a:gd name="T43" fmla="*/ 16 h 32"/>
                <a:gd name="T44" fmla="*/ 490 w 490"/>
                <a:gd name="T45" fmla="*/ 16 h 32"/>
                <a:gd name="T46" fmla="*/ 488 w 490"/>
                <a:gd name="T47" fmla="*/ 18 h 32"/>
                <a:gd name="T48" fmla="*/ 484 w 490"/>
                <a:gd name="T49" fmla="*/ 18 h 32"/>
                <a:gd name="T50" fmla="*/ 470 w 490"/>
                <a:gd name="T51" fmla="*/ 22 h 32"/>
                <a:gd name="T52" fmla="*/ 418 w 490"/>
                <a:gd name="T53" fmla="*/ 26 h 32"/>
                <a:gd name="T54" fmla="*/ 340 w 490"/>
                <a:gd name="T55" fmla="*/ 30 h 32"/>
                <a:gd name="T56" fmla="*/ 242 w 490"/>
                <a:gd name="T5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32">
                  <a:moveTo>
                    <a:pt x="242" y="32"/>
                  </a:moveTo>
                  <a:lnTo>
                    <a:pt x="242" y="32"/>
                  </a:lnTo>
                  <a:lnTo>
                    <a:pt x="146" y="30"/>
                  </a:lnTo>
                  <a:lnTo>
                    <a:pt x="70" y="26"/>
                  </a:lnTo>
                  <a:lnTo>
                    <a:pt x="18" y="22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18" y="8"/>
                  </a:lnTo>
                  <a:lnTo>
                    <a:pt x="70" y="4"/>
                  </a:lnTo>
                  <a:lnTo>
                    <a:pt x="14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340" y="0"/>
                  </a:lnTo>
                  <a:lnTo>
                    <a:pt x="418" y="4"/>
                  </a:lnTo>
                  <a:lnTo>
                    <a:pt x="470" y="8"/>
                  </a:lnTo>
                  <a:lnTo>
                    <a:pt x="484" y="12"/>
                  </a:lnTo>
                  <a:lnTo>
                    <a:pt x="488" y="14"/>
                  </a:lnTo>
                  <a:lnTo>
                    <a:pt x="490" y="16"/>
                  </a:lnTo>
                  <a:lnTo>
                    <a:pt x="490" y="16"/>
                  </a:lnTo>
                  <a:lnTo>
                    <a:pt x="488" y="18"/>
                  </a:lnTo>
                  <a:lnTo>
                    <a:pt x="484" y="18"/>
                  </a:lnTo>
                  <a:lnTo>
                    <a:pt x="470" y="22"/>
                  </a:lnTo>
                  <a:lnTo>
                    <a:pt x="418" y="26"/>
                  </a:lnTo>
                  <a:lnTo>
                    <a:pt x="340" y="30"/>
                  </a:lnTo>
                  <a:lnTo>
                    <a:pt x="24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715"/>
            <p:cNvSpPr>
              <a:spLocks/>
            </p:cNvSpPr>
            <p:nvPr/>
          </p:nvSpPr>
          <p:spPr bwMode="auto">
            <a:xfrm>
              <a:off x="5715000" y="6680200"/>
              <a:ext cx="793750" cy="53975"/>
            </a:xfrm>
            <a:custGeom>
              <a:avLst/>
              <a:gdLst>
                <a:gd name="T0" fmla="*/ 248 w 500"/>
                <a:gd name="T1" fmla="*/ 0 h 34"/>
                <a:gd name="T2" fmla="*/ 248 w 500"/>
                <a:gd name="T3" fmla="*/ 0 h 34"/>
                <a:gd name="T4" fmla="*/ 150 w 500"/>
                <a:gd name="T5" fmla="*/ 2 h 34"/>
                <a:gd name="T6" fmla="*/ 72 w 500"/>
                <a:gd name="T7" fmla="*/ 6 h 34"/>
                <a:gd name="T8" fmla="*/ 20 w 500"/>
                <a:gd name="T9" fmla="*/ 10 h 34"/>
                <a:gd name="T10" fmla="*/ 6 w 500"/>
                <a:gd name="T11" fmla="*/ 14 h 34"/>
                <a:gd name="T12" fmla="*/ 2 w 500"/>
                <a:gd name="T13" fmla="*/ 16 h 34"/>
                <a:gd name="T14" fmla="*/ 0 w 500"/>
                <a:gd name="T15" fmla="*/ 18 h 34"/>
                <a:gd name="T16" fmla="*/ 0 w 500"/>
                <a:gd name="T17" fmla="*/ 18 h 34"/>
                <a:gd name="T18" fmla="*/ 2 w 500"/>
                <a:gd name="T19" fmla="*/ 20 h 34"/>
                <a:gd name="T20" fmla="*/ 6 w 500"/>
                <a:gd name="T21" fmla="*/ 20 h 34"/>
                <a:gd name="T22" fmla="*/ 20 w 500"/>
                <a:gd name="T23" fmla="*/ 24 h 34"/>
                <a:gd name="T24" fmla="*/ 72 w 500"/>
                <a:gd name="T25" fmla="*/ 30 h 34"/>
                <a:gd name="T26" fmla="*/ 150 w 500"/>
                <a:gd name="T27" fmla="*/ 34 h 34"/>
                <a:gd name="T28" fmla="*/ 248 w 500"/>
                <a:gd name="T29" fmla="*/ 34 h 34"/>
                <a:gd name="T30" fmla="*/ 248 w 500"/>
                <a:gd name="T31" fmla="*/ 34 h 34"/>
                <a:gd name="T32" fmla="*/ 348 w 500"/>
                <a:gd name="T33" fmla="*/ 34 h 34"/>
                <a:gd name="T34" fmla="*/ 428 w 500"/>
                <a:gd name="T35" fmla="*/ 30 h 34"/>
                <a:gd name="T36" fmla="*/ 482 w 500"/>
                <a:gd name="T37" fmla="*/ 24 h 34"/>
                <a:gd name="T38" fmla="*/ 496 w 500"/>
                <a:gd name="T39" fmla="*/ 20 h 34"/>
                <a:gd name="T40" fmla="*/ 500 w 500"/>
                <a:gd name="T41" fmla="*/ 20 h 34"/>
                <a:gd name="T42" fmla="*/ 500 w 500"/>
                <a:gd name="T43" fmla="*/ 18 h 34"/>
                <a:gd name="T44" fmla="*/ 500 w 500"/>
                <a:gd name="T45" fmla="*/ 18 h 34"/>
                <a:gd name="T46" fmla="*/ 500 w 500"/>
                <a:gd name="T47" fmla="*/ 16 h 34"/>
                <a:gd name="T48" fmla="*/ 496 w 500"/>
                <a:gd name="T49" fmla="*/ 14 h 34"/>
                <a:gd name="T50" fmla="*/ 482 w 500"/>
                <a:gd name="T51" fmla="*/ 10 h 34"/>
                <a:gd name="T52" fmla="*/ 428 w 500"/>
                <a:gd name="T53" fmla="*/ 6 h 34"/>
                <a:gd name="T54" fmla="*/ 348 w 500"/>
                <a:gd name="T55" fmla="*/ 2 h 34"/>
                <a:gd name="T56" fmla="*/ 248 w 500"/>
                <a:gd name="T5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0" h="34">
                  <a:moveTo>
                    <a:pt x="248" y="0"/>
                  </a:moveTo>
                  <a:lnTo>
                    <a:pt x="248" y="0"/>
                  </a:lnTo>
                  <a:lnTo>
                    <a:pt x="150" y="2"/>
                  </a:lnTo>
                  <a:lnTo>
                    <a:pt x="72" y="6"/>
                  </a:lnTo>
                  <a:lnTo>
                    <a:pt x="20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20" y="24"/>
                  </a:lnTo>
                  <a:lnTo>
                    <a:pt x="72" y="30"/>
                  </a:lnTo>
                  <a:lnTo>
                    <a:pt x="150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348" y="34"/>
                  </a:lnTo>
                  <a:lnTo>
                    <a:pt x="428" y="30"/>
                  </a:lnTo>
                  <a:lnTo>
                    <a:pt x="482" y="24"/>
                  </a:lnTo>
                  <a:lnTo>
                    <a:pt x="496" y="20"/>
                  </a:lnTo>
                  <a:lnTo>
                    <a:pt x="500" y="20"/>
                  </a:lnTo>
                  <a:lnTo>
                    <a:pt x="500" y="18"/>
                  </a:lnTo>
                  <a:lnTo>
                    <a:pt x="500" y="18"/>
                  </a:lnTo>
                  <a:lnTo>
                    <a:pt x="500" y="16"/>
                  </a:lnTo>
                  <a:lnTo>
                    <a:pt x="496" y="14"/>
                  </a:lnTo>
                  <a:lnTo>
                    <a:pt x="482" y="10"/>
                  </a:lnTo>
                  <a:lnTo>
                    <a:pt x="428" y="6"/>
                  </a:lnTo>
                  <a:lnTo>
                    <a:pt x="348" y="2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16"/>
            <p:cNvSpPr>
              <a:spLocks/>
            </p:cNvSpPr>
            <p:nvPr/>
          </p:nvSpPr>
          <p:spPr bwMode="auto">
            <a:xfrm>
              <a:off x="5724525" y="6683375"/>
              <a:ext cx="777875" cy="50800"/>
            </a:xfrm>
            <a:custGeom>
              <a:avLst/>
              <a:gdLst>
                <a:gd name="T0" fmla="*/ 242 w 490"/>
                <a:gd name="T1" fmla="*/ 0 h 32"/>
                <a:gd name="T2" fmla="*/ 242 w 490"/>
                <a:gd name="T3" fmla="*/ 0 h 32"/>
                <a:gd name="T4" fmla="*/ 146 w 490"/>
                <a:gd name="T5" fmla="*/ 0 h 32"/>
                <a:gd name="T6" fmla="*/ 70 w 490"/>
                <a:gd name="T7" fmla="*/ 4 h 32"/>
                <a:gd name="T8" fmla="*/ 18 w 490"/>
                <a:gd name="T9" fmla="*/ 8 h 32"/>
                <a:gd name="T10" fmla="*/ 4 w 490"/>
                <a:gd name="T11" fmla="*/ 12 h 32"/>
                <a:gd name="T12" fmla="*/ 2 w 490"/>
                <a:gd name="T13" fmla="*/ 14 h 32"/>
                <a:gd name="T14" fmla="*/ 0 w 490"/>
                <a:gd name="T15" fmla="*/ 16 h 32"/>
                <a:gd name="T16" fmla="*/ 0 w 490"/>
                <a:gd name="T17" fmla="*/ 16 h 32"/>
                <a:gd name="T18" fmla="*/ 2 w 490"/>
                <a:gd name="T19" fmla="*/ 18 h 32"/>
                <a:gd name="T20" fmla="*/ 4 w 490"/>
                <a:gd name="T21" fmla="*/ 18 h 32"/>
                <a:gd name="T22" fmla="*/ 18 w 490"/>
                <a:gd name="T23" fmla="*/ 22 h 32"/>
                <a:gd name="T24" fmla="*/ 70 w 490"/>
                <a:gd name="T25" fmla="*/ 26 h 32"/>
                <a:gd name="T26" fmla="*/ 146 w 490"/>
                <a:gd name="T27" fmla="*/ 30 h 32"/>
                <a:gd name="T28" fmla="*/ 242 w 490"/>
                <a:gd name="T29" fmla="*/ 32 h 32"/>
                <a:gd name="T30" fmla="*/ 242 w 490"/>
                <a:gd name="T31" fmla="*/ 32 h 32"/>
                <a:gd name="T32" fmla="*/ 340 w 490"/>
                <a:gd name="T33" fmla="*/ 30 h 32"/>
                <a:gd name="T34" fmla="*/ 418 w 490"/>
                <a:gd name="T35" fmla="*/ 26 h 32"/>
                <a:gd name="T36" fmla="*/ 470 w 490"/>
                <a:gd name="T37" fmla="*/ 22 h 32"/>
                <a:gd name="T38" fmla="*/ 484 w 490"/>
                <a:gd name="T39" fmla="*/ 18 h 32"/>
                <a:gd name="T40" fmla="*/ 488 w 490"/>
                <a:gd name="T41" fmla="*/ 18 h 32"/>
                <a:gd name="T42" fmla="*/ 490 w 490"/>
                <a:gd name="T43" fmla="*/ 16 h 32"/>
                <a:gd name="T44" fmla="*/ 490 w 490"/>
                <a:gd name="T45" fmla="*/ 16 h 32"/>
                <a:gd name="T46" fmla="*/ 488 w 490"/>
                <a:gd name="T47" fmla="*/ 14 h 32"/>
                <a:gd name="T48" fmla="*/ 484 w 490"/>
                <a:gd name="T49" fmla="*/ 12 h 32"/>
                <a:gd name="T50" fmla="*/ 470 w 490"/>
                <a:gd name="T51" fmla="*/ 8 h 32"/>
                <a:gd name="T52" fmla="*/ 418 w 490"/>
                <a:gd name="T53" fmla="*/ 4 h 32"/>
                <a:gd name="T54" fmla="*/ 340 w 490"/>
                <a:gd name="T55" fmla="*/ 0 h 32"/>
                <a:gd name="T56" fmla="*/ 242 w 490"/>
                <a:gd name="T5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32">
                  <a:moveTo>
                    <a:pt x="242" y="0"/>
                  </a:moveTo>
                  <a:lnTo>
                    <a:pt x="242" y="0"/>
                  </a:lnTo>
                  <a:lnTo>
                    <a:pt x="146" y="0"/>
                  </a:lnTo>
                  <a:lnTo>
                    <a:pt x="70" y="4"/>
                  </a:lnTo>
                  <a:lnTo>
                    <a:pt x="18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18" y="22"/>
                  </a:lnTo>
                  <a:lnTo>
                    <a:pt x="70" y="26"/>
                  </a:lnTo>
                  <a:lnTo>
                    <a:pt x="146" y="30"/>
                  </a:lnTo>
                  <a:lnTo>
                    <a:pt x="242" y="32"/>
                  </a:lnTo>
                  <a:lnTo>
                    <a:pt x="242" y="32"/>
                  </a:lnTo>
                  <a:lnTo>
                    <a:pt x="340" y="30"/>
                  </a:lnTo>
                  <a:lnTo>
                    <a:pt x="418" y="26"/>
                  </a:lnTo>
                  <a:lnTo>
                    <a:pt x="470" y="22"/>
                  </a:lnTo>
                  <a:lnTo>
                    <a:pt x="484" y="18"/>
                  </a:lnTo>
                  <a:lnTo>
                    <a:pt x="488" y="18"/>
                  </a:lnTo>
                  <a:lnTo>
                    <a:pt x="490" y="16"/>
                  </a:lnTo>
                  <a:lnTo>
                    <a:pt x="490" y="16"/>
                  </a:lnTo>
                  <a:lnTo>
                    <a:pt x="488" y="14"/>
                  </a:lnTo>
                  <a:lnTo>
                    <a:pt x="484" y="12"/>
                  </a:lnTo>
                  <a:lnTo>
                    <a:pt x="470" y="8"/>
                  </a:lnTo>
                  <a:lnTo>
                    <a:pt x="418" y="4"/>
                  </a:lnTo>
                  <a:lnTo>
                    <a:pt x="340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6F6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17"/>
            <p:cNvSpPr>
              <a:spLocks/>
            </p:cNvSpPr>
            <p:nvPr/>
          </p:nvSpPr>
          <p:spPr bwMode="auto">
            <a:xfrm>
              <a:off x="5724525" y="6683375"/>
              <a:ext cx="777875" cy="50800"/>
            </a:xfrm>
            <a:custGeom>
              <a:avLst/>
              <a:gdLst>
                <a:gd name="T0" fmla="*/ 242 w 490"/>
                <a:gd name="T1" fmla="*/ 0 h 32"/>
                <a:gd name="T2" fmla="*/ 242 w 490"/>
                <a:gd name="T3" fmla="*/ 0 h 32"/>
                <a:gd name="T4" fmla="*/ 146 w 490"/>
                <a:gd name="T5" fmla="*/ 0 h 32"/>
                <a:gd name="T6" fmla="*/ 70 w 490"/>
                <a:gd name="T7" fmla="*/ 4 h 32"/>
                <a:gd name="T8" fmla="*/ 18 w 490"/>
                <a:gd name="T9" fmla="*/ 8 h 32"/>
                <a:gd name="T10" fmla="*/ 4 w 490"/>
                <a:gd name="T11" fmla="*/ 12 h 32"/>
                <a:gd name="T12" fmla="*/ 2 w 490"/>
                <a:gd name="T13" fmla="*/ 14 h 32"/>
                <a:gd name="T14" fmla="*/ 0 w 490"/>
                <a:gd name="T15" fmla="*/ 16 h 32"/>
                <a:gd name="T16" fmla="*/ 0 w 490"/>
                <a:gd name="T17" fmla="*/ 16 h 32"/>
                <a:gd name="T18" fmla="*/ 2 w 490"/>
                <a:gd name="T19" fmla="*/ 18 h 32"/>
                <a:gd name="T20" fmla="*/ 4 w 490"/>
                <a:gd name="T21" fmla="*/ 18 h 32"/>
                <a:gd name="T22" fmla="*/ 18 w 490"/>
                <a:gd name="T23" fmla="*/ 22 h 32"/>
                <a:gd name="T24" fmla="*/ 70 w 490"/>
                <a:gd name="T25" fmla="*/ 26 h 32"/>
                <a:gd name="T26" fmla="*/ 146 w 490"/>
                <a:gd name="T27" fmla="*/ 30 h 32"/>
                <a:gd name="T28" fmla="*/ 242 w 490"/>
                <a:gd name="T29" fmla="*/ 32 h 32"/>
                <a:gd name="T30" fmla="*/ 242 w 490"/>
                <a:gd name="T31" fmla="*/ 32 h 32"/>
                <a:gd name="T32" fmla="*/ 340 w 490"/>
                <a:gd name="T33" fmla="*/ 30 h 32"/>
                <a:gd name="T34" fmla="*/ 418 w 490"/>
                <a:gd name="T35" fmla="*/ 26 h 32"/>
                <a:gd name="T36" fmla="*/ 470 w 490"/>
                <a:gd name="T37" fmla="*/ 22 h 32"/>
                <a:gd name="T38" fmla="*/ 484 w 490"/>
                <a:gd name="T39" fmla="*/ 18 h 32"/>
                <a:gd name="T40" fmla="*/ 488 w 490"/>
                <a:gd name="T41" fmla="*/ 18 h 32"/>
                <a:gd name="T42" fmla="*/ 490 w 490"/>
                <a:gd name="T43" fmla="*/ 16 h 32"/>
                <a:gd name="T44" fmla="*/ 490 w 490"/>
                <a:gd name="T45" fmla="*/ 16 h 32"/>
                <a:gd name="T46" fmla="*/ 488 w 490"/>
                <a:gd name="T47" fmla="*/ 14 h 32"/>
                <a:gd name="T48" fmla="*/ 484 w 490"/>
                <a:gd name="T49" fmla="*/ 12 h 32"/>
                <a:gd name="T50" fmla="*/ 470 w 490"/>
                <a:gd name="T51" fmla="*/ 8 h 32"/>
                <a:gd name="T52" fmla="*/ 418 w 490"/>
                <a:gd name="T53" fmla="*/ 4 h 32"/>
                <a:gd name="T54" fmla="*/ 340 w 490"/>
                <a:gd name="T55" fmla="*/ 0 h 32"/>
                <a:gd name="T56" fmla="*/ 242 w 490"/>
                <a:gd name="T5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32">
                  <a:moveTo>
                    <a:pt x="242" y="0"/>
                  </a:moveTo>
                  <a:lnTo>
                    <a:pt x="242" y="0"/>
                  </a:lnTo>
                  <a:lnTo>
                    <a:pt x="146" y="0"/>
                  </a:lnTo>
                  <a:lnTo>
                    <a:pt x="70" y="4"/>
                  </a:lnTo>
                  <a:lnTo>
                    <a:pt x="18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18" y="22"/>
                  </a:lnTo>
                  <a:lnTo>
                    <a:pt x="70" y="26"/>
                  </a:lnTo>
                  <a:lnTo>
                    <a:pt x="146" y="30"/>
                  </a:lnTo>
                  <a:lnTo>
                    <a:pt x="242" y="32"/>
                  </a:lnTo>
                  <a:lnTo>
                    <a:pt x="242" y="32"/>
                  </a:lnTo>
                  <a:lnTo>
                    <a:pt x="340" y="30"/>
                  </a:lnTo>
                  <a:lnTo>
                    <a:pt x="418" y="26"/>
                  </a:lnTo>
                  <a:lnTo>
                    <a:pt x="470" y="22"/>
                  </a:lnTo>
                  <a:lnTo>
                    <a:pt x="484" y="18"/>
                  </a:lnTo>
                  <a:lnTo>
                    <a:pt x="488" y="18"/>
                  </a:lnTo>
                  <a:lnTo>
                    <a:pt x="490" y="16"/>
                  </a:lnTo>
                  <a:lnTo>
                    <a:pt x="490" y="16"/>
                  </a:lnTo>
                  <a:lnTo>
                    <a:pt x="488" y="14"/>
                  </a:lnTo>
                  <a:lnTo>
                    <a:pt x="484" y="12"/>
                  </a:lnTo>
                  <a:lnTo>
                    <a:pt x="470" y="8"/>
                  </a:lnTo>
                  <a:lnTo>
                    <a:pt x="418" y="4"/>
                  </a:lnTo>
                  <a:lnTo>
                    <a:pt x="340" y="0"/>
                  </a:lnTo>
                  <a:lnTo>
                    <a:pt x="2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718"/>
            <p:cNvSpPr>
              <a:spLocks/>
            </p:cNvSpPr>
            <p:nvPr/>
          </p:nvSpPr>
          <p:spPr bwMode="auto">
            <a:xfrm>
              <a:off x="6438900" y="5578475"/>
              <a:ext cx="434975" cy="1130300"/>
            </a:xfrm>
            <a:custGeom>
              <a:avLst/>
              <a:gdLst>
                <a:gd name="T0" fmla="*/ 274 w 274"/>
                <a:gd name="T1" fmla="*/ 594 h 712"/>
                <a:gd name="T2" fmla="*/ 274 w 274"/>
                <a:gd name="T3" fmla="*/ 594 h 712"/>
                <a:gd name="T4" fmla="*/ 274 w 274"/>
                <a:gd name="T5" fmla="*/ 606 h 712"/>
                <a:gd name="T6" fmla="*/ 272 w 274"/>
                <a:gd name="T7" fmla="*/ 618 h 712"/>
                <a:gd name="T8" fmla="*/ 268 w 274"/>
                <a:gd name="T9" fmla="*/ 628 h 712"/>
                <a:gd name="T10" fmla="*/ 264 w 274"/>
                <a:gd name="T11" fmla="*/ 640 h 712"/>
                <a:gd name="T12" fmla="*/ 252 w 274"/>
                <a:gd name="T13" fmla="*/ 660 h 712"/>
                <a:gd name="T14" fmla="*/ 238 w 274"/>
                <a:gd name="T15" fmla="*/ 676 h 712"/>
                <a:gd name="T16" fmla="*/ 220 w 274"/>
                <a:gd name="T17" fmla="*/ 692 h 712"/>
                <a:gd name="T18" fmla="*/ 198 w 274"/>
                <a:gd name="T19" fmla="*/ 702 h 712"/>
                <a:gd name="T20" fmla="*/ 176 w 274"/>
                <a:gd name="T21" fmla="*/ 710 h 712"/>
                <a:gd name="T22" fmla="*/ 164 w 274"/>
                <a:gd name="T23" fmla="*/ 710 h 712"/>
                <a:gd name="T24" fmla="*/ 152 w 274"/>
                <a:gd name="T25" fmla="*/ 712 h 712"/>
                <a:gd name="T26" fmla="*/ 118 w 274"/>
                <a:gd name="T27" fmla="*/ 712 h 712"/>
                <a:gd name="T28" fmla="*/ 118 w 274"/>
                <a:gd name="T29" fmla="*/ 712 h 712"/>
                <a:gd name="T30" fmla="*/ 106 w 274"/>
                <a:gd name="T31" fmla="*/ 710 h 712"/>
                <a:gd name="T32" fmla="*/ 92 w 274"/>
                <a:gd name="T33" fmla="*/ 710 h 712"/>
                <a:gd name="T34" fmla="*/ 82 w 274"/>
                <a:gd name="T35" fmla="*/ 706 h 712"/>
                <a:gd name="T36" fmla="*/ 70 w 274"/>
                <a:gd name="T37" fmla="*/ 702 h 712"/>
                <a:gd name="T38" fmla="*/ 50 w 274"/>
                <a:gd name="T39" fmla="*/ 692 h 712"/>
                <a:gd name="T40" fmla="*/ 32 w 274"/>
                <a:gd name="T41" fmla="*/ 676 h 712"/>
                <a:gd name="T42" fmla="*/ 18 w 274"/>
                <a:gd name="T43" fmla="*/ 660 h 712"/>
                <a:gd name="T44" fmla="*/ 8 w 274"/>
                <a:gd name="T45" fmla="*/ 640 h 712"/>
                <a:gd name="T46" fmla="*/ 2 w 274"/>
                <a:gd name="T47" fmla="*/ 618 h 712"/>
                <a:gd name="T48" fmla="*/ 0 w 274"/>
                <a:gd name="T49" fmla="*/ 594 h 712"/>
                <a:gd name="T50" fmla="*/ 0 w 274"/>
                <a:gd name="T51" fmla="*/ 118 h 712"/>
                <a:gd name="T52" fmla="*/ 0 w 274"/>
                <a:gd name="T53" fmla="*/ 118 h 712"/>
                <a:gd name="T54" fmla="*/ 2 w 274"/>
                <a:gd name="T55" fmla="*/ 96 h 712"/>
                <a:gd name="T56" fmla="*/ 8 w 274"/>
                <a:gd name="T57" fmla="*/ 74 h 712"/>
                <a:gd name="T58" fmla="*/ 18 w 274"/>
                <a:gd name="T59" fmla="*/ 54 h 712"/>
                <a:gd name="T60" fmla="*/ 32 w 274"/>
                <a:gd name="T61" fmla="*/ 36 h 712"/>
                <a:gd name="T62" fmla="*/ 50 w 274"/>
                <a:gd name="T63" fmla="*/ 20 h 712"/>
                <a:gd name="T64" fmla="*/ 70 w 274"/>
                <a:gd name="T65" fmla="*/ 10 h 712"/>
                <a:gd name="T66" fmla="*/ 82 w 274"/>
                <a:gd name="T67" fmla="*/ 6 h 712"/>
                <a:gd name="T68" fmla="*/ 92 w 274"/>
                <a:gd name="T69" fmla="*/ 2 h 712"/>
                <a:gd name="T70" fmla="*/ 106 w 274"/>
                <a:gd name="T71" fmla="*/ 0 h 712"/>
                <a:gd name="T72" fmla="*/ 118 w 274"/>
                <a:gd name="T73" fmla="*/ 0 h 712"/>
                <a:gd name="T74" fmla="*/ 152 w 274"/>
                <a:gd name="T75" fmla="*/ 0 h 712"/>
                <a:gd name="T76" fmla="*/ 152 w 274"/>
                <a:gd name="T77" fmla="*/ 0 h 712"/>
                <a:gd name="T78" fmla="*/ 164 w 274"/>
                <a:gd name="T79" fmla="*/ 0 h 712"/>
                <a:gd name="T80" fmla="*/ 176 w 274"/>
                <a:gd name="T81" fmla="*/ 2 h 712"/>
                <a:gd name="T82" fmla="*/ 198 w 274"/>
                <a:gd name="T83" fmla="*/ 10 h 712"/>
                <a:gd name="T84" fmla="*/ 220 w 274"/>
                <a:gd name="T85" fmla="*/ 20 h 712"/>
                <a:gd name="T86" fmla="*/ 238 w 274"/>
                <a:gd name="T87" fmla="*/ 36 h 712"/>
                <a:gd name="T88" fmla="*/ 252 w 274"/>
                <a:gd name="T89" fmla="*/ 54 h 712"/>
                <a:gd name="T90" fmla="*/ 264 w 274"/>
                <a:gd name="T91" fmla="*/ 74 h 712"/>
                <a:gd name="T92" fmla="*/ 272 w 274"/>
                <a:gd name="T93" fmla="*/ 96 h 712"/>
                <a:gd name="T94" fmla="*/ 274 w 274"/>
                <a:gd name="T95" fmla="*/ 108 h 712"/>
                <a:gd name="T96" fmla="*/ 274 w 274"/>
                <a:gd name="T97" fmla="*/ 118 h 712"/>
                <a:gd name="T98" fmla="*/ 274 w 274"/>
                <a:gd name="T99" fmla="*/ 59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712">
                  <a:moveTo>
                    <a:pt x="274" y="594"/>
                  </a:moveTo>
                  <a:lnTo>
                    <a:pt x="274" y="594"/>
                  </a:lnTo>
                  <a:lnTo>
                    <a:pt x="274" y="606"/>
                  </a:lnTo>
                  <a:lnTo>
                    <a:pt x="272" y="618"/>
                  </a:lnTo>
                  <a:lnTo>
                    <a:pt x="268" y="628"/>
                  </a:lnTo>
                  <a:lnTo>
                    <a:pt x="264" y="640"/>
                  </a:lnTo>
                  <a:lnTo>
                    <a:pt x="252" y="660"/>
                  </a:lnTo>
                  <a:lnTo>
                    <a:pt x="238" y="676"/>
                  </a:lnTo>
                  <a:lnTo>
                    <a:pt x="220" y="692"/>
                  </a:lnTo>
                  <a:lnTo>
                    <a:pt x="198" y="702"/>
                  </a:lnTo>
                  <a:lnTo>
                    <a:pt x="176" y="710"/>
                  </a:lnTo>
                  <a:lnTo>
                    <a:pt x="164" y="710"/>
                  </a:lnTo>
                  <a:lnTo>
                    <a:pt x="152" y="712"/>
                  </a:lnTo>
                  <a:lnTo>
                    <a:pt x="118" y="712"/>
                  </a:lnTo>
                  <a:lnTo>
                    <a:pt x="118" y="712"/>
                  </a:lnTo>
                  <a:lnTo>
                    <a:pt x="106" y="710"/>
                  </a:lnTo>
                  <a:lnTo>
                    <a:pt x="92" y="710"/>
                  </a:lnTo>
                  <a:lnTo>
                    <a:pt x="82" y="706"/>
                  </a:lnTo>
                  <a:lnTo>
                    <a:pt x="70" y="702"/>
                  </a:lnTo>
                  <a:lnTo>
                    <a:pt x="50" y="692"/>
                  </a:lnTo>
                  <a:lnTo>
                    <a:pt x="32" y="676"/>
                  </a:lnTo>
                  <a:lnTo>
                    <a:pt x="18" y="660"/>
                  </a:lnTo>
                  <a:lnTo>
                    <a:pt x="8" y="640"/>
                  </a:lnTo>
                  <a:lnTo>
                    <a:pt x="2" y="618"/>
                  </a:lnTo>
                  <a:lnTo>
                    <a:pt x="0" y="59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6"/>
                  </a:lnTo>
                  <a:lnTo>
                    <a:pt x="8" y="74"/>
                  </a:lnTo>
                  <a:lnTo>
                    <a:pt x="18" y="54"/>
                  </a:lnTo>
                  <a:lnTo>
                    <a:pt x="32" y="36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82" y="6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76" y="2"/>
                  </a:lnTo>
                  <a:lnTo>
                    <a:pt x="198" y="10"/>
                  </a:lnTo>
                  <a:lnTo>
                    <a:pt x="220" y="20"/>
                  </a:lnTo>
                  <a:lnTo>
                    <a:pt x="238" y="36"/>
                  </a:lnTo>
                  <a:lnTo>
                    <a:pt x="252" y="54"/>
                  </a:lnTo>
                  <a:lnTo>
                    <a:pt x="264" y="74"/>
                  </a:lnTo>
                  <a:lnTo>
                    <a:pt x="272" y="96"/>
                  </a:lnTo>
                  <a:lnTo>
                    <a:pt x="274" y="108"/>
                  </a:lnTo>
                  <a:lnTo>
                    <a:pt x="274" y="118"/>
                  </a:lnTo>
                  <a:lnTo>
                    <a:pt x="274" y="5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719"/>
            <p:cNvSpPr>
              <a:spLocks/>
            </p:cNvSpPr>
            <p:nvPr/>
          </p:nvSpPr>
          <p:spPr bwMode="auto">
            <a:xfrm>
              <a:off x="5340350" y="5578475"/>
              <a:ext cx="447675" cy="1130300"/>
            </a:xfrm>
            <a:custGeom>
              <a:avLst/>
              <a:gdLst>
                <a:gd name="T0" fmla="*/ 282 w 282"/>
                <a:gd name="T1" fmla="*/ 594 h 712"/>
                <a:gd name="T2" fmla="*/ 282 w 282"/>
                <a:gd name="T3" fmla="*/ 594 h 712"/>
                <a:gd name="T4" fmla="*/ 280 w 282"/>
                <a:gd name="T5" fmla="*/ 606 h 712"/>
                <a:gd name="T6" fmla="*/ 278 w 282"/>
                <a:gd name="T7" fmla="*/ 618 h 712"/>
                <a:gd name="T8" fmla="*/ 272 w 282"/>
                <a:gd name="T9" fmla="*/ 640 h 712"/>
                <a:gd name="T10" fmla="*/ 260 w 282"/>
                <a:gd name="T11" fmla="*/ 660 h 712"/>
                <a:gd name="T12" fmla="*/ 246 w 282"/>
                <a:gd name="T13" fmla="*/ 676 h 712"/>
                <a:gd name="T14" fmla="*/ 228 w 282"/>
                <a:gd name="T15" fmla="*/ 692 h 712"/>
                <a:gd name="T16" fmla="*/ 206 w 282"/>
                <a:gd name="T17" fmla="*/ 702 h 712"/>
                <a:gd name="T18" fmla="*/ 184 w 282"/>
                <a:gd name="T19" fmla="*/ 710 h 712"/>
                <a:gd name="T20" fmla="*/ 172 w 282"/>
                <a:gd name="T21" fmla="*/ 710 h 712"/>
                <a:gd name="T22" fmla="*/ 160 w 282"/>
                <a:gd name="T23" fmla="*/ 712 h 712"/>
                <a:gd name="T24" fmla="*/ 120 w 282"/>
                <a:gd name="T25" fmla="*/ 712 h 712"/>
                <a:gd name="T26" fmla="*/ 120 w 282"/>
                <a:gd name="T27" fmla="*/ 712 h 712"/>
                <a:gd name="T28" fmla="*/ 110 w 282"/>
                <a:gd name="T29" fmla="*/ 710 h 712"/>
                <a:gd name="T30" fmla="*/ 98 w 282"/>
                <a:gd name="T31" fmla="*/ 710 h 712"/>
                <a:gd name="T32" fmla="*/ 76 w 282"/>
                <a:gd name="T33" fmla="*/ 702 h 712"/>
                <a:gd name="T34" fmla="*/ 54 w 282"/>
                <a:gd name="T35" fmla="*/ 692 h 712"/>
                <a:gd name="T36" fmla="*/ 36 w 282"/>
                <a:gd name="T37" fmla="*/ 676 h 712"/>
                <a:gd name="T38" fmla="*/ 22 w 282"/>
                <a:gd name="T39" fmla="*/ 660 h 712"/>
                <a:gd name="T40" fmla="*/ 10 w 282"/>
                <a:gd name="T41" fmla="*/ 640 h 712"/>
                <a:gd name="T42" fmla="*/ 6 w 282"/>
                <a:gd name="T43" fmla="*/ 628 h 712"/>
                <a:gd name="T44" fmla="*/ 2 w 282"/>
                <a:gd name="T45" fmla="*/ 618 h 712"/>
                <a:gd name="T46" fmla="*/ 0 w 282"/>
                <a:gd name="T47" fmla="*/ 606 h 712"/>
                <a:gd name="T48" fmla="*/ 0 w 282"/>
                <a:gd name="T49" fmla="*/ 594 h 712"/>
                <a:gd name="T50" fmla="*/ 0 w 282"/>
                <a:gd name="T51" fmla="*/ 118 h 712"/>
                <a:gd name="T52" fmla="*/ 0 w 282"/>
                <a:gd name="T53" fmla="*/ 118 h 712"/>
                <a:gd name="T54" fmla="*/ 0 w 282"/>
                <a:gd name="T55" fmla="*/ 108 h 712"/>
                <a:gd name="T56" fmla="*/ 2 w 282"/>
                <a:gd name="T57" fmla="*/ 96 h 712"/>
                <a:gd name="T58" fmla="*/ 6 w 282"/>
                <a:gd name="T59" fmla="*/ 84 h 712"/>
                <a:gd name="T60" fmla="*/ 10 w 282"/>
                <a:gd name="T61" fmla="*/ 74 h 712"/>
                <a:gd name="T62" fmla="*/ 22 w 282"/>
                <a:gd name="T63" fmla="*/ 54 h 712"/>
                <a:gd name="T64" fmla="*/ 36 w 282"/>
                <a:gd name="T65" fmla="*/ 36 h 712"/>
                <a:gd name="T66" fmla="*/ 54 w 282"/>
                <a:gd name="T67" fmla="*/ 20 h 712"/>
                <a:gd name="T68" fmla="*/ 76 w 282"/>
                <a:gd name="T69" fmla="*/ 10 h 712"/>
                <a:gd name="T70" fmla="*/ 98 w 282"/>
                <a:gd name="T71" fmla="*/ 2 h 712"/>
                <a:gd name="T72" fmla="*/ 110 w 282"/>
                <a:gd name="T73" fmla="*/ 0 h 712"/>
                <a:gd name="T74" fmla="*/ 120 w 282"/>
                <a:gd name="T75" fmla="*/ 0 h 712"/>
                <a:gd name="T76" fmla="*/ 160 w 282"/>
                <a:gd name="T77" fmla="*/ 0 h 712"/>
                <a:gd name="T78" fmla="*/ 160 w 282"/>
                <a:gd name="T79" fmla="*/ 0 h 712"/>
                <a:gd name="T80" fmla="*/ 172 w 282"/>
                <a:gd name="T81" fmla="*/ 0 h 712"/>
                <a:gd name="T82" fmla="*/ 184 w 282"/>
                <a:gd name="T83" fmla="*/ 2 h 712"/>
                <a:gd name="T84" fmla="*/ 206 w 282"/>
                <a:gd name="T85" fmla="*/ 10 h 712"/>
                <a:gd name="T86" fmla="*/ 228 w 282"/>
                <a:gd name="T87" fmla="*/ 20 h 712"/>
                <a:gd name="T88" fmla="*/ 246 w 282"/>
                <a:gd name="T89" fmla="*/ 36 h 712"/>
                <a:gd name="T90" fmla="*/ 260 w 282"/>
                <a:gd name="T91" fmla="*/ 54 h 712"/>
                <a:gd name="T92" fmla="*/ 272 w 282"/>
                <a:gd name="T93" fmla="*/ 74 h 712"/>
                <a:gd name="T94" fmla="*/ 278 w 282"/>
                <a:gd name="T95" fmla="*/ 96 h 712"/>
                <a:gd name="T96" fmla="*/ 280 w 282"/>
                <a:gd name="T97" fmla="*/ 108 h 712"/>
                <a:gd name="T98" fmla="*/ 282 w 282"/>
                <a:gd name="T99" fmla="*/ 118 h 712"/>
                <a:gd name="T100" fmla="*/ 282 w 282"/>
                <a:gd name="T101" fmla="*/ 59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712">
                  <a:moveTo>
                    <a:pt x="282" y="594"/>
                  </a:moveTo>
                  <a:lnTo>
                    <a:pt x="282" y="594"/>
                  </a:lnTo>
                  <a:lnTo>
                    <a:pt x="280" y="606"/>
                  </a:lnTo>
                  <a:lnTo>
                    <a:pt x="278" y="618"/>
                  </a:lnTo>
                  <a:lnTo>
                    <a:pt x="272" y="640"/>
                  </a:lnTo>
                  <a:lnTo>
                    <a:pt x="260" y="660"/>
                  </a:lnTo>
                  <a:lnTo>
                    <a:pt x="246" y="676"/>
                  </a:lnTo>
                  <a:lnTo>
                    <a:pt x="228" y="692"/>
                  </a:lnTo>
                  <a:lnTo>
                    <a:pt x="206" y="702"/>
                  </a:lnTo>
                  <a:lnTo>
                    <a:pt x="184" y="710"/>
                  </a:lnTo>
                  <a:lnTo>
                    <a:pt x="172" y="710"/>
                  </a:lnTo>
                  <a:lnTo>
                    <a:pt x="160" y="712"/>
                  </a:lnTo>
                  <a:lnTo>
                    <a:pt x="120" y="712"/>
                  </a:lnTo>
                  <a:lnTo>
                    <a:pt x="120" y="712"/>
                  </a:lnTo>
                  <a:lnTo>
                    <a:pt x="110" y="710"/>
                  </a:lnTo>
                  <a:lnTo>
                    <a:pt x="98" y="710"/>
                  </a:lnTo>
                  <a:lnTo>
                    <a:pt x="76" y="702"/>
                  </a:lnTo>
                  <a:lnTo>
                    <a:pt x="54" y="692"/>
                  </a:lnTo>
                  <a:lnTo>
                    <a:pt x="36" y="676"/>
                  </a:lnTo>
                  <a:lnTo>
                    <a:pt x="22" y="660"/>
                  </a:lnTo>
                  <a:lnTo>
                    <a:pt x="10" y="640"/>
                  </a:lnTo>
                  <a:lnTo>
                    <a:pt x="6" y="628"/>
                  </a:lnTo>
                  <a:lnTo>
                    <a:pt x="2" y="618"/>
                  </a:lnTo>
                  <a:lnTo>
                    <a:pt x="0" y="606"/>
                  </a:lnTo>
                  <a:lnTo>
                    <a:pt x="0" y="59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6" y="84"/>
                  </a:lnTo>
                  <a:lnTo>
                    <a:pt x="10" y="74"/>
                  </a:lnTo>
                  <a:lnTo>
                    <a:pt x="22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10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84" y="2"/>
                  </a:lnTo>
                  <a:lnTo>
                    <a:pt x="206" y="10"/>
                  </a:lnTo>
                  <a:lnTo>
                    <a:pt x="228" y="20"/>
                  </a:lnTo>
                  <a:lnTo>
                    <a:pt x="246" y="36"/>
                  </a:lnTo>
                  <a:lnTo>
                    <a:pt x="260" y="54"/>
                  </a:lnTo>
                  <a:lnTo>
                    <a:pt x="272" y="74"/>
                  </a:lnTo>
                  <a:lnTo>
                    <a:pt x="278" y="96"/>
                  </a:lnTo>
                  <a:lnTo>
                    <a:pt x="280" y="108"/>
                  </a:lnTo>
                  <a:lnTo>
                    <a:pt x="282" y="118"/>
                  </a:lnTo>
                  <a:lnTo>
                    <a:pt x="282" y="5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20"/>
            <p:cNvSpPr>
              <a:spLocks/>
            </p:cNvSpPr>
            <p:nvPr/>
          </p:nvSpPr>
          <p:spPr bwMode="auto">
            <a:xfrm>
              <a:off x="5699125" y="2813050"/>
              <a:ext cx="825500" cy="819150"/>
            </a:xfrm>
            <a:custGeom>
              <a:avLst/>
              <a:gdLst>
                <a:gd name="T0" fmla="*/ 520 w 520"/>
                <a:gd name="T1" fmla="*/ 258 h 516"/>
                <a:gd name="T2" fmla="*/ 516 w 520"/>
                <a:gd name="T3" fmla="*/ 310 h 516"/>
                <a:gd name="T4" fmla="*/ 500 w 520"/>
                <a:gd name="T5" fmla="*/ 358 h 516"/>
                <a:gd name="T6" fmla="*/ 476 w 520"/>
                <a:gd name="T7" fmla="*/ 402 h 516"/>
                <a:gd name="T8" fmla="*/ 444 w 520"/>
                <a:gd name="T9" fmla="*/ 440 h 516"/>
                <a:gd name="T10" fmla="*/ 404 w 520"/>
                <a:gd name="T11" fmla="*/ 472 h 516"/>
                <a:gd name="T12" fmla="*/ 360 w 520"/>
                <a:gd name="T13" fmla="*/ 496 h 516"/>
                <a:gd name="T14" fmla="*/ 310 w 520"/>
                <a:gd name="T15" fmla="*/ 510 h 516"/>
                <a:gd name="T16" fmla="*/ 258 w 520"/>
                <a:gd name="T17" fmla="*/ 516 h 516"/>
                <a:gd name="T18" fmla="*/ 232 w 520"/>
                <a:gd name="T19" fmla="*/ 514 h 516"/>
                <a:gd name="T20" fmla="*/ 180 w 520"/>
                <a:gd name="T21" fmla="*/ 504 h 516"/>
                <a:gd name="T22" fmla="*/ 134 w 520"/>
                <a:gd name="T23" fmla="*/ 486 h 516"/>
                <a:gd name="T24" fmla="*/ 94 w 520"/>
                <a:gd name="T25" fmla="*/ 458 h 516"/>
                <a:gd name="T26" fmla="*/ 58 w 520"/>
                <a:gd name="T27" fmla="*/ 422 h 516"/>
                <a:gd name="T28" fmla="*/ 30 w 520"/>
                <a:gd name="T29" fmla="*/ 382 h 516"/>
                <a:gd name="T30" fmla="*/ 12 w 520"/>
                <a:gd name="T31" fmla="*/ 334 h 516"/>
                <a:gd name="T32" fmla="*/ 0 w 520"/>
                <a:gd name="T33" fmla="*/ 284 h 516"/>
                <a:gd name="T34" fmla="*/ 0 w 520"/>
                <a:gd name="T35" fmla="*/ 258 h 516"/>
                <a:gd name="T36" fmla="*/ 4 w 520"/>
                <a:gd name="T37" fmla="*/ 206 h 516"/>
                <a:gd name="T38" fmla="*/ 20 w 520"/>
                <a:gd name="T39" fmla="*/ 156 h 516"/>
                <a:gd name="T40" fmla="*/ 44 w 520"/>
                <a:gd name="T41" fmla="*/ 112 h 516"/>
                <a:gd name="T42" fmla="*/ 76 w 520"/>
                <a:gd name="T43" fmla="*/ 74 h 516"/>
                <a:gd name="T44" fmla="*/ 114 w 520"/>
                <a:gd name="T45" fmla="*/ 44 h 516"/>
                <a:gd name="T46" fmla="*/ 158 w 520"/>
                <a:gd name="T47" fmla="*/ 20 h 516"/>
                <a:gd name="T48" fmla="*/ 206 w 520"/>
                <a:gd name="T49" fmla="*/ 4 h 516"/>
                <a:gd name="T50" fmla="*/ 258 w 520"/>
                <a:gd name="T51" fmla="*/ 0 h 516"/>
                <a:gd name="T52" fmla="*/ 284 w 520"/>
                <a:gd name="T53" fmla="*/ 0 h 516"/>
                <a:gd name="T54" fmla="*/ 336 w 520"/>
                <a:gd name="T55" fmla="*/ 10 h 516"/>
                <a:gd name="T56" fmla="*/ 382 w 520"/>
                <a:gd name="T57" fmla="*/ 30 h 516"/>
                <a:gd name="T58" fmla="*/ 424 w 520"/>
                <a:gd name="T59" fmla="*/ 58 h 516"/>
                <a:gd name="T60" fmla="*/ 460 w 520"/>
                <a:gd name="T61" fmla="*/ 92 h 516"/>
                <a:gd name="T62" fmla="*/ 488 w 520"/>
                <a:gd name="T63" fmla="*/ 134 h 516"/>
                <a:gd name="T64" fmla="*/ 508 w 520"/>
                <a:gd name="T65" fmla="*/ 180 h 516"/>
                <a:gd name="T66" fmla="*/ 520 w 520"/>
                <a:gd name="T67" fmla="*/ 230 h 516"/>
                <a:gd name="T68" fmla="*/ 520 w 520"/>
                <a:gd name="T69" fmla="*/ 25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0" h="516">
                  <a:moveTo>
                    <a:pt x="520" y="258"/>
                  </a:moveTo>
                  <a:lnTo>
                    <a:pt x="520" y="258"/>
                  </a:lnTo>
                  <a:lnTo>
                    <a:pt x="520" y="284"/>
                  </a:lnTo>
                  <a:lnTo>
                    <a:pt x="516" y="310"/>
                  </a:lnTo>
                  <a:lnTo>
                    <a:pt x="508" y="334"/>
                  </a:lnTo>
                  <a:lnTo>
                    <a:pt x="500" y="358"/>
                  </a:lnTo>
                  <a:lnTo>
                    <a:pt x="488" y="382"/>
                  </a:lnTo>
                  <a:lnTo>
                    <a:pt x="476" y="402"/>
                  </a:lnTo>
                  <a:lnTo>
                    <a:pt x="460" y="422"/>
                  </a:lnTo>
                  <a:lnTo>
                    <a:pt x="444" y="440"/>
                  </a:lnTo>
                  <a:lnTo>
                    <a:pt x="424" y="458"/>
                  </a:lnTo>
                  <a:lnTo>
                    <a:pt x="404" y="472"/>
                  </a:lnTo>
                  <a:lnTo>
                    <a:pt x="382" y="486"/>
                  </a:lnTo>
                  <a:lnTo>
                    <a:pt x="360" y="496"/>
                  </a:lnTo>
                  <a:lnTo>
                    <a:pt x="336" y="504"/>
                  </a:lnTo>
                  <a:lnTo>
                    <a:pt x="310" y="510"/>
                  </a:lnTo>
                  <a:lnTo>
                    <a:pt x="284" y="514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32" y="514"/>
                  </a:lnTo>
                  <a:lnTo>
                    <a:pt x="206" y="510"/>
                  </a:lnTo>
                  <a:lnTo>
                    <a:pt x="180" y="504"/>
                  </a:lnTo>
                  <a:lnTo>
                    <a:pt x="158" y="496"/>
                  </a:lnTo>
                  <a:lnTo>
                    <a:pt x="134" y="486"/>
                  </a:lnTo>
                  <a:lnTo>
                    <a:pt x="114" y="472"/>
                  </a:lnTo>
                  <a:lnTo>
                    <a:pt x="94" y="458"/>
                  </a:lnTo>
                  <a:lnTo>
                    <a:pt x="76" y="440"/>
                  </a:lnTo>
                  <a:lnTo>
                    <a:pt x="58" y="422"/>
                  </a:lnTo>
                  <a:lnTo>
                    <a:pt x="44" y="402"/>
                  </a:lnTo>
                  <a:lnTo>
                    <a:pt x="30" y="382"/>
                  </a:lnTo>
                  <a:lnTo>
                    <a:pt x="20" y="358"/>
                  </a:lnTo>
                  <a:lnTo>
                    <a:pt x="12" y="334"/>
                  </a:lnTo>
                  <a:lnTo>
                    <a:pt x="4" y="310"/>
                  </a:lnTo>
                  <a:lnTo>
                    <a:pt x="0" y="28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30"/>
                  </a:lnTo>
                  <a:lnTo>
                    <a:pt x="4" y="206"/>
                  </a:lnTo>
                  <a:lnTo>
                    <a:pt x="12" y="180"/>
                  </a:lnTo>
                  <a:lnTo>
                    <a:pt x="20" y="156"/>
                  </a:lnTo>
                  <a:lnTo>
                    <a:pt x="30" y="134"/>
                  </a:lnTo>
                  <a:lnTo>
                    <a:pt x="44" y="112"/>
                  </a:lnTo>
                  <a:lnTo>
                    <a:pt x="58" y="92"/>
                  </a:lnTo>
                  <a:lnTo>
                    <a:pt x="76" y="74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4" y="30"/>
                  </a:lnTo>
                  <a:lnTo>
                    <a:pt x="158" y="20"/>
                  </a:lnTo>
                  <a:lnTo>
                    <a:pt x="180" y="10"/>
                  </a:lnTo>
                  <a:lnTo>
                    <a:pt x="206" y="4"/>
                  </a:lnTo>
                  <a:lnTo>
                    <a:pt x="232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84" y="0"/>
                  </a:lnTo>
                  <a:lnTo>
                    <a:pt x="310" y="4"/>
                  </a:lnTo>
                  <a:lnTo>
                    <a:pt x="336" y="10"/>
                  </a:lnTo>
                  <a:lnTo>
                    <a:pt x="360" y="20"/>
                  </a:lnTo>
                  <a:lnTo>
                    <a:pt x="382" y="30"/>
                  </a:lnTo>
                  <a:lnTo>
                    <a:pt x="404" y="44"/>
                  </a:lnTo>
                  <a:lnTo>
                    <a:pt x="424" y="58"/>
                  </a:lnTo>
                  <a:lnTo>
                    <a:pt x="444" y="74"/>
                  </a:lnTo>
                  <a:lnTo>
                    <a:pt x="460" y="92"/>
                  </a:lnTo>
                  <a:lnTo>
                    <a:pt x="476" y="112"/>
                  </a:lnTo>
                  <a:lnTo>
                    <a:pt x="488" y="134"/>
                  </a:lnTo>
                  <a:lnTo>
                    <a:pt x="500" y="156"/>
                  </a:lnTo>
                  <a:lnTo>
                    <a:pt x="508" y="180"/>
                  </a:lnTo>
                  <a:lnTo>
                    <a:pt x="516" y="206"/>
                  </a:lnTo>
                  <a:lnTo>
                    <a:pt x="520" y="230"/>
                  </a:lnTo>
                  <a:lnTo>
                    <a:pt x="520" y="258"/>
                  </a:lnTo>
                  <a:lnTo>
                    <a:pt x="520" y="25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21"/>
            <p:cNvSpPr>
              <a:spLocks/>
            </p:cNvSpPr>
            <p:nvPr/>
          </p:nvSpPr>
          <p:spPr bwMode="auto">
            <a:xfrm>
              <a:off x="6029325" y="3844925"/>
              <a:ext cx="155575" cy="381000"/>
            </a:xfrm>
            <a:custGeom>
              <a:avLst/>
              <a:gdLst>
                <a:gd name="T0" fmla="*/ 50 w 98"/>
                <a:gd name="T1" fmla="*/ 0 h 240"/>
                <a:gd name="T2" fmla="*/ 0 w 98"/>
                <a:gd name="T3" fmla="*/ 50 h 240"/>
                <a:gd name="T4" fmla="*/ 50 w 98"/>
                <a:gd name="T5" fmla="*/ 240 h 240"/>
                <a:gd name="T6" fmla="*/ 98 w 98"/>
                <a:gd name="T7" fmla="*/ 50 h 240"/>
                <a:gd name="T8" fmla="*/ 50 w 9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40">
                  <a:moveTo>
                    <a:pt x="50" y="0"/>
                  </a:moveTo>
                  <a:lnTo>
                    <a:pt x="0" y="50"/>
                  </a:lnTo>
                  <a:lnTo>
                    <a:pt x="50" y="240"/>
                  </a:lnTo>
                  <a:lnTo>
                    <a:pt x="98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722"/>
            <p:cNvSpPr>
              <a:spLocks/>
            </p:cNvSpPr>
            <p:nvPr/>
          </p:nvSpPr>
          <p:spPr bwMode="auto">
            <a:xfrm>
              <a:off x="6038850" y="3692525"/>
              <a:ext cx="139700" cy="152400"/>
            </a:xfrm>
            <a:custGeom>
              <a:avLst/>
              <a:gdLst>
                <a:gd name="T0" fmla="*/ 40 w 88"/>
                <a:gd name="T1" fmla="*/ 0 h 96"/>
                <a:gd name="T2" fmla="*/ 0 w 88"/>
                <a:gd name="T3" fmla="*/ 48 h 96"/>
                <a:gd name="T4" fmla="*/ 40 w 88"/>
                <a:gd name="T5" fmla="*/ 96 h 96"/>
                <a:gd name="T6" fmla="*/ 88 w 88"/>
                <a:gd name="T7" fmla="*/ 48 h 96"/>
                <a:gd name="T8" fmla="*/ 40 w 88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40" y="0"/>
                  </a:moveTo>
                  <a:lnTo>
                    <a:pt x="0" y="48"/>
                  </a:lnTo>
                  <a:lnTo>
                    <a:pt x="40" y="96"/>
                  </a:lnTo>
                  <a:lnTo>
                    <a:pt x="88" y="4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723"/>
            <p:cNvSpPr>
              <a:spLocks/>
            </p:cNvSpPr>
            <p:nvPr/>
          </p:nvSpPr>
          <p:spPr bwMode="auto">
            <a:xfrm>
              <a:off x="4879975" y="5349875"/>
              <a:ext cx="260350" cy="1358900"/>
            </a:xfrm>
            <a:custGeom>
              <a:avLst/>
              <a:gdLst>
                <a:gd name="T0" fmla="*/ 0 w 164"/>
                <a:gd name="T1" fmla="*/ 0 h 856"/>
                <a:gd name="T2" fmla="*/ 0 w 164"/>
                <a:gd name="T3" fmla="*/ 774 h 856"/>
                <a:gd name="T4" fmla="*/ 0 w 164"/>
                <a:gd name="T5" fmla="*/ 774 h 856"/>
                <a:gd name="T6" fmla="*/ 2 w 164"/>
                <a:gd name="T7" fmla="*/ 790 h 856"/>
                <a:gd name="T8" fmla="*/ 8 w 164"/>
                <a:gd name="T9" fmla="*/ 806 h 856"/>
                <a:gd name="T10" fmla="*/ 14 w 164"/>
                <a:gd name="T11" fmla="*/ 820 h 856"/>
                <a:gd name="T12" fmla="*/ 26 w 164"/>
                <a:gd name="T13" fmla="*/ 832 h 856"/>
                <a:gd name="T14" fmla="*/ 38 w 164"/>
                <a:gd name="T15" fmla="*/ 842 h 856"/>
                <a:gd name="T16" fmla="*/ 52 w 164"/>
                <a:gd name="T17" fmla="*/ 850 h 856"/>
                <a:gd name="T18" fmla="*/ 68 w 164"/>
                <a:gd name="T19" fmla="*/ 854 h 856"/>
                <a:gd name="T20" fmla="*/ 84 w 164"/>
                <a:gd name="T21" fmla="*/ 856 h 856"/>
                <a:gd name="T22" fmla="*/ 84 w 164"/>
                <a:gd name="T23" fmla="*/ 856 h 856"/>
                <a:gd name="T24" fmla="*/ 100 w 164"/>
                <a:gd name="T25" fmla="*/ 854 h 856"/>
                <a:gd name="T26" fmla="*/ 114 w 164"/>
                <a:gd name="T27" fmla="*/ 850 h 856"/>
                <a:gd name="T28" fmla="*/ 128 w 164"/>
                <a:gd name="T29" fmla="*/ 842 h 856"/>
                <a:gd name="T30" fmla="*/ 140 w 164"/>
                <a:gd name="T31" fmla="*/ 832 h 856"/>
                <a:gd name="T32" fmla="*/ 150 w 164"/>
                <a:gd name="T33" fmla="*/ 820 h 856"/>
                <a:gd name="T34" fmla="*/ 156 w 164"/>
                <a:gd name="T35" fmla="*/ 806 h 856"/>
                <a:gd name="T36" fmla="*/ 162 w 164"/>
                <a:gd name="T37" fmla="*/ 790 h 856"/>
                <a:gd name="T38" fmla="*/ 164 w 164"/>
                <a:gd name="T39" fmla="*/ 774 h 856"/>
                <a:gd name="T40" fmla="*/ 164 w 164"/>
                <a:gd name="T41" fmla="*/ 0 h 856"/>
                <a:gd name="T42" fmla="*/ 164 w 164"/>
                <a:gd name="T43" fmla="*/ 0 h 856"/>
                <a:gd name="T44" fmla="*/ 154 w 164"/>
                <a:gd name="T45" fmla="*/ 0 h 856"/>
                <a:gd name="T46" fmla="*/ 0 w 164"/>
                <a:gd name="T47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856">
                  <a:moveTo>
                    <a:pt x="0" y="0"/>
                  </a:moveTo>
                  <a:lnTo>
                    <a:pt x="0" y="774"/>
                  </a:lnTo>
                  <a:lnTo>
                    <a:pt x="0" y="774"/>
                  </a:lnTo>
                  <a:lnTo>
                    <a:pt x="2" y="790"/>
                  </a:lnTo>
                  <a:lnTo>
                    <a:pt x="8" y="806"/>
                  </a:lnTo>
                  <a:lnTo>
                    <a:pt x="14" y="820"/>
                  </a:lnTo>
                  <a:lnTo>
                    <a:pt x="26" y="832"/>
                  </a:lnTo>
                  <a:lnTo>
                    <a:pt x="38" y="842"/>
                  </a:lnTo>
                  <a:lnTo>
                    <a:pt x="52" y="850"/>
                  </a:lnTo>
                  <a:lnTo>
                    <a:pt x="68" y="854"/>
                  </a:lnTo>
                  <a:lnTo>
                    <a:pt x="84" y="856"/>
                  </a:lnTo>
                  <a:lnTo>
                    <a:pt x="84" y="856"/>
                  </a:lnTo>
                  <a:lnTo>
                    <a:pt x="100" y="854"/>
                  </a:lnTo>
                  <a:lnTo>
                    <a:pt x="114" y="850"/>
                  </a:lnTo>
                  <a:lnTo>
                    <a:pt x="128" y="842"/>
                  </a:lnTo>
                  <a:lnTo>
                    <a:pt x="140" y="832"/>
                  </a:lnTo>
                  <a:lnTo>
                    <a:pt x="150" y="820"/>
                  </a:lnTo>
                  <a:lnTo>
                    <a:pt x="156" y="806"/>
                  </a:lnTo>
                  <a:lnTo>
                    <a:pt x="162" y="790"/>
                  </a:lnTo>
                  <a:lnTo>
                    <a:pt x="164" y="774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24"/>
            <p:cNvSpPr>
              <a:spLocks/>
            </p:cNvSpPr>
            <p:nvPr/>
          </p:nvSpPr>
          <p:spPr bwMode="auto">
            <a:xfrm>
              <a:off x="4724400" y="5083175"/>
              <a:ext cx="536575" cy="266700"/>
            </a:xfrm>
            <a:custGeom>
              <a:avLst/>
              <a:gdLst>
                <a:gd name="T0" fmla="*/ 338 w 338"/>
                <a:gd name="T1" fmla="*/ 86 h 168"/>
                <a:gd name="T2" fmla="*/ 338 w 338"/>
                <a:gd name="T3" fmla="*/ 86 h 168"/>
                <a:gd name="T4" fmla="*/ 336 w 338"/>
                <a:gd name="T5" fmla="*/ 68 h 168"/>
                <a:gd name="T6" fmla="*/ 332 w 338"/>
                <a:gd name="T7" fmla="*/ 52 h 168"/>
                <a:gd name="T8" fmla="*/ 324 w 338"/>
                <a:gd name="T9" fmla="*/ 38 h 168"/>
                <a:gd name="T10" fmla="*/ 314 w 338"/>
                <a:gd name="T11" fmla="*/ 26 h 168"/>
                <a:gd name="T12" fmla="*/ 300 w 338"/>
                <a:gd name="T13" fmla="*/ 14 h 168"/>
                <a:gd name="T14" fmla="*/ 286 w 338"/>
                <a:gd name="T15" fmla="*/ 6 h 168"/>
                <a:gd name="T16" fmla="*/ 270 w 338"/>
                <a:gd name="T17" fmla="*/ 2 h 168"/>
                <a:gd name="T18" fmla="*/ 252 w 338"/>
                <a:gd name="T19" fmla="*/ 0 h 168"/>
                <a:gd name="T20" fmla="*/ 86 w 338"/>
                <a:gd name="T21" fmla="*/ 0 h 168"/>
                <a:gd name="T22" fmla="*/ 86 w 338"/>
                <a:gd name="T23" fmla="*/ 0 h 168"/>
                <a:gd name="T24" fmla="*/ 68 w 338"/>
                <a:gd name="T25" fmla="*/ 2 h 168"/>
                <a:gd name="T26" fmla="*/ 52 w 338"/>
                <a:gd name="T27" fmla="*/ 6 h 168"/>
                <a:gd name="T28" fmla="*/ 38 w 338"/>
                <a:gd name="T29" fmla="*/ 14 h 168"/>
                <a:gd name="T30" fmla="*/ 24 w 338"/>
                <a:gd name="T31" fmla="*/ 26 h 168"/>
                <a:gd name="T32" fmla="*/ 14 w 338"/>
                <a:gd name="T33" fmla="*/ 38 h 168"/>
                <a:gd name="T34" fmla="*/ 6 w 338"/>
                <a:gd name="T35" fmla="*/ 52 h 168"/>
                <a:gd name="T36" fmla="*/ 2 w 338"/>
                <a:gd name="T37" fmla="*/ 68 h 168"/>
                <a:gd name="T38" fmla="*/ 0 w 338"/>
                <a:gd name="T39" fmla="*/ 86 h 168"/>
                <a:gd name="T40" fmla="*/ 0 w 338"/>
                <a:gd name="T41" fmla="*/ 86 h 168"/>
                <a:gd name="T42" fmla="*/ 2 w 338"/>
                <a:gd name="T43" fmla="*/ 102 h 168"/>
                <a:gd name="T44" fmla="*/ 6 w 338"/>
                <a:gd name="T45" fmla="*/ 118 h 168"/>
                <a:gd name="T46" fmla="*/ 14 w 338"/>
                <a:gd name="T47" fmla="*/ 132 h 168"/>
                <a:gd name="T48" fmla="*/ 24 w 338"/>
                <a:gd name="T49" fmla="*/ 144 h 168"/>
                <a:gd name="T50" fmla="*/ 38 w 338"/>
                <a:gd name="T51" fmla="*/ 154 h 168"/>
                <a:gd name="T52" fmla="*/ 52 w 338"/>
                <a:gd name="T53" fmla="*/ 162 h 168"/>
                <a:gd name="T54" fmla="*/ 68 w 338"/>
                <a:gd name="T55" fmla="*/ 166 h 168"/>
                <a:gd name="T56" fmla="*/ 86 w 338"/>
                <a:gd name="T57" fmla="*/ 168 h 168"/>
                <a:gd name="T58" fmla="*/ 98 w 338"/>
                <a:gd name="T59" fmla="*/ 168 h 168"/>
                <a:gd name="T60" fmla="*/ 252 w 338"/>
                <a:gd name="T61" fmla="*/ 168 h 168"/>
                <a:gd name="T62" fmla="*/ 252 w 338"/>
                <a:gd name="T63" fmla="*/ 168 h 168"/>
                <a:gd name="T64" fmla="*/ 262 w 338"/>
                <a:gd name="T65" fmla="*/ 168 h 168"/>
                <a:gd name="T66" fmla="*/ 262 w 338"/>
                <a:gd name="T67" fmla="*/ 168 h 168"/>
                <a:gd name="T68" fmla="*/ 278 w 338"/>
                <a:gd name="T69" fmla="*/ 166 h 168"/>
                <a:gd name="T70" fmla="*/ 292 w 338"/>
                <a:gd name="T71" fmla="*/ 160 h 168"/>
                <a:gd name="T72" fmla="*/ 306 w 338"/>
                <a:gd name="T73" fmla="*/ 152 h 168"/>
                <a:gd name="T74" fmla="*/ 318 w 338"/>
                <a:gd name="T75" fmla="*/ 142 h 168"/>
                <a:gd name="T76" fmla="*/ 326 w 338"/>
                <a:gd name="T77" fmla="*/ 130 h 168"/>
                <a:gd name="T78" fmla="*/ 332 w 338"/>
                <a:gd name="T79" fmla="*/ 116 h 168"/>
                <a:gd name="T80" fmla="*/ 336 w 338"/>
                <a:gd name="T81" fmla="*/ 102 h 168"/>
                <a:gd name="T82" fmla="*/ 338 w 338"/>
                <a:gd name="T83" fmla="*/ 86 h 168"/>
                <a:gd name="T84" fmla="*/ 338 w 338"/>
                <a:gd name="T85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" h="168">
                  <a:moveTo>
                    <a:pt x="338" y="86"/>
                  </a:moveTo>
                  <a:lnTo>
                    <a:pt x="338" y="86"/>
                  </a:lnTo>
                  <a:lnTo>
                    <a:pt x="336" y="68"/>
                  </a:lnTo>
                  <a:lnTo>
                    <a:pt x="332" y="52"/>
                  </a:lnTo>
                  <a:lnTo>
                    <a:pt x="324" y="38"/>
                  </a:lnTo>
                  <a:lnTo>
                    <a:pt x="314" y="26"/>
                  </a:lnTo>
                  <a:lnTo>
                    <a:pt x="300" y="14"/>
                  </a:lnTo>
                  <a:lnTo>
                    <a:pt x="286" y="6"/>
                  </a:lnTo>
                  <a:lnTo>
                    <a:pt x="270" y="2"/>
                  </a:lnTo>
                  <a:lnTo>
                    <a:pt x="252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4" y="26"/>
                  </a:lnTo>
                  <a:lnTo>
                    <a:pt x="14" y="38"/>
                  </a:lnTo>
                  <a:lnTo>
                    <a:pt x="6" y="52"/>
                  </a:lnTo>
                  <a:lnTo>
                    <a:pt x="2" y="6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6" y="118"/>
                  </a:lnTo>
                  <a:lnTo>
                    <a:pt x="14" y="132"/>
                  </a:lnTo>
                  <a:lnTo>
                    <a:pt x="24" y="144"/>
                  </a:lnTo>
                  <a:lnTo>
                    <a:pt x="38" y="154"/>
                  </a:lnTo>
                  <a:lnTo>
                    <a:pt x="52" y="162"/>
                  </a:lnTo>
                  <a:lnTo>
                    <a:pt x="68" y="166"/>
                  </a:lnTo>
                  <a:lnTo>
                    <a:pt x="86" y="168"/>
                  </a:lnTo>
                  <a:lnTo>
                    <a:pt x="98" y="168"/>
                  </a:lnTo>
                  <a:lnTo>
                    <a:pt x="252" y="168"/>
                  </a:lnTo>
                  <a:lnTo>
                    <a:pt x="252" y="168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78" y="166"/>
                  </a:lnTo>
                  <a:lnTo>
                    <a:pt x="292" y="160"/>
                  </a:lnTo>
                  <a:lnTo>
                    <a:pt x="306" y="152"/>
                  </a:lnTo>
                  <a:lnTo>
                    <a:pt x="318" y="142"/>
                  </a:lnTo>
                  <a:lnTo>
                    <a:pt x="326" y="130"/>
                  </a:lnTo>
                  <a:lnTo>
                    <a:pt x="332" y="116"/>
                  </a:lnTo>
                  <a:lnTo>
                    <a:pt x="336" y="102"/>
                  </a:lnTo>
                  <a:lnTo>
                    <a:pt x="338" y="86"/>
                  </a:lnTo>
                  <a:lnTo>
                    <a:pt x="338" y="86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25"/>
            <p:cNvSpPr>
              <a:spLocks/>
            </p:cNvSpPr>
            <p:nvPr/>
          </p:nvSpPr>
          <p:spPr bwMode="auto">
            <a:xfrm>
              <a:off x="7048500" y="5349875"/>
              <a:ext cx="260350" cy="1358900"/>
            </a:xfrm>
            <a:custGeom>
              <a:avLst/>
              <a:gdLst>
                <a:gd name="T0" fmla="*/ 0 w 164"/>
                <a:gd name="T1" fmla="*/ 774 h 856"/>
                <a:gd name="T2" fmla="*/ 0 w 164"/>
                <a:gd name="T3" fmla="*/ 774 h 856"/>
                <a:gd name="T4" fmla="*/ 2 w 164"/>
                <a:gd name="T5" fmla="*/ 790 h 856"/>
                <a:gd name="T6" fmla="*/ 6 w 164"/>
                <a:gd name="T7" fmla="*/ 806 h 856"/>
                <a:gd name="T8" fmla="*/ 14 w 164"/>
                <a:gd name="T9" fmla="*/ 820 h 856"/>
                <a:gd name="T10" fmla="*/ 24 w 164"/>
                <a:gd name="T11" fmla="*/ 832 h 856"/>
                <a:gd name="T12" fmla="*/ 36 w 164"/>
                <a:gd name="T13" fmla="*/ 842 h 856"/>
                <a:gd name="T14" fmla="*/ 50 w 164"/>
                <a:gd name="T15" fmla="*/ 850 h 856"/>
                <a:gd name="T16" fmla="*/ 66 w 164"/>
                <a:gd name="T17" fmla="*/ 854 h 856"/>
                <a:gd name="T18" fmla="*/ 82 w 164"/>
                <a:gd name="T19" fmla="*/ 856 h 856"/>
                <a:gd name="T20" fmla="*/ 82 w 164"/>
                <a:gd name="T21" fmla="*/ 856 h 856"/>
                <a:gd name="T22" fmla="*/ 98 w 164"/>
                <a:gd name="T23" fmla="*/ 854 h 856"/>
                <a:gd name="T24" fmla="*/ 114 w 164"/>
                <a:gd name="T25" fmla="*/ 850 h 856"/>
                <a:gd name="T26" fmla="*/ 126 w 164"/>
                <a:gd name="T27" fmla="*/ 842 h 856"/>
                <a:gd name="T28" fmla="*/ 140 w 164"/>
                <a:gd name="T29" fmla="*/ 832 h 856"/>
                <a:gd name="T30" fmla="*/ 150 w 164"/>
                <a:gd name="T31" fmla="*/ 820 h 856"/>
                <a:gd name="T32" fmla="*/ 158 w 164"/>
                <a:gd name="T33" fmla="*/ 806 h 856"/>
                <a:gd name="T34" fmla="*/ 162 w 164"/>
                <a:gd name="T35" fmla="*/ 790 h 856"/>
                <a:gd name="T36" fmla="*/ 164 w 164"/>
                <a:gd name="T37" fmla="*/ 774 h 856"/>
                <a:gd name="T38" fmla="*/ 164 w 164"/>
                <a:gd name="T39" fmla="*/ 0 h 856"/>
                <a:gd name="T40" fmla="*/ 0 w 164"/>
                <a:gd name="T41" fmla="*/ 0 h 856"/>
                <a:gd name="T42" fmla="*/ 0 w 164"/>
                <a:gd name="T43" fmla="*/ 77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856">
                  <a:moveTo>
                    <a:pt x="0" y="774"/>
                  </a:moveTo>
                  <a:lnTo>
                    <a:pt x="0" y="774"/>
                  </a:lnTo>
                  <a:lnTo>
                    <a:pt x="2" y="790"/>
                  </a:lnTo>
                  <a:lnTo>
                    <a:pt x="6" y="806"/>
                  </a:lnTo>
                  <a:lnTo>
                    <a:pt x="14" y="820"/>
                  </a:lnTo>
                  <a:lnTo>
                    <a:pt x="24" y="832"/>
                  </a:lnTo>
                  <a:lnTo>
                    <a:pt x="36" y="842"/>
                  </a:lnTo>
                  <a:lnTo>
                    <a:pt x="50" y="850"/>
                  </a:lnTo>
                  <a:lnTo>
                    <a:pt x="66" y="854"/>
                  </a:lnTo>
                  <a:lnTo>
                    <a:pt x="82" y="856"/>
                  </a:lnTo>
                  <a:lnTo>
                    <a:pt x="82" y="856"/>
                  </a:lnTo>
                  <a:lnTo>
                    <a:pt x="98" y="854"/>
                  </a:lnTo>
                  <a:lnTo>
                    <a:pt x="114" y="850"/>
                  </a:lnTo>
                  <a:lnTo>
                    <a:pt x="126" y="842"/>
                  </a:lnTo>
                  <a:lnTo>
                    <a:pt x="140" y="832"/>
                  </a:lnTo>
                  <a:lnTo>
                    <a:pt x="150" y="820"/>
                  </a:lnTo>
                  <a:lnTo>
                    <a:pt x="158" y="806"/>
                  </a:lnTo>
                  <a:lnTo>
                    <a:pt x="162" y="790"/>
                  </a:lnTo>
                  <a:lnTo>
                    <a:pt x="164" y="774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726"/>
            <p:cNvSpPr>
              <a:spLocks/>
            </p:cNvSpPr>
            <p:nvPr/>
          </p:nvSpPr>
          <p:spPr bwMode="auto">
            <a:xfrm>
              <a:off x="6908800" y="5083175"/>
              <a:ext cx="533400" cy="266700"/>
            </a:xfrm>
            <a:custGeom>
              <a:avLst/>
              <a:gdLst>
                <a:gd name="T0" fmla="*/ 252 w 336"/>
                <a:gd name="T1" fmla="*/ 0 h 168"/>
                <a:gd name="T2" fmla="*/ 86 w 336"/>
                <a:gd name="T3" fmla="*/ 0 h 168"/>
                <a:gd name="T4" fmla="*/ 86 w 336"/>
                <a:gd name="T5" fmla="*/ 0 h 168"/>
                <a:gd name="T6" fmla="*/ 70 w 336"/>
                <a:gd name="T7" fmla="*/ 2 h 168"/>
                <a:gd name="T8" fmla="*/ 54 w 336"/>
                <a:gd name="T9" fmla="*/ 6 h 168"/>
                <a:gd name="T10" fmla="*/ 38 w 336"/>
                <a:gd name="T11" fmla="*/ 14 h 168"/>
                <a:gd name="T12" fmla="*/ 26 w 336"/>
                <a:gd name="T13" fmla="*/ 26 h 168"/>
                <a:gd name="T14" fmla="*/ 14 w 336"/>
                <a:gd name="T15" fmla="*/ 38 h 168"/>
                <a:gd name="T16" fmla="*/ 6 w 336"/>
                <a:gd name="T17" fmla="*/ 52 h 168"/>
                <a:gd name="T18" fmla="*/ 2 w 336"/>
                <a:gd name="T19" fmla="*/ 68 h 168"/>
                <a:gd name="T20" fmla="*/ 0 w 336"/>
                <a:gd name="T21" fmla="*/ 86 h 168"/>
                <a:gd name="T22" fmla="*/ 0 w 336"/>
                <a:gd name="T23" fmla="*/ 86 h 168"/>
                <a:gd name="T24" fmla="*/ 2 w 336"/>
                <a:gd name="T25" fmla="*/ 102 h 168"/>
                <a:gd name="T26" fmla="*/ 6 w 336"/>
                <a:gd name="T27" fmla="*/ 118 h 168"/>
                <a:gd name="T28" fmla="*/ 14 w 336"/>
                <a:gd name="T29" fmla="*/ 132 h 168"/>
                <a:gd name="T30" fmla="*/ 26 w 336"/>
                <a:gd name="T31" fmla="*/ 144 h 168"/>
                <a:gd name="T32" fmla="*/ 38 w 336"/>
                <a:gd name="T33" fmla="*/ 154 h 168"/>
                <a:gd name="T34" fmla="*/ 54 w 336"/>
                <a:gd name="T35" fmla="*/ 162 h 168"/>
                <a:gd name="T36" fmla="*/ 70 w 336"/>
                <a:gd name="T37" fmla="*/ 166 h 168"/>
                <a:gd name="T38" fmla="*/ 86 w 336"/>
                <a:gd name="T39" fmla="*/ 168 h 168"/>
                <a:gd name="T40" fmla="*/ 88 w 336"/>
                <a:gd name="T41" fmla="*/ 168 h 168"/>
                <a:gd name="T42" fmla="*/ 252 w 336"/>
                <a:gd name="T43" fmla="*/ 168 h 168"/>
                <a:gd name="T44" fmla="*/ 252 w 336"/>
                <a:gd name="T45" fmla="*/ 168 h 168"/>
                <a:gd name="T46" fmla="*/ 268 w 336"/>
                <a:gd name="T47" fmla="*/ 166 h 168"/>
                <a:gd name="T48" fmla="*/ 284 w 336"/>
                <a:gd name="T49" fmla="*/ 162 h 168"/>
                <a:gd name="T50" fmla="*/ 298 w 336"/>
                <a:gd name="T51" fmla="*/ 154 h 168"/>
                <a:gd name="T52" fmla="*/ 310 w 336"/>
                <a:gd name="T53" fmla="*/ 144 h 168"/>
                <a:gd name="T54" fmla="*/ 322 w 336"/>
                <a:gd name="T55" fmla="*/ 132 h 168"/>
                <a:gd name="T56" fmla="*/ 328 w 336"/>
                <a:gd name="T57" fmla="*/ 118 h 168"/>
                <a:gd name="T58" fmla="*/ 334 w 336"/>
                <a:gd name="T59" fmla="*/ 102 h 168"/>
                <a:gd name="T60" fmla="*/ 336 w 336"/>
                <a:gd name="T61" fmla="*/ 86 h 168"/>
                <a:gd name="T62" fmla="*/ 336 w 336"/>
                <a:gd name="T63" fmla="*/ 86 h 168"/>
                <a:gd name="T64" fmla="*/ 334 w 336"/>
                <a:gd name="T65" fmla="*/ 68 h 168"/>
                <a:gd name="T66" fmla="*/ 328 w 336"/>
                <a:gd name="T67" fmla="*/ 52 h 168"/>
                <a:gd name="T68" fmla="*/ 322 w 336"/>
                <a:gd name="T69" fmla="*/ 38 h 168"/>
                <a:gd name="T70" fmla="*/ 310 w 336"/>
                <a:gd name="T71" fmla="*/ 26 h 168"/>
                <a:gd name="T72" fmla="*/ 298 w 336"/>
                <a:gd name="T73" fmla="*/ 14 h 168"/>
                <a:gd name="T74" fmla="*/ 284 w 336"/>
                <a:gd name="T75" fmla="*/ 6 h 168"/>
                <a:gd name="T76" fmla="*/ 268 w 336"/>
                <a:gd name="T77" fmla="*/ 2 h 168"/>
                <a:gd name="T78" fmla="*/ 252 w 336"/>
                <a:gd name="T79" fmla="*/ 0 h 168"/>
                <a:gd name="T80" fmla="*/ 252 w 336"/>
                <a:gd name="T8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168">
                  <a:moveTo>
                    <a:pt x="252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4" y="38"/>
                  </a:lnTo>
                  <a:lnTo>
                    <a:pt x="6" y="52"/>
                  </a:lnTo>
                  <a:lnTo>
                    <a:pt x="2" y="6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6" y="118"/>
                  </a:lnTo>
                  <a:lnTo>
                    <a:pt x="14" y="132"/>
                  </a:lnTo>
                  <a:lnTo>
                    <a:pt x="26" y="144"/>
                  </a:lnTo>
                  <a:lnTo>
                    <a:pt x="38" y="154"/>
                  </a:lnTo>
                  <a:lnTo>
                    <a:pt x="54" y="162"/>
                  </a:lnTo>
                  <a:lnTo>
                    <a:pt x="70" y="166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252" y="168"/>
                  </a:lnTo>
                  <a:lnTo>
                    <a:pt x="252" y="168"/>
                  </a:lnTo>
                  <a:lnTo>
                    <a:pt x="268" y="166"/>
                  </a:lnTo>
                  <a:lnTo>
                    <a:pt x="284" y="162"/>
                  </a:lnTo>
                  <a:lnTo>
                    <a:pt x="298" y="154"/>
                  </a:lnTo>
                  <a:lnTo>
                    <a:pt x="310" y="144"/>
                  </a:lnTo>
                  <a:lnTo>
                    <a:pt x="322" y="132"/>
                  </a:lnTo>
                  <a:lnTo>
                    <a:pt x="328" y="118"/>
                  </a:lnTo>
                  <a:lnTo>
                    <a:pt x="334" y="102"/>
                  </a:lnTo>
                  <a:lnTo>
                    <a:pt x="336" y="86"/>
                  </a:lnTo>
                  <a:lnTo>
                    <a:pt x="336" y="86"/>
                  </a:lnTo>
                  <a:lnTo>
                    <a:pt x="334" y="68"/>
                  </a:lnTo>
                  <a:lnTo>
                    <a:pt x="328" y="52"/>
                  </a:lnTo>
                  <a:lnTo>
                    <a:pt x="322" y="38"/>
                  </a:lnTo>
                  <a:lnTo>
                    <a:pt x="310" y="26"/>
                  </a:lnTo>
                  <a:lnTo>
                    <a:pt x="298" y="14"/>
                  </a:lnTo>
                  <a:lnTo>
                    <a:pt x="284" y="6"/>
                  </a:lnTo>
                  <a:lnTo>
                    <a:pt x="268" y="2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727"/>
            <p:cNvSpPr>
              <a:spLocks/>
            </p:cNvSpPr>
            <p:nvPr/>
          </p:nvSpPr>
          <p:spPr bwMode="auto">
            <a:xfrm>
              <a:off x="6718300" y="4441825"/>
              <a:ext cx="358775" cy="1314450"/>
            </a:xfrm>
            <a:custGeom>
              <a:avLst/>
              <a:gdLst>
                <a:gd name="T0" fmla="*/ 114 w 226"/>
                <a:gd name="T1" fmla="*/ 168 h 828"/>
                <a:gd name="T2" fmla="*/ 114 w 226"/>
                <a:gd name="T3" fmla="*/ 168 h 828"/>
                <a:gd name="T4" fmla="*/ 108 w 226"/>
                <a:gd name="T5" fmla="*/ 162 h 828"/>
                <a:gd name="T6" fmla="*/ 104 w 226"/>
                <a:gd name="T7" fmla="*/ 156 h 828"/>
                <a:gd name="T8" fmla="*/ 98 w 226"/>
                <a:gd name="T9" fmla="*/ 142 h 828"/>
                <a:gd name="T10" fmla="*/ 0 w 226"/>
                <a:gd name="T11" fmla="*/ 0 h 828"/>
                <a:gd name="T12" fmla="*/ 0 w 226"/>
                <a:gd name="T13" fmla="*/ 668 h 828"/>
                <a:gd name="T14" fmla="*/ 0 w 226"/>
                <a:gd name="T15" fmla="*/ 668 h 828"/>
                <a:gd name="T16" fmla="*/ 14 w 226"/>
                <a:gd name="T17" fmla="*/ 670 h 828"/>
                <a:gd name="T18" fmla="*/ 28 w 226"/>
                <a:gd name="T19" fmla="*/ 674 h 828"/>
                <a:gd name="T20" fmla="*/ 40 w 226"/>
                <a:gd name="T21" fmla="*/ 678 h 828"/>
                <a:gd name="T22" fmla="*/ 52 w 226"/>
                <a:gd name="T23" fmla="*/ 684 h 828"/>
                <a:gd name="T24" fmla="*/ 64 w 226"/>
                <a:gd name="T25" fmla="*/ 690 h 828"/>
                <a:gd name="T26" fmla="*/ 74 w 226"/>
                <a:gd name="T27" fmla="*/ 698 h 828"/>
                <a:gd name="T28" fmla="*/ 94 w 226"/>
                <a:gd name="T29" fmla="*/ 718 h 828"/>
                <a:gd name="T30" fmla="*/ 110 w 226"/>
                <a:gd name="T31" fmla="*/ 740 h 828"/>
                <a:gd name="T32" fmla="*/ 122 w 226"/>
                <a:gd name="T33" fmla="*/ 764 h 828"/>
                <a:gd name="T34" fmla="*/ 132 w 226"/>
                <a:gd name="T35" fmla="*/ 790 h 828"/>
                <a:gd name="T36" fmla="*/ 134 w 226"/>
                <a:gd name="T37" fmla="*/ 804 h 828"/>
                <a:gd name="T38" fmla="*/ 136 w 226"/>
                <a:gd name="T39" fmla="*/ 818 h 828"/>
                <a:gd name="T40" fmla="*/ 136 w 226"/>
                <a:gd name="T41" fmla="*/ 818 h 828"/>
                <a:gd name="T42" fmla="*/ 142 w 226"/>
                <a:gd name="T43" fmla="*/ 822 h 828"/>
                <a:gd name="T44" fmla="*/ 148 w 226"/>
                <a:gd name="T45" fmla="*/ 824 h 828"/>
                <a:gd name="T46" fmla="*/ 162 w 226"/>
                <a:gd name="T47" fmla="*/ 828 h 828"/>
                <a:gd name="T48" fmla="*/ 162 w 226"/>
                <a:gd name="T49" fmla="*/ 612 h 828"/>
                <a:gd name="T50" fmla="*/ 162 w 226"/>
                <a:gd name="T51" fmla="*/ 612 h 828"/>
                <a:gd name="T52" fmla="*/ 142 w 226"/>
                <a:gd name="T53" fmla="*/ 606 h 828"/>
                <a:gd name="T54" fmla="*/ 126 w 226"/>
                <a:gd name="T55" fmla="*/ 596 h 828"/>
                <a:gd name="T56" fmla="*/ 112 w 226"/>
                <a:gd name="T57" fmla="*/ 582 h 828"/>
                <a:gd name="T58" fmla="*/ 98 w 226"/>
                <a:gd name="T59" fmla="*/ 568 h 828"/>
                <a:gd name="T60" fmla="*/ 88 w 226"/>
                <a:gd name="T61" fmla="*/ 552 h 828"/>
                <a:gd name="T62" fmla="*/ 82 w 226"/>
                <a:gd name="T63" fmla="*/ 532 h 828"/>
                <a:gd name="T64" fmla="*/ 76 w 226"/>
                <a:gd name="T65" fmla="*/ 512 h 828"/>
                <a:gd name="T66" fmla="*/ 74 w 226"/>
                <a:gd name="T67" fmla="*/ 490 h 828"/>
                <a:gd name="T68" fmla="*/ 74 w 226"/>
                <a:gd name="T69" fmla="*/ 490 h 828"/>
                <a:gd name="T70" fmla="*/ 76 w 226"/>
                <a:gd name="T71" fmla="*/ 476 h 828"/>
                <a:gd name="T72" fmla="*/ 78 w 226"/>
                <a:gd name="T73" fmla="*/ 464 h 828"/>
                <a:gd name="T74" fmla="*/ 80 w 226"/>
                <a:gd name="T75" fmla="*/ 450 h 828"/>
                <a:gd name="T76" fmla="*/ 84 w 226"/>
                <a:gd name="T77" fmla="*/ 438 h 828"/>
                <a:gd name="T78" fmla="*/ 90 w 226"/>
                <a:gd name="T79" fmla="*/ 426 h 828"/>
                <a:gd name="T80" fmla="*/ 96 w 226"/>
                <a:gd name="T81" fmla="*/ 416 h 828"/>
                <a:gd name="T82" fmla="*/ 104 w 226"/>
                <a:gd name="T83" fmla="*/ 406 h 828"/>
                <a:gd name="T84" fmla="*/ 112 w 226"/>
                <a:gd name="T85" fmla="*/ 396 h 828"/>
                <a:gd name="T86" fmla="*/ 122 w 226"/>
                <a:gd name="T87" fmla="*/ 388 h 828"/>
                <a:gd name="T88" fmla="*/ 132 w 226"/>
                <a:gd name="T89" fmla="*/ 380 h 828"/>
                <a:gd name="T90" fmla="*/ 142 w 226"/>
                <a:gd name="T91" fmla="*/ 372 h 828"/>
                <a:gd name="T92" fmla="*/ 154 w 226"/>
                <a:gd name="T93" fmla="*/ 366 h 828"/>
                <a:gd name="T94" fmla="*/ 166 w 226"/>
                <a:gd name="T95" fmla="*/ 362 h 828"/>
                <a:gd name="T96" fmla="*/ 178 w 226"/>
                <a:gd name="T97" fmla="*/ 360 h 828"/>
                <a:gd name="T98" fmla="*/ 192 w 226"/>
                <a:gd name="T99" fmla="*/ 358 h 828"/>
                <a:gd name="T100" fmla="*/ 206 w 226"/>
                <a:gd name="T101" fmla="*/ 356 h 828"/>
                <a:gd name="T102" fmla="*/ 226 w 226"/>
                <a:gd name="T103" fmla="*/ 356 h 828"/>
                <a:gd name="T104" fmla="*/ 226 w 226"/>
                <a:gd name="T105" fmla="*/ 232 h 828"/>
                <a:gd name="T106" fmla="*/ 226 w 226"/>
                <a:gd name="T107" fmla="*/ 232 h 828"/>
                <a:gd name="T108" fmla="*/ 210 w 226"/>
                <a:gd name="T109" fmla="*/ 230 h 828"/>
                <a:gd name="T110" fmla="*/ 196 w 226"/>
                <a:gd name="T111" fmla="*/ 226 h 828"/>
                <a:gd name="T112" fmla="*/ 180 w 226"/>
                <a:gd name="T113" fmla="*/ 220 h 828"/>
                <a:gd name="T114" fmla="*/ 164 w 226"/>
                <a:gd name="T115" fmla="*/ 212 h 828"/>
                <a:gd name="T116" fmla="*/ 150 w 226"/>
                <a:gd name="T117" fmla="*/ 204 h 828"/>
                <a:gd name="T118" fmla="*/ 136 w 226"/>
                <a:gd name="T119" fmla="*/ 194 h 828"/>
                <a:gd name="T120" fmla="*/ 124 w 226"/>
                <a:gd name="T121" fmla="*/ 182 h 828"/>
                <a:gd name="T122" fmla="*/ 114 w 226"/>
                <a:gd name="T123" fmla="*/ 168 h 828"/>
                <a:gd name="T124" fmla="*/ 114 w 226"/>
                <a:gd name="T125" fmla="*/ 16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828">
                  <a:moveTo>
                    <a:pt x="114" y="168"/>
                  </a:moveTo>
                  <a:lnTo>
                    <a:pt x="114" y="168"/>
                  </a:lnTo>
                  <a:lnTo>
                    <a:pt x="108" y="162"/>
                  </a:lnTo>
                  <a:lnTo>
                    <a:pt x="104" y="156"/>
                  </a:lnTo>
                  <a:lnTo>
                    <a:pt x="98" y="142"/>
                  </a:lnTo>
                  <a:lnTo>
                    <a:pt x="0" y="0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14" y="670"/>
                  </a:lnTo>
                  <a:lnTo>
                    <a:pt x="28" y="674"/>
                  </a:lnTo>
                  <a:lnTo>
                    <a:pt x="40" y="678"/>
                  </a:lnTo>
                  <a:lnTo>
                    <a:pt x="52" y="684"/>
                  </a:lnTo>
                  <a:lnTo>
                    <a:pt x="64" y="690"/>
                  </a:lnTo>
                  <a:lnTo>
                    <a:pt x="74" y="698"/>
                  </a:lnTo>
                  <a:lnTo>
                    <a:pt x="94" y="718"/>
                  </a:lnTo>
                  <a:lnTo>
                    <a:pt x="110" y="740"/>
                  </a:lnTo>
                  <a:lnTo>
                    <a:pt x="122" y="764"/>
                  </a:lnTo>
                  <a:lnTo>
                    <a:pt x="132" y="790"/>
                  </a:lnTo>
                  <a:lnTo>
                    <a:pt x="134" y="804"/>
                  </a:lnTo>
                  <a:lnTo>
                    <a:pt x="136" y="818"/>
                  </a:lnTo>
                  <a:lnTo>
                    <a:pt x="136" y="818"/>
                  </a:lnTo>
                  <a:lnTo>
                    <a:pt x="142" y="822"/>
                  </a:lnTo>
                  <a:lnTo>
                    <a:pt x="148" y="824"/>
                  </a:lnTo>
                  <a:lnTo>
                    <a:pt x="162" y="828"/>
                  </a:lnTo>
                  <a:lnTo>
                    <a:pt x="162" y="612"/>
                  </a:lnTo>
                  <a:lnTo>
                    <a:pt x="162" y="612"/>
                  </a:lnTo>
                  <a:lnTo>
                    <a:pt x="142" y="606"/>
                  </a:lnTo>
                  <a:lnTo>
                    <a:pt x="126" y="596"/>
                  </a:lnTo>
                  <a:lnTo>
                    <a:pt x="112" y="582"/>
                  </a:lnTo>
                  <a:lnTo>
                    <a:pt x="98" y="568"/>
                  </a:lnTo>
                  <a:lnTo>
                    <a:pt x="88" y="552"/>
                  </a:lnTo>
                  <a:lnTo>
                    <a:pt x="82" y="532"/>
                  </a:lnTo>
                  <a:lnTo>
                    <a:pt x="76" y="512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76" y="476"/>
                  </a:lnTo>
                  <a:lnTo>
                    <a:pt x="78" y="464"/>
                  </a:lnTo>
                  <a:lnTo>
                    <a:pt x="80" y="450"/>
                  </a:lnTo>
                  <a:lnTo>
                    <a:pt x="84" y="438"/>
                  </a:lnTo>
                  <a:lnTo>
                    <a:pt x="90" y="426"/>
                  </a:lnTo>
                  <a:lnTo>
                    <a:pt x="96" y="416"/>
                  </a:lnTo>
                  <a:lnTo>
                    <a:pt x="104" y="406"/>
                  </a:lnTo>
                  <a:lnTo>
                    <a:pt x="112" y="396"/>
                  </a:lnTo>
                  <a:lnTo>
                    <a:pt x="122" y="388"/>
                  </a:lnTo>
                  <a:lnTo>
                    <a:pt x="132" y="380"/>
                  </a:lnTo>
                  <a:lnTo>
                    <a:pt x="142" y="372"/>
                  </a:lnTo>
                  <a:lnTo>
                    <a:pt x="154" y="366"/>
                  </a:lnTo>
                  <a:lnTo>
                    <a:pt x="166" y="362"/>
                  </a:lnTo>
                  <a:lnTo>
                    <a:pt x="178" y="360"/>
                  </a:lnTo>
                  <a:lnTo>
                    <a:pt x="192" y="358"/>
                  </a:lnTo>
                  <a:lnTo>
                    <a:pt x="206" y="356"/>
                  </a:lnTo>
                  <a:lnTo>
                    <a:pt x="226" y="356"/>
                  </a:lnTo>
                  <a:lnTo>
                    <a:pt x="226" y="232"/>
                  </a:lnTo>
                  <a:lnTo>
                    <a:pt x="226" y="232"/>
                  </a:lnTo>
                  <a:lnTo>
                    <a:pt x="210" y="230"/>
                  </a:lnTo>
                  <a:lnTo>
                    <a:pt x="196" y="226"/>
                  </a:lnTo>
                  <a:lnTo>
                    <a:pt x="180" y="220"/>
                  </a:lnTo>
                  <a:lnTo>
                    <a:pt x="164" y="212"/>
                  </a:lnTo>
                  <a:lnTo>
                    <a:pt x="150" y="204"/>
                  </a:lnTo>
                  <a:lnTo>
                    <a:pt x="136" y="194"/>
                  </a:lnTo>
                  <a:lnTo>
                    <a:pt x="124" y="182"/>
                  </a:lnTo>
                  <a:lnTo>
                    <a:pt x="114" y="168"/>
                  </a:lnTo>
                  <a:lnTo>
                    <a:pt x="114" y="168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728"/>
            <p:cNvSpPr>
              <a:spLocks/>
            </p:cNvSpPr>
            <p:nvPr/>
          </p:nvSpPr>
          <p:spPr bwMode="auto">
            <a:xfrm>
              <a:off x="5140325" y="4467225"/>
              <a:ext cx="339725" cy="1289050"/>
            </a:xfrm>
            <a:custGeom>
              <a:avLst/>
              <a:gdLst>
                <a:gd name="T0" fmla="*/ 214 w 214"/>
                <a:gd name="T1" fmla="*/ 652 h 812"/>
                <a:gd name="T2" fmla="*/ 214 w 214"/>
                <a:gd name="T3" fmla="*/ 0 h 812"/>
                <a:gd name="T4" fmla="*/ 126 w 214"/>
                <a:gd name="T5" fmla="*/ 126 h 812"/>
                <a:gd name="T6" fmla="*/ 126 w 214"/>
                <a:gd name="T7" fmla="*/ 126 h 812"/>
                <a:gd name="T8" fmla="*/ 120 w 214"/>
                <a:gd name="T9" fmla="*/ 140 h 812"/>
                <a:gd name="T10" fmla="*/ 112 w 214"/>
                <a:gd name="T11" fmla="*/ 152 h 812"/>
                <a:gd name="T12" fmla="*/ 112 w 214"/>
                <a:gd name="T13" fmla="*/ 152 h 812"/>
                <a:gd name="T14" fmla="*/ 102 w 214"/>
                <a:gd name="T15" fmla="*/ 166 h 812"/>
                <a:gd name="T16" fmla="*/ 90 w 214"/>
                <a:gd name="T17" fmla="*/ 178 h 812"/>
                <a:gd name="T18" fmla="*/ 78 w 214"/>
                <a:gd name="T19" fmla="*/ 188 h 812"/>
                <a:gd name="T20" fmla="*/ 64 w 214"/>
                <a:gd name="T21" fmla="*/ 196 h 812"/>
                <a:gd name="T22" fmla="*/ 48 w 214"/>
                <a:gd name="T23" fmla="*/ 204 h 812"/>
                <a:gd name="T24" fmla="*/ 32 w 214"/>
                <a:gd name="T25" fmla="*/ 210 h 812"/>
                <a:gd name="T26" fmla="*/ 16 w 214"/>
                <a:gd name="T27" fmla="*/ 214 h 812"/>
                <a:gd name="T28" fmla="*/ 0 w 214"/>
                <a:gd name="T29" fmla="*/ 216 h 812"/>
                <a:gd name="T30" fmla="*/ 0 w 214"/>
                <a:gd name="T31" fmla="*/ 344 h 812"/>
                <a:gd name="T32" fmla="*/ 0 w 214"/>
                <a:gd name="T33" fmla="*/ 344 h 812"/>
                <a:gd name="T34" fmla="*/ 26 w 214"/>
                <a:gd name="T35" fmla="*/ 350 h 812"/>
                <a:gd name="T36" fmla="*/ 50 w 214"/>
                <a:gd name="T37" fmla="*/ 358 h 812"/>
                <a:gd name="T38" fmla="*/ 70 w 214"/>
                <a:gd name="T39" fmla="*/ 372 h 812"/>
                <a:gd name="T40" fmla="*/ 88 w 214"/>
                <a:gd name="T41" fmla="*/ 388 h 812"/>
                <a:gd name="T42" fmla="*/ 102 w 214"/>
                <a:gd name="T43" fmla="*/ 408 h 812"/>
                <a:gd name="T44" fmla="*/ 114 w 214"/>
                <a:gd name="T45" fmla="*/ 428 h 812"/>
                <a:gd name="T46" fmla="*/ 120 w 214"/>
                <a:gd name="T47" fmla="*/ 452 h 812"/>
                <a:gd name="T48" fmla="*/ 122 w 214"/>
                <a:gd name="T49" fmla="*/ 476 h 812"/>
                <a:gd name="T50" fmla="*/ 122 w 214"/>
                <a:gd name="T51" fmla="*/ 476 h 812"/>
                <a:gd name="T52" fmla="*/ 122 w 214"/>
                <a:gd name="T53" fmla="*/ 498 h 812"/>
                <a:gd name="T54" fmla="*/ 118 w 214"/>
                <a:gd name="T55" fmla="*/ 516 h 812"/>
                <a:gd name="T56" fmla="*/ 110 w 214"/>
                <a:gd name="T57" fmla="*/ 534 h 812"/>
                <a:gd name="T58" fmla="*/ 102 w 214"/>
                <a:gd name="T59" fmla="*/ 550 h 812"/>
                <a:gd name="T60" fmla="*/ 92 w 214"/>
                <a:gd name="T61" fmla="*/ 564 h 812"/>
                <a:gd name="T62" fmla="*/ 78 w 214"/>
                <a:gd name="T63" fmla="*/ 578 h 812"/>
                <a:gd name="T64" fmla="*/ 64 w 214"/>
                <a:gd name="T65" fmla="*/ 588 h 812"/>
                <a:gd name="T66" fmla="*/ 46 w 214"/>
                <a:gd name="T67" fmla="*/ 596 h 812"/>
                <a:gd name="T68" fmla="*/ 46 w 214"/>
                <a:gd name="T69" fmla="*/ 812 h 812"/>
                <a:gd name="T70" fmla="*/ 46 w 214"/>
                <a:gd name="T71" fmla="*/ 812 h 812"/>
                <a:gd name="T72" fmla="*/ 62 w 214"/>
                <a:gd name="T73" fmla="*/ 808 h 812"/>
                <a:gd name="T74" fmla="*/ 70 w 214"/>
                <a:gd name="T75" fmla="*/ 806 h 812"/>
                <a:gd name="T76" fmla="*/ 76 w 214"/>
                <a:gd name="T77" fmla="*/ 802 h 812"/>
                <a:gd name="T78" fmla="*/ 76 w 214"/>
                <a:gd name="T79" fmla="*/ 802 h 812"/>
                <a:gd name="T80" fmla="*/ 78 w 214"/>
                <a:gd name="T81" fmla="*/ 788 h 812"/>
                <a:gd name="T82" fmla="*/ 80 w 214"/>
                <a:gd name="T83" fmla="*/ 774 h 812"/>
                <a:gd name="T84" fmla="*/ 90 w 214"/>
                <a:gd name="T85" fmla="*/ 748 h 812"/>
                <a:gd name="T86" fmla="*/ 102 w 214"/>
                <a:gd name="T87" fmla="*/ 724 h 812"/>
                <a:gd name="T88" fmla="*/ 120 w 214"/>
                <a:gd name="T89" fmla="*/ 702 h 812"/>
                <a:gd name="T90" fmla="*/ 140 w 214"/>
                <a:gd name="T91" fmla="*/ 682 h 812"/>
                <a:gd name="T92" fmla="*/ 162 w 214"/>
                <a:gd name="T93" fmla="*/ 668 h 812"/>
                <a:gd name="T94" fmla="*/ 174 w 214"/>
                <a:gd name="T95" fmla="*/ 662 h 812"/>
                <a:gd name="T96" fmla="*/ 188 w 214"/>
                <a:gd name="T97" fmla="*/ 658 h 812"/>
                <a:gd name="T98" fmla="*/ 200 w 214"/>
                <a:gd name="T99" fmla="*/ 654 h 812"/>
                <a:gd name="T100" fmla="*/ 214 w 214"/>
                <a:gd name="T101" fmla="*/ 652 h 812"/>
                <a:gd name="T102" fmla="*/ 214 w 214"/>
                <a:gd name="T103" fmla="*/ 65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812">
                  <a:moveTo>
                    <a:pt x="214" y="652"/>
                  </a:moveTo>
                  <a:lnTo>
                    <a:pt x="214" y="0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0" y="140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02" y="166"/>
                  </a:lnTo>
                  <a:lnTo>
                    <a:pt x="90" y="178"/>
                  </a:lnTo>
                  <a:lnTo>
                    <a:pt x="78" y="188"/>
                  </a:lnTo>
                  <a:lnTo>
                    <a:pt x="64" y="196"/>
                  </a:lnTo>
                  <a:lnTo>
                    <a:pt x="48" y="204"/>
                  </a:lnTo>
                  <a:lnTo>
                    <a:pt x="32" y="210"/>
                  </a:lnTo>
                  <a:lnTo>
                    <a:pt x="16" y="214"/>
                  </a:lnTo>
                  <a:lnTo>
                    <a:pt x="0" y="216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26" y="350"/>
                  </a:lnTo>
                  <a:lnTo>
                    <a:pt x="50" y="358"/>
                  </a:lnTo>
                  <a:lnTo>
                    <a:pt x="70" y="372"/>
                  </a:lnTo>
                  <a:lnTo>
                    <a:pt x="88" y="388"/>
                  </a:lnTo>
                  <a:lnTo>
                    <a:pt x="102" y="408"/>
                  </a:lnTo>
                  <a:lnTo>
                    <a:pt x="114" y="428"/>
                  </a:lnTo>
                  <a:lnTo>
                    <a:pt x="120" y="452"/>
                  </a:lnTo>
                  <a:lnTo>
                    <a:pt x="122" y="476"/>
                  </a:lnTo>
                  <a:lnTo>
                    <a:pt x="122" y="476"/>
                  </a:lnTo>
                  <a:lnTo>
                    <a:pt x="122" y="498"/>
                  </a:lnTo>
                  <a:lnTo>
                    <a:pt x="118" y="516"/>
                  </a:lnTo>
                  <a:lnTo>
                    <a:pt x="110" y="534"/>
                  </a:lnTo>
                  <a:lnTo>
                    <a:pt x="102" y="550"/>
                  </a:lnTo>
                  <a:lnTo>
                    <a:pt x="92" y="564"/>
                  </a:lnTo>
                  <a:lnTo>
                    <a:pt x="78" y="578"/>
                  </a:lnTo>
                  <a:lnTo>
                    <a:pt x="64" y="588"/>
                  </a:lnTo>
                  <a:lnTo>
                    <a:pt x="46" y="596"/>
                  </a:lnTo>
                  <a:lnTo>
                    <a:pt x="46" y="812"/>
                  </a:lnTo>
                  <a:lnTo>
                    <a:pt x="46" y="812"/>
                  </a:lnTo>
                  <a:lnTo>
                    <a:pt x="62" y="808"/>
                  </a:lnTo>
                  <a:lnTo>
                    <a:pt x="70" y="806"/>
                  </a:lnTo>
                  <a:lnTo>
                    <a:pt x="76" y="802"/>
                  </a:lnTo>
                  <a:lnTo>
                    <a:pt x="76" y="802"/>
                  </a:lnTo>
                  <a:lnTo>
                    <a:pt x="78" y="788"/>
                  </a:lnTo>
                  <a:lnTo>
                    <a:pt x="80" y="774"/>
                  </a:lnTo>
                  <a:lnTo>
                    <a:pt x="90" y="748"/>
                  </a:lnTo>
                  <a:lnTo>
                    <a:pt x="102" y="724"/>
                  </a:lnTo>
                  <a:lnTo>
                    <a:pt x="120" y="702"/>
                  </a:lnTo>
                  <a:lnTo>
                    <a:pt x="140" y="682"/>
                  </a:lnTo>
                  <a:lnTo>
                    <a:pt x="162" y="668"/>
                  </a:lnTo>
                  <a:lnTo>
                    <a:pt x="174" y="662"/>
                  </a:lnTo>
                  <a:lnTo>
                    <a:pt x="188" y="658"/>
                  </a:lnTo>
                  <a:lnTo>
                    <a:pt x="200" y="654"/>
                  </a:lnTo>
                  <a:lnTo>
                    <a:pt x="214" y="652"/>
                  </a:lnTo>
                  <a:lnTo>
                    <a:pt x="214" y="652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729"/>
            <p:cNvSpPr>
              <a:spLocks/>
            </p:cNvSpPr>
            <p:nvPr/>
          </p:nvSpPr>
          <p:spPr bwMode="auto">
            <a:xfrm>
              <a:off x="5140325" y="3333750"/>
              <a:ext cx="682625" cy="755650"/>
            </a:xfrm>
            <a:custGeom>
              <a:avLst/>
              <a:gdLst>
                <a:gd name="T0" fmla="*/ 214 w 430"/>
                <a:gd name="T1" fmla="*/ 176 h 476"/>
                <a:gd name="T2" fmla="*/ 430 w 430"/>
                <a:gd name="T3" fmla="*/ 176 h 476"/>
                <a:gd name="T4" fmla="*/ 430 w 430"/>
                <a:gd name="T5" fmla="*/ 176 h 476"/>
                <a:gd name="T6" fmla="*/ 408 w 430"/>
                <a:gd name="T7" fmla="*/ 160 h 476"/>
                <a:gd name="T8" fmla="*/ 388 w 430"/>
                <a:gd name="T9" fmla="*/ 142 h 476"/>
                <a:gd name="T10" fmla="*/ 368 w 430"/>
                <a:gd name="T11" fmla="*/ 120 h 476"/>
                <a:gd name="T12" fmla="*/ 352 w 430"/>
                <a:gd name="T13" fmla="*/ 100 h 476"/>
                <a:gd name="T14" fmla="*/ 338 w 430"/>
                <a:gd name="T15" fmla="*/ 76 h 476"/>
                <a:gd name="T16" fmla="*/ 324 w 430"/>
                <a:gd name="T17" fmla="*/ 52 h 476"/>
                <a:gd name="T18" fmla="*/ 314 w 430"/>
                <a:gd name="T19" fmla="*/ 26 h 476"/>
                <a:gd name="T20" fmla="*/ 306 w 430"/>
                <a:gd name="T21" fmla="*/ 0 h 476"/>
                <a:gd name="T22" fmla="*/ 188 w 430"/>
                <a:gd name="T23" fmla="*/ 0 h 476"/>
                <a:gd name="T24" fmla="*/ 188 w 430"/>
                <a:gd name="T25" fmla="*/ 0 h 476"/>
                <a:gd name="T26" fmla="*/ 170 w 430"/>
                <a:gd name="T27" fmla="*/ 0 h 476"/>
                <a:gd name="T28" fmla="*/ 150 w 430"/>
                <a:gd name="T29" fmla="*/ 4 h 476"/>
                <a:gd name="T30" fmla="*/ 132 w 430"/>
                <a:gd name="T31" fmla="*/ 8 h 476"/>
                <a:gd name="T32" fmla="*/ 116 w 430"/>
                <a:gd name="T33" fmla="*/ 14 h 476"/>
                <a:gd name="T34" fmla="*/ 98 w 430"/>
                <a:gd name="T35" fmla="*/ 22 h 476"/>
                <a:gd name="T36" fmla="*/ 84 w 430"/>
                <a:gd name="T37" fmla="*/ 32 h 476"/>
                <a:gd name="T38" fmla="*/ 68 w 430"/>
                <a:gd name="T39" fmla="*/ 44 h 476"/>
                <a:gd name="T40" fmla="*/ 56 w 430"/>
                <a:gd name="T41" fmla="*/ 56 h 476"/>
                <a:gd name="T42" fmla="*/ 42 w 430"/>
                <a:gd name="T43" fmla="*/ 70 h 476"/>
                <a:gd name="T44" fmla="*/ 32 w 430"/>
                <a:gd name="T45" fmla="*/ 84 h 476"/>
                <a:gd name="T46" fmla="*/ 22 w 430"/>
                <a:gd name="T47" fmla="*/ 100 h 476"/>
                <a:gd name="T48" fmla="*/ 14 w 430"/>
                <a:gd name="T49" fmla="*/ 116 h 476"/>
                <a:gd name="T50" fmla="*/ 8 w 430"/>
                <a:gd name="T51" fmla="*/ 132 h 476"/>
                <a:gd name="T52" fmla="*/ 2 w 430"/>
                <a:gd name="T53" fmla="*/ 150 h 476"/>
                <a:gd name="T54" fmla="*/ 0 w 430"/>
                <a:gd name="T55" fmla="*/ 170 h 476"/>
                <a:gd name="T56" fmla="*/ 0 w 430"/>
                <a:gd name="T57" fmla="*/ 188 h 476"/>
                <a:gd name="T58" fmla="*/ 0 w 430"/>
                <a:gd name="T59" fmla="*/ 476 h 476"/>
                <a:gd name="T60" fmla="*/ 162 w 430"/>
                <a:gd name="T61" fmla="*/ 246 h 476"/>
                <a:gd name="T62" fmla="*/ 162 w 430"/>
                <a:gd name="T63" fmla="*/ 246 h 476"/>
                <a:gd name="T64" fmla="*/ 184 w 430"/>
                <a:gd name="T65" fmla="*/ 208 h 476"/>
                <a:gd name="T66" fmla="*/ 198 w 430"/>
                <a:gd name="T67" fmla="*/ 190 h 476"/>
                <a:gd name="T68" fmla="*/ 206 w 430"/>
                <a:gd name="T69" fmla="*/ 182 h 476"/>
                <a:gd name="T70" fmla="*/ 214 w 430"/>
                <a:gd name="T71" fmla="*/ 176 h 476"/>
                <a:gd name="T72" fmla="*/ 214 w 430"/>
                <a:gd name="T73" fmla="*/ 1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0" h="476">
                  <a:moveTo>
                    <a:pt x="214" y="176"/>
                  </a:moveTo>
                  <a:lnTo>
                    <a:pt x="430" y="176"/>
                  </a:lnTo>
                  <a:lnTo>
                    <a:pt x="430" y="176"/>
                  </a:lnTo>
                  <a:lnTo>
                    <a:pt x="408" y="160"/>
                  </a:lnTo>
                  <a:lnTo>
                    <a:pt x="388" y="142"/>
                  </a:lnTo>
                  <a:lnTo>
                    <a:pt x="368" y="120"/>
                  </a:lnTo>
                  <a:lnTo>
                    <a:pt x="352" y="100"/>
                  </a:lnTo>
                  <a:lnTo>
                    <a:pt x="338" y="76"/>
                  </a:lnTo>
                  <a:lnTo>
                    <a:pt x="324" y="52"/>
                  </a:lnTo>
                  <a:lnTo>
                    <a:pt x="314" y="26"/>
                  </a:lnTo>
                  <a:lnTo>
                    <a:pt x="306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0" y="0"/>
                  </a:lnTo>
                  <a:lnTo>
                    <a:pt x="150" y="4"/>
                  </a:lnTo>
                  <a:lnTo>
                    <a:pt x="132" y="8"/>
                  </a:lnTo>
                  <a:lnTo>
                    <a:pt x="116" y="14"/>
                  </a:lnTo>
                  <a:lnTo>
                    <a:pt x="98" y="22"/>
                  </a:lnTo>
                  <a:lnTo>
                    <a:pt x="84" y="32"/>
                  </a:lnTo>
                  <a:lnTo>
                    <a:pt x="68" y="44"/>
                  </a:lnTo>
                  <a:lnTo>
                    <a:pt x="56" y="56"/>
                  </a:lnTo>
                  <a:lnTo>
                    <a:pt x="42" y="70"/>
                  </a:lnTo>
                  <a:lnTo>
                    <a:pt x="32" y="84"/>
                  </a:lnTo>
                  <a:lnTo>
                    <a:pt x="22" y="100"/>
                  </a:lnTo>
                  <a:lnTo>
                    <a:pt x="14" y="116"/>
                  </a:lnTo>
                  <a:lnTo>
                    <a:pt x="8" y="132"/>
                  </a:lnTo>
                  <a:lnTo>
                    <a:pt x="2" y="150"/>
                  </a:lnTo>
                  <a:lnTo>
                    <a:pt x="0" y="170"/>
                  </a:lnTo>
                  <a:lnTo>
                    <a:pt x="0" y="188"/>
                  </a:lnTo>
                  <a:lnTo>
                    <a:pt x="0" y="476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84" y="208"/>
                  </a:lnTo>
                  <a:lnTo>
                    <a:pt x="198" y="190"/>
                  </a:lnTo>
                  <a:lnTo>
                    <a:pt x="206" y="182"/>
                  </a:lnTo>
                  <a:lnTo>
                    <a:pt x="214" y="176"/>
                  </a:lnTo>
                  <a:lnTo>
                    <a:pt x="214" y="176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730"/>
            <p:cNvSpPr>
              <a:spLocks/>
            </p:cNvSpPr>
            <p:nvPr/>
          </p:nvSpPr>
          <p:spPr bwMode="auto">
            <a:xfrm>
              <a:off x="6375400" y="3333750"/>
              <a:ext cx="701675" cy="755650"/>
            </a:xfrm>
            <a:custGeom>
              <a:avLst/>
              <a:gdLst>
                <a:gd name="T0" fmla="*/ 0 w 442"/>
                <a:gd name="T1" fmla="*/ 176 h 476"/>
                <a:gd name="T2" fmla="*/ 216 w 442"/>
                <a:gd name="T3" fmla="*/ 176 h 476"/>
                <a:gd name="T4" fmla="*/ 216 w 442"/>
                <a:gd name="T5" fmla="*/ 176 h 476"/>
                <a:gd name="T6" fmla="*/ 234 w 442"/>
                <a:gd name="T7" fmla="*/ 188 h 476"/>
                <a:gd name="T8" fmla="*/ 252 w 442"/>
                <a:gd name="T9" fmla="*/ 206 h 476"/>
                <a:gd name="T10" fmla="*/ 268 w 442"/>
                <a:gd name="T11" fmla="*/ 224 h 476"/>
                <a:gd name="T12" fmla="*/ 280 w 442"/>
                <a:gd name="T13" fmla="*/ 246 h 476"/>
                <a:gd name="T14" fmla="*/ 442 w 442"/>
                <a:gd name="T15" fmla="*/ 476 h 476"/>
                <a:gd name="T16" fmla="*/ 442 w 442"/>
                <a:gd name="T17" fmla="*/ 188 h 476"/>
                <a:gd name="T18" fmla="*/ 442 w 442"/>
                <a:gd name="T19" fmla="*/ 188 h 476"/>
                <a:gd name="T20" fmla="*/ 442 w 442"/>
                <a:gd name="T21" fmla="*/ 170 h 476"/>
                <a:gd name="T22" fmla="*/ 438 w 442"/>
                <a:gd name="T23" fmla="*/ 150 h 476"/>
                <a:gd name="T24" fmla="*/ 434 w 442"/>
                <a:gd name="T25" fmla="*/ 132 h 476"/>
                <a:gd name="T26" fmla="*/ 428 w 442"/>
                <a:gd name="T27" fmla="*/ 116 h 476"/>
                <a:gd name="T28" fmla="*/ 420 w 442"/>
                <a:gd name="T29" fmla="*/ 100 h 476"/>
                <a:gd name="T30" fmla="*/ 410 w 442"/>
                <a:gd name="T31" fmla="*/ 84 h 476"/>
                <a:gd name="T32" fmla="*/ 398 w 442"/>
                <a:gd name="T33" fmla="*/ 70 h 476"/>
                <a:gd name="T34" fmla="*/ 386 w 442"/>
                <a:gd name="T35" fmla="*/ 56 h 476"/>
                <a:gd name="T36" fmla="*/ 372 w 442"/>
                <a:gd name="T37" fmla="*/ 44 h 476"/>
                <a:gd name="T38" fmla="*/ 358 w 442"/>
                <a:gd name="T39" fmla="*/ 32 h 476"/>
                <a:gd name="T40" fmla="*/ 342 w 442"/>
                <a:gd name="T41" fmla="*/ 22 h 476"/>
                <a:gd name="T42" fmla="*/ 326 w 442"/>
                <a:gd name="T43" fmla="*/ 14 h 476"/>
                <a:gd name="T44" fmla="*/ 308 w 442"/>
                <a:gd name="T45" fmla="*/ 8 h 476"/>
                <a:gd name="T46" fmla="*/ 290 w 442"/>
                <a:gd name="T47" fmla="*/ 4 h 476"/>
                <a:gd name="T48" fmla="*/ 272 w 442"/>
                <a:gd name="T49" fmla="*/ 0 h 476"/>
                <a:gd name="T50" fmla="*/ 254 w 442"/>
                <a:gd name="T51" fmla="*/ 0 h 476"/>
                <a:gd name="T52" fmla="*/ 126 w 442"/>
                <a:gd name="T53" fmla="*/ 0 h 476"/>
                <a:gd name="T54" fmla="*/ 126 w 442"/>
                <a:gd name="T55" fmla="*/ 0 h 476"/>
                <a:gd name="T56" fmla="*/ 116 w 442"/>
                <a:gd name="T57" fmla="*/ 26 h 476"/>
                <a:gd name="T58" fmla="*/ 106 w 442"/>
                <a:gd name="T59" fmla="*/ 52 h 476"/>
                <a:gd name="T60" fmla="*/ 92 w 442"/>
                <a:gd name="T61" fmla="*/ 76 h 476"/>
                <a:gd name="T62" fmla="*/ 78 w 442"/>
                <a:gd name="T63" fmla="*/ 100 h 476"/>
                <a:gd name="T64" fmla="*/ 60 w 442"/>
                <a:gd name="T65" fmla="*/ 120 h 476"/>
                <a:gd name="T66" fmla="*/ 42 w 442"/>
                <a:gd name="T67" fmla="*/ 142 h 476"/>
                <a:gd name="T68" fmla="*/ 22 w 442"/>
                <a:gd name="T69" fmla="*/ 160 h 476"/>
                <a:gd name="T70" fmla="*/ 0 w 442"/>
                <a:gd name="T71" fmla="*/ 176 h 476"/>
                <a:gd name="T72" fmla="*/ 0 w 442"/>
                <a:gd name="T73" fmla="*/ 1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2" h="476">
                  <a:moveTo>
                    <a:pt x="0" y="176"/>
                  </a:moveTo>
                  <a:lnTo>
                    <a:pt x="216" y="176"/>
                  </a:lnTo>
                  <a:lnTo>
                    <a:pt x="216" y="176"/>
                  </a:lnTo>
                  <a:lnTo>
                    <a:pt x="234" y="188"/>
                  </a:lnTo>
                  <a:lnTo>
                    <a:pt x="252" y="206"/>
                  </a:lnTo>
                  <a:lnTo>
                    <a:pt x="268" y="224"/>
                  </a:lnTo>
                  <a:lnTo>
                    <a:pt x="280" y="246"/>
                  </a:lnTo>
                  <a:lnTo>
                    <a:pt x="442" y="476"/>
                  </a:lnTo>
                  <a:lnTo>
                    <a:pt x="442" y="188"/>
                  </a:lnTo>
                  <a:lnTo>
                    <a:pt x="442" y="188"/>
                  </a:lnTo>
                  <a:lnTo>
                    <a:pt x="442" y="170"/>
                  </a:lnTo>
                  <a:lnTo>
                    <a:pt x="438" y="150"/>
                  </a:lnTo>
                  <a:lnTo>
                    <a:pt x="434" y="132"/>
                  </a:lnTo>
                  <a:lnTo>
                    <a:pt x="428" y="116"/>
                  </a:lnTo>
                  <a:lnTo>
                    <a:pt x="420" y="100"/>
                  </a:lnTo>
                  <a:lnTo>
                    <a:pt x="410" y="84"/>
                  </a:lnTo>
                  <a:lnTo>
                    <a:pt x="398" y="70"/>
                  </a:lnTo>
                  <a:lnTo>
                    <a:pt x="386" y="56"/>
                  </a:lnTo>
                  <a:lnTo>
                    <a:pt x="372" y="44"/>
                  </a:lnTo>
                  <a:lnTo>
                    <a:pt x="358" y="32"/>
                  </a:lnTo>
                  <a:lnTo>
                    <a:pt x="342" y="22"/>
                  </a:lnTo>
                  <a:lnTo>
                    <a:pt x="326" y="14"/>
                  </a:lnTo>
                  <a:lnTo>
                    <a:pt x="308" y="8"/>
                  </a:lnTo>
                  <a:lnTo>
                    <a:pt x="290" y="4"/>
                  </a:lnTo>
                  <a:lnTo>
                    <a:pt x="272" y="0"/>
                  </a:lnTo>
                  <a:lnTo>
                    <a:pt x="254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6" y="26"/>
                  </a:lnTo>
                  <a:lnTo>
                    <a:pt x="106" y="52"/>
                  </a:lnTo>
                  <a:lnTo>
                    <a:pt x="92" y="76"/>
                  </a:lnTo>
                  <a:lnTo>
                    <a:pt x="78" y="100"/>
                  </a:lnTo>
                  <a:lnTo>
                    <a:pt x="60" y="120"/>
                  </a:lnTo>
                  <a:lnTo>
                    <a:pt x="42" y="142"/>
                  </a:lnTo>
                  <a:lnTo>
                    <a:pt x="22" y="160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731"/>
            <p:cNvSpPr>
              <a:spLocks/>
            </p:cNvSpPr>
            <p:nvPr/>
          </p:nvSpPr>
          <p:spPr bwMode="auto">
            <a:xfrm>
              <a:off x="6210300" y="3676650"/>
              <a:ext cx="44450" cy="47625"/>
            </a:xfrm>
            <a:custGeom>
              <a:avLst/>
              <a:gdLst>
                <a:gd name="T0" fmla="*/ 18 w 28"/>
                <a:gd name="T1" fmla="*/ 30 h 30"/>
                <a:gd name="T2" fmla="*/ 28 w 28"/>
                <a:gd name="T3" fmla="*/ 0 h 30"/>
                <a:gd name="T4" fmla="*/ 28 w 28"/>
                <a:gd name="T5" fmla="*/ 0 h 30"/>
                <a:gd name="T6" fmla="*/ 14 w 28"/>
                <a:gd name="T7" fmla="*/ 2 h 30"/>
                <a:gd name="T8" fmla="*/ 6 w 28"/>
                <a:gd name="T9" fmla="*/ 4 h 30"/>
                <a:gd name="T10" fmla="*/ 0 w 28"/>
                <a:gd name="T11" fmla="*/ 8 h 30"/>
                <a:gd name="T12" fmla="*/ 18 w 28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0">
                  <a:moveTo>
                    <a:pt x="18" y="3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4" y="2"/>
                  </a:lnTo>
                  <a:lnTo>
                    <a:pt x="6" y="4"/>
                  </a:lnTo>
                  <a:lnTo>
                    <a:pt x="0" y="8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732"/>
            <p:cNvSpPr>
              <a:spLocks/>
            </p:cNvSpPr>
            <p:nvPr/>
          </p:nvSpPr>
          <p:spPr bwMode="auto">
            <a:xfrm>
              <a:off x="5940425" y="3676650"/>
              <a:ext cx="53975" cy="47625"/>
            </a:xfrm>
            <a:custGeom>
              <a:avLst/>
              <a:gdLst>
                <a:gd name="T0" fmla="*/ 14 w 34"/>
                <a:gd name="T1" fmla="*/ 30 h 30"/>
                <a:gd name="T2" fmla="*/ 34 w 34"/>
                <a:gd name="T3" fmla="*/ 8 h 30"/>
                <a:gd name="T4" fmla="*/ 34 w 34"/>
                <a:gd name="T5" fmla="*/ 8 h 30"/>
                <a:gd name="T6" fmla="*/ 18 w 34"/>
                <a:gd name="T7" fmla="*/ 2 h 30"/>
                <a:gd name="T8" fmla="*/ 0 w 34"/>
                <a:gd name="T9" fmla="*/ 0 h 30"/>
                <a:gd name="T10" fmla="*/ 14 w 3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0">
                  <a:moveTo>
                    <a:pt x="14" y="30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18" y="2"/>
                  </a:lnTo>
                  <a:lnTo>
                    <a:pt x="0" y="0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733"/>
            <p:cNvSpPr>
              <a:spLocks/>
            </p:cNvSpPr>
            <p:nvPr/>
          </p:nvSpPr>
          <p:spPr bwMode="auto">
            <a:xfrm>
              <a:off x="6934200" y="5816600"/>
              <a:ext cx="41275" cy="434975"/>
            </a:xfrm>
            <a:custGeom>
              <a:avLst/>
              <a:gdLst>
                <a:gd name="T0" fmla="*/ 26 w 26"/>
                <a:gd name="T1" fmla="*/ 10 h 274"/>
                <a:gd name="T2" fmla="*/ 26 w 26"/>
                <a:gd name="T3" fmla="*/ 10 h 274"/>
                <a:gd name="T4" fmla="*/ 12 w 26"/>
                <a:gd name="T5" fmla="*/ 2 h 274"/>
                <a:gd name="T6" fmla="*/ 6 w 26"/>
                <a:gd name="T7" fmla="*/ 0 h 274"/>
                <a:gd name="T8" fmla="*/ 0 w 26"/>
                <a:gd name="T9" fmla="*/ 0 h 274"/>
                <a:gd name="T10" fmla="*/ 0 w 26"/>
                <a:gd name="T11" fmla="*/ 274 h 274"/>
                <a:gd name="T12" fmla="*/ 0 w 26"/>
                <a:gd name="T13" fmla="*/ 274 h 274"/>
                <a:gd name="T14" fmla="*/ 6 w 26"/>
                <a:gd name="T15" fmla="*/ 272 h 274"/>
                <a:gd name="T16" fmla="*/ 12 w 26"/>
                <a:gd name="T17" fmla="*/ 270 h 274"/>
                <a:gd name="T18" fmla="*/ 26 w 26"/>
                <a:gd name="T19" fmla="*/ 266 h 274"/>
                <a:gd name="T20" fmla="*/ 26 w 26"/>
                <a:gd name="T21" fmla="*/ 1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4">
                  <a:moveTo>
                    <a:pt x="26" y="10"/>
                  </a:moveTo>
                  <a:lnTo>
                    <a:pt x="26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6" y="272"/>
                  </a:lnTo>
                  <a:lnTo>
                    <a:pt x="12" y="270"/>
                  </a:lnTo>
                  <a:lnTo>
                    <a:pt x="26" y="266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734"/>
            <p:cNvSpPr>
              <a:spLocks/>
            </p:cNvSpPr>
            <p:nvPr/>
          </p:nvSpPr>
          <p:spPr bwMode="auto">
            <a:xfrm>
              <a:off x="5213350" y="5822950"/>
              <a:ext cx="47625" cy="422275"/>
            </a:xfrm>
            <a:custGeom>
              <a:avLst/>
              <a:gdLst>
                <a:gd name="T0" fmla="*/ 0 w 30"/>
                <a:gd name="T1" fmla="*/ 12 h 266"/>
                <a:gd name="T2" fmla="*/ 0 w 30"/>
                <a:gd name="T3" fmla="*/ 250 h 266"/>
                <a:gd name="T4" fmla="*/ 0 w 30"/>
                <a:gd name="T5" fmla="*/ 250 h 266"/>
                <a:gd name="T6" fmla="*/ 8 w 30"/>
                <a:gd name="T7" fmla="*/ 254 h 266"/>
                <a:gd name="T8" fmla="*/ 14 w 30"/>
                <a:gd name="T9" fmla="*/ 258 h 266"/>
                <a:gd name="T10" fmla="*/ 30 w 30"/>
                <a:gd name="T11" fmla="*/ 266 h 266"/>
                <a:gd name="T12" fmla="*/ 30 w 30"/>
                <a:gd name="T13" fmla="*/ 0 h 266"/>
                <a:gd name="T14" fmla="*/ 30 w 30"/>
                <a:gd name="T15" fmla="*/ 0 h 266"/>
                <a:gd name="T16" fmla="*/ 14 w 30"/>
                <a:gd name="T17" fmla="*/ 8 h 266"/>
                <a:gd name="T18" fmla="*/ 0 w 30"/>
                <a:gd name="T19" fmla="*/ 12 h 266"/>
                <a:gd name="T20" fmla="*/ 0 w 30"/>
                <a:gd name="T21" fmla="*/ 1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66">
                  <a:moveTo>
                    <a:pt x="0" y="12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8" y="254"/>
                  </a:lnTo>
                  <a:lnTo>
                    <a:pt x="14" y="258"/>
                  </a:lnTo>
                  <a:lnTo>
                    <a:pt x="30" y="26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4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735"/>
            <p:cNvSpPr>
              <a:spLocks noChangeArrowheads="1"/>
            </p:cNvSpPr>
            <p:nvPr/>
          </p:nvSpPr>
          <p:spPr bwMode="auto">
            <a:xfrm>
              <a:off x="5848350" y="5838825"/>
              <a:ext cx="501650" cy="419100"/>
            </a:xfrm>
            <a:prstGeom prst="rect">
              <a:avLst/>
            </a:pr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736"/>
            <p:cNvSpPr>
              <a:spLocks noEditPoints="1"/>
            </p:cNvSpPr>
            <p:nvPr/>
          </p:nvSpPr>
          <p:spPr bwMode="auto">
            <a:xfrm>
              <a:off x="4518025" y="3692525"/>
              <a:ext cx="3190875" cy="2079625"/>
            </a:xfrm>
            <a:custGeom>
              <a:avLst/>
              <a:gdLst>
                <a:gd name="T0" fmla="*/ 1406 w 2010"/>
                <a:gd name="T1" fmla="*/ 32 h 1310"/>
                <a:gd name="T2" fmla="*/ 1346 w 2010"/>
                <a:gd name="T3" fmla="*/ 0 h 1310"/>
                <a:gd name="T4" fmla="*/ 660 w 2010"/>
                <a:gd name="T5" fmla="*/ 6 h 1310"/>
                <a:gd name="T6" fmla="*/ 596 w 2010"/>
                <a:gd name="T7" fmla="*/ 48 h 1310"/>
                <a:gd name="T8" fmla="*/ 302 w 2010"/>
                <a:gd name="T9" fmla="*/ 632 h 1310"/>
                <a:gd name="T10" fmla="*/ 334 w 2010"/>
                <a:gd name="T11" fmla="*/ 654 h 1310"/>
                <a:gd name="T12" fmla="*/ 396 w 2010"/>
                <a:gd name="T13" fmla="*/ 664 h 1310"/>
                <a:gd name="T14" fmla="*/ 454 w 2010"/>
                <a:gd name="T15" fmla="*/ 638 h 1310"/>
                <a:gd name="T16" fmla="*/ 482 w 2010"/>
                <a:gd name="T17" fmla="*/ 602 h 1310"/>
                <a:gd name="T18" fmla="*/ 670 w 2010"/>
                <a:gd name="T19" fmla="*/ 1136 h 1310"/>
                <a:gd name="T20" fmla="*/ 750 w 2010"/>
                <a:gd name="T21" fmla="*/ 1156 h 1310"/>
                <a:gd name="T22" fmla="*/ 808 w 2010"/>
                <a:gd name="T23" fmla="*/ 1210 h 1310"/>
                <a:gd name="T24" fmla="*/ 836 w 2010"/>
                <a:gd name="T25" fmla="*/ 1286 h 1310"/>
                <a:gd name="T26" fmla="*/ 1154 w 2010"/>
                <a:gd name="T27" fmla="*/ 1304 h 1310"/>
                <a:gd name="T28" fmla="*/ 1174 w 2010"/>
                <a:gd name="T29" fmla="*/ 1224 h 1310"/>
                <a:gd name="T30" fmla="*/ 1228 w 2010"/>
                <a:gd name="T31" fmla="*/ 1164 h 1310"/>
                <a:gd name="T32" fmla="*/ 1304 w 2010"/>
                <a:gd name="T33" fmla="*/ 1136 h 1310"/>
                <a:gd name="T34" fmla="*/ 1528 w 2010"/>
                <a:gd name="T35" fmla="*/ 596 h 1310"/>
                <a:gd name="T36" fmla="*/ 1562 w 2010"/>
                <a:gd name="T37" fmla="*/ 638 h 1310"/>
                <a:gd name="T38" fmla="*/ 1624 w 2010"/>
                <a:gd name="T39" fmla="*/ 664 h 1310"/>
                <a:gd name="T40" fmla="*/ 1684 w 2010"/>
                <a:gd name="T41" fmla="*/ 654 h 1310"/>
                <a:gd name="T42" fmla="*/ 2010 w 2010"/>
                <a:gd name="T43" fmla="*/ 418 h 1310"/>
                <a:gd name="T44" fmla="*/ 140 w 2010"/>
                <a:gd name="T45" fmla="*/ 352 h 1310"/>
                <a:gd name="T46" fmla="*/ 114 w 2010"/>
                <a:gd name="T47" fmla="*/ 326 h 1310"/>
                <a:gd name="T48" fmla="*/ 120 w 2010"/>
                <a:gd name="T49" fmla="*/ 300 h 1310"/>
                <a:gd name="T50" fmla="*/ 146 w 2010"/>
                <a:gd name="T51" fmla="*/ 284 h 1310"/>
                <a:gd name="T52" fmla="*/ 172 w 2010"/>
                <a:gd name="T53" fmla="*/ 294 h 1310"/>
                <a:gd name="T54" fmla="*/ 182 w 2010"/>
                <a:gd name="T55" fmla="*/ 320 h 1310"/>
                <a:gd name="T56" fmla="*/ 166 w 2010"/>
                <a:gd name="T57" fmla="*/ 348 h 1310"/>
                <a:gd name="T58" fmla="*/ 994 w 2010"/>
                <a:gd name="T59" fmla="*/ 832 h 1310"/>
                <a:gd name="T60" fmla="*/ 964 w 2010"/>
                <a:gd name="T61" fmla="*/ 818 h 1310"/>
                <a:gd name="T62" fmla="*/ 952 w 2010"/>
                <a:gd name="T63" fmla="*/ 788 h 1310"/>
                <a:gd name="T64" fmla="*/ 970 w 2010"/>
                <a:gd name="T65" fmla="*/ 754 h 1310"/>
                <a:gd name="T66" fmla="*/ 1002 w 2010"/>
                <a:gd name="T67" fmla="*/ 748 h 1310"/>
                <a:gd name="T68" fmla="*/ 1030 w 2010"/>
                <a:gd name="T69" fmla="*/ 772 h 1310"/>
                <a:gd name="T70" fmla="*/ 1030 w 2010"/>
                <a:gd name="T71" fmla="*/ 804 h 1310"/>
                <a:gd name="T72" fmla="*/ 1002 w 2010"/>
                <a:gd name="T73" fmla="*/ 830 h 1310"/>
                <a:gd name="T74" fmla="*/ 984 w 2010"/>
                <a:gd name="T75" fmla="*/ 698 h 1310"/>
                <a:gd name="T76" fmla="*/ 956 w 2010"/>
                <a:gd name="T77" fmla="*/ 674 h 1310"/>
                <a:gd name="T78" fmla="*/ 956 w 2010"/>
                <a:gd name="T79" fmla="*/ 642 h 1310"/>
                <a:gd name="T80" fmla="*/ 984 w 2010"/>
                <a:gd name="T81" fmla="*/ 614 h 1310"/>
                <a:gd name="T82" fmla="*/ 1016 w 2010"/>
                <a:gd name="T83" fmla="*/ 622 h 1310"/>
                <a:gd name="T84" fmla="*/ 1032 w 2010"/>
                <a:gd name="T85" fmla="*/ 658 h 1310"/>
                <a:gd name="T86" fmla="*/ 1022 w 2010"/>
                <a:gd name="T87" fmla="*/ 686 h 1310"/>
                <a:gd name="T88" fmla="*/ 994 w 2010"/>
                <a:gd name="T89" fmla="*/ 698 h 1310"/>
                <a:gd name="T90" fmla="*/ 970 w 2010"/>
                <a:gd name="T91" fmla="*/ 556 h 1310"/>
                <a:gd name="T92" fmla="*/ 952 w 2010"/>
                <a:gd name="T93" fmla="*/ 520 h 1310"/>
                <a:gd name="T94" fmla="*/ 964 w 2010"/>
                <a:gd name="T95" fmla="*/ 490 h 1310"/>
                <a:gd name="T96" fmla="*/ 994 w 2010"/>
                <a:gd name="T97" fmla="*/ 476 h 1310"/>
                <a:gd name="T98" fmla="*/ 1026 w 2010"/>
                <a:gd name="T99" fmla="*/ 496 h 1310"/>
                <a:gd name="T100" fmla="*/ 1032 w 2010"/>
                <a:gd name="T101" fmla="*/ 528 h 1310"/>
                <a:gd name="T102" fmla="*/ 1010 w 2010"/>
                <a:gd name="T103" fmla="*/ 560 h 1310"/>
                <a:gd name="T104" fmla="*/ 1866 w 2010"/>
                <a:gd name="T105" fmla="*/ 354 h 1310"/>
                <a:gd name="T106" fmla="*/ 1832 w 2010"/>
                <a:gd name="T107" fmla="*/ 338 h 1310"/>
                <a:gd name="T108" fmla="*/ 1828 w 2010"/>
                <a:gd name="T109" fmla="*/ 312 h 1310"/>
                <a:gd name="T110" fmla="*/ 1850 w 2010"/>
                <a:gd name="T111" fmla="*/ 288 h 1310"/>
                <a:gd name="T112" fmla="*/ 1878 w 2010"/>
                <a:gd name="T113" fmla="*/ 288 h 1310"/>
                <a:gd name="T114" fmla="*/ 1896 w 2010"/>
                <a:gd name="T115" fmla="*/ 320 h 1310"/>
                <a:gd name="T116" fmla="*/ 1872 w 2010"/>
                <a:gd name="T117" fmla="*/ 352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0" h="1310">
                  <a:moveTo>
                    <a:pt x="1666" y="400"/>
                  </a:moveTo>
                  <a:lnTo>
                    <a:pt x="1420" y="48"/>
                  </a:lnTo>
                  <a:lnTo>
                    <a:pt x="1420" y="48"/>
                  </a:lnTo>
                  <a:lnTo>
                    <a:pt x="1412" y="38"/>
                  </a:lnTo>
                  <a:lnTo>
                    <a:pt x="1406" y="32"/>
                  </a:lnTo>
                  <a:lnTo>
                    <a:pt x="1396" y="24"/>
                  </a:lnTo>
                  <a:lnTo>
                    <a:pt x="1388" y="18"/>
                  </a:lnTo>
                  <a:lnTo>
                    <a:pt x="1368" y="10"/>
                  </a:lnTo>
                  <a:lnTo>
                    <a:pt x="1346" y="6"/>
                  </a:lnTo>
                  <a:lnTo>
                    <a:pt x="1346" y="0"/>
                  </a:lnTo>
                  <a:lnTo>
                    <a:pt x="1146" y="0"/>
                  </a:lnTo>
                  <a:lnTo>
                    <a:pt x="998" y="422"/>
                  </a:lnTo>
                  <a:lnTo>
                    <a:pt x="858" y="0"/>
                  </a:lnTo>
                  <a:lnTo>
                    <a:pt x="660" y="0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42" y="12"/>
                  </a:lnTo>
                  <a:lnTo>
                    <a:pt x="626" y="22"/>
                  </a:lnTo>
                  <a:lnTo>
                    <a:pt x="610" y="34"/>
                  </a:lnTo>
                  <a:lnTo>
                    <a:pt x="596" y="48"/>
                  </a:lnTo>
                  <a:lnTo>
                    <a:pt x="356" y="400"/>
                  </a:lnTo>
                  <a:lnTo>
                    <a:pt x="144" y="246"/>
                  </a:lnTo>
                  <a:lnTo>
                    <a:pt x="0" y="414"/>
                  </a:lnTo>
                  <a:lnTo>
                    <a:pt x="302" y="632"/>
                  </a:lnTo>
                  <a:lnTo>
                    <a:pt x="302" y="632"/>
                  </a:lnTo>
                  <a:lnTo>
                    <a:pt x="310" y="638"/>
                  </a:lnTo>
                  <a:lnTo>
                    <a:pt x="314" y="642"/>
                  </a:lnTo>
                  <a:lnTo>
                    <a:pt x="316" y="646"/>
                  </a:lnTo>
                  <a:lnTo>
                    <a:pt x="316" y="646"/>
                  </a:lnTo>
                  <a:lnTo>
                    <a:pt x="334" y="654"/>
                  </a:lnTo>
                  <a:lnTo>
                    <a:pt x="350" y="660"/>
                  </a:lnTo>
                  <a:lnTo>
                    <a:pt x="366" y="662"/>
                  </a:lnTo>
                  <a:lnTo>
                    <a:pt x="382" y="664"/>
                  </a:lnTo>
                  <a:lnTo>
                    <a:pt x="382" y="664"/>
                  </a:lnTo>
                  <a:lnTo>
                    <a:pt x="396" y="664"/>
                  </a:lnTo>
                  <a:lnTo>
                    <a:pt x="408" y="662"/>
                  </a:lnTo>
                  <a:lnTo>
                    <a:pt x="420" y="658"/>
                  </a:lnTo>
                  <a:lnTo>
                    <a:pt x="432" y="652"/>
                  </a:lnTo>
                  <a:lnTo>
                    <a:pt x="444" y="646"/>
                  </a:lnTo>
                  <a:lnTo>
                    <a:pt x="454" y="638"/>
                  </a:lnTo>
                  <a:lnTo>
                    <a:pt x="464" y="628"/>
                  </a:lnTo>
                  <a:lnTo>
                    <a:pt x="474" y="618"/>
                  </a:lnTo>
                  <a:lnTo>
                    <a:pt x="474" y="618"/>
                  </a:lnTo>
                  <a:lnTo>
                    <a:pt x="478" y="608"/>
                  </a:lnTo>
                  <a:lnTo>
                    <a:pt x="482" y="602"/>
                  </a:lnTo>
                  <a:lnTo>
                    <a:pt x="486" y="596"/>
                  </a:lnTo>
                  <a:lnTo>
                    <a:pt x="660" y="344"/>
                  </a:lnTo>
                  <a:lnTo>
                    <a:pt x="660" y="1136"/>
                  </a:lnTo>
                  <a:lnTo>
                    <a:pt x="670" y="1136"/>
                  </a:lnTo>
                  <a:lnTo>
                    <a:pt x="670" y="1136"/>
                  </a:lnTo>
                  <a:lnTo>
                    <a:pt x="686" y="1136"/>
                  </a:lnTo>
                  <a:lnTo>
                    <a:pt x="704" y="1140"/>
                  </a:lnTo>
                  <a:lnTo>
                    <a:pt x="720" y="1144"/>
                  </a:lnTo>
                  <a:lnTo>
                    <a:pt x="734" y="1150"/>
                  </a:lnTo>
                  <a:lnTo>
                    <a:pt x="750" y="1156"/>
                  </a:lnTo>
                  <a:lnTo>
                    <a:pt x="764" y="1164"/>
                  </a:lnTo>
                  <a:lnTo>
                    <a:pt x="776" y="1174"/>
                  </a:lnTo>
                  <a:lnTo>
                    <a:pt x="788" y="1186"/>
                  </a:lnTo>
                  <a:lnTo>
                    <a:pt x="798" y="1198"/>
                  </a:lnTo>
                  <a:lnTo>
                    <a:pt x="808" y="1210"/>
                  </a:lnTo>
                  <a:lnTo>
                    <a:pt x="818" y="1224"/>
                  </a:lnTo>
                  <a:lnTo>
                    <a:pt x="824" y="1240"/>
                  </a:lnTo>
                  <a:lnTo>
                    <a:pt x="830" y="1254"/>
                  </a:lnTo>
                  <a:lnTo>
                    <a:pt x="834" y="1270"/>
                  </a:lnTo>
                  <a:lnTo>
                    <a:pt x="836" y="1286"/>
                  </a:lnTo>
                  <a:lnTo>
                    <a:pt x="838" y="1304"/>
                  </a:lnTo>
                  <a:lnTo>
                    <a:pt x="838" y="1310"/>
                  </a:lnTo>
                  <a:lnTo>
                    <a:pt x="1154" y="1310"/>
                  </a:lnTo>
                  <a:lnTo>
                    <a:pt x="1154" y="1304"/>
                  </a:lnTo>
                  <a:lnTo>
                    <a:pt x="1154" y="1304"/>
                  </a:lnTo>
                  <a:lnTo>
                    <a:pt x="1156" y="1286"/>
                  </a:lnTo>
                  <a:lnTo>
                    <a:pt x="1158" y="1270"/>
                  </a:lnTo>
                  <a:lnTo>
                    <a:pt x="1162" y="1254"/>
                  </a:lnTo>
                  <a:lnTo>
                    <a:pt x="1168" y="1240"/>
                  </a:lnTo>
                  <a:lnTo>
                    <a:pt x="1174" y="1224"/>
                  </a:lnTo>
                  <a:lnTo>
                    <a:pt x="1184" y="1210"/>
                  </a:lnTo>
                  <a:lnTo>
                    <a:pt x="1192" y="1198"/>
                  </a:lnTo>
                  <a:lnTo>
                    <a:pt x="1204" y="1186"/>
                  </a:lnTo>
                  <a:lnTo>
                    <a:pt x="1216" y="1174"/>
                  </a:lnTo>
                  <a:lnTo>
                    <a:pt x="1228" y="1164"/>
                  </a:lnTo>
                  <a:lnTo>
                    <a:pt x="1242" y="1156"/>
                  </a:lnTo>
                  <a:lnTo>
                    <a:pt x="1256" y="1150"/>
                  </a:lnTo>
                  <a:lnTo>
                    <a:pt x="1272" y="1144"/>
                  </a:lnTo>
                  <a:lnTo>
                    <a:pt x="1286" y="1140"/>
                  </a:lnTo>
                  <a:lnTo>
                    <a:pt x="1304" y="1136"/>
                  </a:lnTo>
                  <a:lnTo>
                    <a:pt x="1320" y="1136"/>
                  </a:lnTo>
                  <a:lnTo>
                    <a:pt x="1346" y="1136"/>
                  </a:lnTo>
                  <a:lnTo>
                    <a:pt x="1346" y="326"/>
                  </a:lnTo>
                  <a:lnTo>
                    <a:pt x="1528" y="596"/>
                  </a:lnTo>
                  <a:lnTo>
                    <a:pt x="1528" y="596"/>
                  </a:lnTo>
                  <a:lnTo>
                    <a:pt x="1536" y="608"/>
                  </a:lnTo>
                  <a:lnTo>
                    <a:pt x="1544" y="618"/>
                  </a:lnTo>
                  <a:lnTo>
                    <a:pt x="1544" y="618"/>
                  </a:lnTo>
                  <a:lnTo>
                    <a:pt x="1552" y="628"/>
                  </a:lnTo>
                  <a:lnTo>
                    <a:pt x="1562" y="638"/>
                  </a:lnTo>
                  <a:lnTo>
                    <a:pt x="1572" y="646"/>
                  </a:lnTo>
                  <a:lnTo>
                    <a:pt x="1584" y="652"/>
                  </a:lnTo>
                  <a:lnTo>
                    <a:pt x="1596" y="658"/>
                  </a:lnTo>
                  <a:lnTo>
                    <a:pt x="1610" y="662"/>
                  </a:lnTo>
                  <a:lnTo>
                    <a:pt x="1624" y="664"/>
                  </a:lnTo>
                  <a:lnTo>
                    <a:pt x="1638" y="664"/>
                  </a:lnTo>
                  <a:lnTo>
                    <a:pt x="1638" y="664"/>
                  </a:lnTo>
                  <a:lnTo>
                    <a:pt x="1654" y="662"/>
                  </a:lnTo>
                  <a:lnTo>
                    <a:pt x="1670" y="660"/>
                  </a:lnTo>
                  <a:lnTo>
                    <a:pt x="1684" y="654"/>
                  </a:lnTo>
                  <a:lnTo>
                    <a:pt x="1696" y="646"/>
                  </a:lnTo>
                  <a:lnTo>
                    <a:pt x="1696" y="646"/>
                  </a:lnTo>
                  <a:lnTo>
                    <a:pt x="1706" y="638"/>
                  </a:lnTo>
                  <a:lnTo>
                    <a:pt x="1716" y="632"/>
                  </a:lnTo>
                  <a:lnTo>
                    <a:pt x="2010" y="418"/>
                  </a:lnTo>
                  <a:lnTo>
                    <a:pt x="1870" y="250"/>
                  </a:lnTo>
                  <a:lnTo>
                    <a:pt x="1666" y="400"/>
                  </a:lnTo>
                  <a:close/>
                  <a:moveTo>
                    <a:pt x="146" y="354"/>
                  </a:moveTo>
                  <a:lnTo>
                    <a:pt x="146" y="354"/>
                  </a:lnTo>
                  <a:lnTo>
                    <a:pt x="140" y="352"/>
                  </a:lnTo>
                  <a:lnTo>
                    <a:pt x="134" y="350"/>
                  </a:lnTo>
                  <a:lnTo>
                    <a:pt x="124" y="344"/>
                  </a:lnTo>
                  <a:lnTo>
                    <a:pt x="120" y="338"/>
                  </a:lnTo>
                  <a:lnTo>
                    <a:pt x="116" y="334"/>
                  </a:lnTo>
                  <a:lnTo>
                    <a:pt x="114" y="326"/>
                  </a:lnTo>
                  <a:lnTo>
                    <a:pt x="114" y="320"/>
                  </a:lnTo>
                  <a:lnTo>
                    <a:pt x="114" y="320"/>
                  </a:lnTo>
                  <a:lnTo>
                    <a:pt x="114" y="312"/>
                  </a:lnTo>
                  <a:lnTo>
                    <a:pt x="116" y="306"/>
                  </a:lnTo>
                  <a:lnTo>
                    <a:pt x="120" y="300"/>
                  </a:lnTo>
                  <a:lnTo>
                    <a:pt x="124" y="294"/>
                  </a:lnTo>
                  <a:lnTo>
                    <a:pt x="128" y="290"/>
                  </a:lnTo>
                  <a:lnTo>
                    <a:pt x="134" y="288"/>
                  </a:lnTo>
                  <a:lnTo>
                    <a:pt x="140" y="286"/>
                  </a:lnTo>
                  <a:lnTo>
                    <a:pt x="146" y="284"/>
                  </a:lnTo>
                  <a:lnTo>
                    <a:pt x="146" y="284"/>
                  </a:lnTo>
                  <a:lnTo>
                    <a:pt x="154" y="286"/>
                  </a:lnTo>
                  <a:lnTo>
                    <a:pt x="160" y="288"/>
                  </a:lnTo>
                  <a:lnTo>
                    <a:pt x="166" y="290"/>
                  </a:lnTo>
                  <a:lnTo>
                    <a:pt x="172" y="294"/>
                  </a:lnTo>
                  <a:lnTo>
                    <a:pt x="176" y="300"/>
                  </a:lnTo>
                  <a:lnTo>
                    <a:pt x="180" y="306"/>
                  </a:lnTo>
                  <a:lnTo>
                    <a:pt x="180" y="312"/>
                  </a:lnTo>
                  <a:lnTo>
                    <a:pt x="182" y="320"/>
                  </a:lnTo>
                  <a:lnTo>
                    <a:pt x="182" y="320"/>
                  </a:lnTo>
                  <a:lnTo>
                    <a:pt x="180" y="326"/>
                  </a:lnTo>
                  <a:lnTo>
                    <a:pt x="180" y="334"/>
                  </a:lnTo>
                  <a:lnTo>
                    <a:pt x="176" y="338"/>
                  </a:lnTo>
                  <a:lnTo>
                    <a:pt x="172" y="344"/>
                  </a:lnTo>
                  <a:lnTo>
                    <a:pt x="166" y="348"/>
                  </a:lnTo>
                  <a:lnTo>
                    <a:pt x="160" y="350"/>
                  </a:lnTo>
                  <a:lnTo>
                    <a:pt x="154" y="352"/>
                  </a:lnTo>
                  <a:lnTo>
                    <a:pt x="146" y="354"/>
                  </a:lnTo>
                  <a:lnTo>
                    <a:pt x="146" y="354"/>
                  </a:lnTo>
                  <a:close/>
                  <a:moveTo>
                    <a:pt x="994" y="832"/>
                  </a:moveTo>
                  <a:lnTo>
                    <a:pt x="994" y="832"/>
                  </a:lnTo>
                  <a:lnTo>
                    <a:pt x="984" y="830"/>
                  </a:lnTo>
                  <a:lnTo>
                    <a:pt x="978" y="828"/>
                  </a:lnTo>
                  <a:lnTo>
                    <a:pt x="970" y="824"/>
                  </a:lnTo>
                  <a:lnTo>
                    <a:pt x="964" y="818"/>
                  </a:lnTo>
                  <a:lnTo>
                    <a:pt x="960" y="812"/>
                  </a:lnTo>
                  <a:lnTo>
                    <a:pt x="956" y="804"/>
                  </a:lnTo>
                  <a:lnTo>
                    <a:pt x="954" y="796"/>
                  </a:lnTo>
                  <a:lnTo>
                    <a:pt x="952" y="788"/>
                  </a:lnTo>
                  <a:lnTo>
                    <a:pt x="952" y="788"/>
                  </a:lnTo>
                  <a:lnTo>
                    <a:pt x="954" y="780"/>
                  </a:lnTo>
                  <a:lnTo>
                    <a:pt x="956" y="772"/>
                  </a:lnTo>
                  <a:lnTo>
                    <a:pt x="960" y="764"/>
                  </a:lnTo>
                  <a:lnTo>
                    <a:pt x="964" y="758"/>
                  </a:lnTo>
                  <a:lnTo>
                    <a:pt x="970" y="754"/>
                  </a:lnTo>
                  <a:lnTo>
                    <a:pt x="978" y="750"/>
                  </a:lnTo>
                  <a:lnTo>
                    <a:pt x="984" y="748"/>
                  </a:lnTo>
                  <a:lnTo>
                    <a:pt x="994" y="748"/>
                  </a:lnTo>
                  <a:lnTo>
                    <a:pt x="994" y="748"/>
                  </a:lnTo>
                  <a:lnTo>
                    <a:pt x="1002" y="748"/>
                  </a:lnTo>
                  <a:lnTo>
                    <a:pt x="1010" y="750"/>
                  </a:lnTo>
                  <a:lnTo>
                    <a:pt x="1016" y="754"/>
                  </a:lnTo>
                  <a:lnTo>
                    <a:pt x="1022" y="758"/>
                  </a:lnTo>
                  <a:lnTo>
                    <a:pt x="1026" y="764"/>
                  </a:lnTo>
                  <a:lnTo>
                    <a:pt x="1030" y="772"/>
                  </a:lnTo>
                  <a:lnTo>
                    <a:pt x="1032" y="780"/>
                  </a:lnTo>
                  <a:lnTo>
                    <a:pt x="1032" y="788"/>
                  </a:lnTo>
                  <a:lnTo>
                    <a:pt x="1032" y="788"/>
                  </a:lnTo>
                  <a:lnTo>
                    <a:pt x="1032" y="796"/>
                  </a:lnTo>
                  <a:lnTo>
                    <a:pt x="1030" y="804"/>
                  </a:lnTo>
                  <a:lnTo>
                    <a:pt x="1026" y="812"/>
                  </a:lnTo>
                  <a:lnTo>
                    <a:pt x="1022" y="818"/>
                  </a:lnTo>
                  <a:lnTo>
                    <a:pt x="1016" y="824"/>
                  </a:lnTo>
                  <a:lnTo>
                    <a:pt x="1010" y="828"/>
                  </a:lnTo>
                  <a:lnTo>
                    <a:pt x="1002" y="830"/>
                  </a:lnTo>
                  <a:lnTo>
                    <a:pt x="994" y="832"/>
                  </a:lnTo>
                  <a:lnTo>
                    <a:pt x="994" y="832"/>
                  </a:lnTo>
                  <a:close/>
                  <a:moveTo>
                    <a:pt x="994" y="698"/>
                  </a:moveTo>
                  <a:lnTo>
                    <a:pt x="994" y="698"/>
                  </a:lnTo>
                  <a:lnTo>
                    <a:pt x="984" y="698"/>
                  </a:lnTo>
                  <a:lnTo>
                    <a:pt x="978" y="696"/>
                  </a:lnTo>
                  <a:lnTo>
                    <a:pt x="970" y="692"/>
                  </a:lnTo>
                  <a:lnTo>
                    <a:pt x="964" y="686"/>
                  </a:lnTo>
                  <a:lnTo>
                    <a:pt x="960" y="680"/>
                  </a:lnTo>
                  <a:lnTo>
                    <a:pt x="956" y="674"/>
                  </a:lnTo>
                  <a:lnTo>
                    <a:pt x="954" y="666"/>
                  </a:lnTo>
                  <a:lnTo>
                    <a:pt x="952" y="658"/>
                  </a:lnTo>
                  <a:lnTo>
                    <a:pt x="952" y="658"/>
                  </a:lnTo>
                  <a:lnTo>
                    <a:pt x="954" y="650"/>
                  </a:lnTo>
                  <a:lnTo>
                    <a:pt x="956" y="642"/>
                  </a:lnTo>
                  <a:lnTo>
                    <a:pt x="960" y="634"/>
                  </a:lnTo>
                  <a:lnTo>
                    <a:pt x="964" y="628"/>
                  </a:lnTo>
                  <a:lnTo>
                    <a:pt x="970" y="622"/>
                  </a:lnTo>
                  <a:lnTo>
                    <a:pt x="978" y="618"/>
                  </a:lnTo>
                  <a:lnTo>
                    <a:pt x="984" y="614"/>
                  </a:lnTo>
                  <a:lnTo>
                    <a:pt x="994" y="614"/>
                  </a:lnTo>
                  <a:lnTo>
                    <a:pt x="994" y="614"/>
                  </a:lnTo>
                  <a:lnTo>
                    <a:pt x="1002" y="614"/>
                  </a:lnTo>
                  <a:lnTo>
                    <a:pt x="1010" y="618"/>
                  </a:lnTo>
                  <a:lnTo>
                    <a:pt x="1016" y="622"/>
                  </a:lnTo>
                  <a:lnTo>
                    <a:pt x="1022" y="628"/>
                  </a:lnTo>
                  <a:lnTo>
                    <a:pt x="1026" y="634"/>
                  </a:lnTo>
                  <a:lnTo>
                    <a:pt x="1030" y="642"/>
                  </a:lnTo>
                  <a:lnTo>
                    <a:pt x="1032" y="650"/>
                  </a:lnTo>
                  <a:lnTo>
                    <a:pt x="1032" y="658"/>
                  </a:lnTo>
                  <a:lnTo>
                    <a:pt x="1032" y="658"/>
                  </a:lnTo>
                  <a:lnTo>
                    <a:pt x="1032" y="666"/>
                  </a:lnTo>
                  <a:lnTo>
                    <a:pt x="1030" y="674"/>
                  </a:lnTo>
                  <a:lnTo>
                    <a:pt x="1026" y="680"/>
                  </a:lnTo>
                  <a:lnTo>
                    <a:pt x="1022" y="686"/>
                  </a:lnTo>
                  <a:lnTo>
                    <a:pt x="1016" y="692"/>
                  </a:lnTo>
                  <a:lnTo>
                    <a:pt x="1010" y="696"/>
                  </a:lnTo>
                  <a:lnTo>
                    <a:pt x="1002" y="698"/>
                  </a:lnTo>
                  <a:lnTo>
                    <a:pt x="994" y="698"/>
                  </a:lnTo>
                  <a:lnTo>
                    <a:pt x="994" y="698"/>
                  </a:lnTo>
                  <a:close/>
                  <a:moveTo>
                    <a:pt x="994" y="562"/>
                  </a:moveTo>
                  <a:lnTo>
                    <a:pt x="994" y="562"/>
                  </a:lnTo>
                  <a:lnTo>
                    <a:pt x="984" y="562"/>
                  </a:lnTo>
                  <a:lnTo>
                    <a:pt x="978" y="560"/>
                  </a:lnTo>
                  <a:lnTo>
                    <a:pt x="970" y="556"/>
                  </a:lnTo>
                  <a:lnTo>
                    <a:pt x="964" y="552"/>
                  </a:lnTo>
                  <a:lnTo>
                    <a:pt x="960" y="544"/>
                  </a:lnTo>
                  <a:lnTo>
                    <a:pt x="956" y="538"/>
                  </a:lnTo>
                  <a:lnTo>
                    <a:pt x="954" y="528"/>
                  </a:lnTo>
                  <a:lnTo>
                    <a:pt x="952" y="520"/>
                  </a:lnTo>
                  <a:lnTo>
                    <a:pt x="952" y="520"/>
                  </a:lnTo>
                  <a:lnTo>
                    <a:pt x="954" y="512"/>
                  </a:lnTo>
                  <a:lnTo>
                    <a:pt x="956" y="504"/>
                  </a:lnTo>
                  <a:lnTo>
                    <a:pt x="960" y="496"/>
                  </a:lnTo>
                  <a:lnTo>
                    <a:pt x="964" y="490"/>
                  </a:lnTo>
                  <a:lnTo>
                    <a:pt x="970" y="484"/>
                  </a:lnTo>
                  <a:lnTo>
                    <a:pt x="978" y="480"/>
                  </a:lnTo>
                  <a:lnTo>
                    <a:pt x="984" y="478"/>
                  </a:lnTo>
                  <a:lnTo>
                    <a:pt x="994" y="476"/>
                  </a:lnTo>
                  <a:lnTo>
                    <a:pt x="994" y="476"/>
                  </a:lnTo>
                  <a:lnTo>
                    <a:pt x="1002" y="478"/>
                  </a:lnTo>
                  <a:lnTo>
                    <a:pt x="1010" y="480"/>
                  </a:lnTo>
                  <a:lnTo>
                    <a:pt x="1016" y="484"/>
                  </a:lnTo>
                  <a:lnTo>
                    <a:pt x="1022" y="490"/>
                  </a:lnTo>
                  <a:lnTo>
                    <a:pt x="1026" y="496"/>
                  </a:lnTo>
                  <a:lnTo>
                    <a:pt x="1030" y="504"/>
                  </a:lnTo>
                  <a:lnTo>
                    <a:pt x="1032" y="512"/>
                  </a:lnTo>
                  <a:lnTo>
                    <a:pt x="1032" y="520"/>
                  </a:lnTo>
                  <a:lnTo>
                    <a:pt x="1032" y="520"/>
                  </a:lnTo>
                  <a:lnTo>
                    <a:pt x="1032" y="528"/>
                  </a:lnTo>
                  <a:lnTo>
                    <a:pt x="1030" y="538"/>
                  </a:lnTo>
                  <a:lnTo>
                    <a:pt x="1026" y="544"/>
                  </a:lnTo>
                  <a:lnTo>
                    <a:pt x="1022" y="552"/>
                  </a:lnTo>
                  <a:lnTo>
                    <a:pt x="1016" y="556"/>
                  </a:lnTo>
                  <a:lnTo>
                    <a:pt x="1010" y="560"/>
                  </a:lnTo>
                  <a:lnTo>
                    <a:pt x="1002" y="562"/>
                  </a:lnTo>
                  <a:lnTo>
                    <a:pt x="994" y="562"/>
                  </a:lnTo>
                  <a:lnTo>
                    <a:pt x="994" y="562"/>
                  </a:lnTo>
                  <a:close/>
                  <a:moveTo>
                    <a:pt x="1866" y="354"/>
                  </a:moveTo>
                  <a:lnTo>
                    <a:pt x="1866" y="354"/>
                  </a:lnTo>
                  <a:lnTo>
                    <a:pt x="1856" y="352"/>
                  </a:lnTo>
                  <a:lnTo>
                    <a:pt x="1850" y="350"/>
                  </a:lnTo>
                  <a:lnTo>
                    <a:pt x="1842" y="348"/>
                  </a:lnTo>
                  <a:lnTo>
                    <a:pt x="1838" y="344"/>
                  </a:lnTo>
                  <a:lnTo>
                    <a:pt x="1832" y="338"/>
                  </a:lnTo>
                  <a:lnTo>
                    <a:pt x="1830" y="334"/>
                  </a:lnTo>
                  <a:lnTo>
                    <a:pt x="1828" y="326"/>
                  </a:lnTo>
                  <a:lnTo>
                    <a:pt x="1828" y="320"/>
                  </a:lnTo>
                  <a:lnTo>
                    <a:pt x="1828" y="320"/>
                  </a:lnTo>
                  <a:lnTo>
                    <a:pt x="1828" y="312"/>
                  </a:lnTo>
                  <a:lnTo>
                    <a:pt x="1830" y="306"/>
                  </a:lnTo>
                  <a:lnTo>
                    <a:pt x="1832" y="300"/>
                  </a:lnTo>
                  <a:lnTo>
                    <a:pt x="1838" y="294"/>
                  </a:lnTo>
                  <a:lnTo>
                    <a:pt x="1842" y="290"/>
                  </a:lnTo>
                  <a:lnTo>
                    <a:pt x="1850" y="288"/>
                  </a:lnTo>
                  <a:lnTo>
                    <a:pt x="1856" y="286"/>
                  </a:lnTo>
                  <a:lnTo>
                    <a:pt x="1866" y="284"/>
                  </a:lnTo>
                  <a:lnTo>
                    <a:pt x="1866" y="284"/>
                  </a:lnTo>
                  <a:lnTo>
                    <a:pt x="1872" y="286"/>
                  </a:lnTo>
                  <a:lnTo>
                    <a:pt x="1878" y="288"/>
                  </a:lnTo>
                  <a:lnTo>
                    <a:pt x="1882" y="290"/>
                  </a:lnTo>
                  <a:lnTo>
                    <a:pt x="1888" y="294"/>
                  </a:lnTo>
                  <a:lnTo>
                    <a:pt x="1894" y="306"/>
                  </a:lnTo>
                  <a:lnTo>
                    <a:pt x="1896" y="320"/>
                  </a:lnTo>
                  <a:lnTo>
                    <a:pt x="1896" y="320"/>
                  </a:lnTo>
                  <a:lnTo>
                    <a:pt x="1894" y="334"/>
                  </a:lnTo>
                  <a:lnTo>
                    <a:pt x="1888" y="344"/>
                  </a:lnTo>
                  <a:lnTo>
                    <a:pt x="1882" y="348"/>
                  </a:lnTo>
                  <a:lnTo>
                    <a:pt x="1878" y="350"/>
                  </a:lnTo>
                  <a:lnTo>
                    <a:pt x="1872" y="352"/>
                  </a:lnTo>
                  <a:lnTo>
                    <a:pt x="1866" y="354"/>
                  </a:lnTo>
                  <a:lnTo>
                    <a:pt x="1866" y="35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37"/>
            <p:cNvSpPr>
              <a:spLocks/>
            </p:cNvSpPr>
            <p:nvPr/>
          </p:nvSpPr>
          <p:spPr bwMode="auto">
            <a:xfrm>
              <a:off x="4105275" y="4048125"/>
              <a:ext cx="546100" cy="250825"/>
            </a:xfrm>
            <a:custGeom>
              <a:avLst/>
              <a:gdLst>
                <a:gd name="T0" fmla="*/ 318 w 344"/>
                <a:gd name="T1" fmla="*/ 6 h 158"/>
                <a:gd name="T2" fmla="*/ 318 w 344"/>
                <a:gd name="T3" fmla="*/ 6 h 158"/>
                <a:gd name="T4" fmla="*/ 314 w 344"/>
                <a:gd name="T5" fmla="*/ 4 h 158"/>
                <a:gd name="T6" fmla="*/ 310 w 344"/>
                <a:gd name="T7" fmla="*/ 2 h 158"/>
                <a:gd name="T8" fmla="*/ 306 w 344"/>
                <a:gd name="T9" fmla="*/ 0 h 158"/>
                <a:gd name="T10" fmla="*/ 300 w 344"/>
                <a:gd name="T11" fmla="*/ 0 h 158"/>
                <a:gd name="T12" fmla="*/ 46 w 344"/>
                <a:gd name="T13" fmla="*/ 0 h 158"/>
                <a:gd name="T14" fmla="*/ 46 w 344"/>
                <a:gd name="T15" fmla="*/ 0 h 158"/>
                <a:gd name="T16" fmla="*/ 36 w 344"/>
                <a:gd name="T17" fmla="*/ 0 h 158"/>
                <a:gd name="T18" fmla="*/ 26 w 344"/>
                <a:gd name="T19" fmla="*/ 4 h 158"/>
                <a:gd name="T20" fmla="*/ 18 w 344"/>
                <a:gd name="T21" fmla="*/ 8 h 158"/>
                <a:gd name="T22" fmla="*/ 12 w 344"/>
                <a:gd name="T23" fmla="*/ 14 h 158"/>
                <a:gd name="T24" fmla="*/ 6 w 344"/>
                <a:gd name="T25" fmla="*/ 22 h 158"/>
                <a:gd name="T26" fmla="*/ 2 w 344"/>
                <a:gd name="T27" fmla="*/ 30 h 158"/>
                <a:gd name="T28" fmla="*/ 0 w 344"/>
                <a:gd name="T29" fmla="*/ 38 h 158"/>
                <a:gd name="T30" fmla="*/ 0 w 344"/>
                <a:gd name="T31" fmla="*/ 46 h 158"/>
                <a:gd name="T32" fmla="*/ 0 w 344"/>
                <a:gd name="T33" fmla="*/ 46 h 158"/>
                <a:gd name="T34" fmla="*/ 0 w 344"/>
                <a:gd name="T35" fmla="*/ 58 h 158"/>
                <a:gd name="T36" fmla="*/ 2 w 344"/>
                <a:gd name="T37" fmla="*/ 68 h 158"/>
                <a:gd name="T38" fmla="*/ 6 w 344"/>
                <a:gd name="T39" fmla="*/ 76 h 158"/>
                <a:gd name="T40" fmla="*/ 12 w 344"/>
                <a:gd name="T41" fmla="*/ 82 h 158"/>
                <a:gd name="T42" fmla="*/ 18 w 344"/>
                <a:gd name="T43" fmla="*/ 88 h 158"/>
                <a:gd name="T44" fmla="*/ 26 w 344"/>
                <a:gd name="T45" fmla="*/ 92 h 158"/>
                <a:gd name="T46" fmla="*/ 36 w 344"/>
                <a:gd name="T47" fmla="*/ 96 h 158"/>
                <a:gd name="T48" fmla="*/ 46 w 344"/>
                <a:gd name="T49" fmla="*/ 96 h 158"/>
                <a:gd name="T50" fmla="*/ 222 w 344"/>
                <a:gd name="T51" fmla="*/ 158 h 158"/>
                <a:gd name="T52" fmla="*/ 344 w 344"/>
                <a:gd name="T53" fmla="*/ 18 h 158"/>
                <a:gd name="T54" fmla="*/ 344 w 344"/>
                <a:gd name="T55" fmla="*/ 18 h 158"/>
                <a:gd name="T56" fmla="*/ 330 w 344"/>
                <a:gd name="T57" fmla="*/ 12 h 158"/>
                <a:gd name="T58" fmla="*/ 318 w 344"/>
                <a:gd name="T59" fmla="*/ 6 h 158"/>
                <a:gd name="T60" fmla="*/ 318 w 344"/>
                <a:gd name="T61" fmla="*/ 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58">
                  <a:moveTo>
                    <a:pt x="318" y="6"/>
                  </a:moveTo>
                  <a:lnTo>
                    <a:pt x="318" y="6"/>
                  </a:lnTo>
                  <a:lnTo>
                    <a:pt x="314" y="4"/>
                  </a:lnTo>
                  <a:lnTo>
                    <a:pt x="310" y="2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6" y="76"/>
                  </a:lnTo>
                  <a:lnTo>
                    <a:pt x="12" y="82"/>
                  </a:lnTo>
                  <a:lnTo>
                    <a:pt x="18" y="88"/>
                  </a:lnTo>
                  <a:lnTo>
                    <a:pt x="26" y="92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2" y="158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30" y="12"/>
                  </a:lnTo>
                  <a:lnTo>
                    <a:pt x="318" y="6"/>
                  </a:lnTo>
                  <a:lnTo>
                    <a:pt x="318" y="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738"/>
            <p:cNvSpPr>
              <a:spLocks/>
            </p:cNvSpPr>
            <p:nvPr/>
          </p:nvSpPr>
          <p:spPr bwMode="auto">
            <a:xfrm>
              <a:off x="4470400" y="4083050"/>
              <a:ext cx="228600" cy="257175"/>
            </a:xfrm>
            <a:custGeom>
              <a:avLst/>
              <a:gdLst>
                <a:gd name="T0" fmla="*/ 144 w 144"/>
                <a:gd name="T1" fmla="*/ 12 h 162"/>
                <a:gd name="T2" fmla="*/ 124 w 144"/>
                <a:gd name="T3" fmla="*/ 0 h 162"/>
                <a:gd name="T4" fmla="*/ 42 w 144"/>
                <a:gd name="T5" fmla="*/ 98 h 162"/>
                <a:gd name="T6" fmla="*/ 0 w 144"/>
                <a:gd name="T7" fmla="*/ 146 h 162"/>
                <a:gd name="T8" fmla="*/ 6 w 144"/>
                <a:gd name="T9" fmla="*/ 146 h 162"/>
                <a:gd name="T10" fmla="*/ 6 w 144"/>
                <a:gd name="T11" fmla="*/ 146 h 162"/>
                <a:gd name="T12" fmla="*/ 6 w 144"/>
                <a:gd name="T13" fmla="*/ 148 h 162"/>
                <a:gd name="T14" fmla="*/ 8 w 144"/>
                <a:gd name="T15" fmla="*/ 150 h 162"/>
                <a:gd name="T16" fmla="*/ 10 w 144"/>
                <a:gd name="T17" fmla="*/ 152 h 162"/>
                <a:gd name="T18" fmla="*/ 10 w 144"/>
                <a:gd name="T19" fmla="*/ 154 h 162"/>
                <a:gd name="T20" fmla="*/ 22 w 144"/>
                <a:gd name="T21" fmla="*/ 162 h 162"/>
                <a:gd name="T22" fmla="*/ 106 w 144"/>
                <a:gd name="T23" fmla="*/ 64 h 162"/>
                <a:gd name="T24" fmla="*/ 144 w 144"/>
                <a:gd name="T2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62">
                  <a:moveTo>
                    <a:pt x="144" y="12"/>
                  </a:moveTo>
                  <a:lnTo>
                    <a:pt x="124" y="0"/>
                  </a:lnTo>
                  <a:lnTo>
                    <a:pt x="42" y="98"/>
                  </a:lnTo>
                  <a:lnTo>
                    <a:pt x="0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8"/>
                  </a:lnTo>
                  <a:lnTo>
                    <a:pt x="8" y="150"/>
                  </a:lnTo>
                  <a:lnTo>
                    <a:pt x="10" y="152"/>
                  </a:lnTo>
                  <a:lnTo>
                    <a:pt x="10" y="154"/>
                  </a:lnTo>
                  <a:lnTo>
                    <a:pt x="22" y="162"/>
                  </a:lnTo>
                  <a:lnTo>
                    <a:pt x="106" y="64"/>
                  </a:lnTo>
                  <a:lnTo>
                    <a:pt x="144" y="1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739"/>
            <p:cNvSpPr>
              <a:spLocks/>
            </p:cNvSpPr>
            <p:nvPr/>
          </p:nvSpPr>
          <p:spPr bwMode="auto">
            <a:xfrm>
              <a:off x="7585075" y="4048125"/>
              <a:ext cx="546100" cy="250825"/>
            </a:xfrm>
            <a:custGeom>
              <a:avLst/>
              <a:gdLst>
                <a:gd name="T0" fmla="*/ 22 w 344"/>
                <a:gd name="T1" fmla="*/ 6 h 158"/>
                <a:gd name="T2" fmla="*/ 22 w 344"/>
                <a:gd name="T3" fmla="*/ 6 h 158"/>
                <a:gd name="T4" fmla="*/ 28 w 344"/>
                <a:gd name="T5" fmla="*/ 4 h 158"/>
                <a:gd name="T6" fmla="*/ 32 w 344"/>
                <a:gd name="T7" fmla="*/ 2 h 158"/>
                <a:gd name="T8" fmla="*/ 38 w 344"/>
                <a:gd name="T9" fmla="*/ 0 h 158"/>
                <a:gd name="T10" fmla="*/ 44 w 344"/>
                <a:gd name="T11" fmla="*/ 0 h 158"/>
                <a:gd name="T12" fmla="*/ 296 w 344"/>
                <a:gd name="T13" fmla="*/ 0 h 158"/>
                <a:gd name="T14" fmla="*/ 296 w 344"/>
                <a:gd name="T15" fmla="*/ 0 h 158"/>
                <a:gd name="T16" fmla="*/ 306 w 344"/>
                <a:gd name="T17" fmla="*/ 0 h 158"/>
                <a:gd name="T18" fmla="*/ 316 w 344"/>
                <a:gd name="T19" fmla="*/ 4 h 158"/>
                <a:gd name="T20" fmla="*/ 324 w 344"/>
                <a:gd name="T21" fmla="*/ 8 h 158"/>
                <a:gd name="T22" fmla="*/ 330 w 344"/>
                <a:gd name="T23" fmla="*/ 14 h 158"/>
                <a:gd name="T24" fmla="*/ 336 w 344"/>
                <a:gd name="T25" fmla="*/ 22 h 158"/>
                <a:gd name="T26" fmla="*/ 340 w 344"/>
                <a:gd name="T27" fmla="*/ 30 h 158"/>
                <a:gd name="T28" fmla="*/ 342 w 344"/>
                <a:gd name="T29" fmla="*/ 38 h 158"/>
                <a:gd name="T30" fmla="*/ 344 w 344"/>
                <a:gd name="T31" fmla="*/ 46 h 158"/>
                <a:gd name="T32" fmla="*/ 344 w 344"/>
                <a:gd name="T33" fmla="*/ 46 h 158"/>
                <a:gd name="T34" fmla="*/ 342 w 344"/>
                <a:gd name="T35" fmla="*/ 58 h 158"/>
                <a:gd name="T36" fmla="*/ 340 w 344"/>
                <a:gd name="T37" fmla="*/ 68 h 158"/>
                <a:gd name="T38" fmla="*/ 336 w 344"/>
                <a:gd name="T39" fmla="*/ 76 h 158"/>
                <a:gd name="T40" fmla="*/ 330 w 344"/>
                <a:gd name="T41" fmla="*/ 82 h 158"/>
                <a:gd name="T42" fmla="*/ 324 w 344"/>
                <a:gd name="T43" fmla="*/ 88 h 158"/>
                <a:gd name="T44" fmla="*/ 316 w 344"/>
                <a:gd name="T45" fmla="*/ 92 h 158"/>
                <a:gd name="T46" fmla="*/ 306 w 344"/>
                <a:gd name="T47" fmla="*/ 96 h 158"/>
                <a:gd name="T48" fmla="*/ 296 w 344"/>
                <a:gd name="T49" fmla="*/ 96 h 158"/>
                <a:gd name="T50" fmla="*/ 120 w 344"/>
                <a:gd name="T51" fmla="*/ 158 h 158"/>
                <a:gd name="T52" fmla="*/ 0 w 344"/>
                <a:gd name="T53" fmla="*/ 18 h 158"/>
                <a:gd name="T54" fmla="*/ 0 w 344"/>
                <a:gd name="T55" fmla="*/ 18 h 158"/>
                <a:gd name="T56" fmla="*/ 8 w 344"/>
                <a:gd name="T57" fmla="*/ 16 h 158"/>
                <a:gd name="T58" fmla="*/ 12 w 344"/>
                <a:gd name="T59" fmla="*/ 12 h 158"/>
                <a:gd name="T60" fmla="*/ 22 w 344"/>
                <a:gd name="T61" fmla="*/ 6 h 158"/>
                <a:gd name="T62" fmla="*/ 22 w 344"/>
                <a:gd name="T63" fmla="*/ 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4" h="158">
                  <a:moveTo>
                    <a:pt x="22" y="6"/>
                  </a:moveTo>
                  <a:lnTo>
                    <a:pt x="22" y="6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6" y="0"/>
                  </a:lnTo>
                  <a:lnTo>
                    <a:pt x="316" y="4"/>
                  </a:lnTo>
                  <a:lnTo>
                    <a:pt x="324" y="8"/>
                  </a:lnTo>
                  <a:lnTo>
                    <a:pt x="330" y="14"/>
                  </a:lnTo>
                  <a:lnTo>
                    <a:pt x="336" y="22"/>
                  </a:lnTo>
                  <a:lnTo>
                    <a:pt x="340" y="30"/>
                  </a:lnTo>
                  <a:lnTo>
                    <a:pt x="342" y="38"/>
                  </a:lnTo>
                  <a:lnTo>
                    <a:pt x="344" y="46"/>
                  </a:lnTo>
                  <a:lnTo>
                    <a:pt x="344" y="46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6" y="76"/>
                  </a:lnTo>
                  <a:lnTo>
                    <a:pt x="330" y="82"/>
                  </a:lnTo>
                  <a:lnTo>
                    <a:pt x="324" y="88"/>
                  </a:lnTo>
                  <a:lnTo>
                    <a:pt x="316" y="92"/>
                  </a:lnTo>
                  <a:lnTo>
                    <a:pt x="306" y="96"/>
                  </a:lnTo>
                  <a:lnTo>
                    <a:pt x="296" y="96"/>
                  </a:lnTo>
                  <a:lnTo>
                    <a:pt x="120" y="15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740"/>
            <p:cNvSpPr>
              <a:spLocks/>
            </p:cNvSpPr>
            <p:nvPr/>
          </p:nvSpPr>
          <p:spPr bwMode="auto">
            <a:xfrm>
              <a:off x="7531100" y="4083050"/>
              <a:ext cx="225425" cy="257175"/>
            </a:xfrm>
            <a:custGeom>
              <a:avLst/>
              <a:gdLst>
                <a:gd name="T0" fmla="*/ 0 w 142"/>
                <a:gd name="T1" fmla="*/ 12 h 162"/>
                <a:gd name="T2" fmla="*/ 20 w 142"/>
                <a:gd name="T3" fmla="*/ 0 h 162"/>
                <a:gd name="T4" fmla="*/ 20 w 142"/>
                <a:gd name="T5" fmla="*/ 0 h 162"/>
                <a:gd name="T6" fmla="*/ 22 w 142"/>
                <a:gd name="T7" fmla="*/ 0 h 162"/>
                <a:gd name="T8" fmla="*/ 104 w 142"/>
                <a:gd name="T9" fmla="*/ 98 h 162"/>
                <a:gd name="T10" fmla="*/ 142 w 142"/>
                <a:gd name="T11" fmla="*/ 146 h 162"/>
                <a:gd name="T12" fmla="*/ 142 w 142"/>
                <a:gd name="T13" fmla="*/ 146 h 162"/>
                <a:gd name="T14" fmla="*/ 132 w 142"/>
                <a:gd name="T15" fmla="*/ 154 h 162"/>
                <a:gd name="T16" fmla="*/ 124 w 142"/>
                <a:gd name="T17" fmla="*/ 162 h 162"/>
                <a:gd name="T18" fmla="*/ 46 w 142"/>
                <a:gd name="T19" fmla="*/ 64 h 162"/>
                <a:gd name="T20" fmla="*/ 0 w 142"/>
                <a:gd name="T21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62">
                  <a:moveTo>
                    <a:pt x="0" y="12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104" y="98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32" y="154"/>
                  </a:lnTo>
                  <a:lnTo>
                    <a:pt x="124" y="162"/>
                  </a:lnTo>
                  <a:lnTo>
                    <a:pt x="46" y="6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7" name="圆角矩形 740"/>
          <p:cNvSpPr/>
          <p:nvPr/>
        </p:nvSpPr>
        <p:spPr>
          <a:xfrm>
            <a:off x="1102656" y="1213807"/>
            <a:ext cx="3715154" cy="2653197"/>
          </a:xfrm>
          <a:prstGeom prst="roundRect">
            <a:avLst>
              <a:gd name="adj" fmla="val 9527"/>
            </a:avLst>
          </a:prstGeom>
          <a:solidFill>
            <a:srgbClr val="4BB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8" name="圆角矩形 741"/>
          <p:cNvSpPr/>
          <p:nvPr/>
        </p:nvSpPr>
        <p:spPr>
          <a:xfrm>
            <a:off x="7341256" y="1182588"/>
            <a:ext cx="3637034" cy="2620465"/>
          </a:xfrm>
          <a:prstGeom prst="roundRect">
            <a:avLst>
              <a:gd name="adj" fmla="val 8878"/>
            </a:avLst>
          </a:prstGeom>
          <a:solidFill>
            <a:srgbClr val="EE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1" name="文本框 745"/>
          <p:cNvSpPr txBox="1"/>
          <p:nvPr/>
        </p:nvSpPr>
        <p:spPr>
          <a:xfrm>
            <a:off x="376150" y="2058310"/>
            <a:ext cx="5263474" cy="156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BIG5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編碼造字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6000"/>
              </a:lnSpc>
            </a:pP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空間不足</a:t>
            </a:r>
            <a:endParaRPr lang="zh-CN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5" name="文本框 745"/>
          <p:cNvSpPr txBox="1"/>
          <p:nvPr/>
        </p:nvSpPr>
        <p:spPr>
          <a:xfrm>
            <a:off x="7383318" y="2053418"/>
            <a:ext cx="353287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600"/>
              </a:lnSpc>
            </a:pP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UTF-8</a:t>
            </a:r>
            <a:endParaRPr lang="zh-CN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7" name="图片 27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84" y="1395952"/>
            <a:ext cx="511269" cy="511269"/>
          </a:xfrm>
          <a:prstGeom prst="rect">
            <a:avLst/>
          </a:prstGeom>
        </p:spPr>
      </p:pic>
      <p:pic>
        <p:nvPicPr>
          <p:cNvPr id="758" name="图片 8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16" y="1359165"/>
            <a:ext cx="686833" cy="6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五、證券所有人名冊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檔案清單（續）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87507"/>
              </p:ext>
            </p:extLst>
          </p:nvPr>
        </p:nvGraphicFramePr>
        <p:xfrm>
          <a:off x="581192" y="1340768"/>
          <a:ext cx="11029616" cy="1925845"/>
        </p:xfrm>
        <a:graphic>
          <a:graphicData uri="http://schemas.openxmlformats.org/drawingml/2006/table">
            <a:tbl>
              <a:tblPr/>
              <a:tblGrid>
                <a:gridCol w="980189">
                  <a:extLst>
                    <a:ext uri="{9D8B030D-6E8A-4147-A177-3AD203B41FA5}">
                      <a16:colId xmlns:a16="http://schemas.microsoft.com/office/drawing/2014/main" val="3116427321"/>
                    </a:ext>
                  </a:extLst>
                </a:gridCol>
                <a:gridCol w="7004459">
                  <a:extLst>
                    <a:ext uri="{9D8B030D-6E8A-4147-A177-3AD203B41FA5}">
                      <a16:colId xmlns:a16="http://schemas.microsoft.com/office/drawing/2014/main" val="2277710995"/>
                    </a:ext>
                  </a:extLst>
                </a:gridCol>
                <a:gridCol w="1522484">
                  <a:extLst>
                    <a:ext uri="{9D8B030D-6E8A-4147-A177-3AD203B41FA5}">
                      <a16:colId xmlns:a16="http://schemas.microsoft.com/office/drawing/2014/main" val="3344638170"/>
                    </a:ext>
                  </a:extLst>
                </a:gridCol>
                <a:gridCol w="1522484">
                  <a:extLst>
                    <a:ext uri="{9D8B030D-6E8A-4147-A177-3AD203B41FA5}">
                      <a16:colId xmlns:a16="http://schemas.microsoft.com/office/drawing/2014/main" val="3062944929"/>
                    </a:ext>
                  </a:extLst>
                </a:gridCol>
              </a:tblGrid>
              <a:tr h="7407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發行公司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426" marR="5426" marT="5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46912"/>
                  </a:ext>
                </a:extLst>
              </a:tr>
              <a:tr h="29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ETF/ETN</a:t>
                      </a: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外陸資資料檔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0837"/>
                  </a:ext>
                </a:extLst>
              </a:tr>
              <a:tr h="29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僑外資投資持股資料檔</a:t>
                      </a:r>
                      <a:r>
                        <a:rPr lang="en-US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(ST55G)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59496"/>
                  </a:ext>
                </a:extLst>
              </a:tr>
              <a:tr h="29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ETF</a:t>
                      </a:r>
                      <a:r>
                        <a:rPr lang="zh-TW" sz="12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受益人資料檔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3808"/>
                  </a:ext>
                </a:extLst>
              </a:tr>
              <a:tr h="29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登錄帳證券所有人名冊檔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-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少數股東債權人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(SPR)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V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2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六、股東會電子投票平台─檔案清單（共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35454"/>
              </p:ext>
            </p:extLst>
          </p:nvPr>
        </p:nvGraphicFramePr>
        <p:xfrm>
          <a:off x="581192" y="1254451"/>
          <a:ext cx="11029616" cy="5060090"/>
        </p:xfrm>
        <a:graphic>
          <a:graphicData uri="http://schemas.openxmlformats.org/drawingml/2006/table">
            <a:tbl>
              <a:tblPr/>
              <a:tblGrid>
                <a:gridCol w="1049200">
                  <a:extLst>
                    <a:ext uri="{9D8B030D-6E8A-4147-A177-3AD203B41FA5}">
                      <a16:colId xmlns:a16="http://schemas.microsoft.com/office/drawing/2014/main" val="65678851"/>
                    </a:ext>
                  </a:extLst>
                </a:gridCol>
                <a:gridCol w="3784057">
                  <a:extLst>
                    <a:ext uri="{9D8B030D-6E8A-4147-A177-3AD203B41FA5}">
                      <a16:colId xmlns:a16="http://schemas.microsoft.com/office/drawing/2014/main" val="635181474"/>
                    </a:ext>
                  </a:extLst>
                </a:gridCol>
                <a:gridCol w="1239283">
                  <a:extLst>
                    <a:ext uri="{9D8B030D-6E8A-4147-A177-3AD203B41FA5}">
                      <a16:colId xmlns:a16="http://schemas.microsoft.com/office/drawing/2014/main" val="1051830801"/>
                    </a:ext>
                  </a:extLst>
                </a:gridCol>
                <a:gridCol w="929462">
                  <a:extLst>
                    <a:ext uri="{9D8B030D-6E8A-4147-A177-3AD203B41FA5}">
                      <a16:colId xmlns:a16="http://schemas.microsoft.com/office/drawing/2014/main" val="1593627360"/>
                    </a:ext>
                  </a:extLst>
                </a:gridCol>
                <a:gridCol w="1239283">
                  <a:extLst>
                    <a:ext uri="{9D8B030D-6E8A-4147-A177-3AD203B41FA5}">
                      <a16:colId xmlns:a16="http://schemas.microsoft.com/office/drawing/2014/main" val="47765184"/>
                    </a:ext>
                  </a:extLst>
                </a:gridCol>
                <a:gridCol w="929407">
                  <a:extLst>
                    <a:ext uri="{9D8B030D-6E8A-4147-A177-3AD203B41FA5}">
                      <a16:colId xmlns:a16="http://schemas.microsoft.com/office/drawing/2014/main" val="3788347966"/>
                    </a:ext>
                  </a:extLst>
                </a:gridCol>
                <a:gridCol w="1858924">
                  <a:extLst>
                    <a:ext uri="{9D8B030D-6E8A-4147-A177-3AD203B41FA5}">
                      <a16:colId xmlns:a16="http://schemas.microsoft.com/office/drawing/2014/main" val="1690540032"/>
                    </a:ext>
                  </a:extLst>
                </a:gridCol>
              </a:tblGrid>
              <a:tr h="6431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檔案名稱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需改中文編碼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調整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92275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股東名冊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92381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分割投票註記資料下載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21241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議案表決結果資料（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T02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79078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議案內容資料（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T03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63502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董監事候選人選舉結果（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T04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4659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議案表決結果彙總表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22793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B02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議案表決結果明細表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92418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B03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董事選舉結果彙總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按被選舉人編號排序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04322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B04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董事選舉結果明細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按被選舉人編號排序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48501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B05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監察人選舉結果彙總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按被選舉人編號排序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88089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B08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監察人選舉結果彙總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按得票權數排序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7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2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六、股東會電子投票平台─檔案清單（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71540"/>
              </p:ext>
            </p:extLst>
          </p:nvPr>
        </p:nvGraphicFramePr>
        <p:xfrm>
          <a:off x="581192" y="1280329"/>
          <a:ext cx="11029616" cy="5034204"/>
        </p:xfrm>
        <a:graphic>
          <a:graphicData uri="http://schemas.openxmlformats.org/drawingml/2006/table">
            <a:tbl>
              <a:tblPr/>
              <a:tblGrid>
                <a:gridCol w="495768">
                  <a:extLst>
                    <a:ext uri="{9D8B030D-6E8A-4147-A177-3AD203B41FA5}">
                      <a16:colId xmlns:a16="http://schemas.microsoft.com/office/drawing/2014/main" val="65678851"/>
                    </a:ext>
                  </a:extLst>
                </a:gridCol>
                <a:gridCol w="4337489">
                  <a:extLst>
                    <a:ext uri="{9D8B030D-6E8A-4147-A177-3AD203B41FA5}">
                      <a16:colId xmlns:a16="http://schemas.microsoft.com/office/drawing/2014/main" val="635181474"/>
                    </a:ext>
                  </a:extLst>
                </a:gridCol>
                <a:gridCol w="1239283">
                  <a:extLst>
                    <a:ext uri="{9D8B030D-6E8A-4147-A177-3AD203B41FA5}">
                      <a16:colId xmlns:a16="http://schemas.microsoft.com/office/drawing/2014/main" val="1051830801"/>
                    </a:ext>
                  </a:extLst>
                </a:gridCol>
                <a:gridCol w="929462">
                  <a:extLst>
                    <a:ext uri="{9D8B030D-6E8A-4147-A177-3AD203B41FA5}">
                      <a16:colId xmlns:a16="http://schemas.microsoft.com/office/drawing/2014/main" val="1593627360"/>
                    </a:ext>
                  </a:extLst>
                </a:gridCol>
                <a:gridCol w="1239283">
                  <a:extLst>
                    <a:ext uri="{9D8B030D-6E8A-4147-A177-3AD203B41FA5}">
                      <a16:colId xmlns:a16="http://schemas.microsoft.com/office/drawing/2014/main" val="47765184"/>
                    </a:ext>
                  </a:extLst>
                </a:gridCol>
                <a:gridCol w="929407">
                  <a:extLst>
                    <a:ext uri="{9D8B030D-6E8A-4147-A177-3AD203B41FA5}">
                      <a16:colId xmlns:a16="http://schemas.microsoft.com/office/drawing/2014/main" val="3788347966"/>
                    </a:ext>
                  </a:extLst>
                </a:gridCol>
                <a:gridCol w="1858924">
                  <a:extLst>
                    <a:ext uri="{9D8B030D-6E8A-4147-A177-3AD203B41FA5}">
                      <a16:colId xmlns:a16="http://schemas.microsoft.com/office/drawing/2014/main" val="1690540032"/>
                    </a:ext>
                  </a:extLst>
                </a:gridCol>
              </a:tblGrid>
              <a:tr h="6257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檔案名稱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需改中文編碼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調整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92275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B06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監察人選舉結果明細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按被選舉人編號排序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92381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B07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董事選舉結果彙總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按得票權數排序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701115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議案表決結果彙總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扣除委託書與電子投票重複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65183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B12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董事選舉結果彙總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扣除委託書與電子投票重複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74029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B13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監察人選舉結果彙總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扣除委託書與電子投票重複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51532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B25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電子方式行使表決權數彙總表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CSV、PDF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31828"/>
                  </a:ext>
                </a:extLst>
              </a:tr>
              <a:tr h="390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代理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代表股東資料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可不改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，但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建議改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1856"/>
                  </a:ext>
                </a:extLst>
              </a:tr>
              <a:tr h="4184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股東會議案檔案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可不改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，但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建議改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55329"/>
                  </a:ext>
                </a:extLst>
              </a:tr>
              <a:tr h="4184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董監事候選人名單檔案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可不改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，但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建議改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81064"/>
                  </a:ext>
                </a:extLst>
              </a:tr>
              <a:tr h="4184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委託書與電子投票重複資料檔案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可不改，但建議改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055232"/>
                  </a:ext>
                </a:extLst>
              </a:tr>
              <a:tr h="4184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分割投票註記資料上傳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可不改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，但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建議改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15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六、股東會電子投票平台─檔案清單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（續）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63099"/>
              </p:ext>
            </p:extLst>
          </p:nvPr>
        </p:nvGraphicFramePr>
        <p:xfrm>
          <a:off x="581192" y="1357968"/>
          <a:ext cx="11029617" cy="2006333"/>
        </p:xfrm>
        <a:graphic>
          <a:graphicData uri="http://schemas.openxmlformats.org/drawingml/2006/table">
            <a:tbl>
              <a:tblPr/>
              <a:tblGrid>
                <a:gridCol w="495768">
                  <a:extLst>
                    <a:ext uri="{9D8B030D-6E8A-4147-A177-3AD203B41FA5}">
                      <a16:colId xmlns:a16="http://schemas.microsoft.com/office/drawing/2014/main" val="65678851"/>
                    </a:ext>
                  </a:extLst>
                </a:gridCol>
                <a:gridCol w="4337489">
                  <a:extLst>
                    <a:ext uri="{9D8B030D-6E8A-4147-A177-3AD203B41FA5}">
                      <a16:colId xmlns:a16="http://schemas.microsoft.com/office/drawing/2014/main" val="635181474"/>
                    </a:ext>
                  </a:extLst>
                </a:gridCol>
                <a:gridCol w="1084359">
                  <a:extLst>
                    <a:ext uri="{9D8B030D-6E8A-4147-A177-3AD203B41FA5}">
                      <a16:colId xmlns:a16="http://schemas.microsoft.com/office/drawing/2014/main" val="1051830801"/>
                    </a:ext>
                  </a:extLst>
                </a:gridCol>
                <a:gridCol w="1084359">
                  <a:extLst>
                    <a:ext uri="{9D8B030D-6E8A-4147-A177-3AD203B41FA5}">
                      <a16:colId xmlns:a16="http://schemas.microsoft.com/office/drawing/2014/main" val="1593627360"/>
                    </a:ext>
                  </a:extLst>
                </a:gridCol>
                <a:gridCol w="1084359">
                  <a:extLst>
                    <a:ext uri="{9D8B030D-6E8A-4147-A177-3AD203B41FA5}">
                      <a16:colId xmlns:a16="http://schemas.microsoft.com/office/drawing/2014/main" val="47765184"/>
                    </a:ext>
                  </a:extLst>
                </a:gridCol>
                <a:gridCol w="1084359">
                  <a:extLst>
                    <a:ext uri="{9D8B030D-6E8A-4147-A177-3AD203B41FA5}">
                      <a16:colId xmlns:a16="http://schemas.microsoft.com/office/drawing/2014/main" val="3788347966"/>
                    </a:ext>
                  </a:extLst>
                </a:gridCol>
                <a:gridCol w="1858924">
                  <a:extLst>
                    <a:ext uri="{9D8B030D-6E8A-4147-A177-3AD203B41FA5}">
                      <a16:colId xmlns:a16="http://schemas.microsoft.com/office/drawing/2014/main" val="1690540032"/>
                    </a:ext>
                  </a:extLst>
                </a:gridCol>
              </a:tblGrid>
              <a:tr h="6983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檔案名稱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需改中文編碼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調整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92275"/>
                  </a:ext>
                </a:extLst>
              </a:tr>
              <a:tr h="436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股東投票資料（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T01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可不改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，但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建議改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44398"/>
                  </a:ext>
                </a:extLst>
              </a:tr>
              <a:tr h="436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股東會參數檔案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TXT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可不改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，但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建議改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4780"/>
                  </a:ext>
                </a:extLst>
              </a:tr>
              <a:tr h="436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新版整批投票媒體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6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9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七、股務資訊網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CANet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檔案清單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61530"/>
              </p:ext>
            </p:extLst>
          </p:nvPr>
        </p:nvGraphicFramePr>
        <p:xfrm>
          <a:off x="581194" y="1287919"/>
          <a:ext cx="11029614" cy="5317263"/>
        </p:xfrm>
        <a:graphic>
          <a:graphicData uri="http://schemas.openxmlformats.org/drawingml/2006/table">
            <a:tbl>
              <a:tblPr/>
              <a:tblGrid>
                <a:gridCol w="610223">
                  <a:extLst>
                    <a:ext uri="{9D8B030D-6E8A-4147-A177-3AD203B41FA5}">
                      <a16:colId xmlns:a16="http://schemas.microsoft.com/office/drawing/2014/main" val="903579397"/>
                    </a:ext>
                  </a:extLst>
                </a:gridCol>
                <a:gridCol w="3966443">
                  <a:extLst>
                    <a:ext uri="{9D8B030D-6E8A-4147-A177-3AD203B41FA5}">
                      <a16:colId xmlns:a16="http://schemas.microsoft.com/office/drawing/2014/main" val="3290187126"/>
                    </a:ext>
                  </a:extLst>
                </a:gridCol>
                <a:gridCol w="1306562">
                  <a:extLst>
                    <a:ext uri="{9D8B030D-6E8A-4147-A177-3AD203B41FA5}">
                      <a16:colId xmlns:a16="http://schemas.microsoft.com/office/drawing/2014/main" val="3828707429"/>
                    </a:ext>
                  </a:extLst>
                </a:gridCol>
                <a:gridCol w="1194672">
                  <a:extLst>
                    <a:ext uri="{9D8B030D-6E8A-4147-A177-3AD203B41FA5}">
                      <a16:colId xmlns:a16="http://schemas.microsoft.com/office/drawing/2014/main" val="2557323559"/>
                    </a:ext>
                  </a:extLst>
                </a:gridCol>
                <a:gridCol w="1317238">
                  <a:extLst>
                    <a:ext uri="{9D8B030D-6E8A-4147-A177-3AD203B41FA5}">
                      <a16:colId xmlns:a16="http://schemas.microsoft.com/office/drawing/2014/main" val="3633317928"/>
                    </a:ext>
                  </a:extLst>
                </a:gridCol>
                <a:gridCol w="1317238">
                  <a:extLst>
                    <a:ext uri="{9D8B030D-6E8A-4147-A177-3AD203B41FA5}">
                      <a16:colId xmlns:a16="http://schemas.microsoft.com/office/drawing/2014/main" val="1376387571"/>
                    </a:ext>
                  </a:extLst>
                </a:gridCol>
                <a:gridCol w="1317238">
                  <a:extLst>
                    <a:ext uri="{9D8B030D-6E8A-4147-A177-3AD203B41FA5}">
                      <a16:colId xmlns:a16="http://schemas.microsoft.com/office/drawing/2014/main" val="2895618230"/>
                    </a:ext>
                  </a:extLst>
                </a:gridCol>
              </a:tblGrid>
              <a:tr h="5501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檔案名稱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上傳來源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接收者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交易代號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需改中文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編碼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調整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格式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284" marR="3284" marT="3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99649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上傳現金增資認股資料媒體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保管銀行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D041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0147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下載現金增資認股資料媒體檔案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集保批次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保管銀行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D043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94613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上傳股票股利資料媒體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D021/D024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23040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上傳現金股利資料媒體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D021/D024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86880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下載股票股利資料媒體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D023/D026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11995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下載現金股利資料媒體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D023/D026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75996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下載除權預繳稅款通知資料媒體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D027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輸入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保管銀行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D029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44958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下載租稅優惠稅率資料媒體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D031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輸入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D033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64145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下載分割申請媒體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D012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股代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D015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40022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接收電子投票平台之中文議案資料媒體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Email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91827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收費報表明細媒體檔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D094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5750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下傳代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出席簽到卡報表媒體檔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保銀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D158</a:t>
                      </a: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96598"/>
                  </a:ext>
                </a:extLst>
              </a:tr>
              <a:tr h="3667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zh-TW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上傳代出席簽到卡報表媒體檔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集保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37" marR="5937" marT="5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314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八、報表產製系統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(e-report)-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清單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91537"/>
              </p:ext>
            </p:extLst>
          </p:nvPr>
        </p:nvGraphicFramePr>
        <p:xfrm>
          <a:off x="581194" y="1232957"/>
          <a:ext cx="11029614" cy="5081588"/>
        </p:xfrm>
        <a:graphic>
          <a:graphicData uri="http://schemas.openxmlformats.org/drawingml/2006/table">
            <a:tbl>
              <a:tblPr/>
              <a:tblGrid>
                <a:gridCol w="489683">
                  <a:extLst>
                    <a:ext uri="{9D8B030D-6E8A-4147-A177-3AD203B41FA5}">
                      <a16:colId xmlns:a16="http://schemas.microsoft.com/office/drawing/2014/main" val="1032334537"/>
                    </a:ext>
                  </a:extLst>
                </a:gridCol>
                <a:gridCol w="923202">
                  <a:extLst>
                    <a:ext uri="{9D8B030D-6E8A-4147-A177-3AD203B41FA5}">
                      <a16:colId xmlns:a16="http://schemas.microsoft.com/office/drawing/2014/main" val="3138155227"/>
                    </a:ext>
                  </a:extLst>
                </a:gridCol>
                <a:gridCol w="5385344">
                  <a:extLst>
                    <a:ext uri="{9D8B030D-6E8A-4147-A177-3AD203B41FA5}">
                      <a16:colId xmlns:a16="http://schemas.microsoft.com/office/drawing/2014/main" val="3248803302"/>
                    </a:ext>
                  </a:extLst>
                </a:gridCol>
                <a:gridCol w="846277">
                  <a:extLst>
                    <a:ext uri="{9D8B030D-6E8A-4147-A177-3AD203B41FA5}">
                      <a16:colId xmlns:a16="http://schemas.microsoft.com/office/drawing/2014/main" val="3084724669"/>
                    </a:ext>
                  </a:extLst>
                </a:gridCol>
                <a:gridCol w="846277">
                  <a:extLst>
                    <a:ext uri="{9D8B030D-6E8A-4147-A177-3AD203B41FA5}">
                      <a16:colId xmlns:a16="http://schemas.microsoft.com/office/drawing/2014/main" val="3308010081"/>
                    </a:ext>
                  </a:extLst>
                </a:gridCol>
                <a:gridCol w="846277">
                  <a:extLst>
                    <a:ext uri="{9D8B030D-6E8A-4147-A177-3AD203B41FA5}">
                      <a16:colId xmlns:a16="http://schemas.microsoft.com/office/drawing/2014/main" val="846526022"/>
                    </a:ext>
                  </a:extLst>
                </a:gridCol>
                <a:gridCol w="846277">
                  <a:extLst>
                    <a:ext uri="{9D8B030D-6E8A-4147-A177-3AD203B41FA5}">
                      <a16:colId xmlns:a16="http://schemas.microsoft.com/office/drawing/2014/main" val="914138009"/>
                    </a:ext>
                  </a:extLst>
                </a:gridCol>
                <a:gridCol w="846277">
                  <a:extLst>
                    <a:ext uri="{9D8B030D-6E8A-4147-A177-3AD203B41FA5}">
                      <a16:colId xmlns:a16="http://schemas.microsoft.com/office/drawing/2014/main" val="2954731173"/>
                    </a:ext>
                  </a:extLst>
                </a:gridCol>
              </a:tblGrid>
              <a:tr h="57728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代號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檔案名稱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承銷商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發行人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本息兌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b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含經紀商</a:t>
                      </a:r>
                      <a:b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及自營商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50314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ST188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公開申購配售重複件名冊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65872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ST189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有價證券配售作業投資人名冊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公開申購及競價拍賣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3034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ST189R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有價證券配售作業投資人異動名冊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公開申購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07120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ST55J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有價證券強制轉換／收回名冊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08946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ST55S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換公司債贖回／賣回名冊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22965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ST55F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受益憑證買回名冊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66301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ST56J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法院扣押資料彙總表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49209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ST56J_DAY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法院扣押資料彙總表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29109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ST55H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轉（交）換公司債轉（交）換名冊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39873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ST55K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附認股權公司債（特別股）、認股權憑證請求認股名冊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30870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STFPPK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收購交存轉撥明細表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101518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ST273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私人間直接讓受、繼承及贈與轉撥資料明細表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46715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ST288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有價證券轉讓轉帳申請資料明細表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71487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ST422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證券所有人名冊刪除通知書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64427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ST425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有價證券換發新股對照表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限制轉讓部分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35216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ST462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未完成登錄專戶股東資料清單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85298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ST462F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未完成登錄專戶股東資料清單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84047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ST463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轉（交）換公司債轉（交）換名冊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86987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ST470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設質有價證券孳息領取變更一覽表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45220"/>
                  </a:ext>
                </a:extLst>
              </a:tr>
              <a:tr h="22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ST512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設質有價證券彙總表－收回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8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5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八、報表產製系統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(e-report)-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清單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14354"/>
              </p:ext>
            </p:extLst>
          </p:nvPr>
        </p:nvGraphicFramePr>
        <p:xfrm>
          <a:off x="581192" y="1232957"/>
          <a:ext cx="11029615" cy="5105389"/>
        </p:xfrm>
        <a:graphic>
          <a:graphicData uri="http://schemas.openxmlformats.org/drawingml/2006/table">
            <a:tbl>
              <a:tblPr/>
              <a:tblGrid>
                <a:gridCol w="471231">
                  <a:extLst>
                    <a:ext uri="{9D8B030D-6E8A-4147-A177-3AD203B41FA5}">
                      <a16:colId xmlns:a16="http://schemas.microsoft.com/office/drawing/2014/main" val="2746585032"/>
                    </a:ext>
                  </a:extLst>
                </a:gridCol>
                <a:gridCol w="1035169">
                  <a:extLst>
                    <a:ext uri="{9D8B030D-6E8A-4147-A177-3AD203B41FA5}">
                      <a16:colId xmlns:a16="http://schemas.microsoft.com/office/drawing/2014/main" val="1533901759"/>
                    </a:ext>
                  </a:extLst>
                </a:gridCol>
                <a:gridCol w="5220740">
                  <a:extLst>
                    <a:ext uri="{9D8B030D-6E8A-4147-A177-3AD203B41FA5}">
                      <a16:colId xmlns:a16="http://schemas.microsoft.com/office/drawing/2014/main" val="2018645210"/>
                    </a:ext>
                  </a:extLst>
                </a:gridCol>
                <a:gridCol w="860495">
                  <a:extLst>
                    <a:ext uri="{9D8B030D-6E8A-4147-A177-3AD203B41FA5}">
                      <a16:colId xmlns:a16="http://schemas.microsoft.com/office/drawing/2014/main" val="713656936"/>
                    </a:ext>
                  </a:extLst>
                </a:gridCol>
                <a:gridCol w="860495">
                  <a:extLst>
                    <a:ext uri="{9D8B030D-6E8A-4147-A177-3AD203B41FA5}">
                      <a16:colId xmlns:a16="http://schemas.microsoft.com/office/drawing/2014/main" val="272059586"/>
                    </a:ext>
                  </a:extLst>
                </a:gridCol>
                <a:gridCol w="860495">
                  <a:extLst>
                    <a:ext uri="{9D8B030D-6E8A-4147-A177-3AD203B41FA5}">
                      <a16:colId xmlns:a16="http://schemas.microsoft.com/office/drawing/2014/main" val="3317132464"/>
                    </a:ext>
                  </a:extLst>
                </a:gridCol>
                <a:gridCol w="860495">
                  <a:extLst>
                    <a:ext uri="{9D8B030D-6E8A-4147-A177-3AD203B41FA5}">
                      <a16:colId xmlns:a16="http://schemas.microsoft.com/office/drawing/2014/main" val="1198460573"/>
                    </a:ext>
                  </a:extLst>
                </a:gridCol>
                <a:gridCol w="860495">
                  <a:extLst>
                    <a:ext uri="{9D8B030D-6E8A-4147-A177-3AD203B41FA5}">
                      <a16:colId xmlns:a16="http://schemas.microsoft.com/office/drawing/2014/main" val="1280300235"/>
                    </a:ext>
                  </a:extLst>
                </a:gridCol>
              </a:tblGrid>
              <a:tr h="538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代號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檔案名稱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承銷商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發行人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本息兌領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b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含經紀商</a:t>
                      </a:r>
                      <a:b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及自營商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43074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ST515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有價證券提存帳簿劃撥通知書（代證券所有人名冊）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97831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ST517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提存有價證券彙總表－強制轉換／收回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1239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ST550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有價證券強制轉換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收回名冊法院拍賣明細表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85772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STN01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配發有價證券無法轉帳通知單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6201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STN02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配發有價證券無法轉帳通知單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58985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STN04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合併證券商集中保管帳戶帳號轉換入帳確認單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92572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STN16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配發有價證券劃撥轉帳清冊－登錄專戶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1802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STN18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逐戶配發證券劃撥轉帳清冊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75694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PTN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零股過戶股票號碼資料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46874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CT61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分割債券利息所得稅款扣（免）繳清冊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13082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CT62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債券分割／重組撥付清冊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91107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CTA60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長戶名資料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50505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CTN60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代辦兌領債票本息清單－債券所有人名冊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888442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CTN60B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代辦兌領債票本息清單－債券所有人名冊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16740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CTN60E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代辦兌領債票本息清單－債券所有人名冊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(14:30)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19722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CTN60F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代辦兌領債票本息清單－債券所有人名冊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(17:00)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8820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ST112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有價證券設質交付異動帳簿劃撥通知書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48881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TY55J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有價證券強制轉換／收回名冊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含颱風天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01883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TYCTN60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代辦兌領債票本息清單－債券所有人名冊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37450"/>
                  </a:ext>
                </a:extLst>
              </a:tr>
              <a:tr h="22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TYCT61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分割債券利息所得稅款扣（免）繳清冊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62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81192" y="255474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附錄四：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各系統調整清單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0770" y="810908"/>
            <a:ext cx="631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八、報表產製系統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(e-report)-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清單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33438"/>
              </p:ext>
            </p:extLst>
          </p:nvPr>
        </p:nvGraphicFramePr>
        <p:xfrm>
          <a:off x="581193" y="1301968"/>
          <a:ext cx="11029613" cy="3468439"/>
        </p:xfrm>
        <a:graphic>
          <a:graphicData uri="http://schemas.openxmlformats.org/drawingml/2006/table">
            <a:tbl>
              <a:tblPr/>
              <a:tblGrid>
                <a:gridCol w="399830">
                  <a:extLst>
                    <a:ext uri="{9D8B030D-6E8A-4147-A177-3AD203B41FA5}">
                      <a16:colId xmlns:a16="http://schemas.microsoft.com/office/drawing/2014/main" val="718811304"/>
                    </a:ext>
                  </a:extLst>
                </a:gridCol>
                <a:gridCol w="926215">
                  <a:extLst>
                    <a:ext uri="{9D8B030D-6E8A-4147-A177-3AD203B41FA5}">
                      <a16:colId xmlns:a16="http://schemas.microsoft.com/office/drawing/2014/main" val="4256224610"/>
                    </a:ext>
                  </a:extLst>
                </a:gridCol>
                <a:gridCol w="5402918">
                  <a:extLst>
                    <a:ext uri="{9D8B030D-6E8A-4147-A177-3AD203B41FA5}">
                      <a16:colId xmlns:a16="http://schemas.microsoft.com/office/drawing/2014/main" val="1516210084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2249582302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288969102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1567032983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4260725939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4043874043"/>
                    </a:ext>
                  </a:extLst>
                </a:gridCol>
              </a:tblGrid>
              <a:tr h="6394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代號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檔案名稱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承銷商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發行人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投信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本息兌領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證券商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含經紀商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及自營商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57177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TYCTA60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長戶名資料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47169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TYST425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有價證券換發新股對照表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限制轉讓部分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33007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TYST512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設質有價證券彙總表－收回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99111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TYST517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提存有價證券彙總表－強制轉換／收回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59445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TYST550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有價證券強制轉換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收回名冊法院拍賣明細表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859087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TYSTN01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配發有價證券無法轉帳通知單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46223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TYSTN02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配發有價證券無法轉帳通知單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94120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TYSTN04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合併證券商集中保管帳戶帳號轉換入帳確認單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000143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TYSTN16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配發有價證券劃撥轉帳清冊－登錄專戶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92178"/>
                  </a:ext>
                </a:extLst>
              </a:tr>
              <a:tr h="28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TYSTN18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逐戶配發證券劃撥轉帳清冊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颱風天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21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6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480B-4131-4A0B-A9A2-0D43660F3835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38FF0D5-6C2E-4C14-8A18-8D7CCF457CB5}"/>
              </a:ext>
            </a:extLst>
          </p:cNvPr>
          <p:cNvSpPr txBox="1"/>
          <p:nvPr/>
        </p:nvSpPr>
        <p:spPr>
          <a:xfrm>
            <a:off x="5653413" y="2160796"/>
            <a:ext cx="6509227" cy="149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ü"/>
            </a:pPr>
            <a:endParaRPr lang="en-US" altLang="zh-TW" sz="2400" b="1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ü"/>
            </a:pPr>
            <a:endParaRPr lang="en-US" altLang="zh-TW" sz="2400" b="1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ü"/>
            </a:pPr>
            <a:endParaRPr lang="en-US" altLang="zh-TW" sz="2400" b="1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任意多边形 71"/>
          <p:cNvSpPr/>
          <p:nvPr/>
        </p:nvSpPr>
        <p:spPr>
          <a:xfrm flipH="1" flipV="1">
            <a:off x="668136" y="1189508"/>
            <a:ext cx="2985429" cy="3200277"/>
          </a:xfrm>
          <a:custGeom>
            <a:avLst/>
            <a:gdLst>
              <a:gd name="connsiteX0" fmla="*/ 0 w 1555844"/>
              <a:gd name="connsiteY0" fmla="*/ 1019695 h 1797617"/>
              <a:gd name="connsiteX1" fmla="*/ 621144 w 1555844"/>
              <a:gd name="connsiteY1" fmla="*/ 257578 h 1797617"/>
              <a:gd name="connsiteX2" fmla="*/ 676472 w 1555844"/>
              <a:gd name="connsiteY2" fmla="*/ 252000 h 1797617"/>
              <a:gd name="connsiteX3" fmla="*/ 633922 w 1555844"/>
              <a:gd name="connsiteY3" fmla="*/ 252000 h 1797617"/>
              <a:gd name="connsiteX4" fmla="*/ 777922 w 1555844"/>
              <a:gd name="connsiteY4" fmla="*/ 0 h 1797617"/>
              <a:gd name="connsiteX5" fmla="*/ 921922 w 1555844"/>
              <a:gd name="connsiteY5" fmla="*/ 252000 h 1797617"/>
              <a:gd name="connsiteX6" fmla="*/ 879372 w 1555844"/>
              <a:gd name="connsiteY6" fmla="*/ 252000 h 1797617"/>
              <a:gd name="connsiteX7" fmla="*/ 934700 w 1555844"/>
              <a:gd name="connsiteY7" fmla="*/ 257578 h 1797617"/>
              <a:gd name="connsiteX8" fmla="*/ 1555844 w 1555844"/>
              <a:gd name="connsiteY8" fmla="*/ 1019695 h 1797617"/>
              <a:gd name="connsiteX9" fmla="*/ 777922 w 1555844"/>
              <a:gd name="connsiteY9" fmla="*/ 1797617 h 1797617"/>
              <a:gd name="connsiteX10" fmla="*/ 0 w 1555844"/>
              <a:gd name="connsiteY10" fmla="*/ 1019695 h 17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5844" h="1797617">
                <a:moveTo>
                  <a:pt x="0" y="1019695"/>
                </a:moveTo>
                <a:cubicBezTo>
                  <a:pt x="0" y="643765"/>
                  <a:pt x="266658" y="330116"/>
                  <a:pt x="621144" y="257578"/>
                </a:cubicBezTo>
                <a:lnTo>
                  <a:pt x="676472" y="252000"/>
                </a:lnTo>
                <a:lnTo>
                  <a:pt x="633922" y="252000"/>
                </a:lnTo>
                <a:lnTo>
                  <a:pt x="777922" y="0"/>
                </a:lnTo>
                <a:lnTo>
                  <a:pt x="921922" y="252000"/>
                </a:lnTo>
                <a:lnTo>
                  <a:pt x="879372" y="252000"/>
                </a:lnTo>
                <a:lnTo>
                  <a:pt x="934700" y="257578"/>
                </a:lnTo>
                <a:cubicBezTo>
                  <a:pt x="1289186" y="330116"/>
                  <a:pt x="1555844" y="643765"/>
                  <a:pt x="1555844" y="1019695"/>
                </a:cubicBezTo>
                <a:cubicBezTo>
                  <a:pt x="1555844" y="1449329"/>
                  <a:pt x="1207556" y="1797617"/>
                  <a:pt x="777922" y="1797617"/>
                </a:cubicBezTo>
                <a:cubicBezTo>
                  <a:pt x="348288" y="1797617"/>
                  <a:pt x="0" y="1449329"/>
                  <a:pt x="0" y="1019695"/>
                </a:cubicBezTo>
                <a:close/>
              </a:path>
            </a:pathLst>
          </a:custGeom>
          <a:solidFill>
            <a:srgbClr val="EE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7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8" y="1666523"/>
            <a:ext cx="2240724" cy="2100676"/>
          </a:xfrm>
          <a:prstGeom prst="rect">
            <a:avLst/>
          </a:prstGeom>
        </p:spPr>
      </p:pic>
      <p:sp>
        <p:nvSpPr>
          <p:cNvPr id="16" name="文本框 75"/>
          <p:cNvSpPr txBox="1"/>
          <p:nvPr/>
        </p:nvSpPr>
        <p:spPr>
          <a:xfrm>
            <a:off x="1193113" y="2544326"/>
            <a:ext cx="19505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4800" dirty="0" smtClean="0">
                <a:latin typeface="Arial Black" panose="020B0A04020102020204" pitchFamily="34" charset="0"/>
              </a:rPr>
              <a:t>BIG5</a:t>
            </a:r>
            <a:endParaRPr lang="zh-CN" altLang="en-US" sz="4800" dirty="0" smtClean="0">
              <a:latin typeface="Arial Black" panose="020B0A04020102020204" pitchFamily="34" charset="0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10800000">
            <a:off x="3701333" y="2064057"/>
            <a:ext cx="4702071" cy="1405943"/>
          </a:xfrm>
          <a:custGeom>
            <a:avLst/>
            <a:gdLst>
              <a:gd name="T0" fmla="*/ 1096 w 6336"/>
              <a:gd name="T1" fmla="*/ 112 h 1048"/>
              <a:gd name="T2" fmla="*/ 1096 w 6336"/>
              <a:gd name="T3" fmla="*/ 156 h 1048"/>
              <a:gd name="T4" fmla="*/ 6336 w 6336"/>
              <a:gd name="T5" fmla="*/ 156 h 1048"/>
              <a:gd name="T6" fmla="*/ 6336 w 6336"/>
              <a:gd name="T7" fmla="*/ 886 h 1048"/>
              <a:gd name="T8" fmla="*/ 1096 w 6336"/>
              <a:gd name="T9" fmla="*/ 886 h 1048"/>
              <a:gd name="T10" fmla="*/ 1096 w 6336"/>
              <a:gd name="T11" fmla="*/ 939 h 1048"/>
              <a:gd name="T12" fmla="*/ 1096 w 6336"/>
              <a:gd name="T13" fmla="*/ 939 h 1048"/>
              <a:gd name="T14" fmla="*/ 1096 w 6336"/>
              <a:gd name="T15" fmla="*/ 957 h 1048"/>
              <a:gd name="T16" fmla="*/ 1094 w 6336"/>
              <a:gd name="T17" fmla="*/ 972 h 1048"/>
              <a:gd name="T18" fmla="*/ 1091 w 6336"/>
              <a:gd name="T19" fmla="*/ 987 h 1048"/>
              <a:gd name="T20" fmla="*/ 1085 w 6336"/>
              <a:gd name="T21" fmla="*/ 1000 h 1048"/>
              <a:gd name="T22" fmla="*/ 1079 w 6336"/>
              <a:gd name="T23" fmla="*/ 1012 h 1048"/>
              <a:gd name="T24" fmla="*/ 1072 w 6336"/>
              <a:gd name="T25" fmla="*/ 1021 h 1048"/>
              <a:gd name="T26" fmla="*/ 1062 w 6336"/>
              <a:gd name="T27" fmla="*/ 1029 h 1048"/>
              <a:gd name="T28" fmla="*/ 1053 w 6336"/>
              <a:gd name="T29" fmla="*/ 1037 h 1048"/>
              <a:gd name="T30" fmla="*/ 1043 w 6336"/>
              <a:gd name="T31" fmla="*/ 1042 h 1048"/>
              <a:gd name="T32" fmla="*/ 1032 w 6336"/>
              <a:gd name="T33" fmla="*/ 1046 h 1048"/>
              <a:gd name="T34" fmla="*/ 1018 w 6336"/>
              <a:gd name="T35" fmla="*/ 1048 h 1048"/>
              <a:gd name="T36" fmla="*/ 1005 w 6336"/>
              <a:gd name="T37" fmla="*/ 1048 h 1048"/>
              <a:gd name="T38" fmla="*/ 991 w 6336"/>
              <a:gd name="T39" fmla="*/ 1048 h 1048"/>
              <a:gd name="T40" fmla="*/ 976 w 6336"/>
              <a:gd name="T41" fmla="*/ 1046 h 1048"/>
              <a:gd name="T42" fmla="*/ 961 w 6336"/>
              <a:gd name="T43" fmla="*/ 1042 h 1048"/>
              <a:gd name="T44" fmla="*/ 944 w 6336"/>
              <a:gd name="T45" fmla="*/ 1037 h 1048"/>
              <a:gd name="T46" fmla="*/ 65 w 6336"/>
              <a:gd name="T47" fmla="*/ 596 h 1048"/>
              <a:gd name="T48" fmla="*/ 65 w 6336"/>
              <a:gd name="T49" fmla="*/ 596 h 1048"/>
              <a:gd name="T50" fmla="*/ 50 w 6336"/>
              <a:gd name="T51" fmla="*/ 587 h 1048"/>
              <a:gd name="T52" fmla="*/ 36 w 6336"/>
              <a:gd name="T53" fmla="*/ 579 h 1048"/>
              <a:gd name="T54" fmla="*/ 27 w 6336"/>
              <a:gd name="T55" fmla="*/ 570 h 1048"/>
              <a:gd name="T56" fmla="*/ 17 w 6336"/>
              <a:gd name="T57" fmla="*/ 560 h 1048"/>
              <a:gd name="T58" fmla="*/ 10 w 6336"/>
              <a:gd name="T59" fmla="*/ 551 h 1048"/>
              <a:gd name="T60" fmla="*/ 4 w 6336"/>
              <a:gd name="T61" fmla="*/ 541 h 1048"/>
              <a:gd name="T62" fmla="*/ 2 w 6336"/>
              <a:gd name="T63" fmla="*/ 531 h 1048"/>
              <a:gd name="T64" fmla="*/ 0 w 6336"/>
              <a:gd name="T65" fmla="*/ 520 h 1048"/>
              <a:gd name="T66" fmla="*/ 2 w 6336"/>
              <a:gd name="T67" fmla="*/ 510 h 1048"/>
              <a:gd name="T68" fmla="*/ 4 w 6336"/>
              <a:gd name="T69" fmla="*/ 501 h 1048"/>
              <a:gd name="T70" fmla="*/ 10 w 6336"/>
              <a:gd name="T71" fmla="*/ 491 h 1048"/>
              <a:gd name="T72" fmla="*/ 17 w 6336"/>
              <a:gd name="T73" fmla="*/ 480 h 1048"/>
              <a:gd name="T74" fmla="*/ 27 w 6336"/>
              <a:gd name="T75" fmla="*/ 470 h 1048"/>
              <a:gd name="T76" fmla="*/ 36 w 6336"/>
              <a:gd name="T77" fmla="*/ 463 h 1048"/>
              <a:gd name="T78" fmla="*/ 50 w 6336"/>
              <a:gd name="T79" fmla="*/ 453 h 1048"/>
              <a:gd name="T80" fmla="*/ 65 w 6336"/>
              <a:gd name="T81" fmla="*/ 446 h 1048"/>
              <a:gd name="T82" fmla="*/ 944 w 6336"/>
              <a:gd name="T83" fmla="*/ 17 h 1048"/>
              <a:gd name="T84" fmla="*/ 944 w 6336"/>
              <a:gd name="T85" fmla="*/ 17 h 1048"/>
              <a:gd name="T86" fmla="*/ 961 w 6336"/>
              <a:gd name="T87" fmla="*/ 9 h 1048"/>
              <a:gd name="T88" fmla="*/ 976 w 6336"/>
              <a:gd name="T89" fmla="*/ 5 h 1048"/>
              <a:gd name="T90" fmla="*/ 991 w 6336"/>
              <a:gd name="T91" fmla="*/ 1 h 1048"/>
              <a:gd name="T92" fmla="*/ 1005 w 6336"/>
              <a:gd name="T93" fmla="*/ 0 h 1048"/>
              <a:gd name="T94" fmla="*/ 1018 w 6336"/>
              <a:gd name="T95" fmla="*/ 0 h 1048"/>
              <a:gd name="T96" fmla="*/ 1032 w 6336"/>
              <a:gd name="T97" fmla="*/ 3 h 1048"/>
              <a:gd name="T98" fmla="*/ 1043 w 6336"/>
              <a:gd name="T99" fmla="*/ 7 h 1048"/>
              <a:gd name="T100" fmla="*/ 1053 w 6336"/>
              <a:gd name="T101" fmla="*/ 13 h 1048"/>
              <a:gd name="T102" fmla="*/ 1062 w 6336"/>
              <a:gd name="T103" fmla="*/ 20 h 1048"/>
              <a:gd name="T104" fmla="*/ 1072 w 6336"/>
              <a:gd name="T105" fmla="*/ 28 h 1048"/>
              <a:gd name="T106" fmla="*/ 1079 w 6336"/>
              <a:gd name="T107" fmla="*/ 40 h 1048"/>
              <a:gd name="T108" fmla="*/ 1085 w 6336"/>
              <a:gd name="T109" fmla="*/ 51 h 1048"/>
              <a:gd name="T110" fmla="*/ 1091 w 6336"/>
              <a:gd name="T111" fmla="*/ 64 h 1048"/>
              <a:gd name="T112" fmla="*/ 1094 w 6336"/>
              <a:gd name="T113" fmla="*/ 80 h 1048"/>
              <a:gd name="T114" fmla="*/ 1096 w 6336"/>
              <a:gd name="T115" fmla="*/ 95 h 1048"/>
              <a:gd name="T116" fmla="*/ 1096 w 6336"/>
              <a:gd name="T117" fmla="*/ 112 h 1048"/>
              <a:gd name="T118" fmla="*/ 1096 w 6336"/>
              <a:gd name="T119" fmla="*/ 112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6" h="1048">
                <a:moveTo>
                  <a:pt x="1096" y="112"/>
                </a:moveTo>
                <a:lnTo>
                  <a:pt x="1096" y="156"/>
                </a:lnTo>
                <a:lnTo>
                  <a:pt x="6336" y="156"/>
                </a:lnTo>
                <a:lnTo>
                  <a:pt x="6336" y="886"/>
                </a:lnTo>
                <a:lnTo>
                  <a:pt x="1096" y="886"/>
                </a:lnTo>
                <a:lnTo>
                  <a:pt x="1096" y="939"/>
                </a:lnTo>
                <a:lnTo>
                  <a:pt x="1096" y="939"/>
                </a:lnTo>
                <a:lnTo>
                  <a:pt x="1096" y="957"/>
                </a:lnTo>
                <a:lnTo>
                  <a:pt x="1094" y="972"/>
                </a:lnTo>
                <a:lnTo>
                  <a:pt x="1091" y="987"/>
                </a:lnTo>
                <a:lnTo>
                  <a:pt x="1085" y="1000"/>
                </a:lnTo>
                <a:lnTo>
                  <a:pt x="1079" y="1012"/>
                </a:lnTo>
                <a:lnTo>
                  <a:pt x="1072" y="1021"/>
                </a:lnTo>
                <a:lnTo>
                  <a:pt x="1062" y="1029"/>
                </a:lnTo>
                <a:lnTo>
                  <a:pt x="1053" y="1037"/>
                </a:lnTo>
                <a:lnTo>
                  <a:pt x="1043" y="1042"/>
                </a:lnTo>
                <a:lnTo>
                  <a:pt x="1032" y="1046"/>
                </a:lnTo>
                <a:lnTo>
                  <a:pt x="1018" y="1048"/>
                </a:lnTo>
                <a:lnTo>
                  <a:pt x="1005" y="1048"/>
                </a:lnTo>
                <a:lnTo>
                  <a:pt x="991" y="1048"/>
                </a:lnTo>
                <a:lnTo>
                  <a:pt x="976" y="1046"/>
                </a:lnTo>
                <a:lnTo>
                  <a:pt x="961" y="1042"/>
                </a:lnTo>
                <a:lnTo>
                  <a:pt x="944" y="1037"/>
                </a:lnTo>
                <a:lnTo>
                  <a:pt x="65" y="596"/>
                </a:lnTo>
                <a:lnTo>
                  <a:pt x="65" y="596"/>
                </a:lnTo>
                <a:lnTo>
                  <a:pt x="50" y="587"/>
                </a:lnTo>
                <a:lnTo>
                  <a:pt x="36" y="579"/>
                </a:lnTo>
                <a:lnTo>
                  <a:pt x="27" y="570"/>
                </a:lnTo>
                <a:lnTo>
                  <a:pt x="17" y="560"/>
                </a:lnTo>
                <a:lnTo>
                  <a:pt x="10" y="551"/>
                </a:lnTo>
                <a:lnTo>
                  <a:pt x="4" y="541"/>
                </a:lnTo>
                <a:lnTo>
                  <a:pt x="2" y="531"/>
                </a:lnTo>
                <a:lnTo>
                  <a:pt x="0" y="520"/>
                </a:lnTo>
                <a:lnTo>
                  <a:pt x="2" y="510"/>
                </a:lnTo>
                <a:lnTo>
                  <a:pt x="4" y="501"/>
                </a:lnTo>
                <a:lnTo>
                  <a:pt x="10" y="491"/>
                </a:lnTo>
                <a:lnTo>
                  <a:pt x="17" y="480"/>
                </a:lnTo>
                <a:lnTo>
                  <a:pt x="27" y="470"/>
                </a:lnTo>
                <a:lnTo>
                  <a:pt x="36" y="463"/>
                </a:lnTo>
                <a:lnTo>
                  <a:pt x="50" y="453"/>
                </a:lnTo>
                <a:lnTo>
                  <a:pt x="65" y="446"/>
                </a:lnTo>
                <a:lnTo>
                  <a:pt x="944" y="17"/>
                </a:lnTo>
                <a:lnTo>
                  <a:pt x="944" y="17"/>
                </a:lnTo>
                <a:lnTo>
                  <a:pt x="961" y="9"/>
                </a:lnTo>
                <a:lnTo>
                  <a:pt x="976" y="5"/>
                </a:lnTo>
                <a:lnTo>
                  <a:pt x="991" y="1"/>
                </a:lnTo>
                <a:lnTo>
                  <a:pt x="1005" y="0"/>
                </a:lnTo>
                <a:lnTo>
                  <a:pt x="1018" y="0"/>
                </a:lnTo>
                <a:lnTo>
                  <a:pt x="1032" y="3"/>
                </a:lnTo>
                <a:lnTo>
                  <a:pt x="1043" y="7"/>
                </a:lnTo>
                <a:lnTo>
                  <a:pt x="1053" y="13"/>
                </a:lnTo>
                <a:lnTo>
                  <a:pt x="1062" y="20"/>
                </a:lnTo>
                <a:lnTo>
                  <a:pt x="1072" y="28"/>
                </a:lnTo>
                <a:lnTo>
                  <a:pt x="1079" y="40"/>
                </a:lnTo>
                <a:lnTo>
                  <a:pt x="1085" y="51"/>
                </a:lnTo>
                <a:lnTo>
                  <a:pt x="1091" y="64"/>
                </a:lnTo>
                <a:lnTo>
                  <a:pt x="1094" y="80"/>
                </a:lnTo>
                <a:lnTo>
                  <a:pt x="1096" y="95"/>
                </a:lnTo>
                <a:lnTo>
                  <a:pt x="1096" y="112"/>
                </a:lnTo>
                <a:lnTo>
                  <a:pt x="1096" y="112"/>
                </a:lnTo>
                <a:close/>
              </a:path>
            </a:pathLst>
          </a:custGeom>
          <a:solidFill>
            <a:srgbClr val="BD2E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2" name="文本框 745"/>
          <p:cNvSpPr txBox="1"/>
          <p:nvPr/>
        </p:nvSpPr>
        <p:spPr>
          <a:xfrm>
            <a:off x="3500443" y="3158389"/>
            <a:ext cx="4387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6000"/>
              </a:lnSpc>
            </a:pP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資料交換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6000"/>
              </a:lnSpc>
            </a:pP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傳輸規格</a:t>
            </a:r>
            <a:endParaRPr lang="zh-CN" altLang="en-US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本框 75"/>
          <p:cNvSpPr txBox="1"/>
          <p:nvPr/>
        </p:nvSpPr>
        <p:spPr>
          <a:xfrm>
            <a:off x="627166" y="4451980"/>
            <a:ext cx="306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000"/>
              </a:lnSpc>
            </a:pP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  </a:t>
            </a:r>
          </a:p>
          <a:p>
            <a:pPr algn="ctr">
              <a:lnSpc>
                <a:spcPts val="4000"/>
              </a:lnSpc>
            </a:pPr>
            <a:r>
              <a:rPr lang="en-US" altLang="zh-CN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Bytes</a:t>
            </a:r>
            <a:endParaRPr lang="zh-CN" altLang="en-US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745"/>
          <p:cNvSpPr txBox="1"/>
          <p:nvPr/>
        </p:nvSpPr>
        <p:spPr>
          <a:xfrm>
            <a:off x="3769133" y="2627695"/>
            <a:ext cx="3822137" cy="5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en-US" sz="4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中文字碼改變</a:t>
            </a:r>
            <a:endParaRPr lang="zh-CN" altLang="en-US" sz="4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、因應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任意多边形 71"/>
          <p:cNvSpPr/>
          <p:nvPr/>
        </p:nvSpPr>
        <p:spPr>
          <a:xfrm flipH="1" flipV="1">
            <a:off x="8451172" y="1203564"/>
            <a:ext cx="2985429" cy="3186221"/>
          </a:xfrm>
          <a:custGeom>
            <a:avLst/>
            <a:gdLst>
              <a:gd name="connsiteX0" fmla="*/ 0 w 1555844"/>
              <a:gd name="connsiteY0" fmla="*/ 1019695 h 1797617"/>
              <a:gd name="connsiteX1" fmla="*/ 621144 w 1555844"/>
              <a:gd name="connsiteY1" fmla="*/ 257578 h 1797617"/>
              <a:gd name="connsiteX2" fmla="*/ 676472 w 1555844"/>
              <a:gd name="connsiteY2" fmla="*/ 252000 h 1797617"/>
              <a:gd name="connsiteX3" fmla="*/ 633922 w 1555844"/>
              <a:gd name="connsiteY3" fmla="*/ 252000 h 1797617"/>
              <a:gd name="connsiteX4" fmla="*/ 777922 w 1555844"/>
              <a:gd name="connsiteY4" fmla="*/ 0 h 1797617"/>
              <a:gd name="connsiteX5" fmla="*/ 921922 w 1555844"/>
              <a:gd name="connsiteY5" fmla="*/ 252000 h 1797617"/>
              <a:gd name="connsiteX6" fmla="*/ 879372 w 1555844"/>
              <a:gd name="connsiteY6" fmla="*/ 252000 h 1797617"/>
              <a:gd name="connsiteX7" fmla="*/ 934700 w 1555844"/>
              <a:gd name="connsiteY7" fmla="*/ 257578 h 1797617"/>
              <a:gd name="connsiteX8" fmla="*/ 1555844 w 1555844"/>
              <a:gd name="connsiteY8" fmla="*/ 1019695 h 1797617"/>
              <a:gd name="connsiteX9" fmla="*/ 777922 w 1555844"/>
              <a:gd name="connsiteY9" fmla="*/ 1797617 h 1797617"/>
              <a:gd name="connsiteX10" fmla="*/ 0 w 1555844"/>
              <a:gd name="connsiteY10" fmla="*/ 1019695 h 17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5844" h="1797617">
                <a:moveTo>
                  <a:pt x="0" y="1019695"/>
                </a:moveTo>
                <a:cubicBezTo>
                  <a:pt x="0" y="643765"/>
                  <a:pt x="266658" y="330116"/>
                  <a:pt x="621144" y="257578"/>
                </a:cubicBezTo>
                <a:lnTo>
                  <a:pt x="676472" y="252000"/>
                </a:lnTo>
                <a:lnTo>
                  <a:pt x="633922" y="252000"/>
                </a:lnTo>
                <a:lnTo>
                  <a:pt x="777922" y="0"/>
                </a:lnTo>
                <a:lnTo>
                  <a:pt x="921922" y="252000"/>
                </a:lnTo>
                <a:lnTo>
                  <a:pt x="879372" y="252000"/>
                </a:lnTo>
                <a:lnTo>
                  <a:pt x="934700" y="257578"/>
                </a:lnTo>
                <a:cubicBezTo>
                  <a:pt x="1289186" y="330116"/>
                  <a:pt x="1555844" y="643765"/>
                  <a:pt x="1555844" y="1019695"/>
                </a:cubicBezTo>
                <a:cubicBezTo>
                  <a:pt x="1555844" y="1449329"/>
                  <a:pt x="1207556" y="1797617"/>
                  <a:pt x="777922" y="1797617"/>
                </a:cubicBezTo>
                <a:cubicBezTo>
                  <a:pt x="348288" y="1797617"/>
                  <a:pt x="0" y="1449329"/>
                  <a:pt x="0" y="1019695"/>
                </a:cubicBezTo>
                <a:close/>
              </a:path>
            </a:pathLst>
          </a:custGeom>
          <a:solidFill>
            <a:srgbClr val="7EC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7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55" y="1680580"/>
            <a:ext cx="2240724" cy="2091450"/>
          </a:xfrm>
          <a:prstGeom prst="rect">
            <a:avLst/>
          </a:prstGeom>
        </p:spPr>
      </p:pic>
      <p:sp>
        <p:nvSpPr>
          <p:cNvPr id="30" name="文本框 75"/>
          <p:cNvSpPr txBox="1"/>
          <p:nvPr/>
        </p:nvSpPr>
        <p:spPr>
          <a:xfrm>
            <a:off x="8981755" y="2506051"/>
            <a:ext cx="1950523" cy="4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TW" sz="4800" dirty="0" smtClean="0">
                <a:latin typeface="Arial Black" panose="020B0A04020102020204" pitchFamily="34" charset="0"/>
              </a:rPr>
              <a:t>UTF8</a:t>
            </a:r>
            <a:endParaRPr lang="zh-CN" altLang="en-US" sz="4800" dirty="0" smtClean="0">
              <a:latin typeface="Arial Black" panose="020B0A04020102020204" pitchFamily="34" charset="0"/>
            </a:endParaRPr>
          </a:p>
        </p:txBody>
      </p:sp>
      <p:sp>
        <p:nvSpPr>
          <p:cNvPr id="31" name="文本框 75"/>
          <p:cNvSpPr txBox="1"/>
          <p:nvPr/>
        </p:nvSpPr>
        <p:spPr>
          <a:xfrm>
            <a:off x="8369234" y="4451980"/>
            <a:ext cx="306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不定長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</a:p>
          <a:p>
            <a:pPr algn="ctr">
              <a:lnSpc>
                <a:spcPts val="4000"/>
              </a:lnSpc>
            </a:pP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Bytes</a:t>
            </a:r>
            <a:endParaRPr lang="zh-CN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70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882" y="1265755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8110601" y="3925367"/>
            <a:ext cx="108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04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71660" y="4674319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報表產製系統</a:t>
            </a:r>
            <a:endParaRPr lang="en-US" altLang="zh-TW" sz="2800" dirty="0" smtClean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  <a:p>
            <a:pPr algn="ctr"/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(e-report)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36" name="椭圆形标注 35"/>
          <p:cNvSpPr/>
          <p:nvPr/>
        </p:nvSpPr>
        <p:spPr>
          <a:xfrm>
            <a:off x="7588692" y="3886392"/>
            <a:ext cx="2238233" cy="2102513"/>
          </a:xfrm>
          <a:prstGeom prst="wedgeEllipseCallout">
            <a:avLst>
              <a:gd name="adj1" fmla="val -55589"/>
              <a:gd name="adj2" fmla="val -23832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椭圆形标注 32"/>
          <p:cNvSpPr/>
          <p:nvPr/>
        </p:nvSpPr>
        <p:spPr>
          <a:xfrm>
            <a:off x="1979812" y="3925367"/>
            <a:ext cx="2238233" cy="2102513"/>
          </a:xfrm>
          <a:prstGeom prst="wedgeEllipseCallout">
            <a:avLst>
              <a:gd name="adj1" fmla="val 55386"/>
              <a:gd name="adj2" fmla="val -30323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文本框 37"/>
          <p:cNvSpPr txBox="1"/>
          <p:nvPr/>
        </p:nvSpPr>
        <p:spPr>
          <a:xfrm>
            <a:off x="2576691" y="4010040"/>
            <a:ext cx="10403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66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0066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13831" y="4858507"/>
            <a:ext cx="15969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華康楷書體W5外字集" panose="02010609000101010101" pitchFamily="49" charset="-120"/>
              </a:rPr>
              <a:t>SMART</a:t>
            </a:r>
          </a:p>
          <a:p>
            <a:pPr algn="ctr"/>
            <a:r>
              <a:rPr lang="zh-TW" altLang="en-US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華康楷書體W5外字集" panose="02010609000101010101" pitchFamily="49" charset="-120"/>
              </a:rPr>
              <a:t>系統</a:t>
            </a:r>
            <a:endParaRPr lang="zh-CN" altLang="en-US" sz="2800" b="1" dirty="0">
              <a:solidFill>
                <a:sysClr val="windowText" lastClr="000000"/>
              </a:solidFill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35" name="椭圆形标注 34"/>
          <p:cNvSpPr/>
          <p:nvPr/>
        </p:nvSpPr>
        <p:spPr>
          <a:xfrm>
            <a:off x="7240651" y="1107427"/>
            <a:ext cx="2231965" cy="2034590"/>
          </a:xfrm>
          <a:prstGeom prst="wedgeEllipseCallout">
            <a:avLst>
              <a:gd name="adj1" fmla="val -47458"/>
              <a:gd name="adj2" fmla="val 41087"/>
            </a:avLst>
          </a:prstGeom>
          <a:solidFill>
            <a:srgbClr val="FFFFFF"/>
          </a:solidFill>
          <a:ln w="76200">
            <a:solidFill>
              <a:srgbClr val="F9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763574" y="1146739"/>
            <a:ext cx="116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9A71F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03</a:t>
            </a:r>
            <a:endParaRPr lang="zh-CN" altLang="en-US" sz="4400" dirty="0">
              <a:solidFill>
                <a:srgbClr val="F9A71F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04052" y="1886770"/>
            <a:ext cx="2371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證券所有人</a:t>
            </a:r>
            <a:endParaRPr lang="en-US" altLang="zh-TW" sz="2800" b="1" dirty="0" smtClean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  <a:p>
            <a:pPr algn="ctr"/>
            <a:r>
              <a:rPr lang="zh-TW" altLang="en-US" sz="2800" b="1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名冊</a:t>
            </a:r>
            <a:endParaRPr lang="zh-CN" altLang="en-US" sz="2800" b="1" dirty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543537" y="3166776"/>
            <a:ext cx="271966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華康楷書體W5外字集" panose="02010609000101010101" pitchFamily="49" charset="-120"/>
                <a:ea typeface="華康楷書體W5外字集" panose="02010609000101010101" pitchFamily="49" charset="-120"/>
              </a:defRPr>
            </a:lvl1pPr>
          </a:lstStyle>
          <a:p>
            <a:r>
              <a:rPr lang="zh-TW" altLang="en-US" sz="4000" dirty="0"/>
              <a:t>投信</a:t>
            </a:r>
            <a:endParaRPr lang="en-US" altLang="zh-TW" sz="4000" dirty="0"/>
          </a:p>
          <a:p>
            <a:r>
              <a:rPr lang="zh-TW" altLang="en-US" sz="4000" dirty="0"/>
              <a:t>股代</a:t>
            </a:r>
          </a:p>
        </p:txBody>
      </p:sp>
      <p:sp>
        <p:nvSpPr>
          <p:cNvPr id="59" name="椭圆形标注 33"/>
          <p:cNvSpPr/>
          <p:nvPr/>
        </p:nvSpPr>
        <p:spPr>
          <a:xfrm>
            <a:off x="2411981" y="1271904"/>
            <a:ext cx="2238233" cy="2102513"/>
          </a:xfrm>
          <a:prstGeom prst="wedgeEllipseCallout">
            <a:avLst>
              <a:gd name="adj1" fmla="val 53455"/>
              <a:gd name="adj2" fmla="val 32675"/>
            </a:avLst>
          </a:prstGeom>
          <a:solidFill>
            <a:srgbClr val="FFFFFF"/>
          </a:solidFill>
          <a:ln w="76200">
            <a:solidFill>
              <a:srgbClr val="136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6772"/>
              </a:solidFill>
            </a:endParaRPr>
          </a:p>
        </p:txBody>
      </p:sp>
      <p:sp>
        <p:nvSpPr>
          <p:cNvPr id="60" name="文本框 41"/>
          <p:cNvSpPr txBox="1"/>
          <p:nvPr/>
        </p:nvSpPr>
        <p:spPr>
          <a:xfrm>
            <a:off x="2998540" y="1417622"/>
            <a:ext cx="1040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13677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02</a:t>
            </a:r>
            <a:endParaRPr lang="zh-CN" altLang="en-US" sz="4400" dirty="0">
              <a:solidFill>
                <a:srgbClr val="136772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86764" y="233056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ysClr val="windowText" lastClr="000000"/>
                </a:solidFill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發行作業平台</a:t>
            </a:r>
            <a:endParaRPr lang="zh-CN" altLang="en-US" sz="2800" b="1" dirty="0">
              <a:solidFill>
                <a:sysClr val="windowText" lastClr="000000"/>
              </a:solidFill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39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、系統調整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5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537882" y="1265755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2239989" y="4582650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資料交換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自動化系統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51" name="椭圆形标注 33"/>
          <p:cNvSpPr/>
          <p:nvPr/>
        </p:nvSpPr>
        <p:spPr>
          <a:xfrm>
            <a:off x="2411981" y="1271904"/>
            <a:ext cx="2238233" cy="2102513"/>
          </a:xfrm>
          <a:prstGeom prst="wedgeEllipseCallout">
            <a:avLst>
              <a:gd name="adj1" fmla="val 53455"/>
              <a:gd name="adj2" fmla="val 32675"/>
            </a:avLst>
          </a:prstGeom>
          <a:solidFill>
            <a:srgbClr val="FFFFFF"/>
          </a:solidFill>
          <a:ln w="76200">
            <a:solidFill>
              <a:srgbClr val="136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6772"/>
              </a:solidFill>
            </a:endParaRPr>
          </a:p>
        </p:txBody>
      </p:sp>
      <p:sp>
        <p:nvSpPr>
          <p:cNvPr id="52" name="文本框 41"/>
          <p:cNvSpPr txBox="1"/>
          <p:nvPr/>
        </p:nvSpPr>
        <p:spPr>
          <a:xfrm>
            <a:off x="2998540" y="1417622"/>
            <a:ext cx="1040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13677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02</a:t>
            </a:r>
            <a:endParaRPr lang="zh-CN" altLang="en-US" sz="4400" dirty="0">
              <a:solidFill>
                <a:srgbClr val="136772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57211" y="221312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自動收檔系統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47" name="椭圆形标注 34"/>
          <p:cNvSpPr/>
          <p:nvPr/>
        </p:nvSpPr>
        <p:spPr>
          <a:xfrm>
            <a:off x="7240651" y="1107427"/>
            <a:ext cx="2231965" cy="2034590"/>
          </a:xfrm>
          <a:prstGeom prst="wedgeEllipseCallout">
            <a:avLst>
              <a:gd name="adj1" fmla="val -47458"/>
              <a:gd name="adj2" fmla="val 41087"/>
            </a:avLst>
          </a:prstGeom>
          <a:solidFill>
            <a:srgbClr val="FFFFFF"/>
          </a:solidFill>
          <a:ln w="76200">
            <a:solidFill>
              <a:srgbClr val="F9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5"/>
          <p:cNvSpPr txBox="1"/>
          <p:nvPr/>
        </p:nvSpPr>
        <p:spPr>
          <a:xfrm>
            <a:off x="7763574" y="1146739"/>
            <a:ext cx="116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9A71F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03</a:t>
            </a:r>
            <a:endParaRPr lang="zh-CN" altLang="en-US" sz="4400" dirty="0">
              <a:solidFill>
                <a:srgbClr val="F9A71F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704123" y="4560179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報表產製系統</a:t>
            </a:r>
            <a:endParaRPr lang="en-US" altLang="zh-TW" sz="2800" dirty="0" smtClean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  <a:p>
            <a:pPr algn="ctr"/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(e-report)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140573" y="1855578"/>
            <a:ext cx="2404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Arial Black" panose="020B0A04020102020204" pitchFamily="34" charset="0"/>
                <a:ea typeface="MS Gothic" panose="020B0609070205080204" pitchFamily="49" charset="-128"/>
              </a:rPr>
              <a:t>SMART</a:t>
            </a:r>
          </a:p>
          <a:p>
            <a:pPr algn="ctr"/>
            <a:r>
              <a:rPr lang="zh-TW" altLang="en-US" sz="2800" dirty="0">
                <a:latin typeface="Arial Black" panose="020B0A04020102020204" pitchFamily="34" charset="0"/>
                <a:ea typeface="MS Gothic" panose="020B0609070205080204" pitchFamily="49" charset="-128"/>
              </a:rPr>
              <a:t>系統</a:t>
            </a:r>
            <a:endParaRPr lang="zh-CN" altLang="en-US" sz="2800"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8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、系統調整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39"/>
          <p:cNvSpPr txBox="1"/>
          <p:nvPr/>
        </p:nvSpPr>
        <p:spPr>
          <a:xfrm>
            <a:off x="8270135" y="3876930"/>
            <a:ext cx="108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04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5" name="椭圆形标注 35"/>
          <p:cNvSpPr/>
          <p:nvPr/>
        </p:nvSpPr>
        <p:spPr>
          <a:xfrm>
            <a:off x="7748226" y="3837955"/>
            <a:ext cx="2238233" cy="2102513"/>
          </a:xfrm>
          <a:prstGeom prst="wedgeEllipseCallout">
            <a:avLst>
              <a:gd name="adj1" fmla="val -55589"/>
              <a:gd name="adj2" fmla="val -23832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形标注 32"/>
          <p:cNvSpPr/>
          <p:nvPr/>
        </p:nvSpPr>
        <p:spPr>
          <a:xfrm>
            <a:off x="2121838" y="3837955"/>
            <a:ext cx="2238233" cy="2102513"/>
          </a:xfrm>
          <a:prstGeom prst="wedgeEllipseCallout">
            <a:avLst>
              <a:gd name="adj1" fmla="val 55386"/>
              <a:gd name="adj2" fmla="val -30323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2718717" y="3922628"/>
            <a:ext cx="10403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66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0066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694317" y="3319552"/>
            <a:ext cx="271966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華康楷書體W5外字集" panose="02010609000101010101" pitchFamily="49" charset="-120"/>
                <a:ea typeface="華康楷書體W5外字集" panose="02010609000101010101" pitchFamily="49" charset="-120"/>
              </a:defRPr>
            </a:lvl1pPr>
          </a:lstStyle>
          <a:p>
            <a:r>
              <a:rPr lang="zh-TW" altLang="en-US" sz="4000" dirty="0"/>
              <a:t>證券商</a:t>
            </a:r>
            <a:endParaRPr lang="en-US" altLang="zh-TW" sz="4000" dirty="0"/>
          </a:p>
          <a:p>
            <a:r>
              <a:rPr lang="zh-TW" altLang="en-US" sz="4000" dirty="0"/>
              <a:t>質權銀行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82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537882" y="1265755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7836019" y="4614267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報表產製系統</a:t>
            </a:r>
            <a:endParaRPr lang="en-US" altLang="zh-TW" sz="2800" dirty="0" smtClean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  <a:p>
            <a:pPr algn="ctr"/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(e-report)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49" name="椭圆形标注 33"/>
          <p:cNvSpPr/>
          <p:nvPr/>
        </p:nvSpPr>
        <p:spPr>
          <a:xfrm>
            <a:off x="2411981" y="1271904"/>
            <a:ext cx="2238233" cy="2102513"/>
          </a:xfrm>
          <a:prstGeom prst="wedgeEllipseCallout">
            <a:avLst>
              <a:gd name="adj1" fmla="val 53455"/>
              <a:gd name="adj2" fmla="val 32675"/>
            </a:avLst>
          </a:prstGeom>
          <a:solidFill>
            <a:srgbClr val="FFFFFF"/>
          </a:solidFill>
          <a:ln w="76200">
            <a:solidFill>
              <a:srgbClr val="136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6772"/>
              </a:solidFill>
            </a:endParaRPr>
          </a:p>
        </p:txBody>
      </p:sp>
      <p:sp>
        <p:nvSpPr>
          <p:cNvPr id="50" name="文本框 41"/>
          <p:cNvSpPr txBox="1"/>
          <p:nvPr/>
        </p:nvSpPr>
        <p:spPr>
          <a:xfrm>
            <a:off x="2998540" y="1417622"/>
            <a:ext cx="1040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13677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02</a:t>
            </a:r>
            <a:endParaRPr lang="zh-CN" altLang="en-US" sz="4400" dirty="0">
              <a:solidFill>
                <a:srgbClr val="136772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3878" y="4763228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資料交換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自動化系統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51" name="椭圆形标注 34"/>
          <p:cNvSpPr/>
          <p:nvPr/>
        </p:nvSpPr>
        <p:spPr>
          <a:xfrm>
            <a:off x="7240651" y="1107427"/>
            <a:ext cx="2231965" cy="2034590"/>
          </a:xfrm>
          <a:prstGeom prst="wedgeEllipseCallout">
            <a:avLst>
              <a:gd name="adj1" fmla="val -47458"/>
              <a:gd name="adj2" fmla="val 41087"/>
            </a:avLst>
          </a:prstGeom>
          <a:solidFill>
            <a:srgbClr val="FFFFFF"/>
          </a:solidFill>
          <a:ln w="76200">
            <a:solidFill>
              <a:srgbClr val="F9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45"/>
          <p:cNvSpPr txBox="1"/>
          <p:nvPr/>
        </p:nvSpPr>
        <p:spPr>
          <a:xfrm>
            <a:off x="7763574" y="1146739"/>
            <a:ext cx="116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9A71F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03</a:t>
            </a:r>
            <a:endParaRPr lang="zh-CN" altLang="en-US" sz="4400" dirty="0">
              <a:solidFill>
                <a:srgbClr val="F9A71F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86764" y="224915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自動收檔系統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596447" y="1903081"/>
            <a:ext cx="1596976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SMART</a:t>
            </a:r>
          </a:p>
          <a:p>
            <a:pPr algn="ctr"/>
            <a:r>
              <a:rPr lang="zh-TW" altLang="en-US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系統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38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、系統調整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椭圆形标注 32"/>
          <p:cNvSpPr/>
          <p:nvPr/>
        </p:nvSpPr>
        <p:spPr>
          <a:xfrm>
            <a:off x="1746077" y="4004509"/>
            <a:ext cx="2238233" cy="2102513"/>
          </a:xfrm>
          <a:prstGeom prst="wedgeEllipseCallout">
            <a:avLst>
              <a:gd name="adj1" fmla="val 55386"/>
              <a:gd name="adj2" fmla="val -30323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文本框 37"/>
          <p:cNvSpPr txBox="1"/>
          <p:nvPr/>
        </p:nvSpPr>
        <p:spPr>
          <a:xfrm>
            <a:off x="2342956" y="4089182"/>
            <a:ext cx="10403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66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0066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3" name="文本框 39"/>
          <p:cNvSpPr txBox="1"/>
          <p:nvPr/>
        </p:nvSpPr>
        <p:spPr>
          <a:xfrm>
            <a:off x="8383540" y="3898150"/>
            <a:ext cx="108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04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4" name="椭圆形标注 35"/>
          <p:cNvSpPr/>
          <p:nvPr/>
        </p:nvSpPr>
        <p:spPr>
          <a:xfrm>
            <a:off x="7861631" y="3859175"/>
            <a:ext cx="2238233" cy="2102513"/>
          </a:xfrm>
          <a:prstGeom prst="wedgeEllipseCallout">
            <a:avLst>
              <a:gd name="adj1" fmla="val -55589"/>
              <a:gd name="adj2" fmla="val -23832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428827" y="3235917"/>
            <a:ext cx="3202007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華康楷書體W5外字集" panose="02010609000101010101" pitchFamily="49" charset="-120"/>
                <a:ea typeface="華康楷書體W5外字集" panose="02010609000101010101" pitchFamily="49" charset="-120"/>
              </a:defRPr>
            </a:lvl1pPr>
          </a:lstStyle>
          <a:p>
            <a:r>
              <a:rPr lang="zh-TW" altLang="en-US" sz="3600" dirty="0"/>
              <a:t>自營商</a:t>
            </a:r>
            <a:endParaRPr lang="en-US" altLang="zh-TW" sz="3600" dirty="0"/>
          </a:p>
          <a:p>
            <a:r>
              <a:rPr lang="zh-TW" altLang="en-US" sz="3600" dirty="0"/>
              <a:t>債券自營商</a:t>
            </a:r>
            <a:endParaRPr lang="en-US" altLang="zh-TW" sz="3600" dirty="0"/>
          </a:p>
          <a:p>
            <a:r>
              <a:rPr lang="zh-TW" altLang="en-US" sz="3600" dirty="0"/>
              <a:t>代理國庫銀行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87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37882" y="1265755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椭圆形标注 33"/>
          <p:cNvSpPr/>
          <p:nvPr/>
        </p:nvSpPr>
        <p:spPr>
          <a:xfrm>
            <a:off x="2411981" y="1271904"/>
            <a:ext cx="2238233" cy="2102513"/>
          </a:xfrm>
          <a:prstGeom prst="wedgeEllipseCallout">
            <a:avLst>
              <a:gd name="adj1" fmla="val 53455"/>
              <a:gd name="adj2" fmla="val 32675"/>
            </a:avLst>
          </a:prstGeom>
          <a:solidFill>
            <a:srgbClr val="FFFFFF"/>
          </a:solidFill>
          <a:ln w="76200">
            <a:solidFill>
              <a:srgbClr val="136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6772"/>
              </a:solidFill>
            </a:endParaRPr>
          </a:p>
        </p:txBody>
      </p:sp>
      <p:sp>
        <p:nvSpPr>
          <p:cNvPr id="46" name="文本框 41"/>
          <p:cNvSpPr txBox="1"/>
          <p:nvPr/>
        </p:nvSpPr>
        <p:spPr>
          <a:xfrm>
            <a:off x="2998540" y="1417622"/>
            <a:ext cx="1040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13677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02</a:t>
            </a:r>
            <a:endParaRPr lang="zh-CN" altLang="en-US" sz="4400" dirty="0">
              <a:solidFill>
                <a:srgbClr val="136772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58811" y="222814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自動收檔</a:t>
            </a:r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系統</a:t>
            </a:r>
            <a:endParaRPr lang="en-US" altLang="zh-TW" sz="2800" b="1" dirty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49" name="椭圆形标注 34"/>
          <p:cNvSpPr/>
          <p:nvPr/>
        </p:nvSpPr>
        <p:spPr>
          <a:xfrm>
            <a:off x="7240651" y="1107427"/>
            <a:ext cx="2231965" cy="2034590"/>
          </a:xfrm>
          <a:prstGeom prst="wedgeEllipseCallout">
            <a:avLst>
              <a:gd name="adj1" fmla="val -47458"/>
              <a:gd name="adj2" fmla="val 41087"/>
            </a:avLst>
          </a:prstGeom>
          <a:solidFill>
            <a:srgbClr val="FFFFFF"/>
          </a:solidFill>
          <a:ln w="76200">
            <a:solidFill>
              <a:srgbClr val="F9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5"/>
          <p:cNvSpPr txBox="1"/>
          <p:nvPr/>
        </p:nvSpPr>
        <p:spPr>
          <a:xfrm>
            <a:off x="7763574" y="1146739"/>
            <a:ext cx="116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9A71F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03</a:t>
            </a:r>
            <a:endParaRPr lang="zh-CN" altLang="en-US" sz="4400" dirty="0">
              <a:solidFill>
                <a:srgbClr val="F9A71F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58145" y="1916180"/>
            <a:ext cx="1596976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SMART</a:t>
            </a:r>
          </a:p>
          <a:p>
            <a:pPr algn="ctr"/>
            <a:r>
              <a:rPr lang="zh-TW" altLang="en-US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系統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60803" y="4477946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資料交換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自動化系統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840026" y="4545350"/>
            <a:ext cx="1980029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股務資訊網</a:t>
            </a:r>
            <a:endParaRPr lang="en-US" altLang="zh-TW" sz="2800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(</a:t>
            </a:r>
            <a:r>
              <a:rPr lang="en-US" altLang="zh-TW" sz="2800" dirty="0" err="1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CANet</a:t>
            </a:r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)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37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、系統調整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椭圆形标注 32"/>
          <p:cNvSpPr/>
          <p:nvPr/>
        </p:nvSpPr>
        <p:spPr>
          <a:xfrm>
            <a:off x="2253002" y="3749026"/>
            <a:ext cx="2238233" cy="2102513"/>
          </a:xfrm>
          <a:prstGeom prst="wedgeEllipseCallout">
            <a:avLst>
              <a:gd name="adj1" fmla="val 55386"/>
              <a:gd name="adj2" fmla="val -30323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文本框 37"/>
          <p:cNvSpPr txBox="1"/>
          <p:nvPr/>
        </p:nvSpPr>
        <p:spPr>
          <a:xfrm>
            <a:off x="2849881" y="3833699"/>
            <a:ext cx="10403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66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0066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1" name="文本框 39"/>
          <p:cNvSpPr txBox="1"/>
          <p:nvPr/>
        </p:nvSpPr>
        <p:spPr>
          <a:xfrm>
            <a:off x="8177850" y="3788001"/>
            <a:ext cx="108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04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2" name="椭圆形标注 35"/>
          <p:cNvSpPr/>
          <p:nvPr/>
        </p:nvSpPr>
        <p:spPr>
          <a:xfrm>
            <a:off x="7655941" y="3749026"/>
            <a:ext cx="2238233" cy="2102513"/>
          </a:xfrm>
          <a:prstGeom prst="wedgeEllipseCallout">
            <a:avLst>
              <a:gd name="adj1" fmla="val -55589"/>
              <a:gd name="adj2" fmla="val -23832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752190" y="3148862"/>
            <a:ext cx="264279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華康楷書體W5外字集" panose="02010609000101010101" pitchFamily="49" charset="-120"/>
                <a:ea typeface="華康楷書體W5外字集" panose="02010609000101010101" pitchFamily="49" charset="-120"/>
              </a:defRPr>
            </a:lvl1pPr>
          </a:lstStyle>
          <a:p>
            <a:r>
              <a:rPr lang="zh-TW" altLang="en-US" sz="3600" dirty="0"/>
              <a:t>保管銀行</a:t>
            </a:r>
            <a:endParaRPr lang="en-US" altLang="zh-TW" sz="3600" dirty="0"/>
          </a:p>
          <a:p>
            <a:r>
              <a:rPr lang="zh-TW" altLang="en-US" sz="3600" dirty="0"/>
              <a:t>證金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0769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11506" y="4205616"/>
            <a:ext cx="341536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華康楷書體W5外字集" panose="02010609000101010101" pitchFamily="49" charset="-120"/>
                <a:ea typeface="華康楷書體W5外字集" panose="02010609000101010101" pitchFamily="49" charset="-120"/>
              </a:defRPr>
            </a:lvl1pPr>
          </a:lstStyle>
          <a:p>
            <a:r>
              <a:rPr lang="zh-TW" altLang="en-US" sz="4000" dirty="0"/>
              <a:t>證</a:t>
            </a:r>
            <a:r>
              <a:rPr lang="zh-TW" altLang="en-US" sz="4000" dirty="0" smtClean="0"/>
              <a:t>金公司</a:t>
            </a:r>
            <a:endParaRPr lang="en-US" altLang="zh-TW" sz="4000" dirty="0"/>
          </a:p>
          <a:p>
            <a:r>
              <a:rPr lang="zh-TW" altLang="en-US" sz="4000" dirty="0"/>
              <a:t>黃金保管機構</a:t>
            </a:r>
            <a:endParaRPr lang="en-US" altLang="zh-TW" sz="4000" dirty="0"/>
          </a:p>
        </p:txBody>
      </p:sp>
      <p:sp>
        <p:nvSpPr>
          <p:cNvPr id="33" name="矩形 32"/>
          <p:cNvSpPr/>
          <p:nvPr/>
        </p:nvSpPr>
        <p:spPr>
          <a:xfrm>
            <a:off x="537882" y="1265755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87506" y="1973967"/>
            <a:ext cx="11071412" cy="9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椭圆形标注 33"/>
          <p:cNvSpPr/>
          <p:nvPr/>
        </p:nvSpPr>
        <p:spPr>
          <a:xfrm>
            <a:off x="4957499" y="1871630"/>
            <a:ext cx="2238233" cy="2102513"/>
          </a:xfrm>
          <a:prstGeom prst="wedgeEllipseCallout">
            <a:avLst>
              <a:gd name="adj1" fmla="val 2588"/>
              <a:gd name="adj2" fmla="val 57831"/>
            </a:avLst>
          </a:prstGeom>
          <a:solidFill>
            <a:srgbClr val="FFFFFF"/>
          </a:solidFill>
          <a:ln w="76200">
            <a:solidFill>
              <a:srgbClr val="136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6772"/>
              </a:solidFill>
            </a:endParaRPr>
          </a:p>
        </p:txBody>
      </p:sp>
      <p:sp>
        <p:nvSpPr>
          <p:cNvPr id="45" name="文本框 41"/>
          <p:cNvSpPr txBox="1"/>
          <p:nvPr/>
        </p:nvSpPr>
        <p:spPr>
          <a:xfrm>
            <a:off x="5544058" y="2017348"/>
            <a:ext cx="1040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13677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02</a:t>
            </a:r>
            <a:endParaRPr lang="zh-CN" altLang="en-US" sz="4400" dirty="0">
              <a:solidFill>
                <a:srgbClr val="136772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6" name="椭圆形标注 34"/>
          <p:cNvSpPr/>
          <p:nvPr/>
        </p:nvSpPr>
        <p:spPr>
          <a:xfrm>
            <a:off x="7475633" y="1973967"/>
            <a:ext cx="2231965" cy="2034590"/>
          </a:xfrm>
          <a:prstGeom prst="wedgeEllipseCallout">
            <a:avLst>
              <a:gd name="adj1" fmla="val -46253"/>
              <a:gd name="adj2" fmla="val 46815"/>
            </a:avLst>
          </a:prstGeom>
          <a:solidFill>
            <a:srgbClr val="FFFFFF"/>
          </a:solidFill>
          <a:ln w="76200">
            <a:solidFill>
              <a:srgbClr val="F9A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5"/>
          <p:cNvSpPr txBox="1"/>
          <p:nvPr/>
        </p:nvSpPr>
        <p:spPr>
          <a:xfrm>
            <a:off x="7998556" y="2013279"/>
            <a:ext cx="116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9A71F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03</a:t>
            </a:r>
            <a:endParaRPr lang="zh-CN" altLang="en-US" sz="4400" dirty="0">
              <a:solidFill>
                <a:srgbClr val="F9A71F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8" name="椭圆形标注 32"/>
          <p:cNvSpPr/>
          <p:nvPr/>
        </p:nvSpPr>
        <p:spPr>
          <a:xfrm>
            <a:off x="2318547" y="2071518"/>
            <a:ext cx="2238233" cy="2102513"/>
          </a:xfrm>
          <a:prstGeom prst="wedgeEllipseCallout">
            <a:avLst>
              <a:gd name="adj1" fmla="val 50580"/>
              <a:gd name="adj2" fmla="val 37898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文本框 37"/>
          <p:cNvSpPr txBox="1"/>
          <p:nvPr/>
        </p:nvSpPr>
        <p:spPr>
          <a:xfrm>
            <a:off x="2915426" y="2156191"/>
            <a:ext cx="10403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0066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0066"/>
              </a:solidFill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793127" y="2783080"/>
            <a:ext cx="15969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SMART</a:t>
            </a:r>
          </a:p>
          <a:p>
            <a:r>
              <a:rPr lang="zh-TW" altLang="en-US" sz="2800" dirty="0" smtClean="0">
                <a:latin typeface="Arial Black" panose="020B0A04020102020204" pitchFamily="34" charset="0"/>
                <a:ea typeface="華康楷書體W5外字集" panose="02010609000101010101" pitchFamily="49" charset="-120"/>
              </a:rPr>
              <a:t>   系統</a:t>
            </a:r>
            <a:endParaRPr lang="zh-CN" altLang="en-US" sz="2800" dirty="0">
              <a:latin typeface="Arial Black" panose="020B0A04020102020204" pitchFamily="34" charset="0"/>
              <a:ea typeface="華康楷書體W5外字集" panose="02010609000101010101" pitchFamily="49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94559" y="281837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自動收檔</a:t>
            </a:r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系統</a:t>
            </a:r>
            <a:endParaRPr lang="en-US" altLang="zh-TW" sz="2800" b="1" dirty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443072" y="2814953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資料交換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  <a:p>
            <a:pPr algn="ctr"/>
            <a:r>
              <a:rPr lang="zh-TW" altLang="en-US" sz="2800" b="1" dirty="0" smtClean="0">
                <a:latin typeface="華康楷書體W5外字集" panose="02010609000101010101" pitchFamily="49" charset="-120"/>
                <a:ea typeface="華康楷書體W5外字集" panose="02010609000101010101" pitchFamily="49" charset="-120"/>
              </a:rPr>
              <a:t>自動化系統</a:t>
            </a:r>
            <a:endParaRPr lang="en-US" altLang="zh-TW" sz="2800" b="1" dirty="0" smtClean="0">
              <a:latin typeface="華康楷書體W5外字集" panose="02010609000101010101" pitchFamily="49" charset="-120"/>
              <a:ea typeface="華康楷書體W5外字集" panose="02010609000101010101" pitchFamily="49" charset="-120"/>
            </a:endParaRPr>
          </a:p>
        </p:txBody>
      </p:sp>
      <p:sp>
        <p:nvSpPr>
          <p:cNvPr id="35" name="標題 4"/>
          <p:cNvSpPr txBox="1">
            <a:spLocks/>
          </p:cNvSpPr>
          <p:nvPr/>
        </p:nvSpPr>
        <p:spPr>
          <a:xfrm>
            <a:off x="318089" y="124901"/>
            <a:ext cx="11029616" cy="12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、系統調整</a:t>
            </a:r>
            <a:endParaRPr lang="zh-TW" altLang="en-US" sz="3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0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8585</TotalTime>
  <Words>4850</Words>
  <Application>Microsoft Office PowerPoint</Application>
  <PresentationFormat>寬螢幕</PresentationFormat>
  <Paragraphs>2161</Paragraphs>
  <Slides>37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51" baseType="lpstr">
      <vt:lpstr>MS Gothic</vt:lpstr>
      <vt:lpstr>宋体</vt:lpstr>
      <vt:lpstr>華康楷書體W5外字集</vt:lpstr>
      <vt:lpstr>微軟正黑體</vt:lpstr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Times New Roman</vt:lpstr>
      <vt:lpstr>Wingdings</vt:lpstr>
      <vt:lpstr>回顧</vt:lpstr>
      <vt:lpstr>中文編碼轉換案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長短戶名合一研究案</dc:title>
  <dc:creator>陳惠雯</dc:creator>
  <cp:lastModifiedBy>黃愛琳</cp:lastModifiedBy>
  <cp:revision>1672</cp:revision>
  <cp:lastPrinted>2020-09-04T07:35:21Z</cp:lastPrinted>
  <dcterms:created xsi:type="dcterms:W3CDTF">2019-11-28T07:57:40Z</dcterms:created>
  <dcterms:modified xsi:type="dcterms:W3CDTF">2020-09-04T10:02:14Z</dcterms:modified>
</cp:coreProperties>
</file>